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charts/chart3.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26"/>
  </p:notesMasterIdLst>
  <p:sldIdLst>
    <p:sldId id="404" r:id="rId5"/>
    <p:sldId id="499" r:id="rId6"/>
    <p:sldId id="492" r:id="rId7"/>
    <p:sldId id="533" r:id="rId8"/>
    <p:sldId id="503" r:id="rId9"/>
    <p:sldId id="501" r:id="rId10"/>
    <p:sldId id="535" r:id="rId11"/>
    <p:sldId id="536" r:id="rId12"/>
    <p:sldId id="537" r:id="rId13"/>
    <p:sldId id="538" r:id="rId14"/>
    <p:sldId id="539" r:id="rId15"/>
    <p:sldId id="540" r:id="rId16"/>
    <p:sldId id="541" r:id="rId17"/>
    <p:sldId id="542" r:id="rId18"/>
    <p:sldId id="543" r:id="rId19"/>
    <p:sldId id="544" r:id="rId20"/>
    <p:sldId id="545" r:id="rId21"/>
    <p:sldId id="546" r:id="rId22"/>
    <p:sldId id="547" r:id="rId23"/>
    <p:sldId id="548" r:id="rId24"/>
    <p:sldId id="53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upama" initials="QC"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9DF4"/>
    <a:srgbClr val="FF4F4F"/>
    <a:srgbClr val="FF6969"/>
    <a:srgbClr val="FFDDDD"/>
    <a:srgbClr val="FFC9C9"/>
    <a:srgbClr val="FFA7A7"/>
    <a:srgbClr val="FFC1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516" autoAdjust="0"/>
    <p:restoredTop sz="85468" autoAdjust="0"/>
  </p:normalViewPr>
  <p:slideViewPr>
    <p:cSldViewPr>
      <p:cViewPr varScale="1">
        <p:scale>
          <a:sx n="62" d="100"/>
          <a:sy n="62" d="100"/>
        </p:scale>
        <p:origin x="1140" y="78"/>
      </p:cViewPr>
      <p:guideLst>
        <p:guide orient="horz" pos="2160"/>
        <p:guide pos="2880"/>
      </p:guideLst>
    </p:cSldViewPr>
  </p:slideViewPr>
  <p:outlineViewPr>
    <p:cViewPr>
      <p:scale>
        <a:sx n="33" d="100"/>
        <a:sy n="33" d="100"/>
      </p:scale>
      <p:origin x="0" y="2916"/>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7" d="100"/>
          <a:sy n="67" d="100"/>
        </p:scale>
        <p:origin x="-322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oleObject" Target="Chart%20in%20Microsoft%20PowerPoint"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col"/>
        <c:grouping val="clustered"/>
        <c:varyColors val="0"/>
        <c:ser>
          <c:idx val="0"/>
          <c:order val="0"/>
          <c:tx>
            <c:strRef>
              <c:f>Sheet1!$C$23</c:f>
              <c:strCache>
                <c:ptCount val="1"/>
                <c:pt idx="0">
                  <c:v>Number of citable documents between 1996 and 2016</c:v>
                </c:pt>
              </c:strCache>
            </c:strRef>
          </c:tx>
          <c:invertIfNegative val="0"/>
          <c:cat>
            <c:strRef>
              <c:f>Sheet1!$D$22:$G$22</c:f>
              <c:strCache>
                <c:ptCount val="4"/>
                <c:pt idx="0">
                  <c:v>Russia </c:v>
                </c:pt>
                <c:pt idx="1">
                  <c:v>Ukraine </c:v>
                </c:pt>
                <c:pt idx="2">
                  <c:v>Kazakhstan</c:v>
                </c:pt>
                <c:pt idx="3">
                  <c:v>Armenia</c:v>
                </c:pt>
              </c:strCache>
            </c:strRef>
          </c:cat>
          <c:val>
            <c:numRef>
              <c:f>Sheet1!$D$23:$G$23</c:f>
              <c:numCache>
                <c:formatCode>General</c:formatCode>
                <c:ptCount val="4"/>
                <c:pt idx="0">
                  <c:v>842674</c:v>
                </c:pt>
                <c:pt idx="1">
                  <c:v>155988</c:v>
                </c:pt>
                <c:pt idx="2">
                  <c:v>15286</c:v>
                </c:pt>
                <c:pt idx="3">
                  <c:v>13743</c:v>
                </c:pt>
              </c:numCache>
            </c:numRef>
          </c:val>
          <c:extLst>
            <c:ext xmlns:c16="http://schemas.microsoft.com/office/drawing/2014/chart" uri="{C3380CC4-5D6E-409C-BE32-E72D297353CC}">
              <c16:uniqueId val="{00000000-C2C2-4986-9CEA-DA7F9A763F38}"/>
            </c:ext>
          </c:extLst>
        </c:ser>
        <c:dLbls>
          <c:showLegendKey val="0"/>
          <c:showVal val="0"/>
          <c:showCatName val="0"/>
          <c:showSerName val="0"/>
          <c:showPercent val="0"/>
          <c:showBubbleSize val="0"/>
        </c:dLbls>
        <c:gapWidth val="150"/>
        <c:axId val="42692992"/>
        <c:axId val="42694528"/>
      </c:barChart>
      <c:catAx>
        <c:axId val="42692992"/>
        <c:scaling>
          <c:orientation val="minMax"/>
        </c:scaling>
        <c:delete val="0"/>
        <c:axPos val="b"/>
        <c:numFmt formatCode="General" sourceLinked="0"/>
        <c:majorTickMark val="out"/>
        <c:minorTickMark val="none"/>
        <c:tickLblPos val="nextTo"/>
        <c:txPr>
          <a:bodyPr/>
          <a:lstStyle/>
          <a:p>
            <a:pPr>
              <a:defRPr sz="2000"/>
            </a:pPr>
            <a:endParaRPr lang="en-US"/>
          </a:p>
        </c:txPr>
        <c:crossAx val="42694528"/>
        <c:crosses val="autoZero"/>
        <c:auto val="1"/>
        <c:lblAlgn val="ctr"/>
        <c:lblOffset val="100"/>
        <c:noMultiLvlLbl val="0"/>
      </c:catAx>
      <c:valAx>
        <c:axId val="42694528"/>
        <c:scaling>
          <c:orientation val="minMax"/>
          <c:max val="1000000"/>
          <c:min val="0"/>
        </c:scaling>
        <c:delete val="0"/>
        <c:axPos val="l"/>
        <c:majorGridlines>
          <c:spPr>
            <a:ln>
              <a:noFill/>
            </a:ln>
          </c:spPr>
        </c:majorGridlines>
        <c:numFmt formatCode="General" sourceLinked="1"/>
        <c:majorTickMark val="out"/>
        <c:minorTickMark val="none"/>
        <c:tickLblPos val="nextTo"/>
        <c:txPr>
          <a:bodyPr/>
          <a:lstStyle/>
          <a:p>
            <a:pPr>
              <a:defRPr sz="1600"/>
            </a:pPr>
            <a:endParaRPr lang="en-US"/>
          </a:p>
        </c:txPr>
        <c:crossAx val="42692992"/>
        <c:crosses val="autoZero"/>
        <c:crossBetween val="between"/>
        <c:majorUnit val="200000"/>
        <c:minorUnit val="20000"/>
      </c:valAx>
    </c:plotArea>
    <c:legend>
      <c:legendPos val="r"/>
      <c:legendEntry>
        <c:idx val="0"/>
        <c:txPr>
          <a:bodyPr/>
          <a:lstStyle/>
          <a:p>
            <a:pPr>
              <a:defRPr sz="1400"/>
            </a:pPr>
            <a:endParaRPr lang="en-US"/>
          </a:p>
        </c:txPr>
      </c:legendEntry>
      <c:layout>
        <c:manualLayout>
          <c:xMode val="edge"/>
          <c:yMode val="edge"/>
          <c:x val="0.43345480499148131"/>
          <c:y val="5.1483265005097492E-2"/>
          <c:w val="0.36760002282323406"/>
          <c:h val="0.26696662917135355"/>
        </c:manualLayout>
      </c:layout>
      <c:overlay val="0"/>
      <c:txPr>
        <a:bodyPr/>
        <a:lstStyle/>
        <a:p>
          <a:pPr>
            <a:defRPr sz="180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7.2182867931510922E-2"/>
          <c:y val="6.9146610682691845E-2"/>
          <c:w val="0.73230418466845681"/>
          <c:h val="0.51743813129477367"/>
        </c:manualLayout>
      </c:layout>
      <c:barChart>
        <c:barDir val="col"/>
        <c:grouping val="clustered"/>
        <c:varyColors val="0"/>
        <c:ser>
          <c:idx val="0"/>
          <c:order val="0"/>
          <c:tx>
            <c:strRef>
              <c:f>'[Chart in Microsoft PowerPoint]Sheet1'!$C$25</c:f>
              <c:strCache>
                <c:ptCount val="1"/>
                <c:pt idx="0">
                  <c:v>No. of citations between 1996 and 2016</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'[Chart in Microsoft PowerPoint]Sheet1'!$D$22:$G$22</c:f>
              <c:strCache>
                <c:ptCount val="4"/>
                <c:pt idx="0">
                  <c:v>Russia </c:v>
                </c:pt>
                <c:pt idx="1">
                  <c:v>Ukraine </c:v>
                </c:pt>
                <c:pt idx="2">
                  <c:v>Kazakhstan</c:v>
                </c:pt>
                <c:pt idx="3">
                  <c:v>Armenia</c:v>
                </c:pt>
              </c:strCache>
            </c:strRef>
          </c:cat>
          <c:val>
            <c:numRef>
              <c:f>'[Chart in Microsoft PowerPoint]Sheet1'!$D$25:$G$25</c:f>
              <c:numCache>
                <c:formatCode>General</c:formatCode>
                <c:ptCount val="4"/>
                <c:pt idx="0">
                  <c:v>5947119</c:v>
                </c:pt>
                <c:pt idx="1">
                  <c:v>897756</c:v>
                </c:pt>
                <c:pt idx="2">
                  <c:v>54540</c:v>
                </c:pt>
                <c:pt idx="3">
                  <c:v>164625</c:v>
                </c:pt>
              </c:numCache>
            </c:numRef>
          </c:val>
          <c:extLst>
            <c:ext xmlns:c16="http://schemas.microsoft.com/office/drawing/2014/chart" uri="{C3380CC4-5D6E-409C-BE32-E72D297353CC}">
              <c16:uniqueId val="{00000000-7327-42A8-899F-65FF4DC491E5}"/>
            </c:ext>
          </c:extLst>
        </c:ser>
        <c:dLbls>
          <c:showLegendKey val="0"/>
          <c:showVal val="0"/>
          <c:showCatName val="0"/>
          <c:showSerName val="0"/>
          <c:showPercent val="0"/>
          <c:showBubbleSize val="0"/>
        </c:dLbls>
        <c:gapWidth val="150"/>
        <c:axId val="175912448"/>
        <c:axId val="175913984"/>
      </c:barChart>
      <c:catAx>
        <c:axId val="175912448"/>
        <c:scaling>
          <c:orientation val="minMax"/>
        </c:scaling>
        <c:delete val="0"/>
        <c:axPos val="b"/>
        <c:numFmt formatCode="General" sourceLinked="1"/>
        <c:majorTickMark val="out"/>
        <c:minorTickMark val="none"/>
        <c:tickLblPos val="nextTo"/>
        <c:txPr>
          <a:bodyPr/>
          <a:lstStyle/>
          <a:p>
            <a:pPr>
              <a:defRPr sz="1600"/>
            </a:pPr>
            <a:endParaRPr lang="en-US"/>
          </a:p>
        </c:txPr>
        <c:crossAx val="175913984"/>
        <c:crosses val="autoZero"/>
        <c:auto val="1"/>
        <c:lblAlgn val="ctr"/>
        <c:lblOffset val="100"/>
        <c:noMultiLvlLbl val="0"/>
      </c:catAx>
      <c:valAx>
        <c:axId val="175913984"/>
        <c:scaling>
          <c:orientation val="minMax"/>
        </c:scaling>
        <c:delete val="0"/>
        <c:axPos val="l"/>
        <c:majorGridlines>
          <c:spPr>
            <a:ln>
              <a:noFill/>
            </a:ln>
          </c:spPr>
        </c:majorGridlines>
        <c:numFmt formatCode="General" sourceLinked="1"/>
        <c:majorTickMark val="out"/>
        <c:minorTickMark val="none"/>
        <c:tickLblPos val="nextTo"/>
        <c:crossAx val="175912448"/>
        <c:crosses val="autoZero"/>
        <c:crossBetween val="between"/>
      </c:valAx>
    </c:plotArea>
    <c:legend>
      <c:legendPos val="r"/>
      <c:layout>
        <c:manualLayout>
          <c:xMode val="edge"/>
          <c:yMode val="edge"/>
          <c:x val="0.51517686250757122"/>
          <c:y val="7.1683401749423059E-2"/>
          <c:w val="0.33439795001753408"/>
          <c:h val="0.29786585354681516"/>
        </c:manualLayout>
      </c:layout>
      <c:overlay val="0"/>
      <c:txPr>
        <a:bodyPr/>
        <a:lstStyle/>
        <a:p>
          <a:pPr>
            <a:defRPr sz="1600"/>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University Challenges</c:v>
                </c:pt>
              </c:strCache>
            </c:strRef>
          </c:tx>
          <c:spPr>
            <a:solidFill>
              <a:srgbClr val="D52B1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Lack of a standard and consistent platform for research writing and publication concepts</c:v>
                </c:pt>
                <c:pt idx="1">
                  <c:v>Inability to uniformly disseminate publishing-related policies and updates</c:v>
                </c:pt>
                <c:pt idx="2">
                  <c:v>Inability to identify potential research students</c:v>
                </c:pt>
                <c:pt idx="3">
                  <c:v>Successful publication in high-impact international journals</c:v>
                </c:pt>
                <c:pt idx="4">
                  <c:v>Increased pressure on faculty to provide constant guidance</c:v>
                </c:pt>
              </c:strCache>
            </c:strRef>
          </c:cat>
          <c:val>
            <c:numRef>
              <c:f>Sheet1!$B$2:$B$6</c:f>
              <c:numCache>
                <c:formatCode>0%</c:formatCode>
                <c:ptCount val="5"/>
                <c:pt idx="0">
                  <c:v>0.82</c:v>
                </c:pt>
                <c:pt idx="1">
                  <c:v>0.77</c:v>
                </c:pt>
                <c:pt idx="2">
                  <c:v>0.75</c:v>
                </c:pt>
                <c:pt idx="3">
                  <c:v>0.65</c:v>
                </c:pt>
                <c:pt idx="4">
                  <c:v>0.62</c:v>
                </c:pt>
              </c:numCache>
            </c:numRef>
          </c:val>
          <c:extLst>
            <c:ext xmlns:c16="http://schemas.microsoft.com/office/drawing/2014/chart" uri="{C3380CC4-5D6E-409C-BE32-E72D297353CC}">
              <c16:uniqueId val="{00000000-EB72-408E-8929-9608D4DD7908}"/>
            </c:ext>
          </c:extLst>
        </c:ser>
        <c:dLbls>
          <c:showLegendKey val="0"/>
          <c:showVal val="0"/>
          <c:showCatName val="0"/>
          <c:showSerName val="0"/>
          <c:showPercent val="0"/>
          <c:showBubbleSize val="0"/>
        </c:dLbls>
        <c:gapWidth val="219"/>
        <c:overlap val="-27"/>
        <c:axId val="42765696"/>
        <c:axId val="42935424"/>
      </c:barChart>
      <c:catAx>
        <c:axId val="42765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42935424"/>
        <c:crosses val="autoZero"/>
        <c:auto val="1"/>
        <c:lblAlgn val="ctr"/>
        <c:lblOffset val="100"/>
        <c:noMultiLvlLbl val="0"/>
      </c:catAx>
      <c:valAx>
        <c:axId val="42935424"/>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276569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diagrams/_rels/data2.xml.rels><?xml version="1.0" encoding="UTF-8" standalone="yes"?>
<Relationships xmlns="http://schemas.openxmlformats.org/package/2006/relationships"><Relationship Id="rId1" Type="http://schemas.openxmlformats.org/officeDocument/2006/relationships/image" Target="../media/image50.png"/></Relationships>
</file>

<file path=ppt/diagrams/_rels/drawing2.xml.rels><?xml version="1.0" encoding="UTF-8" standalone="yes"?>
<Relationships xmlns="http://schemas.openxmlformats.org/package/2006/relationships"><Relationship Id="rId1" Type="http://schemas.openxmlformats.org/officeDocument/2006/relationships/image" Target="../media/image50.png"/></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AB1DC5-4E71-4B00-8DB4-4E863B3E98C3}" type="doc">
      <dgm:prSet loTypeId="urn:microsoft.com/office/officeart/2005/8/layout/default#2" loCatId="list" qsTypeId="urn:microsoft.com/office/officeart/2005/8/quickstyle/simple4" qsCatId="simple" csTypeId="urn:microsoft.com/office/officeart/2005/8/colors/accent2_4" csCatId="accent2" phldr="1"/>
      <dgm:spPr/>
      <dgm:t>
        <a:bodyPr/>
        <a:lstStyle/>
        <a:p>
          <a:endParaRPr lang="en-IN"/>
        </a:p>
      </dgm:t>
    </dgm:pt>
    <dgm:pt modelId="{E87F9A54-DC1A-4E19-8EA1-841530D47E4A}">
      <dgm:prSet custT="1">
        <dgm:style>
          <a:lnRef idx="2">
            <a:schemeClr val="accent4"/>
          </a:lnRef>
          <a:fillRef idx="1">
            <a:schemeClr val="lt1"/>
          </a:fillRef>
          <a:effectRef idx="0">
            <a:schemeClr val="accent4"/>
          </a:effectRef>
          <a:fontRef idx="minor">
            <a:schemeClr val="dk1"/>
          </a:fontRef>
        </dgm:style>
      </dgm:prSet>
      <dgm:spPr>
        <a:solidFill>
          <a:srgbClr val="CA151E"/>
        </a:solidFill>
        <a:ln w="28575">
          <a:solidFill>
            <a:srgbClr val="CA151E"/>
          </a:solidFill>
        </a:ln>
      </dgm:spPr>
      <dgm:t>
        <a:bodyPr/>
        <a:lstStyle/>
        <a:p>
          <a:pPr rtl="0"/>
          <a:r>
            <a:rPr lang="en-US" sz="1400" b="1" dirty="0" smtClean="0">
              <a:solidFill>
                <a:schemeClr val="bg1"/>
              </a:solidFill>
              <a:latin typeface="Tahoma"/>
              <a:cs typeface="Tahoma"/>
            </a:rPr>
            <a:t>Scientific Translation &amp; Editing </a:t>
          </a:r>
          <a:endParaRPr lang="en-IN" sz="2500" b="1" dirty="0">
            <a:solidFill>
              <a:schemeClr val="bg1"/>
            </a:solidFill>
          </a:endParaRPr>
        </a:p>
      </dgm:t>
    </dgm:pt>
    <dgm:pt modelId="{ECBF5305-BBD1-42C7-83A0-338E49C1742F}" type="parTrans" cxnId="{E51B5934-D6E7-44FC-A5F1-0B099FF57CAC}">
      <dgm:prSet/>
      <dgm:spPr/>
      <dgm:t>
        <a:bodyPr/>
        <a:lstStyle/>
        <a:p>
          <a:endParaRPr lang="en-IN"/>
        </a:p>
      </dgm:t>
    </dgm:pt>
    <dgm:pt modelId="{E38B3834-5036-4E94-B786-D0C1CDFAB1F5}" type="sibTrans" cxnId="{E51B5934-D6E7-44FC-A5F1-0B099FF57CAC}">
      <dgm:prSet/>
      <dgm:spPr/>
      <dgm:t>
        <a:bodyPr/>
        <a:lstStyle/>
        <a:p>
          <a:endParaRPr lang="en-IN"/>
        </a:p>
      </dgm:t>
    </dgm:pt>
    <dgm:pt modelId="{61259023-EA64-4627-99A2-185550CFEC08}">
      <dgm:prSet custT="1">
        <dgm:style>
          <a:lnRef idx="2">
            <a:schemeClr val="accent4"/>
          </a:lnRef>
          <a:fillRef idx="1">
            <a:schemeClr val="lt1"/>
          </a:fillRef>
          <a:effectRef idx="0">
            <a:schemeClr val="accent4"/>
          </a:effectRef>
          <a:fontRef idx="minor">
            <a:schemeClr val="dk1"/>
          </a:fontRef>
        </dgm:style>
      </dgm:prSet>
      <dgm:spPr>
        <a:ln w="28575">
          <a:solidFill>
            <a:srgbClr val="CA151E"/>
          </a:solidFill>
        </a:ln>
      </dgm:spPr>
      <dgm:t>
        <a:bodyPr/>
        <a:lstStyle/>
        <a:p>
          <a:pPr rtl="0"/>
          <a:r>
            <a:rPr lang="en-US" sz="1400" b="1" dirty="0" smtClean="0">
              <a:latin typeface="Tahoma"/>
              <a:cs typeface="Tahoma"/>
            </a:rPr>
            <a:t>Author</a:t>
          </a:r>
        </a:p>
        <a:p>
          <a:pPr rtl="0"/>
          <a:r>
            <a:rPr lang="en-US" sz="1400" b="1" dirty="0" smtClean="0">
              <a:latin typeface="Tahoma"/>
              <a:cs typeface="Tahoma"/>
            </a:rPr>
            <a:t>Education Services</a:t>
          </a:r>
          <a:endParaRPr lang="en-IN" sz="1400" b="1" dirty="0">
            <a:solidFill>
              <a:schemeClr val="tx1"/>
            </a:solidFill>
            <a:latin typeface="Tahoma"/>
            <a:cs typeface="Tahoma"/>
          </a:endParaRPr>
        </a:p>
      </dgm:t>
    </dgm:pt>
    <dgm:pt modelId="{B66933AF-A74D-409F-ABA5-3D971740E03B}" type="parTrans" cxnId="{CEF55AD7-8EA0-4548-BC3F-E31818CA3253}">
      <dgm:prSet/>
      <dgm:spPr/>
      <dgm:t>
        <a:bodyPr/>
        <a:lstStyle/>
        <a:p>
          <a:endParaRPr lang="en-IN"/>
        </a:p>
      </dgm:t>
    </dgm:pt>
    <dgm:pt modelId="{DC363DE3-C907-49FD-8CE8-6BC3C0C83171}" type="sibTrans" cxnId="{CEF55AD7-8EA0-4548-BC3F-E31818CA3253}">
      <dgm:prSet/>
      <dgm:spPr/>
      <dgm:t>
        <a:bodyPr/>
        <a:lstStyle/>
        <a:p>
          <a:endParaRPr lang="en-IN"/>
        </a:p>
      </dgm:t>
    </dgm:pt>
    <dgm:pt modelId="{0E1EEACA-4687-4531-A83A-1A4AFB1E79F3}" type="pres">
      <dgm:prSet presAssocID="{34AB1DC5-4E71-4B00-8DB4-4E863B3E98C3}" presName="diagram" presStyleCnt="0">
        <dgm:presLayoutVars>
          <dgm:dir/>
          <dgm:resizeHandles val="exact"/>
        </dgm:presLayoutVars>
      </dgm:prSet>
      <dgm:spPr/>
      <dgm:t>
        <a:bodyPr/>
        <a:lstStyle/>
        <a:p>
          <a:endParaRPr lang="en-US"/>
        </a:p>
      </dgm:t>
    </dgm:pt>
    <dgm:pt modelId="{73146D77-C2B2-447B-BE75-E923209F9A00}" type="pres">
      <dgm:prSet presAssocID="{E87F9A54-DC1A-4E19-8EA1-841530D47E4A}" presName="node" presStyleLbl="node1" presStyleIdx="0" presStyleCnt="2">
        <dgm:presLayoutVars>
          <dgm:bulletEnabled val="1"/>
        </dgm:presLayoutVars>
      </dgm:prSet>
      <dgm:spPr/>
      <dgm:t>
        <a:bodyPr/>
        <a:lstStyle/>
        <a:p>
          <a:endParaRPr lang="en-US"/>
        </a:p>
      </dgm:t>
    </dgm:pt>
    <dgm:pt modelId="{7107FCA6-EB24-412B-95EE-8A2852356FD9}" type="pres">
      <dgm:prSet presAssocID="{E38B3834-5036-4E94-B786-D0C1CDFAB1F5}" presName="sibTrans" presStyleCnt="0"/>
      <dgm:spPr/>
    </dgm:pt>
    <dgm:pt modelId="{7C4FD54F-66D9-4709-8A4B-8349A46455E9}" type="pres">
      <dgm:prSet presAssocID="{61259023-EA64-4627-99A2-185550CFEC08}" presName="node" presStyleLbl="node1" presStyleIdx="1" presStyleCnt="2">
        <dgm:presLayoutVars>
          <dgm:bulletEnabled val="1"/>
        </dgm:presLayoutVars>
      </dgm:prSet>
      <dgm:spPr/>
      <dgm:t>
        <a:bodyPr/>
        <a:lstStyle/>
        <a:p>
          <a:endParaRPr lang="en-US"/>
        </a:p>
      </dgm:t>
    </dgm:pt>
  </dgm:ptLst>
  <dgm:cxnLst>
    <dgm:cxn modelId="{B21D14DA-A2BB-44D4-8A03-4EA666DE6733}" type="presOf" srcId="{61259023-EA64-4627-99A2-185550CFEC08}" destId="{7C4FD54F-66D9-4709-8A4B-8349A46455E9}" srcOrd="0" destOrd="0" presId="urn:microsoft.com/office/officeart/2005/8/layout/default#2"/>
    <dgm:cxn modelId="{CEF55AD7-8EA0-4548-BC3F-E31818CA3253}" srcId="{34AB1DC5-4E71-4B00-8DB4-4E863B3E98C3}" destId="{61259023-EA64-4627-99A2-185550CFEC08}" srcOrd="1" destOrd="0" parTransId="{B66933AF-A74D-409F-ABA5-3D971740E03B}" sibTransId="{DC363DE3-C907-49FD-8CE8-6BC3C0C83171}"/>
    <dgm:cxn modelId="{F6E4CD1D-46AE-4CB0-B5A9-E14ECFD76C6B}" type="presOf" srcId="{34AB1DC5-4E71-4B00-8DB4-4E863B3E98C3}" destId="{0E1EEACA-4687-4531-A83A-1A4AFB1E79F3}" srcOrd="0" destOrd="0" presId="urn:microsoft.com/office/officeart/2005/8/layout/default#2"/>
    <dgm:cxn modelId="{E51B5934-D6E7-44FC-A5F1-0B099FF57CAC}" srcId="{34AB1DC5-4E71-4B00-8DB4-4E863B3E98C3}" destId="{E87F9A54-DC1A-4E19-8EA1-841530D47E4A}" srcOrd="0" destOrd="0" parTransId="{ECBF5305-BBD1-42C7-83A0-338E49C1742F}" sibTransId="{E38B3834-5036-4E94-B786-D0C1CDFAB1F5}"/>
    <dgm:cxn modelId="{A2C47AD8-9678-4842-82B0-EFBCF3F733C1}" type="presOf" srcId="{E87F9A54-DC1A-4E19-8EA1-841530D47E4A}" destId="{73146D77-C2B2-447B-BE75-E923209F9A00}" srcOrd="0" destOrd="0" presId="urn:microsoft.com/office/officeart/2005/8/layout/default#2"/>
    <dgm:cxn modelId="{9D556027-4999-44FE-9316-40F6E24E217A}" type="presParOf" srcId="{0E1EEACA-4687-4531-A83A-1A4AFB1E79F3}" destId="{73146D77-C2B2-447B-BE75-E923209F9A00}" srcOrd="0" destOrd="0" presId="urn:microsoft.com/office/officeart/2005/8/layout/default#2"/>
    <dgm:cxn modelId="{EACCA3B9-18C3-4E0A-B7B5-576B29A8BCED}" type="presParOf" srcId="{0E1EEACA-4687-4531-A83A-1A4AFB1E79F3}" destId="{7107FCA6-EB24-412B-95EE-8A2852356FD9}" srcOrd="1" destOrd="0" presId="urn:microsoft.com/office/officeart/2005/8/layout/default#2"/>
    <dgm:cxn modelId="{E0EF657E-E86B-4898-8E9E-46E4D5BDEDEB}" type="presParOf" srcId="{0E1EEACA-4687-4531-A83A-1A4AFB1E79F3}" destId="{7C4FD54F-66D9-4709-8A4B-8349A46455E9}" srcOrd="2"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ADB13086-C8FA-498E-9082-8E3D0FAE6469}" type="doc">
      <dgm:prSet loTypeId="urn:microsoft.com/office/officeart/2005/8/layout/hProcess11" loCatId="process" qsTypeId="urn:microsoft.com/office/officeart/2005/8/quickstyle/simple1" qsCatId="simple" csTypeId="urn:microsoft.com/office/officeart/2005/8/colors/colorful1" csCatId="colorful" phldr="1"/>
      <dgm:spPr/>
    </dgm:pt>
    <dgm:pt modelId="{AC58C40F-FF6A-428C-A5BC-9C62ECD055A4}">
      <dgm:prSet phldrT="[Text]"/>
      <dgm:spPr/>
      <dgm:t>
        <a:bodyPr/>
        <a:lstStyle/>
        <a:p>
          <a:r>
            <a:rPr lang="en-US" dirty="0" smtClean="0"/>
            <a:t>Academic Translator</a:t>
          </a:r>
          <a:endParaRPr lang="en-US" dirty="0"/>
        </a:p>
      </dgm:t>
    </dgm:pt>
    <dgm:pt modelId="{E97DA3B0-C222-4CAF-B370-3505C6299EEC}" type="parTrans" cxnId="{E675C0A1-82D7-40AC-87E9-D10C9B4C5186}">
      <dgm:prSet/>
      <dgm:spPr/>
      <dgm:t>
        <a:bodyPr/>
        <a:lstStyle/>
        <a:p>
          <a:endParaRPr lang="en-US"/>
        </a:p>
      </dgm:t>
    </dgm:pt>
    <dgm:pt modelId="{D6D87A3A-B8E0-43F9-9A41-B34ADA1258F1}" type="sibTrans" cxnId="{E675C0A1-82D7-40AC-87E9-D10C9B4C5186}">
      <dgm:prSet/>
      <dgm:spPr/>
      <dgm:t>
        <a:bodyPr/>
        <a:lstStyle/>
        <a:p>
          <a:endParaRPr lang="en-US"/>
        </a:p>
      </dgm:t>
    </dgm:pt>
    <dgm:pt modelId="{91AC39B9-9E20-475B-9ED7-C29019F5A657}">
      <dgm:prSet phldrT="[Text]"/>
      <dgm:spPr/>
      <dgm:t>
        <a:bodyPr/>
        <a:lstStyle/>
        <a:p>
          <a:r>
            <a:rPr lang="en-US" dirty="0" smtClean="0"/>
            <a:t>Bilingual</a:t>
          </a:r>
        </a:p>
        <a:p>
          <a:r>
            <a:rPr lang="en-US" dirty="0" smtClean="0"/>
            <a:t>Proofreader </a:t>
          </a:r>
          <a:endParaRPr lang="en-US" dirty="0"/>
        </a:p>
      </dgm:t>
    </dgm:pt>
    <dgm:pt modelId="{32E47AFE-73B4-4817-8348-6A127C13B805}" type="parTrans" cxnId="{3BBB7A2C-2BC7-4B2C-BB97-3F075A2EDDB5}">
      <dgm:prSet/>
      <dgm:spPr/>
      <dgm:t>
        <a:bodyPr/>
        <a:lstStyle/>
        <a:p>
          <a:endParaRPr lang="en-US"/>
        </a:p>
      </dgm:t>
    </dgm:pt>
    <dgm:pt modelId="{8C40FEA6-4B46-42F9-AF6D-2234731E4C1A}" type="sibTrans" cxnId="{3BBB7A2C-2BC7-4B2C-BB97-3F075A2EDDB5}">
      <dgm:prSet/>
      <dgm:spPr/>
      <dgm:t>
        <a:bodyPr/>
        <a:lstStyle/>
        <a:p>
          <a:endParaRPr lang="en-US"/>
        </a:p>
      </dgm:t>
    </dgm:pt>
    <dgm:pt modelId="{70F34A88-95E8-4EB1-BB0E-5008D23032CA}">
      <dgm:prSet phldrT="[Text]"/>
      <dgm:spPr/>
      <dgm:t>
        <a:bodyPr/>
        <a:lstStyle/>
        <a:p>
          <a:r>
            <a:rPr lang="en-US" dirty="0" smtClean="0"/>
            <a:t>Native</a:t>
          </a:r>
          <a:r>
            <a:rPr lang="en-US" baseline="0" dirty="0" smtClean="0"/>
            <a:t> English Editor</a:t>
          </a:r>
          <a:endParaRPr lang="en-US" dirty="0"/>
        </a:p>
      </dgm:t>
    </dgm:pt>
    <dgm:pt modelId="{9E3A3140-F141-474A-BBB3-B475B1B1A18A}" type="parTrans" cxnId="{DAAF2171-C4EF-4CFB-8487-9D5B38CB32A9}">
      <dgm:prSet/>
      <dgm:spPr/>
      <dgm:t>
        <a:bodyPr/>
        <a:lstStyle/>
        <a:p>
          <a:endParaRPr lang="en-US"/>
        </a:p>
      </dgm:t>
    </dgm:pt>
    <dgm:pt modelId="{83D4EC14-4325-48E7-9140-2CAEAD1116B9}" type="sibTrans" cxnId="{DAAF2171-C4EF-4CFB-8487-9D5B38CB32A9}">
      <dgm:prSet/>
      <dgm:spPr/>
      <dgm:t>
        <a:bodyPr/>
        <a:lstStyle/>
        <a:p>
          <a:endParaRPr lang="en-US"/>
        </a:p>
      </dgm:t>
    </dgm:pt>
    <dgm:pt modelId="{BA961237-7454-452F-856E-24E5B7A598C2}" type="pres">
      <dgm:prSet presAssocID="{ADB13086-C8FA-498E-9082-8E3D0FAE6469}" presName="Name0" presStyleCnt="0">
        <dgm:presLayoutVars>
          <dgm:dir/>
          <dgm:resizeHandles val="exact"/>
        </dgm:presLayoutVars>
      </dgm:prSet>
      <dgm:spPr/>
    </dgm:pt>
    <dgm:pt modelId="{CBA95302-1AC1-4BFC-A210-7892AAEE450F}" type="pres">
      <dgm:prSet presAssocID="{ADB13086-C8FA-498E-9082-8E3D0FAE6469}" presName="arrow" presStyleLbl="bgShp" presStyleIdx="0" presStyleCnt="1"/>
      <dgm:spPr/>
    </dgm:pt>
    <dgm:pt modelId="{E9B4083E-F01C-4FD6-A7F6-2BF9ACA3F8B3}" type="pres">
      <dgm:prSet presAssocID="{ADB13086-C8FA-498E-9082-8E3D0FAE6469}" presName="points" presStyleCnt="0"/>
      <dgm:spPr/>
    </dgm:pt>
    <dgm:pt modelId="{8A5B5A6B-AD17-42C1-9658-FA1861532518}" type="pres">
      <dgm:prSet presAssocID="{AC58C40F-FF6A-428C-A5BC-9C62ECD055A4}" presName="compositeA" presStyleCnt="0"/>
      <dgm:spPr/>
    </dgm:pt>
    <dgm:pt modelId="{E999413A-0BEB-4756-940D-B23271F28133}" type="pres">
      <dgm:prSet presAssocID="{AC58C40F-FF6A-428C-A5BC-9C62ECD055A4}" presName="textA" presStyleLbl="revTx" presStyleIdx="0" presStyleCnt="3">
        <dgm:presLayoutVars>
          <dgm:bulletEnabled val="1"/>
        </dgm:presLayoutVars>
      </dgm:prSet>
      <dgm:spPr/>
      <dgm:t>
        <a:bodyPr/>
        <a:lstStyle/>
        <a:p>
          <a:endParaRPr lang="en-US"/>
        </a:p>
      </dgm:t>
    </dgm:pt>
    <dgm:pt modelId="{30BCC39E-DF0F-4CCB-BEBE-4B90973BB6BA}" type="pres">
      <dgm:prSet presAssocID="{AC58C40F-FF6A-428C-A5BC-9C62ECD055A4}" presName="circleA" presStyleLbl="node1" presStyleIdx="0" presStyleCnt="3"/>
      <dgm:spPr>
        <a:blipFill rotWithShape="0">
          <a:blip xmlns:r="http://schemas.openxmlformats.org/officeDocument/2006/relationships" r:embed="rId1"/>
          <a:stretch>
            <a:fillRect/>
          </a:stretch>
        </a:blipFill>
      </dgm:spPr>
    </dgm:pt>
    <dgm:pt modelId="{5109C75C-9C21-4662-8B7A-72A409C0932D}" type="pres">
      <dgm:prSet presAssocID="{AC58C40F-FF6A-428C-A5BC-9C62ECD055A4}" presName="spaceA" presStyleCnt="0"/>
      <dgm:spPr/>
    </dgm:pt>
    <dgm:pt modelId="{06A62FE8-D635-4B09-BF98-9C9715D6D2DA}" type="pres">
      <dgm:prSet presAssocID="{D6D87A3A-B8E0-43F9-9A41-B34ADA1258F1}" presName="space" presStyleCnt="0"/>
      <dgm:spPr/>
    </dgm:pt>
    <dgm:pt modelId="{4E6C0D1E-F59A-4F51-BDCC-61C0BE63F95D}" type="pres">
      <dgm:prSet presAssocID="{91AC39B9-9E20-475B-9ED7-C29019F5A657}" presName="compositeB" presStyleCnt="0"/>
      <dgm:spPr/>
    </dgm:pt>
    <dgm:pt modelId="{200AE389-0984-4E86-BC4E-1E243EF66361}" type="pres">
      <dgm:prSet presAssocID="{91AC39B9-9E20-475B-9ED7-C29019F5A657}" presName="textB" presStyleLbl="revTx" presStyleIdx="1" presStyleCnt="3">
        <dgm:presLayoutVars>
          <dgm:bulletEnabled val="1"/>
        </dgm:presLayoutVars>
      </dgm:prSet>
      <dgm:spPr/>
      <dgm:t>
        <a:bodyPr/>
        <a:lstStyle/>
        <a:p>
          <a:endParaRPr lang="en-US"/>
        </a:p>
      </dgm:t>
    </dgm:pt>
    <dgm:pt modelId="{8A43C073-F7E9-4AFD-AE14-2D7E433FA214}" type="pres">
      <dgm:prSet presAssocID="{91AC39B9-9E20-475B-9ED7-C29019F5A657}" presName="circleB" presStyleLbl="node1" presStyleIdx="1" presStyleCnt="3"/>
      <dgm:spPr>
        <a:blipFill rotWithShape="0">
          <a:blip xmlns:r="http://schemas.openxmlformats.org/officeDocument/2006/relationships" r:embed="rId1"/>
          <a:stretch>
            <a:fillRect/>
          </a:stretch>
        </a:blipFill>
      </dgm:spPr>
    </dgm:pt>
    <dgm:pt modelId="{98F40F3F-34E7-4A92-8319-840C0F3FC260}" type="pres">
      <dgm:prSet presAssocID="{91AC39B9-9E20-475B-9ED7-C29019F5A657}" presName="spaceB" presStyleCnt="0"/>
      <dgm:spPr/>
    </dgm:pt>
    <dgm:pt modelId="{85841121-0C94-4D66-8BDF-21F829033F4A}" type="pres">
      <dgm:prSet presAssocID="{8C40FEA6-4B46-42F9-AF6D-2234731E4C1A}" presName="space" presStyleCnt="0"/>
      <dgm:spPr/>
    </dgm:pt>
    <dgm:pt modelId="{91830BCF-93B6-4CA9-A979-BE8E72E780E4}" type="pres">
      <dgm:prSet presAssocID="{70F34A88-95E8-4EB1-BB0E-5008D23032CA}" presName="compositeA" presStyleCnt="0"/>
      <dgm:spPr/>
    </dgm:pt>
    <dgm:pt modelId="{86E032C2-35AE-4F5C-8204-5707CD7DA357}" type="pres">
      <dgm:prSet presAssocID="{70F34A88-95E8-4EB1-BB0E-5008D23032CA}" presName="textA" presStyleLbl="revTx" presStyleIdx="2" presStyleCnt="3">
        <dgm:presLayoutVars>
          <dgm:bulletEnabled val="1"/>
        </dgm:presLayoutVars>
      </dgm:prSet>
      <dgm:spPr/>
      <dgm:t>
        <a:bodyPr/>
        <a:lstStyle/>
        <a:p>
          <a:endParaRPr lang="en-US"/>
        </a:p>
      </dgm:t>
    </dgm:pt>
    <dgm:pt modelId="{81961B01-9F2F-4615-BDDE-B932A7EE1CC0}" type="pres">
      <dgm:prSet presAssocID="{70F34A88-95E8-4EB1-BB0E-5008D23032CA}" presName="circleA" presStyleLbl="node1" presStyleIdx="2" presStyleCnt="3"/>
      <dgm:spPr/>
      <dgm:t>
        <a:bodyPr/>
        <a:lstStyle/>
        <a:p>
          <a:endParaRPr lang="en-US"/>
        </a:p>
      </dgm:t>
    </dgm:pt>
    <dgm:pt modelId="{BB54AC76-0F41-4891-8C9A-B9B6D02723D4}" type="pres">
      <dgm:prSet presAssocID="{70F34A88-95E8-4EB1-BB0E-5008D23032CA}" presName="spaceA" presStyleCnt="0"/>
      <dgm:spPr/>
    </dgm:pt>
  </dgm:ptLst>
  <dgm:cxnLst>
    <dgm:cxn modelId="{873269ED-7E10-4CFF-9642-CBE87AD55C3A}" type="presOf" srcId="{AC58C40F-FF6A-428C-A5BC-9C62ECD055A4}" destId="{E999413A-0BEB-4756-940D-B23271F28133}" srcOrd="0" destOrd="0" presId="urn:microsoft.com/office/officeart/2005/8/layout/hProcess11"/>
    <dgm:cxn modelId="{E29F1474-A8BF-4322-8053-3F4BEB6F26A9}" type="presOf" srcId="{ADB13086-C8FA-498E-9082-8E3D0FAE6469}" destId="{BA961237-7454-452F-856E-24E5B7A598C2}" srcOrd="0" destOrd="0" presId="urn:microsoft.com/office/officeart/2005/8/layout/hProcess11"/>
    <dgm:cxn modelId="{9BF4D81F-3B96-4A57-9C7E-CF7CD9F12C74}" type="presOf" srcId="{91AC39B9-9E20-475B-9ED7-C29019F5A657}" destId="{200AE389-0984-4E86-BC4E-1E243EF66361}" srcOrd="0" destOrd="0" presId="urn:microsoft.com/office/officeart/2005/8/layout/hProcess11"/>
    <dgm:cxn modelId="{3BBB7A2C-2BC7-4B2C-BB97-3F075A2EDDB5}" srcId="{ADB13086-C8FA-498E-9082-8E3D0FAE6469}" destId="{91AC39B9-9E20-475B-9ED7-C29019F5A657}" srcOrd="1" destOrd="0" parTransId="{32E47AFE-73B4-4817-8348-6A127C13B805}" sibTransId="{8C40FEA6-4B46-42F9-AF6D-2234731E4C1A}"/>
    <dgm:cxn modelId="{DAAF2171-C4EF-4CFB-8487-9D5B38CB32A9}" srcId="{ADB13086-C8FA-498E-9082-8E3D0FAE6469}" destId="{70F34A88-95E8-4EB1-BB0E-5008D23032CA}" srcOrd="2" destOrd="0" parTransId="{9E3A3140-F141-474A-BBB3-B475B1B1A18A}" sibTransId="{83D4EC14-4325-48E7-9140-2CAEAD1116B9}"/>
    <dgm:cxn modelId="{E675C0A1-82D7-40AC-87E9-D10C9B4C5186}" srcId="{ADB13086-C8FA-498E-9082-8E3D0FAE6469}" destId="{AC58C40F-FF6A-428C-A5BC-9C62ECD055A4}" srcOrd="0" destOrd="0" parTransId="{E97DA3B0-C222-4CAF-B370-3505C6299EEC}" sibTransId="{D6D87A3A-B8E0-43F9-9A41-B34ADA1258F1}"/>
    <dgm:cxn modelId="{09F91799-E674-4A9B-B867-606602FA71A6}" type="presOf" srcId="{70F34A88-95E8-4EB1-BB0E-5008D23032CA}" destId="{86E032C2-35AE-4F5C-8204-5707CD7DA357}" srcOrd="0" destOrd="0" presId="urn:microsoft.com/office/officeart/2005/8/layout/hProcess11"/>
    <dgm:cxn modelId="{EE859D67-8645-429B-A502-165F406710E1}" type="presParOf" srcId="{BA961237-7454-452F-856E-24E5B7A598C2}" destId="{CBA95302-1AC1-4BFC-A210-7892AAEE450F}" srcOrd="0" destOrd="0" presId="urn:microsoft.com/office/officeart/2005/8/layout/hProcess11"/>
    <dgm:cxn modelId="{7E60AA30-4FE2-48AD-8D48-BC680E283319}" type="presParOf" srcId="{BA961237-7454-452F-856E-24E5B7A598C2}" destId="{E9B4083E-F01C-4FD6-A7F6-2BF9ACA3F8B3}" srcOrd="1" destOrd="0" presId="urn:microsoft.com/office/officeart/2005/8/layout/hProcess11"/>
    <dgm:cxn modelId="{CA0F6F0A-1E24-4373-B922-48F2A2502551}" type="presParOf" srcId="{E9B4083E-F01C-4FD6-A7F6-2BF9ACA3F8B3}" destId="{8A5B5A6B-AD17-42C1-9658-FA1861532518}" srcOrd="0" destOrd="0" presId="urn:microsoft.com/office/officeart/2005/8/layout/hProcess11"/>
    <dgm:cxn modelId="{490CE1FE-E6E9-440D-B01D-F5474B38BD37}" type="presParOf" srcId="{8A5B5A6B-AD17-42C1-9658-FA1861532518}" destId="{E999413A-0BEB-4756-940D-B23271F28133}" srcOrd="0" destOrd="0" presId="urn:microsoft.com/office/officeart/2005/8/layout/hProcess11"/>
    <dgm:cxn modelId="{DC790E65-2E77-4FFB-B489-B74E46A78719}" type="presParOf" srcId="{8A5B5A6B-AD17-42C1-9658-FA1861532518}" destId="{30BCC39E-DF0F-4CCB-BEBE-4B90973BB6BA}" srcOrd="1" destOrd="0" presId="urn:microsoft.com/office/officeart/2005/8/layout/hProcess11"/>
    <dgm:cxn modelId="{C98799EC-E6FF-4B8B-88B8-06371EDE11D1}" type="presParOf" srcId="{8A5B5A6B-AD17-42C1-9658-FA1861532518}" destId="{5109C75C-9C21-4662-8B7A-72A409C0932D}" srcOrd="2" destOrd="0" presId="urn:microsoft.com/office/officeart/2005/8/layout/hProcess11"/>
    <dgm:cxn modelId="{1C88F552-B43E-466C-B30D-07EE790013F6}" type="presParOf" srcId="{E9B4083E-F01C-4FD6-A7F6-2BF9ACA3F8B3}" destId="{06A62FE8-D635-4B09-BF98-9C9715D6D2DA}" srcOrd="1" destOrd="0" presId="urn:microsoft.com/office/officeart/2005/8/layout/hProcess11"/>
    <dgm:cxn modelId="{715938DD-4978-4E8B-9295-D6CE07A16E76}" type="presParOf" srcId="{E9B4083E-F01C-4FD6-A7F6-2BF9ACA3F8B3}" destId="{4E6C0D1E-F59A-4F51-BDCC-61C0BE63F95D}" srcOrd="2" destOrd="0" presId="urn:microsoft.com/office/officeart/2005/8/layout/hProcess11"/>
    <dgm:cxn modelId="{C82B4849-37E5-4CFD-9792-D12726236D27}" type="presParOf" srcId="{4E6C0D1E-F59A-4F51-BDCC-61C0BE63F95D}" destId="{200AE389-0984-4E86-BC4E-1E243EF66361}" srcOrd="0" destOrd="0" presId="urn:microsoft.com/office/officeart/2005/8/layout/hProcess11"/>
    <dgm:cxn modelId="{8EFD8AEB-1EA5-49DA-A1D4-E5D8F5C87428}" type="presParOf" srcId="{4E6C0D1E-F59A-4F51-BDCC-61C0BE63F95D}" destId="{8A43C073-F7E9-4AFD-AE14-2D7E433FA214}" srcOrd="1" destOrd="0" presId="urn:microsoft.com/office/officeart/2005/8/layout/hProcess11"/>
    <dgm:cxn modelId="{EFA48321-685A-477C-BDF4-ED9C69327CE2}" type="presParOf" srcId="{4E6C0D1E-F59A-4F51-BDCC-61C0BE63F95D}" destId="{98F40F3F-34E7-4A92-8319-840C0F3FC260}" srcOrd="2" destOrd="0" presId="urn:microsoft.com/office/officeart/2005/8/layout/hProcess11"/>
    <dgm:cxn modelId="{4F781492-E86D-4DD6-928B-2FE276BACD93}" type="presParOf" srcId="{E9B4083E-F01C-4FD6-A7F6-2BF9ACA3F8B3}" destId="{85841121-0C94-4D66-8BDF-21F829033F4A}" srcOrd="3" destOrd="0" presId="urn:microsoft.com/office/officeart/2005/8/layout/hProcess11"/>
    <dgm:cxn modelId="{96496509-A967-48BE-A2D8-1C6AED35CAA5}" type="presParOf" srcId="{E9B4083E-F01C-4FD6-A7F6-2BF9ACA3F8B3}" destId="{91830BCF-93B6-4CA9-A979-BE8E72E780E4}" srcOrd="4" destOrd="0" presId="urn:microsoft.com/office/officeart/2005/8/layout/hProcess11"/>
    <dgm:cxn modelId="{D476A9ED-28B4-4726-9D8A-22384BF28A3D}" type="presParOf" srcId="{91830BCF-93B6-4CA9-A979-BE8E72E780E4}" destId="{86E032C2-35AE-4F5C-8204-5707CD7DA357}" srcOrd="0" destOrd="0" presId="urn:microsoft.com/office/officeart/2005/8/layout/hProcess11"/>
    <dgm:cxn modelId="{6B3814D2-A010-4857-8F2A-731FA5CAD8B8}" type="presParOf" srcId="{91830BCF-93B6-4CA9-A979-BE8E72E780E4}" destId="{81961B01-9F2F-4615-BDDE-B932A7EE1CC0}" srcOrd="1" destOrd="0" presId="urn:microsoft.com/office/officeart/2005/8/layout/hProcess11"/>
    <dgm:cxn modelId="{FBBE9127-0B58-447C-9615-ED0D561E7330}" type="presParOf" srcId="{91830BCF-93B6-4CA9-A979-BE8E72E780E4}" destId="{BB54AC76-0F41-4891-8C9A-B9B6D02723D4}"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3A8CF3-E94A-694C-B8B8-22D1C8F833EE}"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F8D6BCE4-33A7-2745-A60F-1E9E81D162EC}">
      <dgm:prSet phldrT="[Text]" custT="1"/>
      <dgm:spPr>
        <a:solidFill>
          <a:schemeClr val="bg1">
            <a:lumMod val="85000"/>
          </a:schemeClr>
        </a:solidFill>
        <a:ln>
          <a:noFill/>
        </a:ln>
      </dgm:spPr>
      <dgm:t>
        <a:bodyPr/>
        <a:lstStyle/>
        <a:p>
          <a:r>
            <a:rPr lang="en-US" sz="1100" dirty="0" smtClean="0">
              <a:solidFill>
                <a:schemeClr val="tx1"/>
              </a:solidFill>
              <a:latin typeface="Tahoma"/>
              <a:cs typeface="Tahoma"/>
            </a:rPr>
            <a:t>Subject and Language Expert</a:t>
          </a:r>
          <a:endParaRPr lang="en-US" sz="1100" dirty="0">
            <a:solidFill>
              <a:schemeClr val="tx1"/>
            </a:solidFill>
          </a:endParaRPr>
        </a:p>
      </dgm:t>
    </dgm:pt>
    <dgm:pt modelId="{F26CB58A-6F6A-7F44-9B4C-F630A6F8658D}" type="parTrans" cxnId="{2F6F00AA-18EE-1044-881A-930DDDBE44CC}">
      <dgm:prSet/>
      <dgm:spPr/>
      <dgm:t>
        <a:bodyPr/>
        <a:lstStyle/>
        <a:p>
          <a:endParaRPr lang="en-US" sz="1100"/>
        </a:p>
      </dgm:t>
    </dgm:pt>
    <dgm:pt modelId="{5DA31A4E-4424-2440-8FAC-B9BA46BC2F09}" type="sibTrans" cxnId="{2F6F00AA-18EE-1044-881A-930DDDBE44CC}">
      <dgm:prSet/>
      <dgm:spPr/>
      <dgm:t>
        <a:bodyPr/>
        <a:lstStyle/>
        <a:p>
          <a:endParaRPr lang="en-US" sz="1100"/>
        </a:p>
      </dgm:t>
    </dgm:pt>
    <dgm:pt modelId="{F5026B2D-7AD1-FD4B-A51B-3D5E76A3726A}">
      <dgm:prSet phldrT="[Text]" custT="1"/>
      <dgm:spPr>
        <a:solidFill>
          <a:srgbClr val="D9D9D9"/>
        </a:solidFill>
        <a:ln>
          <a:noFill/>
        </a:ln>
      </dgm:spPr>
      <dgm:t>
        <a:bodyPr/>
        <a:lstStyle/>
        <a:p>
          <a:r>
            <a:rPr lang="en-US" sz="1100" dirty="0" smtClean="0">
              <a:solidFill>
                <a:srgbClr val="000000"/>
              </a:solidFill>
              <a:latin typeface="Tahoma"/>
              <a:cs typeface="Tahoma"/>
            </a:rPr>
            <a:t>Proofreader and Language Review</a:t>
          </a:r>
          <a:endParaRPr lang="en-US" sz="1100" dirty="0">
            <a:solidFill>
              <a:srgbClr val="000000"/>
            </a:solidFill>
          </a:endParaRPr>
        </a:p>
      </dgm:t>
    </dgm:pt>
    <dgm:pt modelId="{772CADEA-F4FD-624E-B917-62EFCEDCABA0}" type="parTrans" cxnId="{658F18DE-E8BF-6F42-9A50-7E8237CAF8E1}">
      <dgm:prSet/>
      <dgm:spPr/>
      <dgm:t>
        <a:bodyPr/>
        <a:lstStyle/>
        <a:p>
          <a:endParaRPr lang="en-US" sz="1100"/>
        </a:p>
      </dgm:t>
    </dgm:pt>
    <dgm:pt modelId="{163C38F9-471D-9943-8A26-408390CD8698}" type="sibTrans" cxnId="{658F18DE-E8BF-6F42-9A50-7E8237CAF8E1}">
      <dgm:prSet/>
      <dgm:spPr/>
      <dgm:t>
        <a:bodyPr/>
        <a:lstStyle/>
        <a:p>
          <a:endParaRPr lang="en-US" sz="1100"/>
        </a:p>
      </dgm:t>
    </dgm:pt>
    <dgm:pt modelId="{578E6000-2A9C-C340-B296-24654935DA00}">
      <dgm:prSet phldrT="[Text]" custT="1"/>
      <dgm:spPr>
        <a:solidFill>
          <a:srgbClr val="D9D9D9"/>
        </a:solidFill>
        <a:ln>
          <a:noFill/>
        </a:ln>
      </dgm:spPr>
      <dgm:t>
        <a:bodyPr/>
        <a:lstStyle/>
        <a:p>
          <a:r>
            <a:rPr lang="en-US" sz="1100" dirty="0" smtClean="0">
              <a:solidFill>
                <a:srgbClr val="000000"/>
              </a:solidFill>
              <a:latin typeface="Tahoma"/>
              <a:cs typeface="Tahoma"/>
            </a:rPr>
            <a:t>Senior Editor Review</a:t>
          </a:r>
          <a:endParaRPr lang="en-US" sz="1100" dirty="0">
            <a:solidFill>
              <a:srgbClr val="000000"/>
            </a:solidFill>
          </a:endParaRPr>
        </a:p>
      </dgm:t>
    </dgm:pt>
    <dgm:pt modelId="{A315B272-69A8-7244-B7A6-4FD2F81801AC}" type="parTrans" cxnId="{400FD4AA-97D6-3D44-96A7-7EACD0FC1BD9}">
      <dgm:prSet/>
      <dgm:spPr/>
      <dgm:t>
        <a:bodyPr/>
        <a:lstStyle/>
        <a:p>
          <a:endParaRPr lang="en-US" sz="1100"/>
        </a:p>
      </dgm:t>
    </dgm:pt>
    <dgm:pt modelId="{8D9B97CF-C073-154C-A37C-C06EE7ABB597}" type="sibTrans" cxnId="{400FD4AA-97D6-3D44-96A7-7EACD0FC1BD9}">
      <dgm:prSet/>
      <dgm:spPr/>
      <dgm:t>
        <a:bodyPr/>
        <a:lstStyle/>
        <a:p>
          <a:endParaRPr lang="en-US" sz="1100"/>
        </a:p>
      </dgm:t>
    </dgm:pt>
    <dgm:pt modelId="{D5DF10C8-4FA6-6444-882D-72A5576A29B9}">
      <dgm:prSet phldrT="[Text]" custT="1"/>
      <dgm:spPr>
        <a:solidFill>
          <a:srgbClr val="D9D9D9"/>
        </a:solidFill>
        <a:ln>
          <a:noFill/>
        </a:ln>
      </dgm:spPr>
      <dgm:t>
        <a:bodyPr/>
        <a:lstStyle/>
        <a:p>
          <a:r>
            <a:rPr lang="en-US" sz="1100" dirty="0" smtClean="0">
              <a:solidFill>
                <a:srgbClr val="000000"/>
              </a:solidFill>
              <a:latin typeface="Tahoma"/>
              <a:cs typeface="Tahoma"/>
            </a:rPr>
            <a:t>Quick Check l Audit</a:t>
          </a:r>
          <a:endParaRPr lang="en-US" sz="1100" dirty="0">
            <a:solidFill>
              <a:srgbClr val="000000"/>
            </a:solidFill>
          </a:endParaRPr>
        </a:p>
      </dgm:t>
    </dgm:pt>
    <dgm:pt modelId="{B593D4E9-3446-124E-AD0E-6D04F5A17AD8}" type="parTrans" cxnId="{A9E8F087-E569-0C46-887D-A3B658BAF9A8}">
      <dgm:prSet/>
      <dgm:spPr/>
      <dgm:t>
        <a:bodyPr/>
        <a:lstStyle/>
        <a:p>
          <a:endParaRPr lang="en-US" sz="1100"/>
        </a:p>
      </dgm:t>
    </dgm:pt>
    <dgm:pt modelId="{9138D9D8-EB84-D64B-9A86-A3AB2F1A80E7}" type="sibTrans" cxnId="{A9E8F087-E569-0C46-887D-A3B658BAF9A8}">
      <dgm:prSet/>
      <dgm:spPr/>
      <dgm:t>
        <a:bodyPr/>
        <a:lstStyle/>
        <a:p>
          <a:endParaRPr lang="en-US" sz="1100"/>
        </a:p>
      </dgm:t>
    </dgm:pt>
    <dgm:pt modelId="{5FAA8DD3-BC22-6B45-9214-0A8B43E15810}" type="pres">
      <dgm:prSet presAssocID="{F43A8CF3-E94A-694C-B8B8-22D1C8F833EE}" presName="Name0" presStyleCnt="0">
        <dgm:presLayoutVars>
          <dgm:dir/>
          <dgm:animLvl val="lvl"/>
          <dgm:resizeHandles val="exact"/>
        </dgm:presLayoutVars>
      </dgm:prSet>
      <dgm:spPr/>
      <dgm:t>
        <a:bodyPr/>
        <a:lstStyle/>
        <a:p>
          <a:endParaRPr lang="en-US"/>
        </a:p>
      </dgm:t>
    </dgm:pt>
    <dgm:pt modelId="{35C451D8-7B39-CC4A-8ABC-B6289A0C3294}" type="pres">
      <dgm:prSet presAssocID="{D5DF10C8-4FA6-6444-882D-72A5576A29B9}" presName="boxAndChildren" presStyleCnt="0"/>
      <dgm:spPr/>
    </dgm:pt>
    <dgm:pt modelId="{BC429377-5254-3244-9005-08221D96374F}" type="pres">
      <dgm:prSet presAssocID="{D5DF10C8-4FA6-6444-882D-72A5576A29B9}" presName="parentTextBox" presStyleLbl="node1" presStyleIdx="0" presStyleCnt="4" custScaleX="97626" custScaleY="35298" custLinFactNeighborY="2020"/>
      <dgm:spPr/>
      <dgm:t>
        <a:bodyPr/>
        <a:lstStyle/>
        <a:p>
          <a:endParaRPr lang="en-US"/>
        </a:p>
      </dgm:t>
    </dgm:pt>
    <dgm:pt modelId="{3882F498-E152-4F45-BEE7-A3DF10790F0D}" type="pres">
      <dgm:prSet presAssocID="{8D9B97CF-C073-154C-A37C-C06EE7ABB597}" presName="sp" presStyleCnt="0"/>
      <dgm:spPr/>
    </dgm:pt>
    <dgm:pt modelId="{38494874-A976-4C43-98C4-9570214BE6DA}" type="pres">
      <dgm:prSet presAssocID="{578E6000-2A9C-C340-B296-24654935DA00}" presName="arrowAndChildren" presStyleCnt="0"/>
      <dgm:spPr/>
    </dgm:pt>
    <dgm:pt modelId="{3DAD84B9-50B2-8D4A-9B97-ED811A94442F}" type="pres">
      <dgm:prSet presAssocID="{578E6000-2A9C-C340-B296-24654935DA00}" presName="parentTextArrow" presStyleLbl="node1" presStyleIdx="1" presStyleCnt="4" custScaleX="97626" custScaleY="40443" custLinFactNeighborY="-428"/>
      <dgm:spPr/>
      <dgm:t>
        <a:bodyPr/>
        <a:lstStyle/>
        <a:p>
          <a:endParaRPr lang="en-US"/>
        </a:p>
      </dgm:t>
    </dgm:pt>
    <dgm:pt modelId="{A55F6A54-E96E-534C-97D7-590EA0E0856B}" type="pres">
      <dgm:prSet presAssocID="{163C38F9-471D-9943-8A26-408390CD8698}" presName="sp" presStyleCnt="0"/>
      <dgm:spPr/>
    </dgm:pt>
    <dgm:pt modelId="{1257AF2C-E029-FC4E-BBCC-8ADC07ABCA92}" type="pres">
      <dgm:prSet presAssocID="{F5026B2D-7AD1-FD4B-A51B-3D5E76A3726A}" presName="arrowAndChildren" presStyleCnt="0"/>
      <dgm:spPr/>
    </dgm:pt>
    <dgm:pt modelId="{83043557-F48E-7048-BACD-780598D1B15C}" type="pres">
      <dgm:prSet presAssocID="{F5026B2D-7AD1-FD4B-A51B-3D5E76A3726A}" presName="parentTextArrow" presStyleLbl="node1" presStyleIdx="2" presStyleCnt="4" custScaleX="97626" custScaleY="39809" custLinFactNeighborY="-541"/>
      <dgm:spPr/>
      <dgm:t>
        <a:bodyPr/>
        <a:lstStyle/>
        <a:p>
          <a:endParaRPr lang="en-US"/>
        </a:p>
      </dgm:t>
    </dgm:pt>
    <dgm:pt modelId="{22B76999-B4CB-FC42-966C-2B00C14A3537}" type="pres">
      <dgm:prSet presAssocID="{5DA31A4E-4424-2440-8FAC-B9BA46BC2F09}" presName="sp" presStyleCnt="0"/>
      <dgm:spPr/>
    </dgm:pt>
    <dgm:pt modelId="{B561E3E0-A430-3D4A-A7ED-88B9716F759D}" type="pres">
      <dgm:prSet presAssocID="{F8D6BCE4-33A7-2745-A60F-1E9E81D162EC}" presName="arrowAndChildren" presStyleCnt="0"/>
      <dgm:spPr/>
    </dgm:pt>
    <dgm:pt modelId="{B344DA84-087B-294F-94FB-32A5350AD1C9}" type="pres">
      <dgm:prSet presAssocID="{F8D6BCE4-33A7-2745-A60F-1E9E81D162EC}" presName="parentTextArrow" presStyleLbl="node1" presStyleIdx="3" presStyleCnt="4" custScaleX="97626" custScaleY="37378" custLinFactNeighborX="-298" custLinFactNeighborY="-571"/>
      <dgm:spPr/>
      <dgm:t>
        <a:bodyPr/>
        <a:lstStyle/>
        <a:p>
          <a:endParaRPr lang="en-US"/>
        </a:p>
      </dgm:t>
    </dgm:pt>
  </dgm:ptLst>
  <dgm:cxnLst>
    <dgm:cxn modelId="{A9E8F087-E569-0C46-887D-A3B658BAF9A8}" srcId="{F43A8CF3-E94A-694C-B8B8-22D1C8F833EE}" destId="{D5DF10C8-4FA6-6444-882D-72A5576A29B9}" srcOrd="3" destOrd="0" parTransId="{B593D4E9-3446-124E-AD0E-6D04F5A17AD8}" sibTransId="{9138D9D8-EB84-D64B-9A86-A3AB2F1A80E7}"/>
    <dgm:cxn modelId="{640C900F-E763-4AA4-A38E-0A9B83244AD4}" type="presOf" srcId="{F5026B2D-7AD1-FD4B-A51B-3D5E76A3726A}" destId="{83043557-F48E-7048-BACD-780598D1B15C}" srcOrd="0" destOrd="0" presId="urn:microsoft.com/office/officeart/2005/8/layout/process4"/>
    <dgm:cxn modelId="{3754200E-4BBA-444A-8009-8DC2323BBF02}" type="presOf" srcId="{F43A8CF3-E94A-694C-B8B8-22D1C8F833EE}" destId="{5FAA8DD3-BC22-6B45-9214-0A8B43E15810}" srcOrd="0" destOrd="0" presId="urn:microsoft.com/office/officeart/2005/8/layout/process4"/>
    <dgm:cxn modelId="{4FD23D3F-AE0C-448F-9A8C-DD6D247030B1}" type="presOf" srcId="{578E6000-2A9C-C340-B296-24654935DA00}" destId="{3DAD84B9-50B2-8D4A-9B97-ED811A94442F}" srcOrd="0" destOrd="0" presId="urn:microsoft.com/office/officeart/2005/8/layout/process4"/>
    <dgm:cxn modelId="{2F6F00AA-18EE-1044-881A-930DDDBE44CC}" srcId="{F43A8CF3-E94A-694C-B8B8-22D1C8F833EE}" destId="{F8D6BCE4-33A7-2745-A60F-1E9E81D162EC}" srcOrd="0" destOrd="0" parTransId="{F26CB58A-6F6A-7F44-9B4C-F630A6F8658D}" sibTransId="{5DA31A4E-4424-2440-8FAC-B9BA46BC2F09}"/>
    <dgm:cxn modelId="{658F18DE-E8BF-6F42-9A50-7E8237CAF8E1}" srcId="{F43A8CF3-E94A-694C-B8B8-22D1C8F833EE}" destId="{F5026B2D-7AD1-FD4B-A51B-3D5E76A3726A}" srcOrd="1" destOrd="0" parTransId="{772CADEA-F4FD-624E-B917-62EFCEDCABA0}" sibTransId="{163C38F9-471D-9943-8A26-408390CD8698}"/>
    <dgm:cxn modelId="{400FD4AA-97D6-3D44-96A7-7EACD0FC1BD9}" srcId="{F43A8CF3-E94A-694C-B8B8-22D1C8F833EE}" destId="{578E6000-2A9C-C340-B296-24654935DA00}" srcOrd="2" destOrd="0" parTransId="{A315B272-69A8-7244-B7A6-4FD2F81801AC}" sibTransId="{8D9B97CF-C073-154C-A37C-C06EE7ABB597}"/>
    <dgm:cxn modelId="{3F8702FF-D6BF-4385-A88D-501CED5C9F5D}" type="presOf" srcId="{F8D6BCE4-33A7-2745-A60F-1E9E81D162EC}" destId="{B344DA84-087B-294F-94FB-32A5350AD1C9}" srcOrd="0" destOrd="0" presId="urn:microsoft.com/office/officeart/2005/8/layout/process4"/>
    <dgm:cxn modelId="{E187585A-B86A-4B3D-9635-27DE8562C90A}" type="presOf" srcId="{D5DF10C8-4FA6-6444-882D-72A5576A29B9}" destId="{BC429377-5254-3244-9005-08221D96374F}" srcOrd="0" destOrd="0" presId="urn:microsoft.com/office/officeart/2005/8/layout/process4"/>
    <dgm:cxn modelId="{EF330B2E-BF38-4457-A0D4-5C90CCA0B972}" type="presParOf" srcId="{5FAA8DD3-BC22-6B45-9214-0A8B43E15810}" destId="{35C451D8-7B39-CC4A-8ABC-B6289A0C3294}" srcOrd="0" destOrd="0" presId="urn:microsoft.com/office/officeart/2005/8/layout/process4"/>
    <dgm:cxn modelId="{F46D0AD5-27EB-4ED3-B977-4F93308A609A}" type="presParOf" srcId="{35C451D8-7B39-CC4A-8ABC-B6289A0C3294}" destId="{BC429377-5254-3244-9005-08221D96374F}" srcOrd="0" destOrd="0" presId="urn:microsoft.com/office/officeart/2005/8/layout/process4"/>
    <dgm:cxn modelId="{D47F8BAB-3C5E-4F03-87DB-38B6E21E7F2E}" type="presParOf" srcId="{5FAA8DD3-BC22-6B45-9214-0A8B43E15810}" destId="{3882F498-E152-4F45-BEE7-A3DF10790F0D}" srcOrd="1" destOrd="0" presId="urn:microsoft.com/office/officeart/2005/8/layout/process4"/>
    <dgm:cxn modelId="{6BA64B9A-11BA-48ED-84AD-AF598DAD4A35}" type="presParOf" srcId="{5FAA8DD3-BC22-6B45-9214-0A8B43E15810}" destId="{38494874-A976-4C43-98C4-9570214BE6DA}" srcOrd="2" destOrd="0" presId="urn:microsoft.com/office/officeart/2005/8/layout/process4"/>
    <dgm:cxn modelId="{216FC56D-C650-4DBB-BFFF-4CC5641B4539}" type="presParOf" srcId="{38494874-A976-4C43-98C4-9570214BE6DA}" destId="{3DAD84B9-50B2-8D4A-9B97-ED811A94442F}" srcOrd="0" destOrd="0" presId="urn:microsoft.com/office/officeart/2005/8/layout/process4"/>
    <dgm:cxn modelId="{A9DE50DA-148A-4415-9AF0-42E86E83200E}" type="presParOf" srcId="{5FAA8DD3-BC22-6B45-9214-0A8B43E15810}" destId="{A55F6A54-E96E-534C-97D7-590EA0E0856B}" srcOrd="3" destOrd="0" presId="urn:microsoft.com/office/officeart/2005/8/layout/process4"/>
    <dgm:cxn modelId="{84F044A9-E901-453D-9ED8-862956EFA420}" type="presParOf" srcId="{5FAA8DD3-BC22-6B45-9214-0A8B43E15810}" destId="{1257AF2C-E029-FC4E-BBCC-8ADC07ABCA92}" srcOrd="4" destOrd="0" presId="urn:microsoft.com/office/officeart/2005/8/layout/process4"/>
    <dgm:cxn modelId="{30FE0F3E-D824-42CF-9194-66BCA0855E02}" type="presParOf" srcId="{1257AF2C-E029-FC4E-BBCC-8ADC07ABCA92}" destId="{83043557-F48E-7048-BACD-780598D1B15C}" srcOrd="0" destOrd="0" presId="urn:microsoft.com/office/officeart/2005/8/layout/process4"/>
    <dgm:cxn modelId="{3AA4079F-D812-4AB3-B070-DF097B669128}" type="presParOf" srcId="{5FAA8DD3-BC22-6B45-9214-0A8B43E15810}" destId="{22B76999-B4CB-FC42-966C-2B00C14A3537}" srcOrd="5" destOrd="0" presId="urn:microsoft.com/office/officeart/2005/8/layout/process4"/>
    <dgm:cxn modelId="{C7669091-B98A-4DFF-857B-85CB9A9E9D60}" type="presParOf" srcId="{5FAA8DD3-BC22-6B45-9214-0A8B43E15810}" destId="{B561E3E0-A430-3D4A-A7ED-88B9716F759D}" srcOrd="6" destOrd="0" presId="urn:microsoft.com/office/officeart/2005/8/layout/process4"/>
    <dgm:cxn modelId="{8A83F164-9E17-43A9-BDA8-692D31A7EABA}" type="presParOf" srcId="{B561E3E0-A430-3D4A-A7ED-88B9716F759D}" destId="{B344DA84-087B-294F-94FB-32A5350AD1C9}" srcOrd="0" destOrd="0" presId="urn:microsoft.com/office/officeart/2005/8/layout/process4"/>
  </dgm:cxnLst>
  <dgm:bg/>
  <dgm:whole>
    <a:ln>
      <a:noFill/>
      <a:prstDash val="sysDash"/>
    </a:ln>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3A8CF3-E94A-694C-B8B8-22D1C8F833EE}"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F8D6BCE4-33A7-2745-A60F-1E9E81D162EC}">
      <dgm:prSet phldrT="[Text]" custT="1"/>
      <dgm:spPr>
        <a:solidFill>
          <a:schemeClr val="bg1">
            <a:lumMod val="85000"/>
          </a:schemeClr>
        </a:solidFill>
        <a:ln>
          <a:noFill/>
        </a:ln>
      </dgm:spPr>
      <dgm:t>
        <a:bodyPr/>
        <a:lstStyle/>
        <a:p>
          <a:r>
            <a:rPr lang="en-US" sz="1100" dirty="0" smtClean="0">
              <a:solidFill>
                <a:schemeClr val="tx1"/>
              </a:solidFill>
              <a:latin typeface="Tahoma"/>
              <a:cs typeface="Tahoma"/>
            </a:rPr>
            <a:t>Subject and Language Expert</a:t>
          </a:r>
          <a:endParaRPr lang="en-US" sz="1100" dirty="0">
            <a:solidFill>
              <a:schemeClr val="tx1"/>
            </a:solidFill>
          </a:endParaRPr>
        </a:p>
      </dgm:t>
    </dgm:pt>
    <dgm:pt modelId="{F26CB58A-6F6A-7F44-9B4C-F630A6F8658D}" type="parTrans" cxnId="{2F6F00AA-18EE-1044-881A-930DDDBE44CC}">
      <dgm:prSet/>
      <dgm:spPr/>
      <dgm:t>
        <a:bodyPr/>
        <a:lstStyle/>
        <a:p>
          <a:endParaRPr lang="en-US" sz="1100"/>
        </a:p>
      </dgm:t>
    </dgm:pt>
    <dgm:pt modelId="{5DA31A4E-4424-2440-8FAC-B9BA46BC2F09}" type="sibTrans" cxnId="{2F6F00AA-18EE-1044-881A-930DDDBE44CC}">
      <dgm:prSet/>
      <dgm:spPr/>
      <dgm:t>
        <a:bodyPr/>
        <a:lstStyle/>
        <a:p>
          <a:endParaRPr lang="en-US" sz="1100"/>
        </a:p>
      </dgm:t>
    </dgm:pt>
    <dgm:pt modelId="{F5026B2D-7AD1-FD4B-A51B-3D5E76A3726A}">
      <dgm:prSet phldrT="[Text]" custT="1"/>
      <dgm:spPr>
        <a:solidFill>
          <a:srgbClr val="D9D9D9"/>
        </a:solidFill>
        <a:ln>
          <a:noFill/>
        </a:ln>
      </dgm:spPr>
      <dgm:t>
        <a:bodyPr/>
        <a:lstStyle/>
        <a:p>
          <a:r>
            <a:rPr lang="en-US" sz="1100" dirty="0" smtClean="0">
              <a:solidFill>
                <a:srgbClr val="000000"/>
              </a:solidFill>
              <a:latin typeface="Tahoma"/>
              <a:cs typeface="Tahoma"/>
            </a:rPr>
            <a:t>Proofreader and Language Review</a:t>
          </a:r>
          <a:endParaRPr lang="en-US" sz="1100" dirty="0">
            <a:solidFill>
              <a:srgbClr val="000000"/>
            </a:solidFill>
          </a:endParaRPr>
        </a:p>
      </dgm:t>
    </dgm:pt>
    <dgm:pt modelId="{772CADEA-F4FD-624E-B917-62EFCEDCABA0}" type="parTrans" cxnId="{658F18DE-E8BF-6F42-9A50-7E8237CAF8E1}">
      <dgm:prSet/>
      <dgm:spPr/>
      <dgm:t>
        <a:bodyPr/>
        <a:lstStyle/>
        <a:p>
          <a:endParaRPr lang="en-US" sz="1100"/>
        </a:p>
      </dgm:t>
    </dgm:pt>
    <dgm:pt modelId="{163C38F9-471D-9943-8A26-408390CD8698}" type="sibTrans" cxnId="{658F18DE-E8BF-6F42-9A50-7E8237CAF8E1}">
      <dgm:prSet/>
      <dgm:spPr/>
      <dgm:t>
        <a:bodyPr/>
        <a:lstStyle/>
        <a:p>
          <a:endParaRPr lang="en-US" sz="1100"/>
        </a:p>
      </dgm:t>
    </dgm:pt>
    <dgm:pt modelId="{578E6000-2A9C-C340-B296-24654935DA00}">
      <dgm:prSet phldrT="[Text]" custT="1"/>
      <dgm:spPr>
        <a:solidFill>
          <a:srgbClr val="D9D9D9"/>
        </a:solidFill>
        <a:ln>
          <a:noFill/>
        </a:ln>
      </dgm:spPr>
      <dgm:t>
        <a:bodyPr/>
        <a:lstStyle/>
        <a:p>
          <a:r>
            <a:rPr lang="en-US" sz="1100" dirty="0" smtClean="0">
              <a:solidFill>
                <a:srgbClr val="000000"/>
              </a:solidFill>
              <a:latin typeface="Tahoma"/>
              <a:cs typeface="Tahoma"/>
            </a:rPr>
            <a:t>Senior Editor Review</a:t>
          </a:r>
          <a:endParaRPr lang="en-US" sz="1100" dirty="0">
            <a:solidFill>
              <a:srgbClr val="000000"/>
            </a:solidFill>
          </a:endParaRPr>
        </a:p>
      </dgm:t>
    </dgm:pt>
    <dgm:pt modelId="{A315B272-69A8-7244-B7A6-4FD2F81801AC}" type="parTrans" cxnId="{400FD4AA-97D6-3D44-96A7-7EACD0FC1BD9}">
      <dgm:prSet/>
      <dgm:spPr/>
      <dgm:t>
        <a:bodyPr/>
        <a:lstStyle/>
        <a:p>
          <a:endParaRPr lang="en-US" sz="1100"/>
        </a:p>
      </dgm:t>
    </dgm:pt>
    <dgm:pt modelId="{8D9B97CF-C073-154C-A37C-C06EE7ABB597}" type="sibTrans" cxnId="{400FD4AA-97D6-3D44-96A7-7EACD0FC1BD9}">
      <dgm:prSet/>
      <dgm:spPr/>
      <dgm:t>
        <a:bodyPr/>
        <a:lstStyle/>
        <a:p>
          <a:endParaRPr lang="en-US" sz="1100"/>
        </a:p>
      </dgm:t>
    </dgm:pt>
    <dgm:pt modelId="{D5DF10C8-4FA6-6444-882D-72A5576A29B9}">
      <dgm:prSet phldrT="[Text]" custT="1"/>
      <dgm:spPr>
        <a:solidFill>
          <a:srgbClr val="D9D9D9"/>
        </a:solidFill>
        <a:ln>
          <a:noFill/>
        </a:ln>
      </dgm:spPr>
      <dgm:t>
        <a:bodyPr/>
        <a:lstStyle/>
        <a:p>
          <a:r>
            <a:rPr lang="en-US" sz="1100" dirty="0" smtClean="0">
              <a:solidFill>
                <a:srgbClr val="000000"/>
              </a:solidFill>
              <a:latin typeface="Tahoma"/>
              <a:cs typeface="Tahoma"/>
            </a:rPr>
            <a:t>Quick Check l Audit</a:t>
          </a:r>
          <a:endParaRPr lang="en-US" sz="1100" dirty="0">
            <a:solidFill>
              <a:srgbClr val="000000"/>
            </a:solidFill>
          </a:endParaRPr>
        </a:p>
      </dgm:t>
    </dgm:pt>
    <dgm:pt modelId="{B593D4E9-3446-124E-AD0E-6D04F5A17AD8}" type="parTrans" cxnId="{A9E8F087-E569-0C46-887D-A3B658BAF9A8}">
      <dgm:prSet/>
      <dgm:spPr/>
      <dgm:t>
        <a:bodyPr/>
        <a:lstStyle/>
        <a:p>
          <a:endParaRPr lang="en-US" sz="1100"/>
        </a:p>
      </dgm:t>
    </dgm:pt>
    <dgm:pt modelId="{9138D9D8-EB84-D64B-9A86-A3AB2F1A80E7}" type="sibTrans" cxnId="{A9E8F087-E569-0C46-887D-A3B658BAF9A8}">
      <dgm:prSet/>
      <dgm:spPr/>
      <dgm:t>
        <a:bodyPr/>
        <a:lstStyle/>
        <a:p>
          <a:endParaRPr lang="en-US" sz="1100"/>
        </a:p>
      </dgm:t>
    </dgm:pt>
    <dgm:pt modelId="{5FAA8DD3-BC22-6B45-9214-0A8B43E15810}" type="pres">
      <dgm:prSet presAssocID="{F43A8CF3-E94A-694C-B8B8-22D1C8F833EE}" presName="Name0" presStyleCnt="0">
        <dgm:presLayoutVars>
          <dgm:dir/>
          <dgm:animLvl val="lvl"/>
          <dgm:resizeHandles val="exact"/>
        </dgm:presLayoutVars>
      </dgm:prSet>
      <dgm:spPr/>
      <dgm:t>
        <a:bodyPr/>
        <a:lstStyle/>
        <a:p>
          <a:endParaRPr lang="en-US"/>
        </a:p>
      </dgm:t>
    </dgm:pt>
    <dgm:pt modelId="{35C451D8-7B39-CC4A-8ABC-B6289A0C3294}" type="pres">
      <dgm:prSet presAssocID="{D5DF10C8-4FA6-6444-882D-72A5576A29B9}" presName="boxAndChildren" presStyleCnt="0"/>
      <dgm:spPr/>
    </dgm:pt>
    <dgm:pt modelId="{BC429377-5254-3244-9005-08221D96374F}" type="pres">
      <dgm:prSet presAssocID="{D5DF10C8-4FA6-6444-882D-72A5576A29B9}" presName="parentTextBox" presStyleLbl="node1" presStyleIdx="0" presStyleCnt="4" custScaleX="97626" custScaleY="35298" custLinFactNeighborY="2020"/>
      <dgm:spPr/>
      <dgm:t>
        <a:bodyPr/>
        <a:lstStyle/>
        <a:p>
          <a:endParaRPr lang="en-US"/>
        </a:p>
      </dgm:t>
    </dgm:pt>
    <dgm:pt modelId="{3882F498-E152-4F45-BEE7-A3DF10790F0D}" type="pres">
      <dgm:prSet presAssocID="{8D9B97CF-C073-154C-A37C-C06EE7ABB597}" presName="sp" presStyleCnt="0"/>
      <dgm:spPr/>
    </dgm:pt>
    <dgm:pt modelId="{38494874-A976-4C43-98C4-9570214BE6DA}" type="pres">
      <dgm:prSet presAssocID="{578E6000-2A9C-C340-B296-24654935DA00}" presName="arrowAndChildren" presStyleCnt="0"/>
      <dgm:spPr/>
    </dgm:pt>
    <dgm:pt modelId="{3DAD84B9-50B2-8D4A-9B97-ED811A94442F}" type="pres">
      <dgm:prSet presAssocID="{578E6000-2A9C-C340-B296-24654935DA00}" presName="parentTextArrow" presStyleLbl="node1" presStyleIdx="1" presStyleCnt="4" custScaleX="97626" custScaleY="40443" custLinFactNeighborY="-428"/>
      <dgm:spPr/>
      <dgm:t>
        <a:bodyPr/>
        <a:lstStyle/>
        <a:p>
          <a:endParaRPr lang="en-US"/>
        </a:p>
      </dgm:t>
    </dgm:pt>
    <dgm:pt modelId="{A55F6A54-E96E-534C-97D7-590EA0E0856B}" type="pres">
      <dgm:prSet presAssocID="{163C38F9-471D-9943-8A26-408390CD8698}" presName="sp" presStyleCnt="0"/>
      <dgm:spPr/>
    </dgm:pt>
    <dgm:pt modelId="{1257AF2C-E029-FC4E-BBCC-8ADC07ABCA92}" type="pres">
      <dgm:prSet presAssocID="{F5026B2D-7AD1-FD4B-A51B-3D5E76A3726A}" presName="arrowAndChildren" presStyleCnt="0"/>
      <dgm:spPr/>
    </dgm:pt>
    <dgm:pt modelId="{83043557-F48E-7048-BACD-780598D1B15C}" type="pres">
      <dgm:prSet presAssocID="{F5026B2D-7AD1-FD4B-A51B-3D5E76A3726A}" presName="parentTextArrow" presStyleLbl="node1" presStyleIdx="2" presStyleCnt="4" custScaleX="97626" custScaleY="39809" custLinFactNeighborY="-541"/>
      <dgm:spPr/>
      <dgm:t>
        <a:bodyPr/>
        <a:lstStyle/>
        <a:p>
          <a:endParaRPr lang="en-US"/>
        </a:p>
      </dgm:t>
    </dgm:pt>
    <dgm:pt modelId="{22B76999-B4CB-FC42-966C-2B00C14A3537}" type="pres">
      <dgm:prSet presAssocID="{5DA31A4E-4424-2440-8FAC-B9BA46BC2F09}" presName="sp" presStyleCnt="0"/>
      <dgm:spPr/>
    </dgm:pt>
    <dgm:pt modelId="{B561E3E0-A430-3D4A-A7ED-88B9716F759D}" type="pres">
      <dgm:prSet presAssocID="{F8D6BCE4-33A7-2745-A60F-1E9E81D162EC}" presName="arrowAndChildren" presStyleCnt="0"/>
      <dgm:spPr/>
    </dgm:pt>
    <dgm:pt modelId="{B344DA84-087B-294F-94FB-32A5350AD1C9}" type="pres">
      <dgm:prSet presAssocID="{F8D6BCE4-33A7-2745-A60F-1E9E81D162EC}" presName="parentTextArrow" presStyleLbl="node1" presStyleIdx="3" presStyleCnt="4" custScaleX="97626" custScaleY="37378" custLinFactNeighborX="-298" custLinFactNeighborY="-571"/>
      <dgm:spPr/>
      <dgm:t>
        <a:bodyPr/>
        <a:lstStyle/>
        <a:p>
          <a:endParaRPr lang="en-US"/>
        </a:p>
      </dgm:t>
    </dgm:pt>
  </dgm:ptLst>
  <dgm:cxnLst>
    <dgm:cxn modelId="{4AEC2772-25CF-4BDE-B11D-6A10AEAD02F2}" type="presOf" srcId="{F8D6BCE4-33A7-2745-A60F-1E9E81D162EC}" destId="{B344DA84-087B-294F-94FB-32A5350AD1C9}" srcOrd="0" destOrd="0" presId="urn:microsoft.com/office/officeart/2005/8/layout/process4"/>
    <dgm:cxn modelId="{A9E8F087-E569-0C46-887D-A3B658BAF9A8}" srcId="{F43A8CF3-E94A-694C-B8B8-22D1C8F833EE}" destId="{D5DF10C8-4FA6-6444-882D-72A5576A29B9}" srcOrd="3" destOrd="0" parTransId="{B593D4E9-3446-124E-AD0E-6D04F5A17AD8}" sibTransId="{9138D9D8-EB84-D64B-9A86-A3AB2F1A80E7}"/>
    <dgm:cxn modelId="{5EA395C8-ED3F-473E-B959-7C5B2BB29DDB}" type="presOf" srcId="{D5DF10C8-4FA6-6444-882D-72A5576A29B9}" destId="{BC429377-5254-3244-9005-08221D96374F}" srcOrd="0" destOrd="0" presId="urn:microsoft.com/office/officeart/2005/8/layout/process4"/>
    <dgm:cxn modelId="{91EF7775-F96C-4A34-947E-BCF525C7FFDD}" type="presOf" srcId="{F5026B2D-7AD1-FD4B-A51B-3D5E76A3726A}" destId="{83043557-F48E-7048-BACD-780598D1B15C}" srcOrd="0" destOrd="0" presId="urn:microsoft.com/office/officeart/2005/8/layout/process4"/>
    <dgm:cxn modelId="{265231B5-F91A-4D20-B037-2422E46E0F75}" type="presOf" srcId="{F43A8CF3-E94A-694C-B8B8-22D1C8F833EE}" destId="{5FAA8DD3-BC22-6B45-9214-0A8B43E15810}" srcOrd="0" destOrd="0" presId="urn:microsoft.com/office/officeart/2005/8/layout/process4"/>
    <dgm:cxn modelId="{2F6F00AA-18EE-1044-881A-930DDDBE44CC}" srcId="{F43A8CF3-E94A-694C-B8B8-22D1C8F833EE}" destId="{F8D6BCE4-33A7-2745-A60F-1E9E81D162EC}" srcOrd="0" destOrd="0" parTransId="{F26CB58A-6F6A-7F44-9B4C-F630A6F8658D}" sibTransId="{5DA31A4E-4424-2440-8FAC-B9BA46BC2F09}"/>
    <dgm:cxn modelId="{658F18DE-E8BF-6F42-9A50-7E8237CAF8E1}" srcId="{F43A8CF3-E94A-694C-B8B8-22D1C8F833EE}" destId="{F5026B2D-7AD1-FD4B-A51B-3D5E76A3726A}" srcOrd="1" destOrd="0" parTransId="{772CADEA-F4FD-624E-B917-62EFCEDCABA0}" sibTransId="{163C38F9-471D-9943-8A26-408390CD8698}"/>
    <dgm:cxn modelId="{400FD4AA-97D6-3D44-96A7-7EACD0FC1BD9}" srcId="{F43A8CF3-E94A-694C-B8B8-22D1C8F833EE}" destId="{578E6000-2A9C-C340-B296-24654935DA00}" srcOrd="2" destOrd="0" parTransId="{A315B272-69A8-7244-B7A6-4FD2F81801AC}" sibTransId="{8D9B97CF-C073-154C-A37C-C06EE7ABB597}"/>
    <dgm:cxn modelId="{336BAEEB-3ECF-44BA-91C6-7EA164C6AD29}" type="presOf" srcId="{578E6000-2A9C-C340-B296-24654935DA00}" destId="{3DAD84B9-50B2-8D4A-9B97-ED811A94442F}" srcOrd="0" destOrd="0" presId="urn:microsoft.com/office/officeart/2005/8/layout/process4"/>
    <dgm:cxn modelId="{ED1AC88C-904D-4ED5-806D-8BF6978EB1B1}" type="presParOf" srcId="{5FAA8DD3-BC22-6B45-9214-0A8B43E15810}" destId="{35C451D8-7B39-CC4A-8ABC-B6289A0C3294}" srcOrd="0" destOrd="0" presId="urn:microsoft.com/office/officeart/2005/8/layout/process4"/>
    <dgm:cxn modelId="{2441CE39-0BA3-49C6-BCFE-83B08BE2FCD8}" type="presParOf" srcId="{35C451D8-7B39-CC4A-8ABC-B6289A0C3294}" destId="{BC429377-5254-3244-9005-08221D96374F}" srcOrd="0" destOrd="0" presId="urn:microsoft.com/office/officeart/2005/8/layout/process4"/>
    <dgm:cxn modelId="{8349C68C-9B2D-4FB3-9A1F-3748DCECDB4A}" type="presParOf" srcId="{5FAA8DD3-BC22-6B45-9214-0A8B43E15810}" destId="{3882F498-E152-4F45-BEE7-A3DF10790F0D}" srcOrd="1" destOrd="0" presId="urn:microsoft.com/office/officeart/2005/8/layout/process4"/>
    <dgm:cxn modelId="{E4B0CC09-CA62-4A16-A34B-79571DDCD55D}" type="presParOf" srcId="{5FAA8DD3-BC22-6B45-9214-0A8B43E15810}" destId="{38494874-A976-4C43-98C4-9570214BE6DA}" srcOrd="2" destOrd="0" presId="urn:microsoft.com/office/officeart/2005/8/layout/process4"/>
    <dgm:cxn modelId="{AAFE11D2-5756-44EF-8FBE-0265ED8FCE8C}" type="presParOf" srcId="{38494874-A976-4C43-98C4-9570214BE6DA}" destId="{3DAD84B9-50B2-8D4A-9B97-ED811A94442F}" srcOrd="0" destOrd="0" presId="urn:microsoft.com/office/officeart/2005/8/layout/process4"/>
    <dgm:cxn modelId="{FA5B5CAD-8BB6-42F3-A199-E7127E4BE545}" type="presParOf" srcId="{5FAA8DD3-BC22-6B45-9214-0A8B43E15810}" destId="{A55F6A54-E96E-534C-97D7-590EA0E0856B}" srcOrd="3" destOrd="0" presId="urn:microsoft.com/office/officeart/2005/8/layout/process4"/>
    <dgm:cxn modelId="{BF3EFB9A-1C2C-438E-B080-AE1BB37F208A}" type="presParOf" srcId="{5FAA8DD3-BC22-6B45-9214-0A8B43E15810}" destId="{1257AF2C-E029-FC4E-BBCC-8ADC07ABCA92}" srcOrd="4" destOrd="0" presId="urn:microsoft.com/office/officeart/2005/8/layout/process4"/>
    <dgm:cxn modelId="{8374BA76-937A-4FF7-AFA2-B46CEFF55351}" type="presParOf" srcId="{1257AF2C-E029-FC4E-BBCC-8ADC07ABCA92}" destId="{83043557-F48E-7048-BACD-780598D1B15C}" srcOrd="0" destOrd="0" presId="urn:microsoft.com/office/officeart/2005/8/layout/process4"/>
    <dgm:cxn modelId="{88F25B45-CE06-4446-87C4-FB6BFE4785B9}" type="presParOf" srcId="{5FAA8DD3-BC22-6B45-9214-0A8B43E15810}" destId="{22B76999-B4CB-FC42-966C-2B00C14A3537}" srcOrd="5" destOrd="0" presId="urn:microsoft.com/office/officeart/2005/8/layout/process4"/>
    <dgm:cxn modelId="{F1F43DC7-301A-408C-BEA2-39AD6C303847}" type="presParOf" srcId="{5FAA8DD3-BC22-6B45-9214-0A8B43E15810}" destId="{B561E3E0-A430-3D4A-A7ED-88B9716F759D}" srcOrd="6" destOrd="0" presId="urn:microsoft.com/office/officeart/2005/8/layout/process4"/>
    <dgm:cxn modelId="{F3F28612-338A-4FAC-B35E-C197B16656D7}" type="presParOf" srcId="{B561E3E0-A430-3D4A-A7ED-88B9716F759D}" destId="{B344DA84-087B-294F-94FB-32A5350AD1C9}" srcOrd="0" destOrd="0" presId="urn:microsoft.com/office/officeart/2005/8/layout/process4"/>
  </dgm:cxnLst>
  <dgm:bg/>
  <dgm:whole>
    <a:ln>
      <a:noFill/>
      <a:prstDash val="sysDash"/>
    </a:ln>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146D77-C2B2-447B-BE75-E923209F9A00}">
      <dsp:nvSpPr>
        <dsp:cNvPr id="0" name=""/>
        <dsp:cNvSpPr/>
      </dsp:nvSpPr>
      <dsp:spPr>
        <a:xfrm>
          <a:off x="704" y="390780"/>
          <a:ext cx="2747848" cy="1648709"/>
        </a:xfrm>
        <a:prstGeom prst="rect">
          <a:avLst/>
        </a:prstGeom>
        <a:solidFill>
          <a:srgbClr val="CA151E"/>
        </a:solidFill>
        <a:ln w="28575" cap="flat" cmpd="sng" algn="ctr">
          <a:solidFill>
            <a:srgbClr val="CA151E"/>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solidFill>
                <a:schemeClr val="bg1"/>
              </a:solidFill>
              <a:latin typeface="Tahoma"/>
              <a:cs typeface="Tahoma"/>
            </a:rPr>
            <a:t>Scientific Translation &amp; Editing </a:t>
          </a:r>
          <a:endParaRPr lang="en-IN" sz="2500" b="1" kern="1200" dirty="0">
            <a:solidFill>
              <a:schemeClr val="bg1"/>
            </a:solidFill>
          </a:endParaRPr>
        </a:p>
      </dsp:txBody>
      <dsp:txXfrm>
        <a:off x="704" y="390780"/>
        <a:ext cx="2747848" cy="1648709"/>
      </dsp:txXfrm>
    </dsp:sp>
    <dsp:sp modelId="{7C4FD54F-66D9-4709-8A4B-8349A46455E9}">
      <dsp:nvSpPr>
        <dsp:cNvPr id="0" name=""/>
        <dsp:cNvSpPr/>
      </dsp:nvSpPr>
      <dsp:spPr>
        <a:xfrm>
          <a:off x="3023337" y="390780"/>
          <a:ext cx="2747848" cy="1648709"/>
        </a:xfrm>
        <a:prstGeom prst="rect">
          <a:avLst/>
        </a:prstGeom>
        <a:solidFill>
          <a:schemeClr val="lt1"/>
        </a:solidFill>
        <a:ln w="28575" cap="flat" cmpd="sng" algn="ctr">
          <a:solidFill>
            <a:srgbClr val="CA151E"/>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b="1" kern="1200" dirty="0" smtClean="0">
              <a:latin typeface="Tahoma"/>
              <a:cs typeface="Tahoma"/>
            </a:rPr>
            <a:t>Author</a:t>
          </a:r>
        </a:p>
        <a:p>
          <a:pPr lvl="0" algn="ctr" defTabSz="622300" rtl="0">
            <a:lnSpc>
              <a:spcPct val="90000"/>
            </a:lnSpc>
            <a:spcBef>
              <a:spcPct val="0"/>
            </a:spcBef>
            <a:spcAft>
              <a:spcPct val="35000"/>
            </a:spcAft>
          </a:pPr>
          <a:r>
            <a:rPr lang="en-US" sz="1400" b="1" kern="1200" dirty="0" smtClean="0">
              <a:latin typeface="Tahoma"/>
              <a:cs typeface="Tahoma"/>
            </a:rPr>
            <a:t>Education Services</a:t>
          </a:r>
          <a:endParaRPr lang="en-IN" sz="1400" b="1" kern="1200" dirty="0">
            <a:solidFill>
              <a:schemeClr val="tx1"/>
            </a:solidFill>
            <a:latin typeface="Tahoma"/>
            <a:cs typeface="Tahoma"/>
          </a:endParaRPr>
        </a:p>
      </dsp:txBody>
      <dsp:txXfrm>
        <a:off x="3023337" y="390780"/>
        <a:ext cx="2747848" cy="16487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A95302-1AC1-4BFC-A210-7892AAEE450F}">
      <dsp:nvSpPr>
        <dsp:cNvPr id="0" name=""/>
        <dsp:cNvSpPr/>
      </dsp:nvSpPr>
      <dsp:spPr>
        <a:xfrm>
          <a:off x="0" y="914400"/>
          <a:ext cx="4572000" cy="1219200"/>
        </a:xfrm>
        <a:prstGeom prst="notched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99413A-0BEB-4756-940D-B23271F28133}">
      <dsp:nvSpPr>
        <dsp:cNvPr id="0" name=""/>
        <dsp:cNvSpPr/>
      </dsp:nvSpPr>
      <dsp:spPr>
        <a:xfrm>
          <a:off x="2009" y="0"/>
          <a:ext cx="1326058" cy="1219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b" anchorCtr="0">
          <a:noAutofit/>
        </a:bodyPr>
        <a:lstStyle/>
        <a:p>
          <a:pPr lvl="0" algn="ctr" defTabSz="755650">
            <a:lnSpc>
              <a:spcPct val="90000"/>
            </a:lnSpc>
            <a:spcBef>
              <a:spcPct val="0"/>
            </a:spcBef>
            <a:spcAft>
              <a:spcPct val="35000"/>
            </a:spcAft>
          </a:pPr>
          <a:r>
            <a:rPr lang="en-US" sz="1700" kern="1200" dirty="0" smtClean="0"/>
            <a:t>Academic Translator</a:t>
          </a:r>
          <a:endParaRPr lang="en-US" sz="1700" kern="1200" dirty="0"/>
        </a:p>
      </dsp:txBody>
      <dsp:txXfrm>
        <a:off x="2009" y="0"/>
        <a:ext cx="1326058" cy="1219200"/>
      </dsp:txXfrm>
    </dsp:sp>
    <dsp:sp modelId="{30BCC39E-DF0F-4CCB-BEBE-4B90973BB6BA}">
      <dsp:nvSpPr>
        <dsp:cNvPr id="0" name=""/>
        <dsp:cNvSpPr/>
      </dsp:nvSpPr>
      <dsp:spPr>
        <a:xfrm>
          <a:off x="512638" y="1371600"/>
          <a:ext cx="304800" cy="304800"/>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0AE389-0984-4E86-BC4E-1E243EF66361}">
      <dsp:nvSpPr>
        <dsp:cNvPr id="0" name=""/>
        <dsp:cNvSpPr/>
      </dsp:nvSpPr>
      <dsp:spPr>
        <a:xfrm>
          <a:off x="1394370" y="1828800"/>
          <a:ext cx="1326058" cy="1219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t" anchorCtr="0">
          <a:noAutofit/>
        </a:bodyPr>
        <a:lstStyle/>
        <a:p>
          <a:pPr lvl="0" algn="ctr" defTabSz="755650">
            <a:lnSpc>
              <a:spcPct val="90000"/>
            </a:lnSpc>
            <a:spcBef>
              <a:spcPct val="0"/>
            </a:spcBef>
            <a:spcAft>
              <a:spcPct val="35000"/>
            </a:spcAft>
          </a:pPr>
          <a:r>
            <a:rPr lang="en-US" sz="1700" kern="1200" dirty="0" smtClean="0"/>
            <a:t>Bilingual</a:t>
          </a:r>
        </a:p>
        <a:p>
          <a:pPr lvl="0" algn="ctr" defTabSz="755650">
            <a:lnSpc>
              <a:spcPct val="90000"/>
            </a:lnSpc>
            <a:spcBef>
              <a:spcPct val="0"/>
            </a:spcBef>
            <a:spcAft>
              <a:spcPct val="35000"/>
            </a:spcAft>
          </a:pPr>
          <a:r>
            <a:rPr lang="en-US" sz="1700" kern="1200" dirty="0" smtClean="0"/>
            <a:t>Proofreader </a:t>
          </a:r>
          <a:endParaRPr lang="en-US" sz="1700" kern="1200" dirty="0"/>
        </a:p>
      </dsp:txBody>
      <dsp:txXfrm>
        <a:off x="1394370" y="1828800"/>
        <a:ext cx="1326058" cy="1219200"/>
      </dsp:txXfrm>
    </dsp:sp>
    <dsp:sp modelId="{8A43C073-F7E9-4AFD-AE14-2D7E433FA214}">
      <dsp:nvSpPr>
        <dsp:cNvPr id="0" name=""/>
        <dsp:cNvSpPr/>
      </dsp:nvSpPr>
      <dsp:spPr>
        <a:xfrm>
          <a:off x="1904999" y="1371600"/>
          <a:ext cx="304800" cy="304800"/>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E032C2-35AE-4F5C-8204-5707CD7DA357}">
      <dsp:nvSpPr>
        <dsp:cNvPr id="0" name=""/>
        <dsp:cNvSpPr/>
      </dsp:nvSpPr>
      <dsp:spPr>
        <a:xfrm>
          <a:off x="2786732" y="0"/>
          <a:ext cx="1326058" cy="1219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b" anchorCtr="0">
          <a:noAutofit/>
        </a:bodyPr>
        <a:lstStyle/>
        <a:p>
          <a:pPr lvl="0" algn="ctr" defTabSz="755650">
            <a:lnSpc>
              <a:spcPct val="90000"/>
            </a:lnSpc>
            <a:spcBef>
              <a:spcPct val="0"/>
            </a:spcBef>
            <a:spcAft>
              <a:spcPct val="35000"/>
            </a:spcAft>
          </a:pPr>
          <a:r>
            <a:rPr lang="en-US" sz="1700" kern="1200" dirty="0" smtClean="0"/>
            <a:t>Native</a:t>
          </a:r>
          <a:r>
            <a:rPr lang="en-US" sz="1700" kern="1200" baseline="0" dirty="0" smtClean="0"/>
            <a:t> English Editor</a:t>
          </a:r>
          <a:endParaRPr lang="en-US" sz="1700" kern="1200" dirty="0"/>
        </a:p>
      </dsp:txBody>
      <dsp:txXfrm>
        <a:off x="2786732" y="0"/>
        <a:ext cx="1326058" cy="1219200"/>
      </dsp:txXfrm>
    </dsp:sp>
    <dsp:sp modelId="{81961B01-9F2F-4615-BDDE-B932A7EE1CC0}">
      <dsp:nvSpPr>
        <dsp:cNvPr id="0" name=""/>
        <dsp:cNvSpPr/>
      </dsp:nvSpPr>
      <dsp:spPr>
        <a:xfrm>
          <a:off x="3297361" y="1371600"/>
          <a:ext cx="304800" cy="304800"/>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429377-5254-3244-9005-08221D96374F}">
      <dsp:nvSpPr>
        <dsp:cNvPr id="0" name=""/>
        <dsp:cNvSpPr/>
      </dsp:nvSpPr>
      <dsp:spPr>
        <a:xfrm>
          <a:off x="22459" y="1260316"/>
          <a:ext cx="1847217" cy="252061"/>
        </a:xfrm>
        <a:prstGeom prst="rect">
          <a:avLst/>
        </a:prstGeom>
        <a:solidFill>
          <a:srgbClr val="D9D9D9"/>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solidFill>
                <a:srgbClr val="000000"/>
              </a:solidFill>
              <a:latin typeface="Tahoma"/>
              <a:cs typeface="Tahoma"/>
            </a:rPr>
            <a:t>Quick Check l Audit</a:t>
          </a:r>
          <a:endParaRPr lang="en-US" sz="1100" kern="1200" dirty="0">
            <a:solidFill>
              <a:srgbClr val="000000"/>
            </a:solidFill>
          </a:endParaRPr>
        </a:p>
      </dsp:txBody>
      <dsp:txXfrm>
        <a:off x="22459" y="1260316"/>
        <a:ext cx="1847217" cy="252061"/>
      </dsp:txXfrm>
    </dsp:sp>
    <dsp:sp modelId="{3DAD84B9-50B2-8D4A-9B97-ED811A94442F}">
      <dsp:nvSpPr>
        <dsp:cNvPr id="0" name=""/>
        <dsp:cNvSpPr/>
      </dsp:nvSpPr>
      <dsp:spPr>
        <a:xfrm rot="10800000">
          <a:off x="22459" y="821877"/>
          <a:ext cx="1847217" cy="444177"/>
        </a:xfrm>
        <a:prstGeom prst="upArrowCallout">
          <a:avLst/>
        </a:prstGeom>
        <a:solidFill>
          <a:srgbClr val="D9D9D9"/>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solidFill>
                <a:srgbClr val="000000"/>
              </a:solidFill>
              <a:latin typeface="Tahoma"/>
              <a:cs typeface="Tahoma"/>
            </a:rPr>
            <a:t>Senior Editor Review</a:t>
          </a:r>
          <a:endParaRPr lang="en-US" sz="1100" kern="1200" dirty="0">
            <a:solidFill>
              <a:srgbClr val="000000"/>
            </a:solidFill>
          </a:endParaRPr>
        </a:p>
      </dsp:txBody>
      <dsp:txXfrm rot="10800000">
        <a:off x="22459" y="821877"/>
        <a:ext cx="1847217" cy="288613"/>
      </dsp:txXfrm>
    </dsp:sp>
    <dsp:sp modelId="{83043557-F48E-7048-BACD-780598D1B15C}">
      <dsp:nvSpPr>
        <dsp:cNvPr id="0" name=""/>
        <dsp:cNvSpPr/>
      </dsp:nvSpPr>
      <dsp:spPr>
        <a:xfrm rot="10800000">
          <a:off x="22459" y="394133"/>
          <a:ext cx="1847217" cy="437214"/>
        </a:xfrm>
        <a:prstGeom prst="upArrowCallout">
          <a:avLst/>
        </a:prstGeom>
        <a:solidFill>
          <a:srgbClr val="D9D9D9"/>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solidFill>
                <a:srgbClr val="000000"/>
              </a:solidFill>
              <a:latin typeface="Tahoma"/>
              <a:cs typeface="Tahoma"/>
            </a:rPr>
            <a:t>Proofreader and Language Review</a:t>
          </a:r>
          <a:endParaRPr lang="en-US" sz="1100" kern="1200" dirty="0">
            <a:solidFill>
              <a:srgbClr val="000000"/>
            </a:solidFill>
          </a:endParaRPr>
        </a:p>
      </dsp:txBody>
      <dsp:txXfrm rot="10800000">
        <a:off x="22459" y="394133"/>
        <a:ext cx="1847217" cy="284089"/>
      </dsp:txXfrm>
    </dsp:sp>
    <dsp:sp modelId="{B344DA84-087B-294F-94FB-32A5350AD1C9}">
      <dsp:nvSpPr>
        <dsp:cNvPr id="0" name=""/>
        <dsp:cNvSpPr/>
      </dsp:nvSpPr>
      <dsp:spPr>
        <a:xfrm rot="10800000">
          <a:off x="16821" y="0"/>
          <a:ext cx="1847217" cy="410515"/>
        </a:xfrm>
        <a:prstGeom prst="upArrowCallout">
          <a:avLst/>
        </a:prstGeom>
        <a:solidFill>
          <a:schemeClr val="bg1">
            <a:lumMod val="8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latin typeface="Tahoma"/>
              <a:cs typeface="Tahoma"/>
            </a:rPr>
            <a:t>Subject and Language Expert</a:t>
          </a:r>
          <a:endParaRPr lang="en-US" sz="1100" kern="1200" dirty="0">
            <a:solidFill>
              <a:schemeClr val="tx1"/>
            </a:solidFill>
          </a:endParaRPr>
        </a:p>
      </dsp:txBody>
      <dsp:txXfrm rot="10800000">
        <a:off x="16821" y="0"/>
        <a:ext cx="1847217" cy="2667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429377-5254-3244-9005-08221D96374F}">
      <dsp:nvSpPr>
        <dsp:cNvPr id="0" name=""/>
        <dsp:cNvSpPr/>
      </dsp:nvSpPr>
      <dsp:spPr>
        <a:xfrm>
          <a:off x="20464" y="1167019"/>
          <a:ext cx="1683082" cy="233402"/>
        </a:xfrm>
        <a:prstGeom prst="rect">
          <a:avLst/>
        </a:prstGeom>
        <a:solidFill>
          <a:srgbClr val="D9D9D9"/>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solidFill>
                <a:srgbClr val="000000"/>
              </a:solidFill>
              <a:latin typeface="Tahoma"/>
              <a:cs typeface="Tahoma"/>
            </a:rPr>
            <a:t>Quick Check l Audit</a:t>
          </a:r>
          <a:endParaRPr lang="en-US" sz="1100" kern="1200" dirty="0">
            <a:solidFill>
              <a:srgbClr val="000000"/>
            </a:solidFill>
          </a:endParaRPr>
        </a:p>
      </dsp:txBody>
      <dsp:txXfrm>
        <a:off x="20464" y="1167019"/>
        <a:ext cx="1683082" cy="233402"/>
      </dsp:txXfrm>
    </dsp:sp>
    <dsp:sp modelId="{3DAD84B9-50B2-8D4A-9B97-ED811A94442F}">
      <dsp:nvSpPr>
        <dsp:cNvPr id="0" name=""/>
        <dsp:cNvSpPr/>
      </dsp:nvSpPr>
      <dsp:spPr>
        <a:xfrm rot="10800000">
          <a:off x="20464" y="761037"/>
          <a:ext cx="1683082" cy="411296"/>
        </a:xfrm>
        <a:prstGeom prst="upArrowCallout">
          <a:avLst/>
        </a:prstGeom>
        <a:solidFill>
          <a:srgbClr val="D9D9D9"/>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solidFill>
                <a:srgbClr val="000000"/>
              </a:solidFill>
              <a:latin typeface="Tahoma"/>
              <a:cs typeface="Tahoma"/>
            </a:rPr>
            <a:t>Senior Editor Review</a:t>
          </a:r>
          <a:endParaRPr lang="en-US" sz="1100" kern="1200" dirty="0">
            <a:solidFill>
              <a:srgbClr val="000000"/>
            </a:solidFill>
          </a:endParaRPr>
        </a:p>
      </dsp:txBody>
      <dsp:txXfrm rot="10800000">
        <a:off x="20464" y="761037"/>
        <a:ext cx="1683082" cy="267248"/>
      </dsp:txXfrm>
    </dsp:sp>
    <dsp:sp modelId="{83043557-F48E-7048-BACD-780598D1B15C}">
      <dsp:nvSpPr>
        <dsp:cNvPr id="0" name=""/>
        <dsp:cNvSpPr/>
      </dsp:nvSpPr>
      <dsp:spPr>
        <a:xfrm rot="10800000">
          <a:off x="20464" y="364957"/>
          <a:ext cx="1683082" cy="404848"/>
        </a:xfrm>
        <a:prstGeom prst="upArrowCallout">
          <a:avLst/>
        </a:prstGeom>
        <a:solidFill>
          <a:srgbClr val="D9D9D9"/>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solidFill>
                <a:srgbClr val="000000"/>
              </a:solidFill>
              <a:latin typeface="Tahoma"/>
              <a:cs typeface="Tahoma"/>
            </a:rPr>
            <a:t>Proofreader and Language Review</a:t>
          </a:r>
          <a:endParaRPr lang="en-US" sz="1100" kern="1200" dirty="0">
            <a:solidFill>
              <a:srgbClr val="000000"/>
            </a:solidFill>
          </a:endParaRPr>
        </a:p>
      </dsp:txBody>
      <dsp:txXfrm rot="10800000">
        <a:off x="20464" y="364957"/>
        <a:ext cx="1683082" cy="263058"/>
      </dsp:txXfrm>
    </dsp:sp>
    <dsp:sp modelId="{B344DA84-087B-294F-94FB-32A5350AD1C9}">
      <dsp:nvSpPr>
        <dsp:cNvPr id="0" name=""/>
        <dsp:cNvSpPr/>
      </dsp:nvSpPr>
      <dsp:spPr>
        <a:xfrm rot="10800000">
          <a:off x="15326" y="0"/>
          <a:ext cx="1683082" cy="380126"/>
        </a:xfrm>
        <a:prstGeom prst="upArrowCallout">
          <a:avLst/>
        </a:prstGeom>
        <a:solidFill>
          <a:schemeClr val="bg1">
            <a:lumMod val="8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latin typeface="Tahoma"/>
              <a:cs typeface="Tahoma"/>
            </a:rPr>
            <a:t>Subject and Language Expert</a:t>
          </a:r>
          <a:endParaRPr lang="en-US" sz="1100" kern="1200" dirty="0">
            <a:solidFill>
              <a:schemeClr val="tx1"/>
            </a:solidFill>
          </a:endParaRPr>
        </a:p>
      </dsp:txBody>
      <dsp:txXfrm rot="10800000">
        <a:off x="15326" y="0"/>
        <a:ext cx="1683082" cy="246994"/>
      </dsp:txXfrm>
    </dsp:sp>
  </dsp:spTree>
</dsp:drawing>
</file>

<file path=ppt/diagrams/layout1.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image" Target="../media/image6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B4E808-13CE-4F50-866A-8662F359126D}" type="datetimeFigureOut">
              <a:rPr lang="en-US" smtClean="0"/>
              <a:t>5/23/2018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C9692E-2B9B-49CC-B987-BE4CADB48B67}" type="slidenum">
              <a:rPr lang="en-US" smtClean="0"/>
              <a:t>‹#›</a:t>
            </a:fld>
            <a:endParaRPr lang="en-US" dirty="0"/>
          </a:p>
        </p:txBody>
      </p:sp>
    </p:spTree>
    <p:extLst>
      <p:ext uri="{BB962C8B-B14F-4D97-AF65-F5344CB8AC3E}">
        <p14:creationId xmlns:p14="http://schemas.microsoft.com/office/powerpoint/2010/main" val="585775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C9692E-2B9B-49CC-B987-BE4CADB48B67}"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2095843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pPr>
            <a:endParaRPr lang="en-US" sz="1200" dirty="0" smtClean="0">
              <a:solidFill>
                <a:srgbClr val="000000"/>
              </a:solidFill>
              <a:latin typeface="Tahoma"/>
              <a:cs typeface="Tahoma"/>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BC2EFC-28F3-48C0-BF6B-230A53BCFDFC}"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4516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b="1" dirty="0"/>
              <a:t>"Two-Editor" System </a:t>
            </a:r>
          </a:p>
          <a:p>
            <a:pPr defTabSz="1015009">
              <a:defRPr/>
            </a:pPr>
            <a:r>
              <a:rPr lang="en-US" dirty="0"/>
              <a:t>Two expert editors perform quality edits on a manuscript. </a:t>
            </a:r>
          </a:p>
          <a:p>
            <a:pPr defTabSz="1015009">
              <a:defRPr/>
            </a:pPr>
            <a:r>
              <a:rPr lang="en-US" dirty="0"/>
              <a:t>1</a:t>
            </a:r>
            <a:r>
              <a:rPr lang="en-US" baseline="30000" dirty="0"/>
              <a:t>st</a:t>
            </a:r>
            <a:r>
              <a:rPr lang="en-US" dirty="0"/>
              <a:t> edit -- subject and native expert. </a:t>
            </a:r>
          </a:p>
          <a:p>
            <a:pPr defTabSz="1015009">
              <a:defRPr/>
            </a:pPr>
            <a:r>
              <a:rPr lang="en-US" dirty="0"/>
              <a:t>2</a:t>
            </a:r>
            <a:r>
              <a:rPr lang="en-US" baseline="30000" dirty="0"/>
              <a:t>nd</a:t>
            </a:r>
            <a:r>
              <a:rPr lang="en-US" dirty="0"/>
              <a:t> edit-- polishes and refines the manuscript</a:t>
            </a:r>
          </a:p>
          <a:p>
            <a:pPr defTabSz="1015009">
              <a:defRPr/>
            </a:pPr>
            <a:r>
              <a:rPr lang="en-US" sz="1400" dirty="0">
                <a:latin typeface="Tahoma"/>
                <a:cs typeface="Tahoma"/>
              </a:rPr>
              <a:t>Ensures that even the smallest of grammatical mistakes are corrected and</a:t>
            </a:r>
            <a:r>
              <a:rPr lang="en-US" dirty="0"/>
              <a:t> manuscript is formatted according to the target journal style guide.  </a:t>
            </a:r>
          </a:p>
          <a:p>
            <a:endParaRPr lang="en-US" b="1" dirty="0"/>
          </a:p>
          <a:p>
            <a:endParaRPr lang="en-US" b="1" dirty="0"/>
          </a:p>
          <a:p>
            <a:pPr defTabSz="1015009">
              <a:defRPr/>
            </a:pPr>
            <a:r>
              <a:rPr lang="en-US" b="1" dirty="0"/>
              <a:t>Specialized Subject Area Matching:</a:t>
            </a:r>
          </a:p>
          <a:p>
            <a:r>
              <a:rPr lang="en-US" dirty="0"/>
              <a:t>Manuscript given to a subject matter expert.</a:t>
            </a:r>
          </a:p>
          <a:p>
            <a:r>
              <a:rPr lang="en-US" dirty="0"/>
              <a:t>Focus on optimizing subject and language. </a:t>
            </a:r>
          </a:p>
          <a:p>
            <a:r>
              <a:rPr lang="en-US" dirty="0"/>
              <a:t>Subject expert editor has incomparable technical competency in their specific field of study </a:t>
            </a:r>
          </a:p>
          <a:p>
            <a:endParaRPr lang="en-US" b="1" dirty="0"/>
          </a:p>
          <a:p>
            <a:r>
              <a:rPr lang="en-US" b="1" dirty="0"/>
              <a:t>The Enago Promise:</a:t>
            </a:r>
            <a:endParaRPr lang="en-US" dirty="0"/>
          </a:p>
          <a:p>
            <a:pPr defTabSz="1015009">
              <a:defRPr/>
            </a:pPr>
            <a:r>
              <a:rPr lang="en-US" sz="1400" b="1" dirty="0">
                <a:solidFill>
                  <a:srgbClr val="AB1D4A"/>
                </a:solidFill>
                <a:latin typeface="Tahoma"/>
                <a:cs typeface="Tahoma"/>
              </a:rPr>
              <a:t>No Rejection </a:t>
            </a:r>
            <a:r>
              <a:rPr lang="en-US" sz="1400" dirty="0">
                <a:latin typeface="Tahoma"/>
                <a:cs typeface="Tahoma"/>
              </a:rPr>
              <a:t>by a journal because of language and format. </a:t>
            </a:r>
          </a:p>
          <a:p>
            <a:pPr defTabSz="1015009">
              <a:defRPr/>
            </a:pPr>
            <a:r>
              <a:rPr lang="en-US" sz="1400" dirty="0">
                <a:latin typeface="Tahoma"/>
                <a:cs typeface="Tahoma"/>
              </a:rPr>
              <a:t>Re-edits of rejected paper with no additional cost</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BC2EFC-28F3-48C0-BF6B-230A53BCFDFC}"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137707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BC2EFC-28F3-48C0-BF6B-230A53BCFDFC}"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8335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7630659-36EB-544B-AE8B-6CA813654DF8}"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426652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CIS region, Kazakhs</a:t>
            </a:r>
            <a:r>
              <a:rPr lang="en-US" baseline="0" dirty="0" smtClean="0"/>
              <a:t>tan ranks third in terms of the number of citable research outputs after Russia and Ukraine. </a:t>
            </a:r>
            <a:r>
              <a:rPr lang="en-US" b="1" baseline="0" dirty="0" smtClean="0"/>
              <a:t>Source: </a:t>
            </a:r>
            <a:r>
              <a:rPr lang="en-US" b="0" baseline="0" dirty="0" err="1" smtClean="0"/>
              <a:t>Scimago</a:t>
            </a:r>
            <a:endParaRPr lang="en-US" b="0" dirty="0"/>
          </a:p>
        </p:txBody>
      </p:sp>
      <p:sp>
        <p:nvSpPr>
          <p:cNvPr id="4" name="Slide Number Placeholder 3"/>
          <p:cNvSpPr>
            <a:spLocks noGrp="1"/>
          </p:cNvSpPr>
          <p:nvPr>
            <p:ph type="sldNum" sz="quarter" idx="10"/>
          </p:nvPr>
        </p:nvSpPr>
        <p:spPr/>
        <p:txBody>
          <a:bodyPr/>
          <a:lstStyle/>
          <a:p>
            <a:fld id="{13C9692E-2B9B-49CC-B987-BE4CADB48B67}" type="slidenum">
              <a:rPr lang="en-US" smtClean="0"/>
              <a:t>3</a:t>
            </a:fld>
            <a:endParaRPr lang="en-US" dirty="0"/>
          </a:p>
        </p:txBody>
      </p:sp>
    </p:spTree>
    <p:extLst>
      <p:ext uri="{BB962C8B-B14F-4D97-AF65-F5344CB8AC3E}">
        <p14:creationId xmlns:p14="http://schemas.microsoft.com/office/powerpoint/2010/main" val="2684124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CIS region, Kazakhs</a:t>
            </a:r>
            <a:r>
              <a:rPr lang="en-US" baseline="0" dirty="0" smtClean="0"/>
              <a:t>tan ranks third in terms of the number of citable research outputs after Russia and Ukraine. What should also be considered that although the number of papers published by Kazakhstan are greater than Armenia, the H-index or the impact of these papers was </a:t>
            </a:r>
            <a:r>
              <a:rPr lang="en-US" b="0" baseline="0" dirty="0" smtClean="0"/>
              <a:t>lower.</a:t>
            </a:r>
          </a:p>
          <a:p>
            <a:r>
              <a:rPr lang="en-US" b="1" baseline="0" dirty="0" smtClean="0"/>
              <a:t>Source: </a:t>
            </a:r>
            <a:r>
              <a:rPr lang="en-US" b="0" baseline="0" dirty="0" err="1" smtClean="0"/>
              <a:t>Scimago</a:t>
            </a:r>
            <a:endParaRPr lang="en-US" b="0" dirty="0"/>
          </a:p>
        </p:txBody>
      </p:sp>
      <p:sp>
        <p:nvSpPr>
          <p:cNvPr id="4" name="Slide Number Placeholder 3"/>
          <p:cNvSpPr>
            <a:spLocks noGrp="1"/>
          </p:cNvSpPr>
          <p:nvPr>
            <p:ph type="sldNum" sz="quarter" idx="10"/>
          </p:nvPr>
        </p:nvSpPr>
        <p:spPr/>
        <p:txBody>
          <a:bodyPr/>
          <a:lstStyle/>
          <a:p>
            <a:fld id="{13C9692E-2B9B-49CC-B987-BE4CADB48B67}" type="slidenum">
              <a:rPr lang="en-US" smtClean="0"/>
              <a:t>4</a:t>
            </a:fld>
            <a:endParaRPr lang="en-US" dirty="0"/>
          </a:p>
        </p:txBody>
      </p:sp>
    </p:spTree>
    <p:extLst>
      <p:ext uri="{BB962C8B-B14F-4D97-AF65-F5344CB8AC3E}">
        <p14:creationId xmlns:p14="http://schemas.microsoft.com/office/powerpoint/2010/main" val="2684124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Furthermore, </a:t>
            </a:r>
            <a:r>
              <a:rPr lang="en-US" baseline="0" dirty="0" smtClean="0"/>
              <a:t>although the number citable documents produced by Kazakhstan has increased over a period of time, most of them still remain uncited. The quality of research outputs also reflects on the status collaboration which is showing a negative trend after 2014. </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Source: </a:t>
            </a:r>
            <a:r>
              <a:rPr lang="en-US" b="0" baseline="0" dirty="0" err="1" smtClean="0"/>
              <a:t>Scimago</a:t>
            </a:r>
            <a:endParaRPr lang="en-US" b="0" dirty="0" smtClean="0"/>
          </a:p>
          <a:p>
            <a:endParaRPr lang="en-US" dirty="0"/>
          </a:p>
        </p:txBody>
      </p:sp>
      <p:sp>
        <p:nvSpPr>
          <p:cNvPr id="4" name="Slide Number Placeholder 3"/>
          <p:cNvSpPr>
            <a:spLocks noGrp="1"/>
          </p:cNvSpPr>
          <p:nvPr>
            <p:ph type="sldNum" sz="quarter" idx="10"/>
          </p:nvPr>
        </p:nvSpPr>
        <p:spPr/>
        <p:txBody>
          <a:bodyPr/>
          <a:lstStyle/>
          <a:p>
            <a:fld id="{13C9692E-2B9B-49CC-B987-BE4CADB48B67}" type="slidenum">
              <a:rPr lang="en-US" smtClean="0"/>
              <a:t>5</a:t>
            </a:fld>
            <a:endParaRPr lang="en-US" dirty="0"/>
          </a:p>
        </p:txBody>
      </p:sp>
    </p:spTree>
    <p:extLst>
      <p:ext uri="{BB962C8B-B14F-4D97-AF65-F5344CB8AC3E}">
        <p14:creationId xmlns:p14="http://schemas.microsoft.com/office/powerpoint/2010/main" val="4057959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015009">
              <a:defRPr/>
            </a:pPr>
            <a:endParaRPr lang="en-US" sz="1400" dirty="0">
              <a:latin typeface="Tahoma"/>
              <a:cs typeface="Tahoma"/>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BC2EFC-28F3-48C0-BF6B-230A53BCFDFC}"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1126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BC2EFC-28F3-48C0-BF6B-230A53BCFDFC}"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9554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BC2EFC-28F3-48C0-BF6B-230A53BCFDFC}"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8359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BC2EFC-28F3-48C0-BF6B-230A53BCFDFC}"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3570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BC2EFC-28F3-48C0-BF6B-230A53BCFDFC}"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1998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E2BE785-9ABD-4E60-857F-F691118E1C2E}" type="datetimeFigureOut">
              <a:rPr lang="en-US" smtClean="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8567D1-5BE3-4ECE-B98A-023E285DFB20}" type="slidenum">
              <a:rPr lang="en-US" smtClean="0"/>
              <a:t>‹#›</a:t>
            </a:fld>
            <a:endParaRPr lang="en-US" dirty="0"/>
          </a:p>
        </p:txBody>
      </p:sp>
    </p:spTree>
    <p:extLst>
      <p:ext uri="{BB962C8B-B14F-4D97-AF65-F5344CB8AC3E}">
        <p14:creationId xmlns:p14="http://schemas.microsoft.com/office/powerpoint/2010/main" val="4031071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2BE785-9ABD-4E60-857F-F691118E1C2E}" type="datetimeFigureOut">
              <a:rPr lang="en-US" smtClean="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8567D1-5BE3-4ECE-B98A-023E285DFB20}" type="slidenum">
              <a:rPr lang="en-US" smtClean="0"/>
              <a:t>‹#›</a:t>
            </a:fld>
            <a:endParaRPr lang="en-US" dirty="0"/>
          </a:p>
        </p:txBody>
      </p:sp>
    </p:spTree>
    <p:extLst>
      <p:ext uri="{BB962C8B-B14F-4D97-AF65-F5344CB8AC3E}">
        <p14:creationId xmlns:p14="http://schemas.microsoft.com/office/powerpoint/2010/main" val="3314906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2BE785-9ABD-4E60-857F-F691118E1C2E}" type="datetimeFigureOut">
              <a:rPr lang="en-US" smtClean="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8567D1-5BE3-4ECE-B98A-023E285DFB20}" type="slidenum">
              <a:rPr lang="en-US" smtClean="0"/>
              <a:t>‹#›</a:t>
            </a:fld>
            <a:endParaRPr lang="en-US" dirty="0"/>
          </a:p>
        </p:txBody>
      </p:sp>
    </p:spTree>
    <p:extLst>
      <p:ext uri="{BB962C8B-B14F-4D97-AF65-F5344CB8AC3E}">
        <p14:creationId xmlns:p14="http://schemas.microsoft.com/office/powerpoint/2010/main" val="3036481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a:xfrm>
            <a:off x="628650" y="6356350"/>
            <a:ext cx="2057400" cy="365125"/>
          </a:xfrm>
          <a:prstGeom prst="rect">
            <a:avLst/>
          </a:prstGeom>
        </p:spPr>
        <p:txBody>
          <a:bodyPr/>
          <a:lstStyle/>
          <a:p>
            <a:pPr defTabSz="457200"/>
            <a:endParaRPr lang="en-IN" dirty="0">
              <a:solidFill>
                <a:prstClr val="black"/>
              </a:solidFill>
            </a:endParaRPr>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pPr defTabSz="457200"/>
            <a:endParaRPr lang="en-IN" dirty="0">
              <a:solidFill>
                <a:prstClr val="black"/>
              </a:solidFill>
            </a:endParaRPr>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FBCAF13E-7FA4-4B48-9B23-9609234B51FA}" type="slidenum">
              <a:rPr lang="en-IN" smtClean="0">
                <a:solidFill>
                  <a:prstClr val="black"/>
                </a:solidFill>
              </a:rPr>
              <a:pPr/>
              <a:t>‹#›</a:t>
            </a:fld>
            <a:endParaRPr lang="en-IN" dirty="0">
              <a:solidFill>
                <a:prstClr val="black"/>
              </a:solidFill>
            </a:endParaRPr>
          </a:p>
        </p:txBody>
      </p:sp>
    </p:spTree>
    <p:extLst>
      <p:ext uri="{BB962C8B-B14F-4D97-AF65-F5344CB8AC3E}">
        <p14:creationId xmlns:p14="http://schemas.microsoft.com/office/powerpoint/2010/main" val="22228656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endParaRPr lang="en-IN"/>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a:xfrm>
            <a:off x="628650" y="6356350"/>
            <a:ext cx="2057400" cy="365125"/>
          </a:xfrm>
          <a:prstGeom prst="rect">
            <a:avLst/>
          </a:prstGeom>
        </p:spPr>
        <p:txBody>
          <a:bodyPr/>
          <a:lstStyle/>
          <a:p>
            <a:pPr defTabSz="457200"/>
            <a:endParaRPr lang="en-IN" dirty="0">
              <a:solidFill>
                <a:prstClr val="black"/>
              </a:solidFill>
            </a:endParaRPr>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pPr defTabSz="457200"/>
            <a:endParaRPr lang="en-IN" dirty="0">
              <a:solidFill>
                <a:prstClr val="black"/>
              </a:solidFill>
            </a:endParaRPr>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FBCAF13E-7FA4-4B48-9B23-9609234B51FA}" type="slidenum">
              <a:rPr lang="en-IN" smtClean="0">
                <a:solidFill>
                  <a:prstClr val="black"/>
                </a:solidFill>
              </a:rPr>
              <a:pPr/>
              <a:t>‹#›</a:t>
            </a:fld>
            <a:endParaRPr lang="en-IN" dirty="0">
              <a:solidFill>
                <a:prstClr val="black"/>
              </a:solidFill>
            </a:endParaRPr>
          </a:p>
        </p:txBody>
      </p:sp>
    </p:spTree>
    <p:extLst>
      <p:ext uri="{BB962C8B-B14F-4D97-AF65-F5344CB8AC3E}">
        <p14:creationId xmlns:p14="http://schemas.microsoft.com/office/powerpoint/2010/main" val="4123455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0"/>
            <a:ext cx="2057400" cy="365125"/>
          </a:xfrm>
          <a:prstGeom prst="rect">
            <a:avLst/>
          </a:prstGeom>
        </p:spPr>
        <p:txBody>
          <a:bodyPr/>
          <a:lstStyle/>
          <a:p>
            <a:pPr defTabSz="457200"/>
            <a:endParaRPr lang="en-IN" dirty="0">
              <a:solidFill>
                <a:prstClr val="black"/>
              </a:solidFill>
            </a:endParaRPr>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pPr defTabSz="457200"/>
            <a:endParaRPr lang="en-IN" dirty="0">
              <a:solidFill>
                <a:prstClr val="black"/>
              </a:solidFill>
            </a:endParaRPr>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FBCAF13E-7FA4-4B48-9B23-9609234B51FA}" type="slidenum">
              <a:rPr lang="en-IN" smtClean="0">
                <a:solidFill>
                  <a:prstClr val="black"/>
                </a:solidFill>
              </a:rPr>
              <a:pPr/>
              <a:t>‹#›</a:t>
            </a:fld>
            <a:endParaRPr lang="en-IN" dirty="0">
              <a:solidFill>
                <a:prstClr val="black"/>
              </a:solidFill>
            </a:endParaRPr>
          </a:p>
        </p:txBody>
      </p:sp>
    </p:spTree>
    <p:extLst>
      <p:ext uri="{BB962C8B-B14F-4D97-AF65-F5344CB8AC3E}">
        <p14:creationId xmlns:p14="http://schemas.microsoft.com/office/powerpoint/2010/main" val="73050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endParaRPr lang="en-IN"/>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a:xfrm>
            <a:off x="628650" y="6356350"/>
            <a:ext cx="2057400" cy="365125"/>
          </a:xfrm>
          <a:prstGeom prst="rect">
            <a:avLst/>
          </a:prstGeom>
        </p:spPr>
        <p:txBody>
          <a:bodyPr/>
          <a:lstStyle/>
          <a:p>
            <a:pPr defTabSz="457200"/>
            <a:endParaRPr lang="en-IN" dirty="0">
              <a:solidFill>
                <a:prstClr val="black"/>
              </a:solidFill>
            </a:endParaRPr>
          </a:p>
        </p:txBody>
      </p:sp>
      <p:sp>
        <p:nvSpPr>
          <p:cNvPr id="6" name="Footer Placeholder 5"/>
          <p:cNvSpPr>
            <a:spLocks noGrp="1"/>
          </p:cNvSpPr>
          <p:nvPr>
            <p:ph type="ftr" sz="quarter" idx="11"/>
          </p:nvPr>
        </p:nvSpPr>
        <p:spPr>
          <a:xfrm>
            <a:off x="3028950" y="6356350"/>
            <a:ext cx="3086100" cy="365125"/>
          </a:xfrm>
          <a:prstGeom prst="rect">
            <a:avLst/>
          </a:prstGeom>
        </p:spPr>
        <p:txBody>
          <a:bodyPr/>
          <a:lstStyle/>
          <a:p>
            <a:pPr defTabSz="457200"/>
            <a:endParaRPr lang="en-IN" dirty="0">
              <a:solidFill>
                <a:prstClr val="black"/>
              </a:solidFill>
            </a:endParaRPr>
          </a:p>
        </p:txBody>
      </p:sp>
      <p:sp>
        <p:nvSpPr>
          <p:cNvPr id="7" name="Slide Number Placeholder 6"/>
          <p:cNvSpPr>
            <a:spLocks noGrp="1"/>
          </p:cNvSpPr>
          <p:nvPr>
            <p:ph type="sldNum" sz="quarter" idx="12"/>
          </p:nvPr>
        </p:nvSpPr>
        <p:spPr>
          <a:xfrm>
            <a:off x="6457950" y="6356350"/>
            <a:ext cx="2057400" cy="365125"/>
          </a:xfrm>
          <a:prstGeom prst="rect">
            <a:avLst/>
          </a:prstGeom>
        </p:spPr>
        <p:txBody>
          <a:bodyPr/>
          <a:lstStyle/>
          <a:p>
            <a:fld id="{FBCAF13E-7FA4-4B48-9B23-9609234B51FA}" type="slidenum">
              <a:rPr lang="en-IN" smtClean="0">
                <a:solidFill>
                  <a:prstClr val="black"/>
                </a:solidFill>
              </a:rPr>
              <a:pPr/>
              <a:t>‹#›</a:t>
            </a:fld>
            <a:endParaRPr lang="en-IN" dirty="0">
              <a:solidFill>
                <a:prstClr val="black"/>
              </a:solidFill>
            </a:endParaRPr>
          </a:p>
        </p:txBody>
      </p:sp>
    </p:spTree>
    <p:extLst>
      <p:ext uri="{BB962C8B-B14F-4D97-AF65-F5344CB8AC3E}">
        <p14:creationId xmlns:p14="http://schemas.microsoft.com/office/powerpoint/2010/main" val="8114190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a:t>Click to edit Master title style</a:t>
            </a:r>
            <a:endParaRPr lang="en-IN"/>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a:xfrm>
            <a:off x="628650" y="6356350"/>
            <a:ext cx="2057400" cy="365125"/>
          </a:xfrm>
          <a:prstGeom prst="rect">
            <a:avLst/>
          </a:prstGeom>
        </p:spPr>
        <p:txBody>
          <a:bodyPr/>
          <a:lstStyle/>
          <a:p>
            <a:pPr defTabSz="457200"/>
            <a:endParaRPr lang="en-IN" dirty="0">
              <a:solidFill>
                <a:prstClr val="black"/>
              </a:solidFill>
            </a:endParaRPr>
          </a:p>
        </p:txBody>
      </p:sp>
      <p:sp>
        <p:nvSpPr>
          <p:cNvPr id="8" name="Footer Placeholder 7"/>
          <p:cNvSpPr>
            <a:spLocks noGrp="1"/>
          </p:cNvSpPr>
          <p:nvPr>
            <p:ph type="ftr" sz="quarter" idx="11"/>
          </p:nvPr>
        </p:nvSpPr>
        <p:spPr>
          <a:xfrm>
            <a:off x="3028950" y="6356350"/>
            <a:ext cx="3086100" cy="365125"/>
          </a:xfrm>
          <a:prstGeom prst="rect">
            <a:avLst/>
          </a:prstGeom>
        </p:spPr>
        <p:txBody>
          <a:bodyPr/>
          <a:lstStyle/>
          <a:p>
            <a:pPr defTabSz="457200"/>
            <a:endParaRPr lang="en-IN" dirty="0">
              <a:solidFill>
                <a:prstClr val="black"/>
              </a:solidFill>
            </a:endParaRPr>
          </a:p>
        </p:txBody>
      </p:sp>
      <p:sp>
        <p:nvSpPr>
          <p:cNvPr id="9" name="Slide Number Placeholder 8"/>
          <p:cNvSpPr>
            <a:spLocks noGrp="1"/>
          </p:cNvSpPr>
          <p:nvPr>
            <p:ph type="sldNum" sz="quarter" idx="12"/>
          </p:nvPr>
        </p:nvSpPr>
        <p:spPr>
          <a:xfrm>
            <a:off x="6457950" y="6356350"/>
            <a:ext cx="2057400" cy="365125"/>
          </a:xfrm>
          <a:prstGeom prst="rect">
            <a:avLst/>
          </a:prstGeom>
        </p:spPr>
        <p:txBody>
          <a:bodyPr/>
          <a:lstStyle/>
          <a:p>
            <a:fld id="{FBCAF13E-7FA4-4B48-9B23-9609234B51FA}" type="slidenum">
              <a:rPr lang="en-IN" smtClean="0">
                <a:solidFill>
                  <a:prstClr val="black"/>
                </a:solidFill>
              </a:rPr>
              <a:pPr/>
              <a:t>‹#›</a:t>
            </a:fld>
            <a:endParaRPr lang="en-IN" dirty="0">
              <a:solidFill>
                <a:prstClr val="black"/>
              </a:solidFill>
            </a:endParaRPr>
          </a:p>
        </p:txBody>
      </p:sp>
    </p:spTree>
    <p:extLst>
      <p:ext uri="{BB962C8B-B14F-4D97-AF65-F5344CB8AC3E}">
        <p14:creationId xmlns:p14="http://schemas.microsoft.com/office/powerpoint/2010/main" val="3156970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endParaRPr lang="en-IN"/>
          </a:p>
        </p:txBody>
      </p:sp>
      <p:sp>
        <p:nvSpPr>
          <p:cNvPr id="3" name="Date Placeholder 2"/>
          <p:cNvSpPr>
            <a:spLocks noGrp="1"/>
          </p:cNvSpPr>
          <p:nvPr>
            <p:ph type="dt" sz="half" idx="10"/>
          </p:nvPr>
        </p:nvSpPr>
        <p:spPr>
          <a:xfrm>
            <a:off x="628650" y="6356350"/>
            <a:ext cx="2057400" cy="365125"/>
          </a:xfrm>
          <a:prstGeom prst="rect">
            <a:avLst/>
          </a:prstGeom>
        </p:spPr>
        <p:txBody>
          <a:bodyPr/>
          <a:lstStyle/>
          <a:p>
            <a:pPr defTabSz="457200"/>
            <a:endParaRPr lang="en-IN" dirty="0">
              <a:solidFill>
                <a:prstClr val="black"/>
              </a:solidFill>
            </a:endParaRPr>
          </a:p>
        </p:txBody>
      </p:sp>
      <p:sp>
        <p:nvSpPr>
          <p:cNvPr id="4" name="Footer Placeholder 3"/>
          <p:cNvSpPr>
            <a:spLocks noGrp="1"/>
          </p:cNvSpPr>
          <p:nvPr>
            <p:ph type="ftr" sz="quarter" idx="11"/>
          </p:nvPr>
        </p:nvSpPr>
        <p:spPr>
          <a:xfrm>
            <a:off x="3028950" y="6356350"/>
            <a:ext cx="3086100" cy="365125"/>
          </a:xfrm>
          <a:prstGeom prst="rect">
            <a:avLst/>
          </a:prstGeom>
        </p:spPr>
        <p:txBody>
          <a:bodyPr/>
          <a:lstStyle/>
          <a:p>
            <a:pPr defTabSz="457200"/>
            <a:endParaRPr lang="en-IN" dirty="0">
              <a:solidFill>
                <a:prstClr val="black"/>
              </a:solidFill>
            </a:endParaRPr>
          </a:p>
        </p:txBody>
      </p:sp>
      <p:sp>
        <p:nvSpPr>
          <p:cNvPr id="5" name="Slide Number Placeholder 4"/>
          <p:cNvSpPr>
            <a:spLocks noGrp="1"/>
          </p:cNvSpPr>
          <p:nvPr>
            <p:ph type="sldNum" sz="quarter" idx="12"/>
          </p:nvPr>
        </p:nvSpPr>
        <p:spPr>
          <a:xfrm>
            <a:off x="6457950" y="6356350"/>
            <a:ext cx="2057400" cy="365125"/>
          </a:xfrm>
          <a:prstGeom prst="rect">
            <a:avLst/>
          </a:prstGeom>
        </p:spPr>
        <p:txBody>
          <a:bodyPr/>
          <a:lstStyle/>
          <a:p>
            <a:fld id="{FBCAF13E-7FA4-4B48-9B23-9609234B51FA}" type="slidenum">
              <a:rPr lang="en-IN" smtClean="0">
                <a:solidFill>
                  <a:prstClr val="black"/>
                </a:solidFill>
              </a:rPr>
              <a:pPr/>
              <a:t>‹#›</a:t>
            </a:fld>
            <a:endParaRPr lang="en-IN" dirty="0">
              <a:solidFill>
                <a:prstClr val="black"/>
              </a:solidFill>
            </a:endParaRPr>
          </a:p>
        </p:txBody>
      </p:sp>
    </p:spTree>
    <p:extLst>
      <p:ext uri="{BB962C8B-B14F-4D97-AF65-F5344CB8AC3E}">
        <p14:creationId xmlns:p14="http://schemas.microsoft.com/office/powerpoint/2010/main" val="25846775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0"/>
            <a:ext cx="2057400" cy="365125"/>
          </a:xfrm>
          <a:prstGeom prst="rect">
            <a:avLst/>
          </a:prstGeom>
        </p:spPr>
        <p:txBody>
          <a:bodyPr/>
          <a:lstStyle/>
          <a:p>
            <a:pPr defTabSz="457200"/>
            <a:endParaRPr lang="en-IN" dirty="0">
              <a:solidFill>
                <a:prstClr val="black"/>
              </a:solidFill>
            </a:endParaRPr>
          </a:p>
        </p:txBody>
      </p:sp>
      <p:sp>
        <p:nvSpPr>
          <p:cNvPr id="3" name="Footer Placeholder 2"/>
          <p:cNvSpPr>
            <a:spLocks noGrp="1"/>
          </p:cNvSpPr>
          <p:nvPr>
            <p:ph type="ftr" sz="quarter" idx="11"/>
          </p:nvPr>
        </p:nvSpPr>
        <p:spPr>
          <a:xfrm>
            <a:off x="3028950" y="6356350"/>
            <a:ext cx="3086100" cy="365125"/>
          </a:xfrm>
          <a:prstGeom prst="rect">
            <a:avLst/>
          </a:prstGeom>
        </p:spPr>
        <p:txBody>
          <a:bodyPr/>
          <a:lstStyle/>
          <a:p>
            <a:pPr defTabSz="457200"/>
            <a:endParaRPr lang="en-IN" dirty="0">
              <a:solidFill>
                <a:prstClr val="black"/>
              </a:solidFill>
            </a:endParaRPr>
          </a:p>
        </p:txBody>
      </p:sp>
      <p:sp>
        <p:nvSpPr>
          <p:cNvPr id="4" name="Slide Number Placeholder 3"/>
          <p:cNvSpPr>
            <a:spLocks noGrp="1"/>
          </p:cNvSpPr>
          <p:nvPr>
            <p:ph type="sldNum" sz="quarter" idx="12"/>
          </p:nvPr>
        </p:nvSpPr>
        <p:spPr>
          <a:xfrm>
            <a:off x="6457950" y="6356350"/>
            <a:ext cx="2057400" cy="365125"/>
          </a:xfrm>
          <a:prstGeom prst="rect">
            <a:avLst/>
          </a:prstGeom>
        </p:spPr>
        <p:txBody>
          <a:bodyPr/>
          <a:lstStyle/>
          <a:p>
            <a:fld id="{FBCAF13E-7FA4-4B48-9B23-9609234B51FA}" type="slidenum">
              <a:rPr lang="en-IN" smtClean="0">
                <a:solidFill>
                  <a:prstClr val="black"/>
                </a:solidFill>
              </a:rPr>
              <a:pPr/>
              <a:t>‹#›</a:t>
            </a:fld>
            <a:endParaRPr lang="en-IN" dirty="0">
              <a:solidFill>
                <a:prstClr val="black"/>
              </a:solidFill>
            </a:endParaRPr>
          </a:p>
        </p:txBody>
      </p:sp>
    </p:spTree>
    <p:extLst>
      <p:ext uri="{BB962C8B-B14F-4D97-AF65-F5344CB8AC3E}">
        <p14:creationId xmlns:p14="http://schemas.microsoft.com/office/powerpoint/2010/main" val="4081565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0"/>
            <a:ext cx="2057400" cy="365125"/>
          </a:xfrm>
          <a:prstGeom prst="rect">
            <a:avLst/>
          </a:prstGeom>
        </p:spPr>
        <p:txBody>
          <a:bodyPr/>
          <a:lstStyle/>
          <a:p>
            <a:pPr defTabSz="457200"/>
            <a:endParaRPr lang="en-IN" dirty="0">
              <a:solidFill>
                <a:prstClr val="black"/>
              </a:solidFill>
            </a:endParaRPr>
          </a:p>
        </p:txBody>
      </p:sp>
      <p:sp>
        <p:nvSpPr>
          <p:cNvPr id="6" name="Footer Placeholder 5"/>
          <p:cNvSpPr>
            <a:spLocks noGrp="1"/>
          </p:cNvSpPr>
          <p:nvPr>
            <p:ph type="ftr" sz="quarter" idx="11"/>
          </p:nvPr>
        </p:nvSpPr>
        <p:spPr>
          <a:xfrm>
            <a:off x="3028950" y="6356350"/>
            <a:ext cx="3086100" cy="365125"/>
          </a:xfrm>
          <a:prstGeom prst="rect">
            <a:avLst/>
          </a:prstGeom>
        </p:spPr>
        <p:txBody>
          <a:bodyPr/>
          <a:lstStyle/>
          <a:p>
            <a:pPr defTabSz="457200"/>
            <a:endParaRPr lang="en-IN" dirty="0">
              <a:solidFill>
                <a:prstClr val="black"/>
              </a:solidFill>
            </a:endParaRPr>
          </a:p>
        </p:txBody>
      </p:sp>
      <p:sp>
        <p:nvSpPr>
          <p:cNvPr id="7" name="Slide Number Placeholder 6"/>
          <p:cNvSpPr>
            <a:spLocks noGrp="1"/>
          </p:cNvSpPr>
          <p:nvPr>
            <p:ph type="sldNum" sz="quarter" idx="12"/>
          </p:nvPr>
        </p:nvSpPr>
        <p:spPr>
          <a:xfrm>
            <a:off x="6457950" y="6356350"/>
            <a:ext cx="2057400" cy="365125"/>
          </a:xfrm>
          <a:prstGeom prst="rect">
            <a:avLst/>
          </a:prstGeom>
        </p:spPr>
        <p:txBody>
          <a:bodyPr/>
          <a:lstStyle/>
          <a:p>
            <a:fld id="{FBCAF13E-7FA4-4B48-9B23-9609234B51FA}" type="slidenum">
              <a:rPr lang="en-IN" smtClean="0">
                <a:solidFill>
                  <a:prstClr val="black"/>
                </a:solidFill>
              </a:rPr>
              <a:pPr/>
              <a:t>‹#›</a:t>
            </a:fld>
            <a:endParaRPr lang="en-IN" dirty="0">
              <a:solidFill>
                <a:prstClr val="black"/>
              </a:solidFill>
            </a:endParaRPr>
          </a:p>
        </p:txBody>
      </p:sp>
    </p:spTree>
    <p:extLst>
      <p:ext uri="{BB962C8B-B14F-4D97-AF65-F5344CB8AC3E}">
        <p14:creationId xmlns:p14="http://schemas.microsoft.com/office/powerpoint/2010/main" val="971672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2BE785-9ABD-4E60-857F-F691118E1C2E}" type="datetimeFigureOut">
              <a:rPr lang="en-US" smtClean="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8567D1-5BE3-4ECE-B98A-023E285DFB20}" type="slidenum">
              <a:rPr lang="en-US" smtClean="0"/>
              <a:t>‹#›</a:t>
            </a:fld>
            <a:endParaRPr lang="en-US" dirty="0"/>
          </a:p>
        </p:txBody>
      </p:sp>
    </p:spTree>
    <p:extLst>
      <p:ext uri="{BB962C8B-B14F-4D97-AF65-F5344CB8AC3E}">
        <p14:creationId xmlns:p14="http://schemas.microsoft.com/office/powerpoint/2010/main" val="628711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0"/>
            <a:ext cx="2057400" cy="365125"/>
          </a:xfrm>
          <a:prstGeom prst="rect">
            <a:avLst/>
          </a:prstGeom>
        </p:spPr>
        <p:txBody>
          <a:bodyPr/>
          <a:lstStyle/>
          <a:p>
            <a:pPr defTabSz="457200"/>
            <a:endParaRPr lang="en-IN" dirty="0">
              <a:solidFill>
                <a:prstClr val="black"/>
              </a:solidFill>
            </a:endParaRPr>
          </a:p>
        </p:txBody>
      </p:sp>
      <p:sp>
        <p:nvSpPr>
          <p:cNvPr id="6" name="Footer Placeholder 5"/>
          <p:cNvSpPr>
            <a:spLocks noGrp="1"/>
          </p:cNvSpPr>
          <p:nvPr>
            <p:ph type="ftr" sz="quarter" idx="11"/>
          </p:nvPr>
        </p:nvSpPr>
        <p:spPr>
          <a:xfrm>
            <a:off x="3028950" y="6356350"/>
            <a:ext cx="3086100" cy="365125"/>
          </a:xfrm>
          <a:prstGeom prst="rect">
            <a:avLst/>
          </a:prstGeom>
        </p:spPr>
        <p:txBody>
          <a:bodyPr/>
          <a:lstStyle/>
          <a:p>
            <a:pPr defTabSz="457200"/>
            <a:endParaRPr lang="en-IN" dirty="0">
              <a:solidFill>
                <a:prstClr val="black"/>
              </a:solidFill>
            </a:endParaRPr>
          </a:p>
        </p:txBody>
      </p:sp>
      <p:sp>
        <p:nvSpPr>
          <p:cNvPr id="7" name="Slide Number Placeholder 6"/>
          <p:cNvSpPr>
            <a:spLocks noGrp="1"/>
          </p:cNvSpPr>
          <p:nvPr>
            <p:ph type="sldNum" sz="quarter" idx="12"/>
          </p:nvPr>
        </p:nvSpPr>
        <p:spPr>
          <a:xfrm>
            <a:off x="6457950" y="6356350"/>
            <a:ext cx="2057400" cy="365125"/>
          </a:xfrm>
          <a:prstGeom prst="rect">
            <a:avLst/>
          </a:prstGeom>
        </p:spPr>
        <p:txBody>
          <a:bodyPr/>
          <a:lstStyle/>
          <a:p>
            <a:fld id="{FBCAF13E-7FA4-4B48-9B23-9609234B51FA}" type="slidenum">
              <a:rPr lang="en-IN" smtClean="0">
                <a:solidFill>
                  <a:prstClr val="black"/>
                </a:solidFill>
              </a:rPr>
              <a:pPr/>
              <a:t>‹#›</a:t>
            </a:fld>
            <a:endParaRPr lang="en-IN" dirty="0">
              <a:solidFill>
                <a:prstClr val="black"/>
              </a:solidFill>
            </a:endParaRPr>
          </a:p>
        </p:txBody>
      </p:sp>
    </p:spTree>
    <p:extLst>
      <p:ext uri="{BB962C8B-B14F-4D97-AF65-F5344CB8AC3E}">
        <p14:creationId xmlns:p14="http://schemas.microsoft.com/office/powerpoint/2010/main" val="5462418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endParaRPr lang="en-IN"/>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a:xfrm>
            <a:off x="628650" y="6356350"/>
            <a:ext cx="2057400" cy="365125"/>
          </a:xfrm>
          <a:prstGeom prst="rect">
            <a:avLst/>
          </a:prstGeom>
        </p:spPr>
        <p:txBody>
          <a:bodyPr/>
          <a:lstStyle/>
          <a:p>
            <a:pPr defTabSz="457200"/>
            <a:endParaRPr lang="en-IN" dirty="0">
              <a:solidFill>
                <a:prstClr val="black"/>
              </a:solidFill>
            </a:endParaRPr>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pPr defTabSz="457200"/>
            <a:endParaRPr lang="en-IN" dirty="0">
              <a:solidFill>
                <a:prstClr val="black"/>
              </a:solidFill>
            </a:endParaRPr>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FBCAF13E-7FA4-4B48-9B23-9609234B51FA}" type="slidenum">
              <a:rPr lang="en-IN" smtClean="0">
                <a:solidFill>
                  <a:prstClr val="black"/>
                </a:solidFill>
              </a:rPr>
              <a:pPr/>
              <a:t>‹#›</a:t>
            </a:fld>
            <a:endParaRPr lang="en-IN" dirty="0">
              <a:solidFill>
                <a:prstClr val="black"/>
              </a:solidFill>
            </a:endParaRPr>
          </a:p>
        </p:txBody>
      </p:sp>
    </p:spTree>
    <p:extLst>
      <p:ext uri="{BB962C8B-B14F-4D97-AF65-F5344CB8AC3E}">
        <p14:creationId xmlns:p14="http://schemas.microsoft.com/office/powerpoint/2010/main" val="37518185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28650" y="365125"/>
            <a:ext cx="57626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a:xfrm>
            <a:off x="628650" y="6356350"/>
            <a:ext cx="2057400" cy="365125"/>
          </a:xfrm>
          <a:prstGeom prst="rect">
            <a:avLst/>
          </a:prstGeom>
        </p:spPr>
        <p:txBody>
          <a:bodyPr/>
          <a:lstStyle/>
          <a:p>
            <a:pPr defTabSz="457200"/>
            <a:endParaRPr lang="en-IN" dirty="0">
              <a:solidFill>
                <a:prstClr val="black"/>
              </a:solidFill>
            </a:endParaRPr>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pPr defTabSz="457200"/>
            <a:endParaRPr lang="en-IN" dirty="0">
              <a:solidFill>
                <a:prstClr val="black"/>
              </a:solidFill>
            </a:endParaRPr>
          </a:p>
        </p:txBody>
      </p:sp>
      <p:sp>
        <p:nvSpPr>
          <p:cNvPr id="6" name="Slide Number Placeholder 5"/>
          <p:cNvSpPr>
            <a:spLocks noGrp="1"/>
          </p:cNvSpPr>
          <p:nvPr>
            <p:ph type="sldNum" sz="quarter" idx="12"/>
          </p:nvPr>
        </p:nvSpPr>
        <p:spPr>
          <a:xfrm>
            <a:off x="6457950" y="6356350"/>
            <a:ext cx="2057400" cy="365125"/>
          </a:xfrm>
          <a:prstGeom prst="rect">
            <a:avLst/>
          </a:prstGeom>
        </p:spPr>
        <p:txBody>
          <a:bodyPr/>
          <a:lstStyle/>
          <a:p>
            <a:fld id="{FBCAF13E-7FA4-4B48-9B23-9609234B51FA}" type="slidenum">
              <a:rPr lang="en-IN" smtClean="0">
                <a:solidFill>
                  <a:prstClr val="black"/>
                </a:solidFill>
              </a:rPr>
              <a:pPr/>
              <a:t>‹#›</a:t>
            </a:fld>
            <a:endParaRPr lang="en-IN" dirty="0">
              <a:solidFill>
                <a:prstClr val="black"/>
              </a:solidFill>
            </a:endParaRPr>
          </a:p>
        </p:txBody>
      </p:sp>
    </p:spTree>
    <p:extLst>
      <p:ext uri="{BB962C8B-B14F-4D97-AF65-F5344CB8AC3E}">
        <p14:creationId xmlns:p14="http://schemas.microsoft.com/office/powerpoint/2010/main" val="8183282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713801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166026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099065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764748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01032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962594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5113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E2BE785-9ABD-4E60-857F-F691118E1C2E}" type="datetimeFigureOut">
              <a:rPr lang="en-US" smtClean="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8567D1-5BE3-4ECE-B98A-023E285DFB20}" type="slidenum">
              <a:rPr lang="en-US" smtClean="0"/>
              <a:t>‹#›</a:t>
            </a:fld>
            <a:endParaRPr lang="en-US" dirty="0"/>
          </a:p>
        </p:txBody>
      </p:sp>
    </p:spTree>
    <p:extLst>
      <p:ext uri="{BB962C8B-B14F-4D97-AF65-F5344CB8AC3E}">
        <p14:creationId xmlns:p14="http://schemas.microsoft.com/office/powerpoint/2010/main" val="11043388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191507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020588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266568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094236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0AD5D1-507B-4158-883C-E45340EA5F6F}" type="datetimeFigureOut">
              <a:rPr lang="en-US" smtClean="0"/>
              <a:t>5/23/2018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6225B-8AE8-452C-9198-C538B5883019}" type="slidenum">
              <a:rPr lang="en-US" smtClean="0"/>
              <a:t>‹#›</a:t>
            </a:fld>
            <a:endParaRPr lang="en-US"/>
          </a:p>
        </p:txBody>
      </p:sp>
    </p:spTree>
    <p:extLst>
      <p:ext uri="{BB962C8B-B14F-4D97-AF65-F5344CB8AC3E}">
        <p14:creationId xmlns:p14="http://schemas.microsoft.com/office/powerpoint/2010/main" val="5417580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0AD5D1-507B-4158-883C-E45340EA5F6F}" type="datetimeFigureOut">
              <a:rPr lang="en-US" smtClean="0"/>
              <a:t>5/23/2018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6225B-8AE8-452C-9198-C538B5883019}" type="slidenum">
              <a:rPr lang="en-US" smtClean="0"/>
              <a:t>‹#›</a:t>
            </a:fld>
            <a:endParaRPr lang="en-US"/>
          </a:p>
        </p:txBody>
      </p:sp>
    </p:spTree>
    <p:extLst>
      <p:ext uri="{BB962C8B-B14F-4D97-AF65-F5344CB8AC3E}">
        <p14:creationId xmlns:p14="http://schemas.microsoft.com/office/powerpoint/2010/main" val="12178745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F0AD5D1-507B-4158-883C-E45340EA5F6F}" type="datetimeFigureOut">
              <a:rPr lang="en-US" smtClean="0"/>
              <a:t>5/23/2018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6225B-8AE8-452C-9198-C538B5883019}" type="slidenum">
              <a:rPr lang="en-US" smtClean="0"/>
              <a:t>‹#›</a:t>
            </a:fld>
            <a:endParaRPr lang="en-US"/>
          </a:p>
        </p:txBody>
      </p:sp>
    </p:spTree>
    <p:extLst>
      <p:ext uri="{BB962C8B-B14F-4D97-AF65-F5344CB8AC3E}">
        <p14:creationId xmlns:p14="http://schemas.microsoft.com/office/powerpoint/2010/main" val="3151471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0AD5D1-507B-4158-883C-E45340EA5F6F}" type="datetimeFigureOut">
              <a:rPr lang="en-US" smtClean="0"/>
              <a:t>5/23/2018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86225B-8AE8-452C-9198-C538B5883019}" type="slidenum">
              <a:rPr lang="en-US" smtClean="0"/>
              <a:t>‹#›</a:t>
            </a:fld>
            <a:endParaRPr lang="en-US"/>
          </a:p>
        </p:txBody>
      </p:sp>
    </p:spTree>
    <p:extLst>
      <p:ext uri="{BB962C8B-B14F-4D97-AF65-F5344CB8AC3E}">
        <p14:creationId xmlns:p14="http://schemas.microsoft.com/office/powerpoint/2010/main" val="21321688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0AD5D1-507B-4158-883C-E45340EA5F6F}" type="datetimeFigureOut">
              <a:rPr lang="en-US" smtClean="0"/>
              <a:t>5/23/2018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86225B-8AE8-452C-9198-C538B5883019}" type="slidenum">
              <a:rPr lang="en-US" smtClean="0"/>
              <a:t>‹#›</a:t>
            </a:fld>
            <a:endParaRPr lang="en-US"/>
          </a:p>
        </p:txBody>
      </p:sp>
    </p:spTree>
    <p:extLst>
      <p:ext uri="{BB962C8B-B14F-4D97-AF65-F5344CB8AC3E}">
        <p14:creationId xmlns:p14="http://schemas.microsoft.com/office/powerpoint/2010/main" val="8814525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0AD5D1-507B-4158-883C-E45340EA5F6F}" type="datetimeFigureOut">
              <a:rPr lang="en-US" smtClean="0"/>
              <a:t>5/23/2018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86225B-8AE8-452C-9198-C538B5883019}" type="slidenum">
              <a:rPr lang="en-US" smtClean="0"/>
              <a:t>‹#›</a:t>
            </a:fld>
            <a:endParaRPr lang="en-US"/>
          </a:p>
        </p:txBody>
      </p:sp>
    </p:spTree>
    <p:extLst>
      <p:ext uri="{BB962C8B-B14F-4D97-AF65-F5344CB8AC3E}">
        <p14:creationId xmlns:p14="http://schemas.microsoft.com/office/powerpoint/2010/main" val="4138194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E2BE785-9ABD-4E60-857F-F691118E1C2E}" type="datetimeFigureOut">
              <a:rPr lang="en-US" smtClean="0"/>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28567D1-5BE3-4ECE-B98A-023E285DFB20}" type="slidenum">
              <a:rPr lang="en-US" smtClean="0"/>
              <a:t>‹#›</a:t>
            </a:fld>
            <a:endParaRPr lang="en-US" dirty="0"/>
          </a:p>
        </p:txBody>
      </p:sp>
    </p:spTree>
    <p:extLst>
      <p:ext uri="{BB962C8B-B14F-4D97-AF65-F5344CB8AC3E}">
        <p14:creationId xmlns:p14="http://schemas.microsoft.com/office/powerpoint/2010/main" val="5640086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0AD5D1-507B-4158-883C-E45340EA5F6F}" type="datetimeFigureOut">
              <a:rPr lang="en-US" smtClean="0"/>
              <a:t>5/23/2018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86225B-8AE8-452C-9198-C538B5883019}" type="slidenum">
              <a:rPr lang="en-US" smtClean="0"/>
              <a:t>‹#›</a:t>
            </a:fld>
            <a:endParaRPr lang="en-US"/>
          </a:p>
        </p:txBody>
      </p:sp>
    </p:spTree>
    <p:extLst>
      <p:ext uri="{BB962C8B-B14F-4D97-AF65-F5344CB8AC3E}">
        <p14:creationId xmlns:p14="http://schemas.microsoft.com/office/powerpoint/2010/main" val="234699234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FF0AD5D1-507B-4158-883C-E45340EA5F6F}" type="datetimeFigureOut">
              <a:rPr lang="en-US" smtClean="0"/>
              <a:t>5/23/2018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86225B-8AE8-452C-9198-C538B5883019}" type="slidenum">
              <a:rPr lang="en-US" smtClean="0"/>
              <a:t>‹#›</a:t>
            </a:fld>
            <a:endParaRPr lang="en-US"/>
          </a:p>
        </p:txBody>
      </p:sp>
    </p:spTree>
    <p:extLst>
      <p:ext uri="{BB962C8B-B14F-4D97-AF65-F5344CB8AC3E}">
        <p14:creationId xmlns:p14="http://schemas.microsoft.com/office/powerpoint/2010/main" val="26345416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FF0AD5D1-507B-4158-883C-E45340EA5F6F}" type="datetimeFigureOut">
              <a:rPr lang="en-US" smtClean="0"/>
              <a:t>5/23/2018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86225B-8AE8-452C-9198-C538B5883019}" type="slidenum">
              <a:rPr lang="en-US" smtClean="0"/>
              <a:t>‹#›</a:t>
            </a:fld>
            <a:endParaRPr lang="en-US"/>
          </a:p>
        </p:txBody>
      </p:sp>
    </p:spTree>
    <p:extLst>
      <p:ext uri="{BB962C8B-B14F-4D97-AF65-F5344CB8AC3E}">
        <p14:creationId xmlns:p14="http://schemas.microsoft.com/office/powerpoint/2010/main" val="14054050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0AD5D1-507B-4158-883C-E45340EA5F6F}" type="datetimeFigureOut">
              <a:rPr lang="en-US" smtClean="0"/>
              <a:t>5/23/2018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6225B-8AE8-452C-9198-C538B5883019}" type="slidenum">
              <a:rPr lang="en-US" smtClean="0"/>
              <a:t>‹#›</a:t>
            </a:fld>
            <a:endParaRPr lang="en-US"/>
          </a:p>
        </p:txBody>
      </p:sp>
    </p:spTree>
    <p:extLst>
      <p:ext uri="{BB962C8B-B14F-4D97-AF65-F5344CB8AC3E}">
        <p14:creationId xmlns:p14="http://schemas.microsoft.com/office/powerpoint/2010/main" val="164575519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0AD5D1-507B-4158-883C-E45340EA5F6F}" type="datetimeFigureOut">
              <a:rPr lang="en-US" smtClean="0"/>
              <a:t>5/23/2018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6225B-8AE8-452C-9198-C538B5883019}" type="slidenum">
              <a:rPr lang="en-US" smtClean="0"/>
              <a:t>‹#›</a:t>
            </a:fld>
            <a:endParaRPr lang="en-US"/>
          </a:p>
        </p:txBody>
      </p:sp>
    </p:spTree>
    <p:extLst>
      <p:ext uri="{BB962C8B-B14F-4D97-AF65-F5344CB8AC3E}">
        <p14:creationId xmlns:p14="http://schemas.microsoft.com/office/powerpoint/2010/main" val="2012409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E2BE785-9ABD-4E60-857F-F691118E1C2E}" type="datetimeFigureOut">
              <a:rPr lang="en-US" smtClean="0"/>
              <a:t>5/23/2018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28567D1-5BE3-4ECE-B98A-023E285DFB20}" type="slidenum">
              <a:rPr lang="en-US" smtClean="0"/>
              <a:t>‹#›</a:t>
            </a:fld>
            <a:endParaRPr lang="en-US" dirty="0"/>
          </a:p>
        </p:txBody>
      </p:sp>
    </p:spTree>
    <p:extLst>
      <p:ext uri="{BB962C8B-B14F-4D97-AF65-F5344CB8AC3E}">
        <p14:creationId xmlns:p14="http://schemas.microsoft.com/office/powerpoint/2010/main" val="49444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2BE785-9ABD-4E60-857F-F691118E1C2E}" type="datetimeFigureOut">
              <a:rPr lang="en-US" smtClean="0"/>
              <a:t>5/23/2018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28567D1-5BE3-4ECE-B98A-023E285DFB20}" type="slidenum">
              <a:rPr lang="en-US" smtClean="0"/>
              <a:t>‹#›</a:t>
            </a:fld>
            <a:endParaRPr lang="en-US" dirty="0"/>
          </a:p>
        </p:txBody>
      </p:sp>
    </p:spTree>
    <p:extLst>
      <p:ext uri="{BB962C8B-B14F-4D97-AF65-F5344CB8AC3E}">
        <p14:creationId xmlns:p14="http://schemas.microsoft.com/office/powerpoint/2010/main" val="1978627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2BE785-9ABD-4E60-857F-F691118E1C2E}" type="datetimeFigureOut">
              <a:rPr lang="en-US" smtClean="0"/>
              <a:t>5/23/2018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28567D1-5BE3-4ECE-B98A-023E285DFB20}" type="slidenum">
              <a:rPr lang="en-US" smtClean="0"/>
              <a:t>‹#›</a:t>
            </a:fld>
            <a:endParaRPr lang="en-US" dirty="0"/>
          </a:p>
        </p:txBody>
      </p:sp>
    </p:spTree>
    <p:extLst>
      <p:ext uri="{BB962C8B-B14F-4D97-AF65-F5344CB8AC3E}">
        <p14:creationId xmlns:p14="http://schemas.microsoft.com/office/powerpoint/2010/main" val="2978651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E2BE785-9ABD-4E60-857F-F691118E1C2E}" type="datetimeFigureOut">
              <a:rPr lang="en-US" smtClean="0"/>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28567D1-5BE3-4ECE-B98A-023E285DFB20}" type="slidenum">
              <a:rPr lang="en-US" smtClean="0"/>
              <a:t>‹#›</a:t>
            </a:fld>
            <a:endParaRPr lang="en-US" dirty="0"/>
          </a:p>
        </p:txBody>
      </p:sp>
    </p:spTree>
    <p:extLst>
      <p:ext uri="{BB962C8B-B14F-4D97-AF65-F5344CB8AC3E}">
        <p14:creationId xmlns:p14="http://schemas.microsoft.com/office/powerpoint/2010/main" val="3749995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E2BE785-9ABD-4E60-857F-F691118E1C2E}" type="datetimeFigureOut">
              <a:rPr lang="en-US" smtClean="0"/>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28567D1-5BE3-4ECE-B98A-023E285DFB20}" type="slidenum">
              <a:rPr lang="en-US" smtClean="0"/>
              <a:t>‹#›</a:t>
            </a:fld>
            <a:endParaRPr lang="en-US" dirty="0"/>
          </a:p>
        </p:txBody>
      </p:sp>
    </p:spTree>
    <p:extLst>
      <p:ext uri="{BB962C8B-B14F-4D97-AF65-F5344CB8AC3E}">
        <p14:creationId xmlns:p14="http://schemas.microsoft.com/office/powerpoint/2010/main" val="116046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2BE785-9ABD-4E60-857F-F691118E1C2E}" type="datetimeFigureOut">
              <a:rPr lang="en-US" smtClean="0"/>
              <a:t>5/23/2018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8567D1-5BE3-4ECE-B98A-023E285DFB20}" type="slidenum">
              <a:rPr lang="en-US" smtClean="0"/>
              <a:t>‹#›</a:t>
            </a:fld>
            <a:endParaRPr lang="en-US" dirty="0"/>
          </a:p>
        </p:txBody>
      </p:sp>
    </p:spTree>
    <p:extLst>
      <p:ext uri="{BB962C8B-B14F-4D97-AF65-F5344CB8AC3E}">
        <p14:creationId xmlns:p14="http://schemas.microsoft.com/office/powerpoint/2010/main" val="2260044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cxnSp>
        <p:nvCxnSpPr>
          <p:cNvPr id="9" name="Straight Connector 8"/>
          <p:cNvCxnSpPr/>
          <p:nvPr userDrawn="1"/>
        </p:nvCxnSpPr>
        <p:spPr>
          <a:xfrm>
            <a:off x="214571" y="678743"/>
            <a:ext cx="8714858" cy="0"/>
          </a:xfrm>
          <a:prstGeom prst="line">
            <a:avLst/>
          </a:prstGeom>
        </p:spPr>
        <p:style>
          <a:lnRef idx="3">
            <a:schemeClr val="dk1"/>
          </a:lnRef>
          <a:fillRef idx="0">
            <a:schemeClr val="dk1"/>
          </a:fillRef>
          <a:effectRef idx="2">
            <a:schemeClr val="dk1"/>
          </a:effectRef>
          <a:fontRef idx="minor">
            <a:schemeClr val="tx1"/>
          </a:fontRef>
        </p:style>
      </p:cxnSp>
      <p:sp>
        <p:nvSpPr>
          <p:cNvPr id="10" name="5 Marcador de número de diapositiva"/>
          <p:cNvSpPr>
            <a:spLocks noGrp="1"/>
          </p:cNvSpPr>
          <p:nvPr>
            <p:ph type="sldNum" sz="quarter" idx="4"/>
          </p:nvPr>
        </p:nvSpPr>
        <p:spPr>
          <a:xfrm>
            <a:off x="6906170" y="6356408"/>
            <a:ext cx="2057266" cy="365083"/>
          </a:xfrm>
          <a:prstGeom prst="rect">
            <a:avLst/>
          </a:prstGeom>
        </p:spPr>
        <p:txBody>
          <a:bodyPr/>
          <a:lstStyle/>
          <a:p>
            <a:pPr defTabSz="457200"/>
            <a:fld id="{63356E29-4ECD-4C2B-B26A-7C34C1F3AF5F}" type="slidenum">
              <a:rPr lang="es-SV">
                <a:solidFill>
                  <a:prstClr val="black"/>
                </a:solidFill>
                <a:latin typeface="Tahoma"/>
                <a:cs typeface="Tahoma"/>
              </a:rPr>
              <a:pPr defTabSz="457200"/>
              <a:t>‹#›</a:t>
            </a:fld>
            <a:endParaRPr lang="es-SV" dirty="0">
              <a:solidFill>
                <a:prstClr val="black"/>
              </a:solidFill>
              <a:latin typeface="Tahoma"/>
              <a:cs typeface="Tahoma"/>
            </a:endParaRPr>
          </a:p>
        </p:txBody>
      </p:sp>
      <p:pic>
        <p:nvPicPr>
          <p:cNvPr id="11" name="Picture 2"/>
          <p:cNvPicPr>
            <a:picLocks noChangeAspect="1" noChangeArrowheads="1"/>
          </p:cNvPicPr>
          <p:nvPr userDrawn="1"/>
        </p:nvPicPr>
        <p:blipFill>
          <a:blip r:embed="rId14" cstate="email">
            <a:extLst>
              <a:ext uri="{28A0092B-C50C-407E-A947-70E740481C1C}">
                <a14:useLocalDpi xmlns:a14="http://schemas.microsoft.com/office/drawing/2010/main" val="0"/>
              </a:ext>
            </a:extLst>
          </a:blip>
          <a:srcRect/>
          <a:stretch>
            <a:fillRect/>
          </a:stretch>
        </p:blipFill>
        <p:spPr bwMode="auto">
          <a:xfrm>
            <a:off x="7492930" y="167455"/>
            <a:ext cx="1476568" cy="475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45 Rectángulo"/>
          <p:cNvSpPr/>
          <p:nvPr userDrawn="1"/>
        </p:nvSpPr>
        <p:spPr bwMode="auto">
          <a:xfrm>
            <a:off x="286402" y="752081"/>
            <a:ext cx="8683095" cy="5332587"/>
          </a:xfrm>
          <a:prstGeom prst="rect">
            <a:avLst/>
          </a:prstGeom>
          <a:noFill/>
          <a:ln>
            <a:noFill/>
          </a:ln>
          <a:extLst/>
        </p:spPr>
        <p:txBody>
          <a:bodyPr lIns="0" tIns="0" rIns="0" bIns="0" rtlCol="0" anchor="t"/>
          <a:lstStyle/>
          <a:p>
            <a:pPr defTabSz="457200">
              <a:lnSpc>
                <a:spcPct val="140000"/>
              </a:lnSpc>
              <a:buClr>
                <a:srgbClr val="6C6C6C"/>
              </a:buClr>
            </a:pPr>
            <a:endParaRPr lang="en-US" sz="1100" dirty="0">
              <a:solidFill>
                <a:prstClr val="black"/>
              </a:solidFill>
              <a:latin typeface="Tahoma"/>
              <a:ea typeface="Open Sans Extrabold" panose="020B0906030804020204" pitchFamily="34" charset="0"/>
              <a:cs typeface="Tahoma"/>
            </a:endParaRPr>
          </a:p>
        </p:txBody>
      </p:sp>
      <p:sp>
        <p:nvSpPr>
          <p:cNvPr id="14" name="4 Título"/>
          <p:cNvSpPr txBox="1">
            <a:spLocks/>
          </p:cNvSpPr>
          <p:nvPr userDrawn="1"/>
        </p:nvSpPr>
        <p:spPr>
          <a:xfrm>
            <a:off x="366971" y="251030"/>
            <a:ext cx="5561533" cy="506776"/>
          </a:xfrm>
          <a:prstGeom prst="rect">
            <a:avLst/>
          </a:prstGeom>
        </p:spPr>
        <p:txBody>
          <a:bodyPr vert="horz" lIns="91440" tIns="45720" rIns="91440" bIns="45720" rtlCol="0" anchor="ctr">
            <a:normAutofit fontScale="97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es-SV" b="1" dirty="0">
              <a:solidFill>
                <a:prstClr val="black"/>
              </a:solidFill>
              <a:latin typeface="Tahoma"/>
              <a:cs typeface="Tahoma"/>
            </a:endParaRPr>
          </a:p>
        </p:txBody>
      </p:sp>
    </p:spTree>
    <p:extLst>
      <p:ext uri="{BB962C8B-B14F-4D97-AF65-F5344CB8AC3E}">
        <p14:creationId xmlns:p14="http://schemas.microsoft.com/office/powerpoint/2010/main" val="29241675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2BE785-9ABD-4E60-857F-F691118E1C2E}" type="datetimeFigureOut">
              <a:rPr lang="en-US" smtClean="0">
                <a:solidFill>
                  <a:prstClr val="black">
                    <a:tint val="75000"/>
                  </a:prstClr>
                </a:solidFill>
              </a:rPr>
              <a:pPr/>
              <a:t>5/23/2018</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8567D1-5BE3-4ECE-B98A-023E285DFB2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939295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F0AD5D1-507B-4158-883C-E45340EA5F6F}" type="datetimeFigureOut">
              <a:rPr lang="en-US" smtClean="0"/>
              <a:t>5/23/2018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786225B-8AE8-452C-9198-C538B5883019}" type="slidenum">
              <a:rPr lang="en-US" smtClean="0"/>
              <a:t>‹#›</a:t>
            </a:fld>
            <a:endParaRPr lang="en-US"/>
          </a:p>
        </p:txBody>
      </p:sp>
    </p:spTree>
    <p:extLst>
      <p:ext uri="{BB962C8B-B14F-4D97-AF65-F5344CB8AC3E}">
        <p14:creationId xmlns:p14="http://schemas.microsoft.com/office/powerpoint/2010/main" val="402267149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jpeg"/><Relationship Id="rId7" Type="http://schemas.openxmlformats.org/officeDocument/2006/relationships/image" Target="../media/image48.png"/><Relationship Id="rId2" Type="http://schemas.openxmlformats.org/officeDocument/2006/relationships/image" Target="../media/image7.png"/><Relationship Id="rId1" Type="http://schemas.openxmlformats.org/officeDocument/2006/relationships/slideLayout" Target="../slideLayouts/slideLayout35.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3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7.png"/><Relationship Id="rId1" Type="http://schemas.openxmlformats.org/officeDocument/2006/relationships/slideLayout" Target="../slideLayouts/slideLayout3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52.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34.xml"/><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7.png"/><Relationship Id="rId4" Type="http://schemas.openxmlformats.org/officeDocument/2006/relationships/image" Target="../media/image53.png"/><Relationship Id="rId9" Type="http://schemas.microsoft.com/office/2007/relationships/diagramDrawing" Target="../diagrams/drawing3.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52.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34.xml"/><Relationship Id="rId6" Type="http://schemas.openxmlformats.org/officeDocument/2006/relationships/diagramLayout" Target="../diagrams/layout4.xml"/><Relationship Id="rId5" Type="http://schemas.openxmlformats.org/officeDocument/2006/relationships/diagramData" Target="../diagrams/data4.xml"/><Relationship Id="rId10" Type="http://schemas.openxmlformats.org/officeDocument/2006/relationships/image" Target="../media/image7.png"/><Relationship Id="rId4" Type="http://schemas.openxmlformats.org/officeDocument/2006/relationships/image" Target="../media/image53.png"/><Relationship Id="rId9" Type="http://schemas.microsoft.com/office/2007/relationships/diagramDrawing" Target="../diagrams/drawing4.xml"/></Relationships>
</file>

<file path=ppt/slides/_rels/slide1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9.xml"/><Relationship Id="rId1" Type="http://schemas.openxmlformats.org/officeDocument/2006/relationships/slideLayout" Target="../slideLayouts/slideLayout34.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5.png"/><Relationship Id="rId7" Type="http://schemas.microsoft.com/office/2007/relationships/hdphoto" Target="../media/hdphoto1.wdp"/><Relationship Id="rId12" Type="http://schemas.openxmlformats.org/officeDocument/2006/relationships/image" Target="../media/image61.png"/><Relationship Id="rId2" Type="http://schemas.openxmlformats.org/officeDocument/2006/relationships/notesSlide" Target="../notesSlides/notesSlide10.xml"/><Relationship Id="rId1" Type="http://schemas.openxmlformats.org/officeDocument/2006/relationships/slideLayout" Target="../slideLayouts/slideLayout34.xml"/><Relationship Id="rId6" Type="http://schemas.openxmlformats.org/officeDocument/2006/relationships/image" Target="../media/image58.jpeg"/><Relationship Id="rId11" Type="http://schemas.openxmlformats.org/officeDocument/2006/relationships/image" Target="../media/image7.png"/><Relationship Id="rId5" Type="http://schemas.openxmlformats.org/officeDocument/2006/relationships/image" Target="../media/image57.jpeg"/><Relationship Id="rId10" Type="http://schemas.microsoft.com/office/2007/relationships/hdphoto" Target="../media/hdphoto2.wdp"/><Relationship Id="rId4" Type="http://schemas.openxmlformats.org/officeDocument/2006/relationships/image" Target="../media/image56.png"/><Relationship Id="rId9" Type="http://schemas.openxmlformats.org/officeDocument/2006/relationships/image" Target="../media/image60.jpe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11.xml"/><Relationship Id="rId7" Type="http://schemas.openxmlformats.org/officeDocument/2006/relationships/image" Target="../media/image62.wmf"/><Relationship Id="rId2" Type="http://schemas.openxmlformats.org/officeDocument/2006/relationships/slideLayout" Target="../slideLayouts/slideLayout34.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64.png"/><Relationship Id="rId10" Type="http://schemas.openxmlformats.org/officeDocument/2006/relationships/image" Target="../media/image65.png"/><Relationship Id="rId4" Type="http://schemas.openxmlformats.org/officeDocument/2006/relationships/image" Target="../media/image7.png"/><Relationship Id="rId9" Type="http://schemas.openxmlformats.org/officeDocument/2006/relationships/image" Target="../media/image63.wmf"/></Relationships>
</file>

<file path=ppt/slides/_rels/slide18.xml.rels><?xml version="1.0" encoding="UTF-8" standalone="yes"?>
<Relationships xmlns="http://schemas.openxmlformats.org/package/2006/relationships"><Relationship Id="rId3" Type="http://schemas.openxmlformats.org/officeDocument/2006/relationships/hyperlink" Target="http://www.ncura.edu/LinkClick.aspx?fileticket=I8RwdGa4BH8%3d&amp;portalid=0" TargetMode="External"/><Relationship Id="rId2" Type="http://schemas.openxmlformats.org/officeDocument/2006/relationships/hyperlink" Target="http://www.qs.com/qs-announce-new-partnership-enago" TargetMode="External"/><Relationship Id="rId1" Type="http://schemas.openxmlformats.org/officeDocument/2006/relationships/slideLayout" Target="../slideLayouts/slideLayout35.xml"/><Relationship Id="rId4" Type="http://schemas.openxmlformats.org/officeDocument/2006/relationships/hyperlink" Target="http://fiuc.org/en/news/ifcu_partners_with_enago_to_offer_manuscript_preparation_and_author_education_service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7.png"/><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7.jpeg"/><Relationship Id="rId7" Type="http://schemas.openxmlformats.org/officeDocument/2006/relationships/image" Target="../media/image70.jpeg"/><Relationship Id="rId2" Type="http://schemas.openxmlformats.org/officeDocument/2006/relationships/notesSlide" Target="../notesSlides/notesSlide12.xml"/><Relationship Id="rId1" Type="http://schemas.openxmlformats.org/officeDocument/2006/relationships/slideLayout" Target="../slideLayouts/slideLayout34.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hyperlink" Target="enago.com/app"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34.xml"/><Relationship Id="rId6" Type="http://schemas.openxmlformats.org/officeDocument/2006/relationships/image" Target="../media/image10.png"/><Relationship Id="rId11" Type="http://schemas.openxmlformats.org/officeDocument/2006/relationships/image" Target="../media/image15.jpeg"/><Relationship Id="rId5" Type="http://schemas.openxmlformats.org/officeDocument/2006/relationships/image" Target="../media/image9.gif"/><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image" Target="../media/image16.png"/><Relationship Id="rId1" Type="http://schemas.openxmlformats.org/officeDocument/2006/relationships/slideLayout" Target="../slideLayouts/slideLayout3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png"/><Relationship Id="rId3" Type="http://schemas.openxmlformats.org/officeDocument/2006/relationships/image" Target="../media/image23.jpeg"/><Relationship Id="rId21" Type="http://schemas.openxmlformats.org/officeDocument/2006/relationships/image" Target="../media/image40.png"/><Relationship Id="rId7" Type="http://schemas.openxmlformats.org/officeDocument/2006/relationships/image" Target="../media/image26.gif"/><Relationship Id="rId12" Type="http://schemas.openxmlformats.org/officeDocument/2006/relationships/image" Target="../media/image31.png"/><Relationship Id="rId17" Type="http://schemas.openxmlformats.org/officeDocument/2006/relationships/image" Target="../media/image36.png"/><Relationship Id="rId2" Type="http://schemas.openxmlformats.org/officeDocument/2006/relationships/notesSlide" Target="../notesSlides/notesSlide6.xml"/><Relationship Id="rId16" Type="http://schemas.openxmlformats.org/officeDocument/2006/relationships/image" Target="../media/image35.png"/><Relationship Id="rId20" Type="http://schemas.openxmlformats.org/officeDocument/2006/relationships/image" Target="../media/image39.png"/><Relationship Id="rId1" Type="http://schemas.openxmlformats.org/officeDocument/2006/relationships/slideLayout" Target="../slideLayouts/slideLayout34.xml"/><Relationship Id="rId6" Type="http://schemas.openxmlformats.org/officeDocument/2006/relationships/image" Target="../media/image25.png"/><Relationship Id="rId11" Type="http://schemas.openxmlformats.org/officeDocument/2006/relationships/image" Target="../media/image30.jpeg"/><Relationship Id="rId24" Type="http://schemas.openxmlformats.org/officeDocument/2006/relationships/image" Target="../media/image43.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42.png"/><Relationship Id="rId10" Type="http://schemas.openxmlformats.org/officeDocument/2006/relationships/image" Target="../media/image29.jpeg"/><Relationship Id="rId19" Type="http://schemas.openxmlformats.org/officeDocument/2006/relationships/image" Target="../media/image38.png"/><Relationship Id="rId4" Type="http://schemas.openxmlformats.org/officeDocument/2006/relationships/image" Target="../media/image7.png"/><Relationship Id="rId9" Type="http://schemas.openxmlformats.org/officeDocument/2006/relationships/image" Target="../media/image28.jpeg"/><Relationship Id="rId14" Type="http://schemas.openxmlformats.org/officeDocument/2006/relationships/image" Target="../media/image33.png"/><Relationship Id="rId22" Type="http://schemas.openxmlformats.org/officeDocument/2006/relationships/image" Target="../media/image4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13"/>
          <p:cNvSpPr/>
          <p:nvPr/>
        </p:nvSpPr>
        <p:spPr bwMode="auto">
          <a:xfrm>
            <a:off x="0" y="2306340"/>
            <a:ext cx="9157408" cy="1518838"/>
          </a:xfrm>
          <a:prstGeom prst="rect">
            <a:avLst/>
          </a:prstGeom>
          <a:solidFill>
            <a:srgbClr val="D52B1E"/>
          </a:solidFill>
          <a:ln>
            <a:noFill/>
          </a:ln>
          <a:extLst/>
        </p:spPr>
        <p:txBody>
          <a:bodyPr lIns="0" tIns="0" rIns="0" bIns="0" rtlCol="0" anchor="ctr"/>
          <a:lstStyle/>
          <a:p>
            <a:pPr algn="ctr"/>
            <a:r>
              <a:rPr lang="en-US" sz="2800" b="1" dirty="0">
                <a:solidFill>
                  <a:schemeClr val="bg1"/>
                </a:solidFill>
              </a:rPr>
              <a:t>International collaborations through high-quality research output </a:t>
            </a:r>
            <a:endParaRPr lang="en-US" sz="1200" b="1" dirty="0">
              <a:solidFill>
                <a:schemeClr val="bg1"/>
              </a:solidFill>
            </a:endParaRPr>
          </a:p>
        </p:txBody>
      </p:sp>
      <p:sp>
        <p:nvSpPr>
          <p:cNvPr id="5" name="Title Placeholder 1"/>
          <p:cNvSpPr txBox="1">
            <a:spLocks/>
          </p:cNvSpPr>
          <p:nvPr/>
        </p:nvSpPr>
        <p:spPr>
          <a:xfrm>
            <a:off x="-152400" y="4302719"/>
            <a:ext cx="9289584" cy="1143000"/>
          </a:xfrm>
          <a:prstGeom prst="rect">
            <a:avLst/>
          </a:prstGeom>
          <a:ln>
            <a:no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600" b="1" dirty="0">
              <a:solidFill>
                <a:prstClr val="white"/>
              </a:solidFill>
            </a:endParaRPr>
          </a:p>
        </p:txBody>
      </p:sp>
      <p:sp>
        <p:nvSpPr>
          <p:cNvPr id="7" name="TextBox 6"/>
          <p:cNvSpPr txBox="1"/>
          <p:nvPr/>
        </p:nvSpPr>
        <p:spPr>
          <a:xfrm>
            <a:off x="0" y="6471838"/>
            <a:ext cx="9144000" cy="369332"/>
          </a:xfrm>
          <a:prstGeom prst="rect">
            <a:avLst/>
          </a:prstGeom>
          <a:noFill/>
        </p:spPr>
        <p:txBody>
          <a:bodyPr wrap="square" rtlCol="0">
            <a:spAutoFit/>
          </a:bodyPr>
          <a:lstStyle/>
          <a:p>
            <a:pPr algn="ctr"/>
            <a:r>
              <a:rPr lang="en-US" b="1" dirty="0"/>
              <a:t>Copyright © 2018 Enago Academy | All Rights Reserved.</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580" y="457200"/>
            <a:ext cx="8546839" cy="1371600"/>
          </a:xfrm>
          <a:prstGeom prst="rect">
            <a:avLst/>
          </a:prstGeom>
        </p:spPr>
      </p:pic>
      <p:sp>
        <p:nvSpPr>
          <p:cNvPr id="2" name="Rectangle 1"/>
          <p:cNvSpPr/>
          <p:nvPr/>
        </p:nvSpPr>
        <p:spPr>
          <a:xfrm>
            <a:off x="298579" y="4109171"/>
            <a:ext cx="8546839" cy="1341586"/>
          </a:xfrm>
          <a:prstGeom prst="rect">
            <a:avLst/>
          </a:prstGeom>
        </p:spPr>
        <p:txBody>
          <a:bodyPr wrap="square">
            <a:spAutoFit/>
          </a:bodyPr>
          <a:lstStyle/>
          <a:p>
            <a:pPr algn="ctr">
              <a:lnSpc>
                <a:spcPct val="115000"/>
              </a:lnSpc>
              <a:spcAft>
                <a:spcPts val="1000"/>
              </a:spcAft>
            </a:pPr>
            <a:r>
              <a:rPr lang="en-IN" sz="2400" b="1" dirty="0">
                <a:latin typeface="Calibri" panose="020F0502020204030204" pitchFamily="34" charset="0"/>
                <a:ea typeface="MS Mincho"/>
                <a:cs typeface="Tahoma" panose="020B0604030504040204" pitchFamily="34" charset="0"/>
              </a:rPr>
              <a:t>Can universities </a:t>
            </a:r>
            <a:r>
              <a:rPr lang="en-IN" sz="2400" b="1" dirty="0" smtClean="0">
                <a:latin typeface="Calibri" panose="020F0502020204030204" pitchFamily="34" charset="0"/>
                <a:ea typeface="MS Mincho"/>
                <a:cs typeface="Tahoma" panose="020B0604030504040204" pitchFamily="34" charset="0"/>
              </a:rPr>
              <a:t>achieve this </a:t>
            </a:r>
            <a:r>
              <a:rPr lang="en-IN" sz="2400" b="1" dirty="0">
                <a:latin typeface="Calibri" panose="020F0502020204030204" pitchFamily="34" charset="0"/>
                <a:ea typeface="MS Mincho"/>
                <a:cs typeface="Tahoma" panose="020B0604030504040204" pitchFamily="34" charset="0"/>
              </a:rPr>
              <a:t>by </a:t>
            </a:r>
            <a:r>
              <a:rPr lang="en-IN" sz="2400" b="1" dirty="0" smtClean="0">
                <a:latin typeface="Calibri" panose="020F0502020204030204" pitchFamily="34" charset="0"/>
                <a:ea typeface="MS Mincho"/>
                <a:cs typeface="Tahoma" panose="020B0604030504040204" pitchFamily="34" charset="0"/>
              </a:rPr>
              <a:t>promoting standards in research writing and developing </a:t>
            </a:r>
            <a:r>
              <a:rPr lang="en-IN" sz="2400" b="1" dirty="0">
                <a:latin typeface="Calibri" panose="020F0502020204030204" pitchFamily="34" charset="0"/>
                <a:ea typeface="MS Mincho"/>
                <a:cs typeface="Tahoma" panose="020B0604030504040204" pitchFamily="34" charset="0"/>
              </a:rPr>
              <a:t>a better understanding of scholarly publishing?</a:t>
            </a:r>
            <a:endParaRPr lang="en-US" sz="1400" dirty="0">
              <a:effectLst/>
              <a:latin typeface="Calibri" panose="020F0502020204030204" pitchFamily="34" charset="0"/>
              <a:ea typeface="MS Mincho"/>
              <a:cs typeface="Times New Roman" panose="02020603050405020304" pitchFamily="18" charset="0"/>
            </a:endParaRPr>
          </a:p>
        </p:txBody>
      </p:sp>
    </p:spTree>
    <p:extLst>
      <p:ext uri="{BB962C8B-B14F-4D97-AF65-F5344CB8AC3E}">
        <p14:creationId xmlns:p14="http://schemas.microsoft.com/office/powerpoint/2010/main" val="410197242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Título"/>
          <p:cNvSpPr txBox="1">
            <a:spLocks/>
          </p:cNvSpPr>
          <p:nvPr/>
        </p:nvSpPr>
        <p:spPr>
          <a:xfrm>
            <a:off x="1303928" y="931223"/>
            <a:ext cx="5057021"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s-MX" sz="1350" b="1" dirty="0">
                <a:solidFill>
                  <a:srgbClr val="44546A"/>
                </a:solidFill>
                <a:latin typeface="Tahoma"/>
                <a:cs typeface="Tahoma"/>
              </a:rPr>
              <a:t>Enago Top Clients</a:t>
            </a:r>
          </a:p>
        </p:txBody>
      </p:sp>
      <p:cxnSp>
        <p:nvCxnSpPr>
          <p:cNvPr id="5" name="Straight Connector 4"/>
          <p:cNvCxnSpPr/>
          <p:nvPr/>
        </p:nvCxnSpPr>
        <p:spPr>
          <a:xfrm>
            <a:off x="1303928" y="1366307"/>
            <a:ext cx="6536144" cy="0"/>
          </a:xfrm>
          <a:prstGeom prst="line">
            <a:avLst/>
          </a:prstGeom>
        </p:spPr>
        <p:style>
          <a:lnRef idx="3">
            <a:schemeClr val="dk1"/>
          </a:lnRef>
          <a:fillRef idx="0">
            <a:schemeClr val="dk1"/>
          </a:fillRef>
          <a:effectRef idx="2">
            <a:schemeClr val="dk1"/>
          </a:effectRef>
          <a:fontRef idx="minor">
            <a:schemeClr val="tx1"/>
          </a:fontRef>
        </p:style>
      </p:cxn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pic>
        <p:nvPicPr>
          <p:cNvPr id="7" name="Picture 10" descr="Image result for tomsk polytechnic univers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266" y="1891882"/>
            <a:ext cx="2447267" cy="80847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1"/>
          <p:cNvSpPr/>
          <p:nvPr/>
        </p:nvSpPr>
        <p:spPr>
          <a:xfrm>
            <a:off x="683556" y="1421311"/>
            <a:ext cx="1960144" cy="221009"/>
          </a:xfrm>
          <a:prstGeom prst="rect">
            <a:avLst/>
          </a:prstGeom>
        </p:spPr>
        <p:txBody>
          <a:bodyPr wrap="square" lIns="70283" tIns="35141" rIns="70283" bIns="35141">
            <a:spAutoFit/>
          </a:bodyPr>
          <a:lstStyle/>
          <a:p>
            <a:pPr defTabSz="685800"/>
            <a:r>
              <a:rPr lang="en-US" sz="975" b="1" dirty="0">
                <a:solidFill>
                  <a:srgbClr val="CA151E"/>
                </a:solidFill>
                <a:latin typeface="Tahoma"/>
                <a:cs typeface="Tahoma"/>
              </a:rPr>
              <a:t>CIS Universities</a:t>
            </a:r>
            <a:endParaRPr lang="en-US" sz="975" b="1" dirty="0">
              <a:solidFill>
                <a:srgbClr val="CA151E"/>
              </a:solidFill>
              <a:latin typeface="Tahoma"/>
              <a:cs typeface="Tahoma"/>
            </a:endParaRPr>
          </a:p>
        </p:txBody>
      </p:sp>
      <p:pic>
        <p:nvPicPr>
          <p:cNvPr id="4098" name="Picture 2" descr="Image result for siberian federal universit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7151" y="2819327"/>
            <a:ext cx="3657600" cy="233715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novosibirsk state technical universit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5951" y="1573654"/>
            <a:ext cx="3489288" cy="120951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tusu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3254" y="4962478"/>
            <a:ext cx="5787695" cy="670604"/>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Image result for &quot;Irkutsk State University&quo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21646" y="1728344"/>
            <a:ext cx="1823825" cy="1823825"/>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Image result for Kazakh State Women's Teacher Training Universit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54235" y="4308158"/>
            <a:ext cx="1991237" cy="1979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80979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5"/>
          <p:cNvGraphicFramePr>
            <a:graphicFrameLocks/>
          </p:cNvGraphicFramePr>
          <p:nvPr>
            <p:extLst/>
          </p:nvPr>
        </p:nvGraphicFramePr>
        <p:xfrm>
          <a:off x="1905455" y="2247619"/>
          <a:ext cx="5771891" cy="2430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4 Título"/>
          <p:cNvSpPr txBox="1">
            <a:spLocks/>
          </p:cNvSpPr>
          <p:nvPr/>
        </p:nvSpPr>
        <p:spPr>
          <a:xfrm>
            <a:off x="1303929" y="931223"/>
            <a:ext cx="4171150"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n-US" sz="1350" b="1" dirty="0">
                <a:solidFill>
                  <a:srgbClr val="44546A"/>
                </a:solidFill>
                <a:latin typeface="Tahoma"/>
                <a:cs typeface="Tahoma"/>
              </a:rPr>
              <a:t>Enago – Author Services</a:t>
            </a:r>
            <a:endParaRPr lang="es-MX" sz="1350" b="1" dirty="0">
              <a:solidFill>
                <a:srgbClr val="44546A"/>
              </a:solidFill>
              <a:latin typeface="Tahoma"/>
              <a:cs typeface="Tahoma"/>
            </a:endParaRPr>
          </a:p>
        </p:txBody>
      </p:sp>
      <p:cxnSp>
        <p:nvCxnSpPr>
          <p:cNvPr id="7" name="Straight Connector 6"/>
          <p:cNvCxnSpPr/>
          <p:nvPr/>
        </p:nvCxnSpPr>
        <p:spPr>
          <a:xfrm>
            <a:off x="1303928" y="1366307"/>
            <a:ext cx="6536144" cy="0"/>
          </a:xfrm>
          <a:prstGeom prst="line">
            <a:avLst/>
          </a:prstGeom>
        </p:spPr>
        <p:style>
          <a:lnRef idx="3">
            <a:schemeClr val="dk1"/>
          </a:lnRef>
          <a:fillRef idx="0">
            <a:schemeClr val="dk1"/>
          </a:fillRef>
          <a:effectRef idx="2">
            <a:schemeClr val="dk1"/>
          </a:effectRef>
          <a:fontRef idx="minor">
            <a:schemeClr val="tx1"/>
          </a:fontRef>
        </p:style>
      </p:cxn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cxnSp>
        <p:nvCxnSpPr>
          <p:cNvPr id="3" name="Straight Connector 2"/>
          <p:cNvCxnSpPr/>
          <p:nvPr/>
        </p:nvCxnSpPr>
        <p:spPr>
          <a:xfrm>
            <a:off x="2354969" y="4286250"/>
            <a:ext cx="15939" cy="1272949"/>
          </a:xfrm>
          <a:prstGeom prst="line">
            <a:avLst/>
          </a:prstGeom>
        </p:spPr>
        <p:style>
          <a:lnRef idx="2">
            <a:schemeClr val="dk1"/>
          </a:lnRef>
          <a:fillRef idx="0">
            <a:schemeClr val="dk1"/>
          </a:fillRef>
          <a:effectRef idx="1">
            <a:schemeClr val="dk1"/>
          </a:effectRef>
          <a:fontRef idx="minor">
            <a:schemeClr val="tx1"/>
          </a:fontRef>
        </p:style>
      </p:cxnSp>
      <p:sp>
        <p:nvSpPr>
          <p:cNvPr id="9" name="Rectangle 8"/>
          <p:cNvSpPr/>
          <p:nvPr/>
        </p:nvSpPr>
        <p:spPr>
          <a:xfrm>
            <a:off x="2517866" y="4521382"/>
            <a:ext cx="2037806" cy="313508"/>
          </a:xfrm>
          <a:prstGeom prst="rect">
            <a:avLst/>
          </a:prstGeom>
          <a:solidFill>
            <a:srgbClr val="D624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prstClr val="white"/>
                </a:solidFill>
                <a:latin typeface="Calibri" panose="020F0502020204030204"/>
              </a:rPr>
              <a:t>Translation Service</a:t>
            </a:r>
          </a:p>
        </p:txBody>
      </p:sp>
      <p:sp>
        <p:nvSpPr>
          <p:cNvPr id="11" name="Rectangle 10"/>
          <p:cNvSpPr/>
          <p:nvPr/>
        </p:nvSpPr>
        <p:spPr>
          <a:xfrm>
            <a:off x="2517865" y="4957354"/>
            <a:ext cx="2037806" cy="313508"/>
          </a:xfrm>
          <a:prstGeom prst="rect">
            <a:avLst/>
          </a:prstGeom>
          <a:solidFill>
            <a:srgbClr val="D624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prstClr val="white"/>
                </a:solidFill>
                <a:latin typeface="Calibri" panose="020F0502020204030204"/>
              </a:rPr>
              <a:t>Copy Editing</a:t>
            </a:r>
            <a:endParaRPr lang="en-US" sz="1350" dirty="0">
              <a:solidFill>
                <a:prstClr val="white"/>
              </a:solidFill>
              <a:latin typeface="Calibri" panose="020F0502020204030204"/>
            </a:endParaRPr>
          </a:p>
        </p:txBody>
      </p:sp>
      <p:sp>
        <p:nvSpPr>
          <p:cNvPr id="12" name="Rectangle 11"/>
          <p:cNvSpPr/>
          <p:nvPr/>
        </p:nvSpPr>
        <p:spPr>
          <a:xfrm>
            <a:off x="2517865" y="5402446"/>
            <a:ext cx="2037806" cy="313508"/>
          </a:xfrm>
          <a:prstGeom prst="rect">
            <a:avLst/>
          </a:prstGeom>
          <a:solidFill>
            <a:srgbClr val="D624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dirty="0">
                <a:solidFill>
                  <a:prstClr val="white"/>
                </a:solidFill>
                <a:latin typeface="Calibri" panose="020F0502020204030204"/>
              </a:rPr>
              <a:t>Substantive Editing</a:t>
            </a:r>
            <a:endParaRPr lang="en-US" sz="1350" dirty="0">
              <a:solidFill>
                <a:prstClr val="white"/>
              </a:solidFill>
              <a:latin typeface="Calibri" panose="020F0502020204030204"/>
            </a:endParaRPr>
          </a:p>
        </p:txBody>
      </p:sp>
      <p:cxnSp>
        <p:nvCxnSpPr>
          <p:cNvPr id="13" name="Straight Arrow Connector 12"/>
          <p:cNvCxnSpPr>
            <a:endCxn id="9" idx="1"/>
          </p:cNvCxnSpPr>
          <p:nvPr/>
        </p:nvCxnSpPr>
        <p:spPr>
          <a:xfrm>
            <a:off x="2362939" y="4677889"/>
            <a:ext cx="154927" cy="24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Straight Arrow Connector 14"/>
          <p:cNvCxnSpPr/>
          <p:nvPr/>
        </p:nvCxnSpPr>
        <p:spPr>
          <a:xfrm>
            <a:off x="2370909" y="5122487"/>
            <a:ext cx="154927" cy="24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Straight Arrow Connector 16"/>
          <p:cNvCxnSpPr/>
          <p:nvPr/>
        </p:nvCxnSpPr>
        <p:spPr>
          <a:xfrm>
            <a:off x="2370908" y="5549832"/>
            <a:ext cx="154927" cy="24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3043786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Título"/>
          <p:cNvSpPr txBox="1">
            <a:spLocks/>
          </p:cNvSpPr>
          <p:nvPr/>
        </p:nvSpPr>
        <p:spPr>
          <a:xfrm>
            <a:off x="1303929" y="931223"/>
            <a:ext cx="4171150"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s-MX" sz="1350" b="1" dirty="0" err="1">
                <a:solidFill>
                  <a:srgbClr val="44546A"/>
                </a:solidFill>
                <a:latin typeface="Tahoma"/>
                <a:cs typeface="Tahoma"/>
              </a:rPr>
              <a:t>Translation</a:t>
            </a:r>
            <a:r>
              <a:rPr lang="es-MX" sz="1350" b="1" dirty="0">
                <a:solidFill>
                  <a:srgbClr val="44546A"/>
                </a:solidFill>
                <a:latin typeface="Tahoma"/>
                <a:cs typeface="Tahoma"/>
              </a:rPr>
              <a:t> </a:t>
            </a:r>
            <a:r>
              <a:rPr lang="es-MX" sz="1350" b="1" dirty="0" err="1">
                <a:solidFill>
                  <a:srgbClr val="44546A"/>
                </a:solidFill>
                <a:latin typeface="Tahoma"/>
                <a:cs typeface="Tahoma"/>
              </a:rPr>
              <a:t>Service</a:t>
            </a:r>
            <a:endParaRPr lang="es-MX" sz="1350" b="1" dirty="0">
              <a:solidFill>
                <a:srgbClr val="44546A"/>
              </a:solidFill>
              <a:latin typeface="Tahoma"/>
              <a:cs typeface="Tahoma"/>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graphicFrame>
        <p:nvGraphicFramePr>
          <p:cNvPr id="6" name="Diagram 5"/>
          <p:cNvGraphicFramePr/>
          <p:nvPr>
            <p:extLst/>
          </p:nvPr>
        </p:nvGraphicFramePr>
        <p:xfrm>
          <a:off x="1394460" y="1101637"/>
          <a:ext cx="45720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7" name="Straight Connector 6"/>
          <p:cNvCxnSpPr/>
          <p:nvPr/>
        </p:nvCxnSpPr>
        <p:spPr>
          <a:xfrm>
            <a:off x="1303928" y="1366307"/>
            <a:ext cx="6536144" cy="0"/>
          </a:xfrm>
          <a:prstGeom prst="line">
            <a:avLst/>
          </a:prstGeom>
        </p:spPr>
        <p:style>
          <a:lnRef idx="3">
            <a:schemeClr val="dk1"/>
          </a:lnRef>
          <a:fillRef idx="0">
            <a:schemeClr val="dk1"/>
          </a:fillRef>
          <a:effectRef idx="2">
            <a:schemeClr val="dk1"/>
          </a:effectRef>
          <a:fontRef idx="minor">
            <a:schemeClr val="tx1"/>
          </a:fontRef>
        </p:style>
      </p:cxnSp>
      <p:sp>
        <p:nvSpPr>
          <p:cNvPr id="8" name="TextBox 7"/>
          <p:cNvSpPr txBox="1"/>
          <p:nvPr/>
        </p:nvSpPr>
        <p:spPr>
          <a:xfrm>
            <a:off x="5966461" y="2037015"/>
            <a:ext cx="1645903" cy="1200329"/>
          </a:xfrm>
          <a:prstGeom prst="rect">
            <a:avLst/>
          </a:prstGeom>
          <a:noFill/>
        </p:spPr>
        <p:txBody>
          <a:bodyPr wrap="square" rtlCol="0">
            <a:spAutoFit/>
          </a:bodyPr>
          <a:lstStyle/>
          <a:p>
            <a:pPr defTabSz="685800"/>
            <a:r>
              <a:rPr lang="en-US" sz="2400" b="1" dirty="0">
                <a:solidFill>
                  <a:prstClr val="black"/>
                </a:solidFill>
                <a:latin typeface="Calibri" panose="020F0502020204030204"/>
              </a:rPr>
              <a:t>Publication Ready Manuscript</a:t>
            </a:r>
          </a:p>
        </p:txBody>
      </p:sp>
      <p:sp>
        <p:nvSpPr>
          <p:cNvPr id="13" name="Rectangle 12"/>
          <p:cNvSpPr/>
          <p:nvPr/>
        </p:nvSpPr>
        <p:spPr>
          <a:xfrm>
            <a:off x="1618271" y="4439469"/>
            <a:ext cx="4348190" cy="715581"/>
          </a:xfrm>
          <a:prstGeom prst="rect">
            <a:avLst/>
          </a:prstGeom>
        </p:spPr>
        <p:txBody>
          <a:bodyPr wrap="square">
            <a:spAutoFit/>
          </a:bodyPr>
          <a:lstStyle/>
          <a:p>
            <a:pPr marL="257175" indent="-257175" defTabSz="685800" eaLnBrk="0" fontAlgn="base" hangingPunct="0">
              <a:spcBef>
                <a:spcPct val="0"/>
              </a:spcBef>
              <a:spcAft>
                <a:spcPct val="0"/>
              </a:spcAft>
              <a:buFont typeface="Wingdings" panose="05000000000000000000" pitchFamily="2" charset="2"/>
              <a:buChar char="ü"/>
            </a:pPr>
            <a:r>
              <a:rPr lang="en-US" altLang="en-US" sz="1350" dirty="0">
                <a:solidFill>
                  <a:srgbClr val="000000"/>
                </a:solidFill>
                <a:latin typeface="Calibri" panose="020F0502020204030204" pitchFamily="34" charset="0"/>
                <a:cs typeface="Arial" panose="020B0604020202020204" pitchFamily="34" charset="0"/>
              </a:rPr>
              <a:t>       The best translation quality</a:t>
            </a:r>
          </a:p>
          <a:p>
            <a:pPr marL="257175" indent="-257175" defTabSz="685800" eaLnBrk="0" fontAlgn="base" hangingPunct="0">
              <a:spcBef>
                <a:spcPct val="0"/>
              </a:spcBef>
              <a:spcAft>
                <a:spcPct val="0"/>
              </a:spcAft>
              <a:buFont typeface="Wingdings" panose="05000000000000000000" pitchFamily="2" charset="2"/>
              <a:buChar char="ü"/>
            </a:pPr>
            <a:r>
              <a:rPr lang="en-US" altLang="en-US" sz="1350" dirty="0">
                <a:solidFill>
                  <a:srgbClr val="000000"/>
                </a:solidFill>
                <a:latin typeface="Calibri" panose="020F0502020204030204" pitchFamily="34" charset="0"/>
                <a:cs typeface="Arial" panose="020B0604020202020204" pitchFamily="34" charset="0"/>
              </a:rPr>
              <a:t>        Subject area experts</a:t>
            </a:r>
          </a:p>
          <a:p>
            <a:pPr marL="257175" indent="-257175" defTabSz="685800" eaLnBrk="0" fontAlgn="base" hangingPunct="0">
              <a:spcBef>
                <a:spcPct val="0"/>
              </a:spcBef>
              <a:spcAft>
                <a:spcPct val="0"/>
              </a:spcAft>
              <a:buFont typeface="Wingdings" panose="05000000000000000000" pitchFamily="2" charset="2"/>
              <a:buChar char="ü"/>
            </a:pPr>
            <a:r>
              <a:rPr lang="en-US" altLang="en-US" sz="1350" dirty="0">
                <a:solidFill>
                  <a:srgbClr val="000000"/>
                </a:solidFill>
                <a:latin typeface="Calibri" panose="020F0502020204030204" pitchFamily="34" charset="0"/>
                <a:cs typeface="Arial" panose="020B0604020202020204" pitchFamily="34" charset="0"/>
              </a:rPr>
              <a:t>        Professional qualified translation team</a:t>
            </a:r>
            <a:r>
              <a:rPr lang="en-US" altLang="en-US" sz="1350" dirty="0">
                <a:solidFill>
                  <a:prstClr val="black"/>
                </a:solidFill>
                <a:latin typeface="Calibri" panose="020F0502020204030204" pitchFamily="34" charset="0"/>
              </a:rPr>
              <a:t> </a:t>
            </a:r>
            <a:endParaRPr lang="en-US" altLang="en-US" sz="1350" dirty="0">
              <a:solidFill>
                <a:srgbClr val="000000"/>
              </a:solidFill>
              <a:latin typeface="Calibri" panose="020F0502020204030204" pitchFamily="34" charset="0"/>
              <a:cs typeface="Arial" panose="020B0604020202020204" pitchFamily="34" charset="0"/>
            </a:endParaRPr>
          </a:p>
        </p:txBody>
      </p:sp>
      <p:sp>
        <p:nvSpPr>
          <p:cNvPr id="24" name="TextBox 23"/>
          <p:cNvSpPr txBox="1"/>
          <p:nvPr/>
        </p:nvSpPr>
        <p:spPr>
          <a:xfrm>
            <a:off x="1618271" y="3959587"/>
            <a:ext cx="3399608" cy="461665"/>
          </a:xfrm>
          <a:prstGeom prst="rect">
            <a:avLst/>
          </a:prstGeom>
          <a:noFill/>
        </p:spPr>
        <p:txBody>
          <a:bodyPr wrap="square" rtlCol="0">
            <a:spAutoFit/>
          </a:bodyPr>
          <a:lstStyle/>
          <a:p>
            <a:pPr defTabSz="685800"/>
            <a:r>
              <a:rPr lang="en-US" sz="2400" b="1" dirty="0">
                <a:solidFill>
                  <a:prstClr val="black"/>
                </a:solidFill>
                <a:latin typeface="Calibri" panose="020F0502020204030204"/>
              </a:rPr>
              <a:t>Best Features: </a:t>
            </a:r>
          </a:p>
        </p:txBody>
      </p:sp>
      <p:pic>
        <p:nvPicPr>
          <p:cNvPr id="7170" name="Picture 2" descr="Image result for TRANSLATIO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05020" y="3326660"/>
            <a:ext cx="2430320" cy="243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1974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p:nvPr/>
        </p:nvSpPr>
        <p:spPr>
          <a:xfrm>
            <a:off x="3960261" y="2836573"/>
            <a:ext cx="1556845" cy="177061"/>
          </a:xfrm>
          <a:prstGeom prst="rect">
            <a:avLst/>
          </a:prstGeom>
          <a:solidFill>
            <a:srgbClr val="FCF1F1"/>
          </a:solidFill>
          <a:ln w="1270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endParaRPr lang="en-US" sz="1350" dirty="0">
              <a:solidFill>
                <a:srgbClr val="F6EBE4"/>
              </a:solidFill>
              <a:latin typeface="Calibri" panose="020F0502020204030204"/>
            </a:endParaRPr>
          </a:p>
        </p:txBody>
      </p:sp>
      <p:sp>
        <p:nvSpPr>
          <p:cNvPr id="49" name="Rectángulo 13"/>
          <p:cNvSpPr/>
          <p:nvPr/>
        </p:nvSpPr>
        <p:spPr bwMode="auto">
          <a:xfrm>
            <a:off x="1140143" y="1461924"/>
            <a:ext cx="6868056" cy="920041"/>
          </a:xfrm>
          <a:prstGeom prst="rect">
            <a:avLst/>
          </a:prstGeom>
          <a:solidFill>
            <a:srgbClr val="D52B1E"/>
          </a:solidFill>
          <a:ln>
            <a:noFill/>
          </a:ln>
          <a:extLst/>
        </p:spPr>
        <p:txBody>
          <a:bodyPr lIns="0" tIns="0" rIns="0" bIns="0" rtlCol="0" anchor="ctr"/>
          <a:lstStyle/>
          <a:p>
            <a:pPr algn="ctr" defTabSz="685800"/>
            <a:endParaRPr lang="es-ES" sz="1350" dirty="0">
              <a:solidFill>
                <a:prstClr val="black"/>
              </a:solidFill>
              <a:latin typeface="Calibri" panose="020F0502020204030204"/>
            </a:endParaRPr>
          </a:p>
        </p:txBody>
      </p:sp>
      <p:sp>
        <p:nvSpPr>
          <p:cNvPr id="50" name="Rectángulo 13"/>
          <p:cNvSpPr/>
          <p:nvPr/>
        </p:nvSpPr>
        <p:spPr bwMode="auto">
          <a:xfrm>
            <a:off x="1140143" y="1356360"/>
            <a:ext cx="6868056" cy="984745"/>
          </a:xfrm>
          <a:prstGeom prst="rect">
            <a:avLst/>
          </a:prstGeom>
          <a:gradFill flip="none" rotWithShape="1">
            <a:gsLst>
              <a:gs pos="0">
                <a:schemeClr val="tx1"/>
              </a:gs>
              <a:gs pos="100000">
                <a:schemeClr val="tx1">
                  <a:lumMod val="85000"/>
                  <a:lumOff val="15000"/>
                </a:schemeClr>
              </a:gs>
            </a:gsLst>
            <a:lin ang="0" scaled="1"/>
            <a:tileRect/>
          </a:gradFill>
          <a:ln>
            <a:noFill/>
          </a:ln>
          <a:extLst/>
        </p:spPr>
        <p:txBody>
          <a:bodyPr lIns="0" tIns="0" rIns="0" bIns="0" rtlCol="0" anchor="ctr"/>
          <a:lstStyle/>
          <a:p>
            <a:pPr algn="ctr" defTabSz="702885"/>
            <a:endParaRPr lang="es-ES" sz="825" dirty="0">
              <a:solidFill>
                <a:prstClr val="black"/>
              </a:soli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5" name="Group 4"/>
          <p:cNvGrpSpPr/>
          <p:nvPr/>
        </p:nvGrpSpPr>
        <p:grpSpPr>
          <a:xfrm>
            <a:off x="1564698" y="1442180"/>
            <a:ext cx="2197213" cy="830823"/>
            <a:chOff x="18703674" y="2602232"/>
            <a:chExt cx="6052557" cy="2745305"/>
          </a:xfrm>
        </p:grpSpPr>
        <p:sp>
          <p:nvSpPr>
            <p:cNvPr id="51" name="Rectángulo 2"/>
            <p:cNvSpPr/>
            <p:nvPr/>
          </p:nvSpPr>
          <p:spPr bwMode="auto">
            <a:xfrm>
              <a:off x="18703676" y="2602232"/>
              <a:ext cx="6052555" cy="855094"/>
            </a:xfrm>
            <a:prstGeom prst="rect">
              <a:avLst/>
            </a:prstGeom>
            <a:solidFill>
              <a:schemeClr val="bg1">
                <a:alpha val="20000"/>
              </a:schemeClr>
            </a:solidFill>
            <a:ln>
              <a:noFill/>
            </a:ln>
            <a:effectLst>
              <a:outerShdw blurRad="50800" dist="38100" dir="5400000" algn="t" rotWithShape="0">
                <a:prstClr val="black">
                  <a:alpha val="40000"/>
                </a:prstClr>
              </a:outerShdw>
            </a:effectLst>
            <a:extLst/>
          </p:spPr>
          <p:txBody>
            <a:bodyPr lIns="244661" tIns="0" rIns="244661" bIns="0" rtlCol="0" anchor="ctr"/>
            <a:lstStyle/>
            <a:p>
              <a:pPr defTabSz="685800"/>
              <a:r>
                <a:rPr lang="en-IN" sz="900" dirty="0">
                  <a:solidFill>
                    <a:prstClr val="white"/>
                  </a:solidFill>
                  <a:latin typeface="Tahoma"/>
                  <a:cs typeface="Tahoma"/>
                </a:rPr>
                <a:t>Quality-conscious ESL authors</a:t>
              </a:r>
            </a:p>
          </p:txBody>
        </p:sp>
        <p:sp>
          <p:nvSpPr>
            <p:cNvPr id="52" name="Rectángulo 15"/>
            <p:cNvSpPr/>
            <p:nvPr/>
          </p:nvSpPr>
          <p:spPr bwMode="auto">
            <a:xfrm>
              <a:off x="18703676" y="3592341"/>
              <a:ext cx="6052555" cy="765085"/>
            </a:xfrm>
            <a:prstGeom prst="rect">
              <a:avLst/>
            </a:prstGeom>
            <a:solidFill>
              <a:schemeClr val="bg1">
                <a:alpha val="20000"/>
              </a:schemeClr>
            </a:solidFill>
            <a:ln>
              <a:noFill/>
            </a:ln>
            <a:effectLst>
              <a:outerShdw blurRad="50800" dist="38100" dir="5400000" algn="t" rotWithShape="0">
                <a:prstClr val="black">
                  <a:alpha val="40000"/>
                </a:prstClr>
              </a:outerShdw>
            </a:effectLst>
            <a:extLst/>
          </p:spPr>
          <p:txBody>
            <a:bodyPr lIns="244661" tIns="0" rIns="244661" bIns="0" rtlCol="0" anchor="ctr"/>
            <a:lstStyle/>
            <a:p>
              <a:pPr defTabSz="685800"/>
              <a:r>
                <a:rPr lang="en-IN" sz="900" dirty="0">
                  <a:solidFill>
                    <a:prstClr val="white"/>
                  </a:solidFill>
                  <a:latin typeface="Tahoma"/>
                  <a:cs typeface="Tahoma"/>
                </a:rPr>
                <a:t>The Enago Promise</a:t>
              </a:r>
              <a:endParaRPr lang="es-ES" sz="900" dirty="0">
                <a:solidFill>
                  <a:prstClr val="white"/>
                </a:solidFill>
                <a:latin typeface="Tahoma"/>
                <a:ea typeface="Open Sans" panose="020B0606030504020204" pitchFamily="34" charset="0"/>
                <a:cs typeface="Tahoma"/>
              </a:endParaRPr>
            </a:p>
          </p:txBody>
        </p:sp>
        <p:sp>
          <p:nvSpPr>
            <p:cNvPr id="53" name="Rectángulo 16"/>
            <p:cNvSpPr/>
            <p:nvPr/>
          </p:nvSpPr>
          <p:spPr bwMode="auto">
            <a:xfrm>
              <a:off x="18703674" y="4492443"/>
              <a:ext cx="6052555" cy="855094"/>
            </a:xfrm>
            <a:prstGeom prst="rect">
              <a:avLst/>
            </a:prstGeom>
            <a:solidFill>
              <a:schemeClr val="bg1">
                <a:alpha val="20000"/>
              </a:schemeClr>
            </a:solidFill>
            <a:ln>
              <a:noFill/>
            </a:ln>
            <a:effectLst>
              <a:outerShdw blurRad="50800" dist="38100" dir="5400000" algn="t" rotWithShape="0">
                <a:prstClr val="black">
                  <a:alpha val="40000"/>
                </a:prstClr>
              </a:outerShdw>
            </a:effectLst>
            <a:extLst/>
          </p:spPr>
          <p:txBody>
            <a:bodyPr lIns="244661" tIns="0" rIns="244661" bIns="0" rtlCol="0" anchor="ctr"/>
            <a:lstStyle/>
            <a:p>
              <a:pPr defTabSz="685800"/>
              <a:r>
                <a:rPr lang="en-IN" sz="900" dirty="0">
                  <a:solidFill>
                    <a:prstClr val="white"/>
                  </a:solidFill>
                  <a:latin typeface="Tahoma"/>
                  <a:cs typeface="Tahoma"/>
                </a:rPr>
                <a:t>Reasonably priced</a:t>
              </a:r>
            </a:p>
          </p:txBody>
        </p:sp>
      </p:grpSp>
      <p:sp>
        <p:nvSpPr>
          <p:cNvPr id="33" name="45 Rectángulo"/>
          <p:cNvSpPr/>
          <p:nvPr/>
        </p:nvSpPr>
        <p:spPr bwMode="auto">
          <a:xfrm>
            <a:off x="1357802" y="2827927"/>
            <a:ext cx="2235339" cy="2187500"/>
          </a:xfrm>
          <a:prstGeom prst="rect">
            <a:avLst/>
          </a:prstGeom>
          <a:noFill/>
          <a:ln>
            <a:noFill/>
          </a:ln>
          <a:extLst/>
        </p:spPr>
        <p:txBody>
          <a:bodyPr lIns="0" tIns="0" rIns="0" bIns="0" rtlCol="0" anchor="t"/>
          <a:lstStyle/>
          <a:p>
            <a:pPr defTabSz="685800">
              <a:lnSpc>
                <a:spcPct val="140000"/>
              </a:lnSpc>
            </a:pPr>
            <a:r>
              <a:rPr lang="es-MX" sz="900" b="1" dirty="0" err="1">
                <a:solidFill>
                  <a:prstClr val="black"/>
                </a:solidFill>
                <a:latin typeface="Tahoma"/>
                <a:ea typeface="Open Sans Extrabold" panose="020B0906030804020204" pitchFamily="34" charset="0"/>
                <a:cs typeface="Tahoma"/>
              </a:rPr>
              <a:t>Language</a:t>
            </a:r>
            <a:r>
              <a:rPr lang="es-MX" sz="900" b="1" dirty="0">
                <a:solidFill>
                  <a:prstClr val="black"/>
                </a:solidFill>
                <a:latin typeface="Tahoma"/>
                <a:ea typeface="Open Sans Extrabold" panose="020B0906030804020204" pitchFamily="34" charset="0"/>
                <a:cs typeface="Tahoma"/>
              </a:rPr>
              <a:t> and </a:t>
            </a:r>
            <a:r>
              <a:rPr lang="es-MX" sz="900" b="1" dirty="0" err="1">
                <a:solidFill>
                  <a:prstClr val="black"/>
                </a:solidFill>
                <a:latin typeface="Tahoma"/>
                <a:ea typeface="Open Sans Extrabold" panose="020B0906030804020204" pitchFamily="34" charset="0"/>
                <a:cs typeface="Tahoma"/>
              </a:rPr>
              <a:t>Grammar</a:t>
            </a:r>
            <a:r>
              <a:rPr lang="es-MX" sz="900" b="1" dirty="0">
                <a:solidFill>
                  <a:prstClr val="black"/>
                </a:solidFill>
                <a:latin typeface="Tahoma"/>
                <a:ea typeface="Open Sans Extrabold" panose="020B0906030804020204" pitchFamily="34" charset="0"/>
                <a:cs typeface="Tahoma"/>
              </a:rPr>
              <a:t> </a:t>
            </a:r>
            <a:r>
              <a:rPr lang="es-MX" sz="900" b="1" dirty="0" err="1">
                <a:solidFill>
                  <a:prstClr val="black"/>
                </a:solidFill>
                <a:latin typeface="Tahoma"/>
                <a:ea typeface="Open Sans Extrabold" panose="020B0906030804020204" pitchFamily="34" charset="0"/>
                <a:cs typeface="Tahoma"/>
              </a:rPr>
              <a:t>Check</a:t>
            </a:r>
            <a:endParaRPr lang="es-MX" sz="900" b="1" dirty="0">
              <a:solidFill>
                <a:prstClr val="black"/>
              </a:solidFill>
              <a:latin typeface="Tahoma"/>
              <a:ea typeface="Open Sans Extrabold" panose="020B0906030804020204" pitchFamily="34" charset="0"/>
              <a:cs typeface="Tahoma"/>
            </a:endParaRP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Language Check</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Grammar Check</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Punctuation check</a:t>
            </a:r>
            <a:br>
              <a:rPr lang="en-US" sz="825" dirty="0">
                <a:solidFill>
                  <a:prstClr val="black"/>
                </a:solidFill>
                <a:latin typeface="Tahoma"/>
                <a:ea typeface="Open Sans Extrabold" panose="020B0906030804020204" pitchFamily="34" charset="0"/>
                <a:cs typeface="Tahoma"/>
              </a:rPr>
            </a:br>
            <a:endParaRPr lang="es-MX" sz="900" b="1" dirty="0">
              <a:solidFill>
                <a:prstClr val="black"/>
              </a:solidFill>
              <a:latin typeface="Tahoma"/>
              <a:ea typeface="Open Sans Extrabold" panose="020B0906030804020204" pitchFamily="34" charset="0"/>
              <a:cs typeface="Tahoma"/>
            </a:endParaRPr>
          </a:p>
          <a:p>
            <a:pPr defTabSz="685800">
              <a:lnSpc>
                <a:spcPct val="140000"/>
              </a:lnSpc>
            </a:pPr>
            <a:r>
              <a:rPr lang="es-MX" sz="900" b="1" dirty="0">
                <a:solidFill>
                  <a:prstClr val="black"/>
                </a:solidFill>
                <a:latin typeface="Tahoma"/>
                <a:ea typeface="Open Sans Extrabold" panose="020B0906030804020204" pitchFamily="34" charset="0"/>
                <a:cs typeface="Tahoma"/>
              </a:rPr>
              <a:t>Style and </a:t>
            </a:r>
            <a:r>
              <a:rPr lang="es-MX" sz="900" b="1" dirty="0" err="1">
                <a:solidFill>
                  <a:prstClr val="black"/>
                </a:solidFill>
                <a:latin typeface="Tahoma"/>
                <a:ea typeface="Open Sans Extrabold" panose="020B0906030804020204" pitchFamily="34" charset="0"/>
                <a:cs typeface="Tahoma"/>
              </a:rPr>
              <a:t>Consistency</a:t>
            </a:r>
            <a:endParaRPr lang="es-MX" sz="900" b="1" dirty="0">
              <a:solidFill>
                <a:prstClr val="black"/>
              </a:solidFill>
              <a:latin typeface="Tahoma"/>
              <a:ea typeface="Open Sans Extrabold" panose="020B0906030804020204" pitchFamily="34" charset="0"/>
              <a:cs typeface="Tahoma"/>
            </a:endParaRPr>
          </a:p>
          <a:p>
            <a:pPr marL="99026" indent="-99026"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Writing style check</a:t>
            </a:r>
          </a:p>
          <a:p>
            <a:pPr marL="99026" indent="-99026"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References check</a:t>
            </a:r>
          </a:p>
          <a:p>
            <a:pPr marL="99026" indent="-99026"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Figures and Tables</a:t>
            </a:r>
          </a:p>
          <a:p>
            <a:pPr defTabSz="685800">
              <a:lnSpc>
                <a:spcPct val="140000"/>
              </a:lnSpc>
              <a:buClr>
                <a:srgbClr val="6C6C6C"/>
              </a:buClr>
            </a:pPr>
            <a:r>
              <a:rPr lang="en-US" sz="825" b="1" dirty="0">
                <a:solidFill>
                  <a:prstClr val="black"/>
                </a:solidFill>
                <a:latin typeface="Tahoma"/>
                <a:ea typeface="Open Sans Extrabold" panose="020B0906030804020204" pitchFamily="34" charset="0"/>
                <a:cs typeface="Tahoma"/>
              </a:rPr>
              <a:t/>
            </a:r>
            <a:br>
              <a:rPr lang="en-US" sz="825" b="1" dirty="0">
                <a:solidFill>
                  <a:prstClr val="black"/>
                </a:solidFill>
                <a:latin typeface="Tahoma"/>
                <a:ea typeface="Open Sans Extrabold" panose="020B0906030804020204" pitchFamily="34" charset="0"/>
                <a:cs typeface="Tahoma"/>
              </a:rPr>
            </a:br>
            <a:r>
              <a:rPr lang="es-MX" sz="825" b="1" dirty="0" err="1">
                <a:solidFill>
                  <a:prstClr val="black"/>
                </a:solidFill>
                <a:latin typeface="Tahoma"/>
                <a:ea typeface="Open Sans Extrabold" panose="020B0906030804020204" pitchFamily="34" charset="0"/>
                <a:cs typeface="Tahoma"/>
              </a:rPr>
              <a:t>Technical</a:t>
            </a:r>
            <a:r>
              <a:rPr lang="es-MX" sz="825" b="1" dirty="0">
                <a:solidFill>
                  <a:prstClr val="black"/>
                </a:solidFill>
                <a:latin typeface="Tahoma"/>
                <a:ea typeface="Open Sans Extrabold" panose="020B0906030804020204" pitchFamily="34" charset="0"/>
                <a:cs typeface="Tahoma"/>
              </a:rPr>
              <a:t> </a:t>
            </a:r>
            <a:r>
              <a:rPr lang="es-MX" sz="825" b="1" dirty="0" err="1">
                <a:solidFill>
                  <a:prstClr val="black"/>
                </a:solidFill>
                <a:latin typeface="Tahoma"/>
                <a:ea typeface="Open Sans Extrabold" panose="020B0906030804020204" pitchFamily="34" charset="0"/>
                <a:cs typeface="Tahoma"/>
              </a:rPr>
              <a:t>Accuracy</a:t>
            </a:r>
            <a:endParaRPr lang="es-MX" sz="825" b="1" dirty="0">
              <a:solidFill>
                <a:prstClr val="black"/>
              </a:solidFill>
              <a:latin typeface="Tahoma"/>
              <a:ea typeface="Open Sans Extrabold" panose="020B0906030804020204" pitchFamily="34" charset="0"/>
              <a:cs typeface="Tahoma"/>
            </a:endParaRPr>
          </a:p>
        </p:txBody>
      </p:sp>
      <p:sp>
        <p:nvSpPr>
          <p:cNvPr id="46" name="5 Marcador de número de diapositiva"/>
          <p:cNvSpPr>
            <a:spLocks noGrp="1"/>
          </p:cNvSpPr>
          <p:nvPr>
            <p:ph type="sldNum" sz="quarter" idx="12"/>
          </p:nvPr>
        </p:nvSpPr>
        <p:spPr>
          <a:xfrm>
            <a:off x="6322627" y="5624557"/>
            <a:ext cx="1542950" cy="273812"/>
          </a:xfrm>
          <a:prstGeom prst="rect">
            <a:avLst/>
          </a:prstGeom>
        </p:spPr>
        <p:txBody>
          <a:bodyPr/>
          <a:lstStyle/>
          <a:p>
            <a:pPr defTabSz="685800"/>
            <a:fld id="{63356E29-4ECD-4C2B-B26A-7C34C1F3AF5F}" type="slidenum">
              <a:rPr lang="es-SV">
                <a:solidFill>
                  <a:prstClr val="black">
                    <a:tint val="75000"/>
                  </a:prstClr>
                </a:solidFill>
                <a:latin typeface="Tahoma"/>
                <a:cs typeface="Tahoma"/>
              </a:rPr>
              <a:pPr defTabSz="685800"/>
              <a:t>13</a:t>
            </a:fld>
            <a:endParaRPr lang="es-SV">
              <a:solidFill>
                <a:prstClr val="black">
                  <a:tint val="75000"/>
                </a:prstClr>
              </a:solidFill>
              <a:latin typeface="Tahoma"/>
              <a:cs typeface="Tahoma"/>
            </a:endParaRPr>
          </a:p>
        </p:txBody>
      </p:sp>
      <p:sp>
        <p:nvSpPr>
          <p:cNvPr id="48" name="Textbox 1"/>
          <p:cNvSpPr/>
          <p:nvPr/>
        </p:nvSpPr>
        <p:spPr>
          <a:xfrm>
            <a:off x="1240711" y="2487620"/>
            <a:ext cx="2251169" cy="232551"/>
          </a:xfrm>
          <a:prstGeom prst="rect">
            <a:avLst/>
          </a:prstGeom>
        </p:spPr>
        <p:txBody>
          <a:bodyPr wrap="square" lIns="70283" tIns="35141" rIns="70283" bIns="35141">
            <a:spAutoFit/>
          </a:bodyPr>
          <a:lstStyle/>
          <a:p>
            <a:pPr defTabSz="685800"/>
            <a:r>
              <a:rPr lang="es-MX" sz="1050" b="1" dirty="0">
                <a:solidFill>
                  <a:srgbClr val="44546A"/>
                </a:solidFill>
                <a:latin typeface="Tahoma"/>
                <a:ea typeface="Open Sans Condensed" panose="020B0604020202020204" charset="0"/>
                <a:cs typeface="Tahoma"/>
              </a:rPr>
              <a:t>I</a:t>
            </a:r>
            <a:r>
              <a:rPr lang="en-US" sz="1050" b="1" dirty="0" err="1">
                <a:solidFill>
                  <a:srgbClr val="44546A"/>
                </a:solidFill>
                <a:latin typeface="Tahoma"/>
                <a:ea typeface="Open Sans Condensed" panose="020B0604020202020204" charset="0"/>
                <a:cs typeface="Tahoma"/>
              </a:rPr>
              <a:t>ngredients</a:t>
            </a:r>
            <a:r>
              <a:rPr lang="en-US" sz="1050" b="1" dirty="0">
                <a:solidFill>
                  <a:srgbClr val="44546A"/>
                </a:solidFill>
                <a:latin typeface="Tahoma"/>
                <a:ea typeface="Open Sans Condensed" panose="020B0604020202020204" charset="0"/>
                <a:cs typeface="Tahoma"/>
              </a:rPr>
              <a:t> of Editing</a:t>
            </a:r>
            <a:endParaRPr lang="en-US" sz="1050" dirty="0">
              <a:solidFill>
                <a:srgbClr val="44546A"/>
              </a:solidFill>
              <a:latin typeface="Tahoma"/>
              <a:cs typeface="Tahoma"/>
            </a:endParaRPr>
          </a:p>
        </p:txBody>
      </p:sp>
      <p:cxnSp>
        <p:nvCxnSpPr>
          <p:cNvPr id="54" name="Straight Connector 53"/>
          <p:cNvCxnSpPr/>
          <p:nvPr/>
        </p:nvCxnSpPr>
        <p:spPr>
          <a:xfrm>
            <a:off x="1303013" y="2746659"/>
            <a:ext cx="2213033" cy="7266"/>
          </a:xfrm>
          <a:prstGeom prst="line">
            <a:avLst/>
          </a:prstGeom>
          <a:ln w="12700" cmpd="sng">
            <a:solidFill>
              <a:schemeClr val="tx2"/>
            </a:solidFill>
            <a:prstDash val="solid"/>
          </a:ln>
        </p:spPr>
        <p:style>
          <a:lnRef idx="2">
            <a:schemeClr val="accent1"/>
          </a:lnRef>
          <a:fillRef idx="0">
            <a:schemeClr val="accent1"/>
          </a:fillRef>
          <a:effectRef idx="1">
            <a:schemeClr val="accent1"/>
          </a:effectRef>
          <a:fontRef idx="minor">
            <a:schemeClr val="tx1"/>
          </a:fontRef>
        </p:style>
      </p:cxnSp>
      <p:sp>
        <p:nvSpPr>
          <p:cNvPr id="66" name="Rectángulo 6"/>
          <p:cNvSpPr/>
          <p:nvPr/>
        </p:nvSpPr>
        <p:spPr>
          <a:xfrm>
            <a:off x="6407354" y="1585624"/>
            <a:ext cx="1458224" cy="559889"/>
          </a:xfrm>
          <a:prstGeom prst="rect">
            <a:avLst/>
          </a:prstGeom>
        </p:spPr>
        <p:txBody>
          <a:bodyPr wrap="square" lIns="26408" tIns="13204" rIns="26408" bIns="13204">
            <a:spAutoFit/>
          </a:bodyPr>
          <a:lstStyle/>
          <a:p>
            <a:pPr defTabSz="526855">
              <a:lnSpc>
                <a:spcPct val="110000"/>
              </a:lnSpc>
            </a:pPr>
            <a:r>
              <a:rPr lang="en-US" sz="1050" dirty="0">
                <a:solidFill>
                  <a:srgbClr val="D52B1E"/>
                </a:solidFill>
                <a:latin typeface="Tahoma"/>
                <a:cs typeface="Tahoma"/>
              </a:rPr>
              <a:t>2 Editors </a:t>
            </a:r>
            <a:r>
              <a:rPr lang="en-US" sz="1050" dirty="0">
                <a:solidFill>
                  <a:srgbClr val="FFFFFF"/>
                </a:solidFill>
                <a:latin typeface="Tahoma"/>
                <a:cs typeface="Tahoma"/>
              </a:rPr>
              <a:t>edit the manuscript covering all aspects of editing</a:t>
            </a:r>
            <a:endParaRPr lang="en-US" sz="1050" dirty="0">
              <a:solidFill>
                <a:srgbClr val="FFFFFF"/>
              </a:solidFill>
              <a:latin typeface="Tahoma"/>
              <a:ea typeface="Open Sans" panose="020B0606030504020204" pitchFamily="34" charset="0"/>
              <a:cs typeface="Tahoma"/>
            </a:endParaRPr>
          </a:p>
        </p:txBody>
      </p:sp>
      <p:sp>
        <p:nvSpPr>
          <p:cNvPr id="40" name="4 Título"/>
          <p:cNvSpPr txBox="1">
            <a:spLocks/>
          </p:cNvSpPr>
          <p:nvPr/>
        </p:nvSpPr>
        <p:spPr>
          <a:xfrm>
            <a:off x="1303929" y="931223"/>
            <a:ext cx="4171150"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s-MX" sz="1350" b="1" dirty="0">
                <a:solidFill>
                  <a:srgbClr val="44546A"/>
                </a:solidFill>
                <a:latin typeface="Tahoma"/>
                <a:cs typeface="Tahoma"/>
              </a:rPr>
              <a:t>Copy Editing Service</a:t>
            </a:r>
          </a:p>
        </p:txBody>
      </p:sp>
      <p:pic>
        <p:nvPicPr>
          <p:cNvPr id="38" name="Picture 37" descr="120130_ENG_040_ÅCÉ¦ì-.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77046" y="1378238"/>
            <a:ext cx="902329" cy="962865"/>
          </a:xfrm>
          <a:prstGeom prst="rect">
            <a:avLst/>
          </a:prstGeom>
        </p:spPr>
      </p:pic>
      <p:pic>
        <p:nvPicPr>
          <p:cNvPr id="39" name="Picture 38" descr="dreamstime_4361925.png"/>
          <p:cNvPicPr>
            <a:picLocks noChangeAspect="1"/>
          </p:cNvPicPr>
          <p:nvPr/>
        </p:nvPicPr>
        <p:blipFill rotWithShape="1">
          <a:blip r:embed="rId4" cstate="print">
            <a:extLst>
              <a:ext uri="{28A0092B-C50C-407E-A947-70E740481C1C}">
                <a14:useLocalDpi xmlns:a14="http://schemas.microsoft.com/office/drawing/2010/main" val="0"/>
              </a:ext>
            </a:extLst>
          </a:blip>
          <a:srcRect b="24804"/>
          <a:stretch/>
        </p:blipFill>
        <p:spPr>
          <a:xfrm>
            <a:off x="5410421" y="1235006"/>
            <a:ext cx="984360" cy="1106097"/>
          </a:xfrm>
          <a:prstGeom prst="rect">
            <a:avLst/>
          </a:prstGeom>
        </p:spPr>
      </p:pic>
      <p:graphicFrame>
        <p:nvGraphicFramePr>
          <p:cNvPr id="45" name="Diagram 44"/>
          <p:cNvGraphicFramePr/>
          <p:nvPr>
            <p:extLst>
              <p:ext uri="{D42A27DB-BD31-4B8C-83A1-F6EECF244321}">
                <p14:modId xmlns:p14="http://schemas.microsoft.com/office/powerpoint/2010/main" val="3754903060"/>
              </p:ext>
            </p:extLst>
          </p:nvPr>
        </p:nvGraphicFramePr>
        <p:xfrm>
          <a:off x="6116062" y="4112179"/>
          <a:ext cx="1892137" cy="15123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8" name="6 Título"/>
          <p:cNvSpPr txBox="1">
            <a:spLocks/>
          </p:cNvSpPr>
          <p:nvPr/>
        </p:nvSpPr>
        <p:spPr>
          <a:xfrm>
            <a:off x="6082308" y="3746891"/>
            <a:ext cx="1386449" cy="134995"/>
          </a:xfrm>
          <a:prstGeom prst="rect">
            <a:avLst/>
          </a:prstGeom>
          <a:noFill/>
        </p:spPr>
        <p:txBody>
          <a:bodyPr lIns="26408" tIns="13204" rIns="26408" bIns="13204"/>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a:r>
              <a:rPr lang="es-MX" sz="1050" b="1" dirty="0">
                <a:solidFill>
                  <a:srgbClr val="44546A"/>
                </a:solidFill>
                <a:latin typeface="Tahoma"/>
                <a:cs typeface="Tahoma"/>
              </a:rPr>
              <a:t>Editorial Workflow</a:t>
            </a:r>
            <a:endParaRPr lang="es-SV" sz="1050" b="1" dirty="0">
              <a:solidFill>
                <a:srgbClr val="44546A"/>
              </a:solidFill>
              <a:latin typeface="Tahoma"/>
              <a:cs typeface="Tahoma"/>
            </a:endParaRPr>
          </a:p>
        </p:txBody>
      </p:sp>
      <p:cxnSp>
        <p:nvCxnSpPr>
          <p:cNvPr id="61" name="Straight Connector 60"/>
          <p:cNvCxnSpPr/>
          <p:nvPr/>
        </p:nvCxnSpPr>
        <p:spPr>
          <a:xfrm>
            <a:off x="6116061" y="3997032"/>
            <a:ext cx="1707565" cy="0"/>
          </a:xfrm>
          <a:prstGeom prst="line">
            <a:avLst/>
          </a:prstGeom>
          <a:ln w="12700" cmpd="sng">
            <a:solidFill>
              <a:srgbClr val="1F1F1F"/>
            </a:solidFill>
            <a:prstDash val="solid"/>
          </a:ln>
        </p:spPr>
        <p:style>
          <a:lnRef idx="2">
            <a:schemeClr val="accent1"/>
          </a:lnRef>
          <a:fillRef idx="0">
            <a:schemeClr val="accent1"/>
          </a:fillRef>
          <a:effectRef idx="1">
            <a:schemeClr val="accent1"/>
          </a:effectRef>
          <a:fontRef idx="minor">
            <a:schemeClr val="tx1"/>
          </a:fontRef>
        </p:style>
      </p:cxnSp>
      <p:sp>
        <p:nvSpPr>
          <p:cNvPr id="69" name="Textbox 1"/>
          <p:cNvSpPr/>
          <p:nvPr/>
        </p:nvSpPr>
        <p:spPr>
          <a:xfrm>
            <a:off x="3896925" y="2471063"/>
            <a:ext cx="1772425" cy="232551"/>
          </a:xfrm>
          <a:prstGeom prst="rect">
            <a:avLst/>
          </a:prstGeom>
        </p:spPr>
        <p:txBody>
          <a:bodyPr wrap="square" lIns="70283" tIns="35141" rIns="70283" bIns="35141">
            <a:spAutoFit/>
          </a:bodyPr>
          <a:lstStyle/>
          <a:p>
            <a:pPr defTabSz="685800"/>
            <a:r>
              <a:rPr lang="en-US" sz="1050" b="1" dirty="0">
                <a:solidFill>
                  <a:srgbClr val="44546A"/>
                </a:solidFill>
                <a:latin typeface="Tahoma"/>
                <a:ea typeface="Open Sans Condensed" panose="020B0604020202020204" charset="0"/>
                <a:cs typeface="Tahoma"/>
              </a:rPr>
              <a:t>After Sales Support</a:t>
            </a:r>
          </a:p>
        </p:txBody>
      </p:sp>
      <p:cxnSp>
        <p:nvCxnSpPr>
          <p:cNvPr id="70" name="Straight Connector 69"/>
          <p:cNvCxnSpPr/>
          <p:nvPr/>
        </p:nvCxnSpPr>
        <p:spPr>
          <a:xfrm>
            <a:off x="3960262" y="2753925"/>
            <a:ext cx="1709089" cy="0"/>
          </a:xfrm>
          <a:prstGeom prst="line">
            <a:avLst/>
          </a:prstGeom>
          <a:ln w="12700" cmpd="sng">
            <a:solidFill>
              <a:schemeClr val="tx2"/>
            </a:solidFill>
            <a:prstDash val="solid"/>
          </a:ln>
        </p:spPr>
        <p:style>
          <a:lnRef idx="2">
            <a:schemeClr val="accent1"/>
          </a:lnRef>
          <a:fillRef idx="0">
            <a:schemeClr val="accent1"/>
          </a:fillRef>
          <a:effectRef idx="1">
            <a:schemeClr val="accent1"/>
          </a:effectRef>
          <a:fontRef idx="minor">
            <a:schemeClr val="tx1"/>
          </a:fontRef>
        </p:style>
      </p:cxnSp>
      <p:sp>
        <p:nvSpPr>
          <p:cNvPr id="71" name="45 Rectángulo"/>
          <p:cNvSpPr/>
          <p:nvPr/>
        </p:nvSpPr>
        <p:spPr bwMode="auto">
          <a:xfrm>
            <a:off x="4031941" y="2826867"/>
            <a:ext cx="1923964" cy="433366"/>
          </a:xfrm>
          <a:prstGeom prst="rect">
            <a:avLst/>
          </a:prstGeom>
          <a:noFill/>
          <a:ln>
            <a:noFill/>
          </a:ln>
          <a:extLst/>
        </p:spPr>
        <p:txBody>
          <a:bodyPr lIns="0" tIns="0" rIns="0" bIns="0" rtlCol="0" anchor="t"/>
          <a:lstStyle/>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Editor </a:t>
            </a:r>
            <a:r>
              <a:rPr lang="en-US" sz="825" dirty="0">
                <a:solidFill>
                  <a:prstClr val="black"/>
                </a:solidFill>
                <a:latin typeface="Tahoma"/>
                <a:ea typeface="Open Sans Extrabold" panose="020B0906030804020204" pitchFamily="34" charset="0"/>
                <a:cs typeface="Tahoma"/>
              </a:rPr>
              <a:t>Q&amp;A </a:t>
            </a:r>
            <a:r>
              <a:rPr lang="es-MX" sz="825" dirty="0" err="1">
                <a:solidFill>
                  <a:prstClr val="black"/>
                </a:solidFill>
                <a:latin typeface="Tahoma"/>
                <a:ea typeface="Open Sans Extrabold" panose="020B0906030804020204" pitchFamily="34" charset="0"/>
                <a:cs typeface="Tahoma"/>
              </a:rPr>
              <a:t>for</a:t>
            </a:r>
            <a:r>
              <a:rPr lang="es-MX" sz="825" dirty="0">
                <a:solidFill>
                  <a:prstClr val="black"/>
                </a:solidFill>
                <a:latin typeface="Tahoma"/>
                <a:ea typeface="Open Sans Extrabold" panose="020B0906030804020204" pitchFamily="34" charset="0"/>
                <a:cs typeface="Tahoma"/>
              </a:rPr>
              <a:t> 365 </a:t>
            </a:r>
            <a:r>
              <a:rPr lang="es-MX" sz="825" dirty="0" err="1">
                <a:solidFill>
                  <a:prstClr val="black"/>
                </a:solidFill>
                <a:latin typeface="Tahoma"/>
                <a:ea typeface="Open Sans Extrabold" panose="020B0906030804020204" pitchFamily="34" charset="0"/>
                <a:cs typeface="Tahoma"/>
              </a:rPr>
              <a:t>days</a:t>
            </a:r>
            <a:endParaRPr lang="en-US" sz="825" dirty="0">
              <a:solidFill>
                <a:prstClr val="black"/>
              </a:solidFill>
              <a:latin typeface="Tahoma"/>
              <a:ea typeface="Open Sans Extrabold" panose="020B0906030804020204" pitchFamily="34" charset="0"/>
              <a:cs typeface="Tahoma"/>
            </a:endParaRPr>
          </a:p>
        </p:txBody>
      </p:sp>
      <p:pic>
        <p:nvPicPr>
          <p:cNvPr id="73" name="Picture 7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sp>
        <p:nvSpPr>
          <p:cNvPr id="74" name="20 Rectángulo redondeado"/>
          <p:cNvSpPr>
            <a:spLocks noChangeAspect="1"/>
          </p:cNvSpPr>
          <p:nvPr/>
        </p:nvSpPr>
        <p:spPr>
          <a:xfrm>
            <a:off x="1313279" y="1455450"/>
            <a:ext cx="213705" cy="231541"/>
          </a:xfrm>
          <a:prstGeom prst="roundRect">
            <a:avLst>
              <a:gd name="adj" fmla="val 7225"/>
            </a:avLst>
          </a:prstGeom>
          <a:solidFill>
            <a:srgbClr val="D52B1E"/>
          </a:solidFill>
          <a:ln>
            <a:noFill/>
          </a:ln>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r>
              <a:rPr lang="es-SV" sz="825" dirty="0">
                <a:solidFill>
                  <a:prstClr val="white"/>
                </a:solidFill>
                <a:latin typeface="Tahoma"/>
                <a:ea typeface="Open Sans" panose="020B0606030504020204" pitchFamily="34" charset="0"/>
                <a:cs typeface="Tahoma"/>
              </a:rPr>
              <a:t>1</a:t>
            </a:r>
            <a:endParaRPr lang="es-ES" sz="825" dirty="0">
              <a:solidFill>
                <a:prstClr val="white"/>
              </a:solidFill>
              <a:latin typeface="Tahoma"/>
              <a:ea typeface="Open Sans" panose="020B0606030504020204" pitchFamily="34" charset="0"/>
              <a:cs typeface="Tahoma"/>
            </a:endParaRPr>
          </a:p>
        </p:txBody>
      </p:sp>
      <p:sp>
        <p:nvSpPr>
          <p:cNvPr id="75" name="20 Rectángulo redondeado"/>
          <p:cNvSpPr>
            <a:spLocks noChangeAspect="1"/>
          </p:cNvSpPr>
          <p:nvPr/>
        </p:nvSpPr>
        <p:spPr>
          <a:xfrm>
            <a:off x="1313279" y="1741470"/>
            <a:ext cx="213705" cy="231541"/>
          </a:xfrm>
          <a:prstGeom prst="roundRect">
            <a:avLst>
              <a:gd name="adj" fmla="val 7225"/>
            </a:avLst>
          </a:prstGeom>
          <a:solidFill>
            <a:srgbClr val="D52B1E"/>
          </a:solidFill>
          <a:ln>
            <a:noFill/>
          </a:ln>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r>
              <a:rPr lang="es-SV" sz="825" dirty="0">
                <a:solidFill>
                  <a:prstClr val="white"/>
                </a:solidFill>
                <a:latin typeface="Tahoma"/>
                <a:ea typeface="Open Sans" panose="020B0606030504020204" pitchFamily="34" charset="0"/>
                <a:cs typeface="Tahoma"/>
              </a:rPr>
              <a:t>2</a:t>
            </a:r>
            <a:endParaRPr lang="es-ES" sz="825" dirty="0">
              <a:solidFill>
                <a:prstClr val="white"/>
              </a:solidFill>
              <a:latin typeface="Tahoma"/>
              <a:ea typeface="Open Sans" panose="020B0606030504020204" pitchFamily="34" charset="0"/>
              <a:cs typeface="Tahoma"/>
            </a:endParaRPr>
          </a:p>
        </p:txBody>
      </p:sp>
      <p:sp>
        <p:nvSpPr>
          <p:cNvPr id="76" name="20 Rectángulo redondeado"/>
          <p:cNvSpPr>
            <a:spLocks noChangeAspect="1"/>
          </p:cNvSpPr>
          <p:nvPr/>
        </p:nvSpPr>
        <p:spPr>
          <a:xfrm>
            <a:off x="1313279" y="2027492"/>
            <a:ext cx="213705" cy="231541"/>
          </a:xfrm>
          <a:prstGeom prst="roundRect">
            <a:avLst>
              <a:gd name="adj" fmla="val 7225"/>
            </a:avLst>
          </a:prstGeom>
          <a:solidFill>
            <a:srgbClr val="D52B1E"/>
          </a:solidFill>
          <a:ln>
            <a:noFill/>
          </a:ln>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r>
              <a:rPr lang="es-SV" sz="825" dirty="0">
                <a:solidFill>
                  <a:prstClr val="white"/>
                </a:solidFill>
                <a:latin typeface="Tahoma"/>
                <a:ea typeface="Open Sans" panose="020B0606030504020204" pitchFamily="34" charset="0"/>
                <a:cs typeface="Tahoma"/>
              </a:rPr>
              <a:t>3</a:t>
            </a:r>
            <a:endParaRPr lang="es-ES" sz="825" dirty="0">
              <a:solidFill>
                <a:prstClr val="white"/>
              </a:solidFill>
              <a:latin typeface="Tahoma"/>
              <a:ea typeface="Open Sans" panose="020B0606030504020204" pitchFamily="34" charset="0"/>
              <a:cs typeface="Tahoma"/>
            </a:endParaRPr>
          </a:p>
        </p:txBody>
      </p:sp>
      <p:sp>
        <p:nvSpPr>
          <p:cNvPr id="59" name="45 Rectángulo"/>
          <p:cNvSpPr/>
          <p:nvPr/>
        </p:nvSpPr>
        <p:spPr bwMode="auto">
          <a:xfrm>
            <a:off x="4031941" y="3737182"/>
            <a:ext cx="1923964" cy="1186630"/>
          </a:xfrm>
          <a:prstGeom prst="rect">
            <a:avLst/>
          </a:prstGeom>
          <a:noFill/>
          <a:ln>
            <a:noFill/>
          </a:ln>
          <a:extLst/>
        </p:spPr>
        <p:txBody>
          <a:bodyPr lIns="0" tIns="0" rIns="0" bIns="0" rtlCol="0" anchor="t"/>
          <a:lstStyle/>
          <a:p>
            <a:pPr defTabSz="685800">
              <a:lnSpc>
                <a:spcPct val="140000"/>
              </a:lnSpc>
            </a:pPr>
            <a:r>
              <a:rPr lang="es-MX" sz="900" b="1" dirty="0">
                <a:solidFill>
                  <a:prstClr val="black"/>
                </a:solidFill>
                <a:latin typeface="Tahoma"/>
                <a:ea typeface="Open Sans Extrabold" panose="020B0906030804020204" pitchFamily="34" charset="0"/>
                <a:cs typeface="Tahoma"/>
              </a:rPr>
              <a:t>Free </a:t>
            </a:r>
            <a:r>
              <a:rPr lang="es-MX" sz="900" b="1" dirty="0" err="1">
                <a:solidFill>
                  <a:prstClr val="black"/>
                </a:solidFill>
                <a:latin typeface="Tahoma"/>
                <a:ea typeface="Open Sans Extrabold" panose="020B0906030804020204" pitchFamily="34" charset="0"/>
                <a:cs typeface="Tahoma"/>
              </a:rPr>
              <a:t>Add-On</a:t>
            </a:r>
            <a:endParaRPr lang="es-MX" sz="900" b="1" dirty="0">
              <a:solidFill>
                <a:prstClr val="black"/>
              </a:solidFill>
              <a:latin typeface="Tahoma"/>
              <a:ea typeface="Open Sans Extrabold" panose="020B0906030804020204" pitchFamily="34" charset="0"/>
              <a:cs typeface="Tahoma"/>
            </a:endParaRP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Word Count Reduction</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Journal Formatting</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Certificate of Editing</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Academy Resources</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Manuscript Rate card (MRC)</a:t>
            </a:r>
          </a:p>
          <a:p>
            <a:pPr marL="132035" indent="-132035" defTabSz="685800">
              <a:lnSpc>
                <a:spcPct val="140000"/>
              </a:lnSpc>
              <a:buClr>
                <a:srgbClr val="6C6C6C"/>
              </a:buClr>
              <a:buFont typeface="Wingdings" charset="2"/>
              <a:buChar char="§"/>
            </a:pPr>
            <a:endParaRPr lang="en-US" sz="825" dirty="0">
              <a:solidFill>
                <a:prstClr val="black"/>
              </a:solidFill>
              <a:latin typeface="Tahoma"/>
              <a:ea typeface="Open Sans Extrabold" panose="020B0906030804020204" pitchFamily="34" charset="0"/>
              <a:cs typeface="Tahoma"/>
            </a:endParaRPr>
          </a:p>
          <a:p>
            <a:pPr marL="132035" indent="-132035" defTabSz="685800">
              <a:lnSpc>
                <a:spcPct val="140000"/>
              </a:lnSpc>
              <a:buClr>
                <a:srgbClr val="6C6C6C"/>
              </a:buClr>
              <a:buFont typeface="Wingdings" charset="2"/>
              <a:buChar char="§"/>
            </a:pPr>
            <a:endParaRPr lang="en-US" sz="825" dirty="0">
              <a:solidFill>
                <a:prstClr val="black"/>
              </a:solidFill>
              <a:latin typeface="Tahoma"/>
              <a:ea typeface="Open Sans Extrabold" panose="020B0906030804020204" pitchFamily="34" charset="0"/>
              <a:cs typeface="Tahoma"/>
            </a:endParaRPr>
          </a:p>
        </p:txBody>
      </p:sp>
      <p:sp>
        <p:nvSpPr>
          <p:cNvPr id="60" name="6 Título"/>
          <p:cNvSpPr txBox="1">
            <a:spLocks/>
          </p:cNvSpPr>
          <p:nvPr/>
        </p:nvSpPr>
        <p:spPr>
          <a:xfrm>
            <a:off x="6057165" y="2487526"/>
            <a:ext cx="1943835" cy="186464"/>
          </a:xfrm>
          <a:prstGeom prst="rect">
            <a:avLst/>
          </a:prstGeom>
          <a:noFill/>
        </p:spPr>
        <p:txBody>
          <a:bodyPr lIns="26408" tIns="13204" rIns="26408" bIns="13204"/>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a:r>
              <a:rPr lang="en-US" sz="1050" b="1" dirty="0">
                <a:solidFill>
                  <a:srgbClr val="44546A"/>
                </a:solidFill>
                <a:latin typeface="Tahoma"/>
                <a:ea typeface="Open Sans Condensed" panose="020B0604020202020204" charset="0"/>
                <a:cs typeface="Tahoma"/>
              </a:rPr>
              <a:t>Available only with Enago</a:t>
            </a:r>
            <a:endParaRPr lang="en-US" sz="1050" dirty="0">
              <a:solidFill>
                <a:srgbClr val="44546A"/>
              </a:solidFill>
              <a:latin typeface="Tahoma"/>
              <a:cs typeface="Tahoma"/>
            </a:endParaRPr>
          </a:p>
        </p:txBody>
      </p:sp>
      <p:cxnSp>
        <p:nvCxnSpPr>
          <p:cNvPr id="62" name="Straight Connector 61"/>
          <p:cNvCxnSpPr/>
          <p:nvPr/>
        </p:nvCxnSpPr>
        <p:spPr>
          <a:xfrm>
            <a:off x="6090920" y="2753925"/>
            <a:ext cx="1749517" cy="0"/>
          </a:xfrm>
          <a:prstGeom prst="line">
            <a:avLst/>
          </a:prstGeom>
          <a:ln w="12700" cmpd="sng">
            <a:solidFill>
              <a:srgbClr val="1F1F1F"/>
            </a:solidFill>
            <a:prstDash val="solid"/>
          </a:ln>
        </p:spPr>
        <p:style>
          <a:lnRef idx="2">
            <a:schemeClr val="accent1"/>
          </a:lnRef>
          <a:fillRef idx="0">
            <a:schemeClr val="accent1"/>
          </a:fillRef>
          <a:effectRef idx="1">
            <a:schemeClr val="accent1"/>
          </a:effectRef>
          <a:fontRef idx="minor">
            <a:schemeClr val="tx1"/>
          </a:fontRef>
        </p:style>
      </p:cxnSp>
      <p:sp>
        <p:nvSpPr>
          <p:cNvPr id="63" name="45 Rectángulo"/>
          <p:cNvSpPr/>
          <p:nvPr/>
        </p:nvSpPr>
        <p:spPr bwMode="auto">
          <a:xfrm>
            <a:off x="6132121" y="2833862"/>
            <a:ext cx="1923964" cy="988319"/>
          </a:xfrm>
          <a:prstGeom prst="rect">
            <a:avLst/>
          </a:prstGeom>
          <a:noFill/>
          <a:ln>
            <a:noFill/>
          </a:ln>
          <a:extLst/>
        </p:spPr>
        <p:txBody>
          <a:bodyPr lIns="0" tIns="0" rIns="0" bIns="0" rtlCol="0" anchor="t"/>
          <a:lstStyle/>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“Two-Editor” System</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Native speaking Editor</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Specialized Subject Area Matching</a:t>
            </a:r>
          </a:p>
        </p:txBody>
      </p:sp>
    </p:spTree>
    <p:extLst>
      <p:ext uri="{BB962C8B-B14F-4D97-AF65-F5344CB8AC3E}">
        <p14:creationId xmlns:p14="http://schemas.microsoft.com/office/powerpoint/2010/main" val="32300739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Rectangle 78"/>
          <p:cNvSpPr/>
          <p:nvPr/>
        </p:nvSpPr>
        <p:spPr>
          <a:xfrm>
            <a:off x="3960260" y="2836573"/>
            <a:ext cx="1622025" cy="177061"/>
          </a:xfrm>
          <a:prstGeom prst="rect">
            <a:avLst/>
          </a:prstGeom>
          <a:solidFill>
            <a:srgbClr val="FCF1F1"/>
          </a:solidFill>
          <a:ln w="1270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endParaRPr lang="en-US" sz="1350" dirty="0">
              <a:solidFill>
                <a:srgbClr val="F6EBE4"/>
              </a:solidFill>
              <a:latin typeface="Calibri" panose="020F0502020204030204"/>
            </a:endParaRPr>
          </a:p>
        </p:txBody>
      </p:sp>
      <p:sp>
        <p:nvSpPr>
          <p:cNvPr id="6" name="Line Callout 2 5"/>
          <p:cNvSpPr/>
          <p:nvPr/>
        </p:nvSpPr>
        <p:spPr>
          <a:xfrm>
            <a:off x="3459198" y="5163467"/>
            <a:ext cx="1682518" cy="270030"/>
          </a:xfrm>
          <a:prstGeom prst="borderCallout2">
            <a:avLst>
              <a:gd name="adj1" fmla="val 47799"/>
              <a:gd name="adj2" fmla="val -400"/>
              <a:gd name="adj3" fmla="val 70749"/>
              <a:gd name="adj4" fmla="val -4082"/>
              <a:gd name="adj5" fmla="val 69962"/>
              <a:gd name="adj6" fmla="val -17896"/>
            </a:avLst>
          </a:prstGeom>
          <a:solidFill>
            <a:schemeClr val="bg1"/>
          </a:solidFill>
          <a:ln w="19050" cmpd="sng">
            <a:solidFill>
              <a:srgbClr val="D52B1E"/>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endParaRPr lang="en-US" sz="1350" dirty="0">
              <a:ln w="12700" cmpd="sng">
                <a:solidFill>
                  <a:prstClr val="black"/>
                </a:solidFill>
              </a:ln>
              <a:solidFill>
                <a:prstClr val="black"/>
              </a:solidFill>
              <a:latin typeface="Calibri" panose="020F0502020204030204"/>
            </a:endParaRPr>
          </a:p>
        </p:txBody>
      </p:sp>
      <p:sp>
        <p:nvSpPr>
          <p:cNvPr id="91" name="Rectangle 90"/>
          <p:cNvSpPr/>
          <p:nvPr/>
        </p:nvSpPr>
        <p:spPr>
          <a:xfrm>
            <a:off x="3516045" y="5217949"/>
            <a:ext cx="1625670" cy="165165"/>
          </a:xfrm>
          <a:prstGeom prst="rect">
            <a:avLst/>
          </a:prstGeom>
        </p:spPr>
        <p:txBody>
          <a:bodyPr wrap="square" lIns="26408" tIns="13204" rIns="26408" bIns="13204">
            <a:spAutoFit/>
          </a:bodyPr>
          <a:lstStyle/>
          <a:p>
            <a:pPr defTabSz="685800">
              <a:lnSpc>
                <a:spcPct val="120000"/>
              </a:lnSpc>
            </a:pPr>
            <a:r>
              <a:rPr lang="en-IN" sz="750" dirty="0">
                <a:solidFill>
                  <a:srgbClr val="D52B1E"/>
                </a:solidFill>
                <a:latin typeface="Tahoma"/>
                <a:cs typeface="Tahoma"/>
              </a:rPr>
              <a:t>Covered only in Substantive Editing</a:t>
            </a:r>
          </a:p>
        </p:txBody>
      </p:sp>
      <p:sp>
        <p:nvSpPr>
          <p:cNvPr id="37" name="Rectangle 36"/>
          <p:cNvSpPr/>
          <p:nvPr/>
        </p:nvSpPr>
        <p:spPr>
          <a:xfrm>
            <a:off x="1297887" y="4644136"/>
            <a:ext cx="1886669" cy="810370"/>
          </a:xfrm>
          <a:prstGeom prst="rect">
            <a:avLst/>
          </a:prstGeom>
          <a:solidFill>
            <a:srgbClr val="FCF1F1"/>
          </a:solidFill>
          <a:ln w="1905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endParaRPr lang="en-US" sz="1350">
              <a:solidFill>
                <a:prstClr val="white"/>
              </a:solidFill>
              <a:latin typeface="Calibri" panose="020F0502020204030204"/>
            </a:endParaRPr>
          </a:p>
        </p:txBody>
      </p:sp>
      <p:sp>
        <p:nvSpPr>
          <p:cNvPr id="49" name="Rectángulo 13"/>
          <p:cNvSpPr/>
          <p:nvPr/>
        </p:nvSpPr>
        <p:spPr bwMode="auto">
          <a:xfrm>
            <a:off x="1140143" y="1461924"/>
            <a:ext cx="6868056" cy="920041"/>
          </a:xfrm>
          <a:prstGeom prst="rect">
            <a:avLst/>
          </a:prstGeom>
          <a:solidFill>
            <a:srgbClr val="D52B1E"/>
          </a:solidFill>
          <a:ln>
            <a:noFill/>
          </a:ln>
          <a:extLst/>
        </p:spPr>
        <p:txBody>
          <a:bodyPr lIns="0" tIns="0" rIns="0" bIns="0" rtlCol="0" anchor="ctr"/>
          <a:lstStyle/>
          <a:p>
            <a:pPr algn="ctr" defTabSz="685800"/>
            <a:endParaRPr lang="es-ES" sz="1350" dirty="0">
              <a:solidFill>
                <a:prstClr val="black"/>
              </a:solidFill>
              <a:latin typeface="Calibri" panose="020F0502020204030204"/>
            </a:endParaRPr>
          </a:p>
        </p:txBody>
      </p:sp>
      <p:sp>
        <p:nvSpPr>
          <p:cNvPr id="50" name="Rectángulo 13"/>
          <p:cNvSpPr/>
          <p:nvPr/>
        </p:nvSpPr>
        <p:spPr bwMode="auto">
          <a:xfrm>
            <a:off x="1140143" y="1356360"/>
            <a:ext cx="6868056" cy="984745"/>
          </a:xfrm>
          <a:prstGeom prst="rect">
            <a:avLst/>
          </a:prstGeom>
          <a:gradFill flip="none" rotWithShape="1">
            <a:gsLst>
              <a:gs pos="0">
                <a:schemeClr val="tx1"/>
              </a:gs>
              <a:gs pos="100000">
                <a:schemeClr val="tx1">
                  <a:lumMod val="85000"/>
                  <a:lumOff val="15000"/>
                </a:schemeClr>
              </a:gs>
            </a:gsLst>
            <a:lin ang="0" scaled="1"/>
            <a:tileRect/>
          </a:gradFill>
          <a:ln>
            <a:noFill/>
          </a:ln>
          <a:extLst/>
        </p:spPr>
        <p:txBody>
          <a:bodyPr lIns="0" tIns="0" rIns="0" bIns="0" rtlCol="0" anchor="ctr"/>
          <a:lstStyle/>
          <a:p>
            <a:pPr algn="ctr" defTabSz="702885"/>
            <a:endParaRPr lang="es-ES" sz="825" dirty="0">
              <a:solidFill>
                <a:prstClr val="black"/>
              </a:soli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5" name="Group 4"/>
          <p:cNvGrpSpPr/>
          <p:nvPr/>
        </p:nvGrpSpPr>
        <p:grpSpPr>
          <a:xfrm>
            <a:off x="1564698" y="1442180"/>
            <a:ext cx="1859676" cy="830823"/>
            <a:chOff x="18703674" y="2602232"/>
            <a:chExt cx="6052557" cy="2745305"/>
          </a:xfrm>
        </p:grpSpPr>
        <p:sp>
          <p:nvSpPr>
            <p:cNvPr id="51" name="Rectángulo 2"/>
            <p:cNvSpPr/>
            <p:nvPr/>
          </p:nvSpPr>
          <p:spPr bwMode="auto">
            <a:xfrm>
              <a:off x="18703676" y="2602232"/>
              <a:ext cx="6052555" cy="855094"/>
            </a:xfrm>
            <a:prstGeom prst="rect">
              <a:avLst/>
            </a:prstGeom>
            <a:solidFill>
              <a:schemeClr val="bg1">
                <a:alpha val="20000"/>
              </a:schemeClr>
            </a:solidFill>
            <a:ln>
              <a:noFill/>
            </a:ln>
            <a:effectLst>
              <a:outerShdw blurRad="50800" dist="38100" dir="5400000" algn="t" rotWithShape="0">
                <a:prstClr val="black">
                  <a:alpha val="40000"/>
                </a:prstClr>
              </a:outerShdw>
            </a:effectLst>
            <a:extLst/>
          </p:spPr>
          <p:txBody>
            <a:bodyPr lIns="244661" tIns="0" rIns="244661" bIns="0" rtlCol="0" anchor="ctr"/>
            <a:lstStyle/>
            <a:p>
              <a:pPr defTabSz="685800"/>
              <a:r>
                <a:rPr lang="en-IN" sz="900" dirty="0">
                  <a:solidFill>
                    <a:prstClr val="white"/>
                  </a:solidFill>
                  <a:latin typeface="Tahoma"/>
                  <a:cs typeface="Tahoma"/>
                </a:rPr>
                <a:t>Top-tier premium service</a:t>
              </a:r>
            </a:p>
          </p:txBody>
        </p:sp>
        <p:sp>
          <p:nvSpPr>
            <p:cNvPr id="52" name="Rectángulo 15"/>
            <p:cNvSpPr/>
            <p:nvPr/>
          </p:nvSpPr>
          <p:spPr bwMode="auto">
            <a:xfrm>
              <a:off x="18703676" y="3592341"/>
              <a:ext cx="6052555" cy="765085"/>
            </a:xfrm>
            <a:prstGeom prst="rect">
              <a:avLst/>
            </a:prstGeom>
            <a:solidFill>
              <a:schemeClr val="bg1">
                <a:alpha val="20000"/>
              </a:schemeClr>
            </a:solidFill>
            <a:ln>
              <a:noFill/>
            </a:ln>
            <a:effectLst>
              <a:outerShdw blurRad="50800" dist="38100" dir="5400000" algn="t" rotWithShape="0">
                <a:prstClr val="black">
                  <a:alpha val="40000"/>
                </a:prstClr>
              </a:outerShdw>
            </a:effectLst>
            <a:extLst/>
          </p:spPr>
          <p:txBody>
            <a:bodyPr lIns="244661" tIns="0" rIns="244661" bIns="0" rtlCol="0" anchor="ctr"/>
            <a:lstStyle/>
            <a:p>
              <a:pPr defTabSz="685800"/>
              <a:r>
                <a:rPr lang="en-IN" sz="900" dirty="0">
                  <a:solidFill>
                    <a:prstClr val="white"/>
                  </a:solidFill>
                  <a:latin typeface="Tahoma"/>
                  <a:cs typeface="Tahoma"/>
                </a:rPr>
                <a:t>The Enago Promise</a:t>
              </a:r>
              <a:endParaRPr lang="es-ES" sz="900" dirty="0">
                <a:solidFill>
                  <a:prstClr val="white"/>
                </a:solidFill>
                <a:latin typeface="Tahoma"/>
                <a:ea typeface="Open Sans" panose="020B0606030504020204" pitchFamily="34" charset="0"/>
                <a:cs typeface="Tahoma"/>
              </a:endParaRPr>
            </a:p>
          </p:txBody>
        </p:sp>
        <p:sp>
          <p:nvSpPr>
            <p:cNvPr id="53" name="Rectángulo 16"/>
            <p:cNvSpPr/>
            <p:nvPr/>
          </p:nvSpPr>
          <p:spPr bwMode="auto">
            <a:xfrm>
              <a:off x="18703674" y="4492443"/>
              <a:ext cx="6052555" cy="855094"/>
            </a:xfrm>
            <a:prstGeom prst="rect">
              <a:avLst/>
            </a:prstGeom>
            <a:solidFill>
              <a:schemeClr val="bg1">
                <a:alpha val="20000"/>
              </a:schemeClr>
            </a:solidFill>
            <a:ln>
              <a:noFill/>
            </a:ln>
            <a:effectLst>
              <a:outerShdw blurRad="50800" dist="38100" dir="5400000" algn="t" rotWithShape="0">
                <a:prstClr val="black">
                  <a:alpha val="40000"/>
                </a:prstClr>
              </a:outerShdw>
            </a:effectLst>
            <a:extLst/>
          </p:spPr>
          <p:txBody>
            <a:bodyPr lIns="244661" tIns="0" rIns="244661" bIns="0" rtlCol="0" anchor="ctr"/>
            <a:lstStyle/>
            <a:p>
              <a:pPr defTabSz="685800"/>
              <a:r>
                <a:rPr lang="en-IN" sz="900" dirty="0">
                  <a:solidFill>
                    <a:prstClr val="white"/>
                  </a:solidFill>
                  <a:latin typeface="Tahoma"/>
                  <a:cs typeface="Tahoma"/>
                </a:rPr>
                <a:t>Highest skilled editors</a:t>
              </a:r>
            </a:p>
          </p:txBody>
        </p:sp>
      </p:grpSp>
      <p:sp>
        <p:nvSpPr>
          <p:cNvPr id="57" name="20 Rectángulo redondeado"/>
          <p:cNvSpPr>
            <a:spLocks noChangeAspect="1"/>
          </p:cNvSpPr>
          <p:nvPr/>
        </p:nvSpPr>
        <p:spPr>
          <a:xfrm>
            <a:off x="1313279" y="1455450"/>
            <a:ext cx="213705" cy="231541"/>
          </a:xfrm>
          <a:prstGeom prst="roundRect">
            <a:avLst>
              <a:gd name="adj" fmla="val 7225"/>
            </a:avLst>
          </a:prstGeom>
          <a:solidFill>
            <a:srgbClr val="D52B1E"/>
          </a:solidFill>
          <a:ln>
            <a:noFill/>
          </a:ln>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r>
              <a:rPr lang="es-SV" sz="825" dirty="0">
                <a:solidFill>
                  <a:prstClr val="white"/>
                </a:solidFill>
                <a:latin typeface="Tahoma"/>
                <a:ea typeface="Open Sans" panose="020B0606030504020204" pitchFamily="34" charset="0"/>
                <a:cs typeface="Tahoma"/>
              </a:rPr>
              <a:t>1</a:t>
            </a:r>
            <a:endParaRPr lang="es-ES" sz="825" dirty="0">
              <a:solidFill>
                <a:prstClr val="white"/>
              </a:solidFill>
              <a:latin typeface="Tahoma"/>
              <a:ea typeface="Open Sans" panose="020B0606030504020204" pitchFamily="34" charset="0"/>
              <a:cs typeface="Tahoma"/>
            </a:endParaRPr>
          </a:p>
        </p:txBody>
      </p:sp>
      <p:sp>
        <p:nvSpPr>
          <p:cNvPr id="59" name="20 Rectángulo redondeado"/>
          <p:cNvSpPr>
            <a:spLocks noChangeAspect="1"/>
          </p:cNvSpPr>
          <p:nvPr/>
        </p:nvSpPr>
        <p:spPr>
          <a:xfrm>
            <a:off x="1313279" y="1741470"/>
            <a:ext cx="213705" cy="231541"/>
          </a:xfrm>
          <a:prstGeom prst="roundRect">
            <a:avLst>
              <a:gd name="adj" fmla="val 7225"/>
            </a:avLst>
          </a:prstGeom>
          <a:solidFill>
            <a:srgbClr val="D52B1E"/>
          </a:solidFill>
          <a:ln>
            <a:noFill/>
          </a:ln>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r>
              <a:rPr lang="es-SV" sz="825" dirty="0">
                <a:solidFill>
                  <a:prstClr val="white"/>
                </a:solidFill>
                <a:latin typeface="Tahoma"/>
                <a:ea typeface="Open Sans" panose="020B0606030504020204" pitchFamily="34" charset="0"/>
                <a:cs typeface="Tahoma"/>
              </a:rPr>
              <a:t>2</a:t>
            </a:r>
            <a:endParaRPr lang="es-ES" sz="825" dirty="0">
              <a:solidFill>
                <a:prstClr val="white"/>
              </a:solidFill>
              <a:latin typeface="Tahoma"/>
              <a:ea typeface="Open Sans" panose="020B0606030504020204" pitchFamily="34" charset="0"/>
              <a:cs typeface="Tahoma"/>
            </a:endParaRPr>
          </a:p>
        </p:txBody>
      </p:sp>
      <p:sp>
        <p:nvSpPr>
          <p:cNvPr id="60" name="20 Rectángulo redondeado"/>
          <p:cNvSpPr>
            <a:spLocks noChangeAspect="1"/>
          </p:cNvSpPr>
          <p:nvPr/>
        </p:nvSpPr>
        <p:spPr>
          <a:xfrm>
            <a:off x="1313279" y="2027492"/>
            <a:ext cx="213705" cy="231541"/>
          </a:xfrm>
          <a:prstGeom prst="roundRect">
            <a:avLst>
              <a:gd name="adj" fmla="val 7225"/>
            </a:avLst>
          </a:prstGeom>
          <a:solidFill>
            <a:srgbClr val="D52B1E"/>
          </a:solidFill>
          <a:ln>
            <a:noFill/>
          </a:ln>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r>
              <a:rPr lang="es-SV" sz="825" dirty="0">
                <a:solidFill>
                  <a:prstClr val="white"/>
                </a:solidFill>
                <a:latin typeface="Tahoma"/>
                <a:ea typeface="Open Sans" panose="020B0606030504020204" pitchFamily="34" charset="0"/>
                <a:cs typeface="Tahoma"/>
              </a:rPr>
              <a:t>3</a:t>
            </a:r>
            <a:endParaRPr lang="es-ES" sz="825" dirty="0">
              <a:solidFill>
                <a:prstClr val="white"/>
              </a:solidFill>
              <a:latin typeface="Tahoma"/>
              <a:ea typeface="Open Sans" panose="020B0606030504020204" pitchFamily="34" charset="0"/>
              <a:cs typeface="Tahoma"/>
            </a:endParaRPr>
          </a:p>
        </p:txBody>
      </p:sp>
      <p:sp>
        <p:nvSpPr>
          <p:cNvPr id="33" name="45 Rectángulo"/>
          <p:cNvSpPr/>
          <p:nvPr/>
        </p:nvSpPr>
        <p:spPr bwMode="auto">
          <a:xfrm>
            <a:off x="1357802" y="2827926"/>
            <a:ext cx="2235339" cy="2592826"/>
          </a:xfrm>
          <a:prstGeom prst="rect">
            <a:avLst/>
          </a:prstGeom>
          <a:noFill/>
          <a:ln>
            <a:noFill/>
          </a:ln>
          <a:extLst/>
        </p:spPr>
        <p:txBody>
          <a:bodyPr lIns="0" tIns="0" rIns="0" bIns="0" rtlCol="0" anchor="t"/>
          <a:lstStyle/>
          <a:p>
            <a:pPr defTabSz="685800">
              <a:lnSpc>
                <a:spcPct val="140000"/>
              </a:lnSpc>
            </a:pPr>
            <a:r>
              <a:rPr lang="es-MX" sz="900" b="1" dirty="0" err="1">
                <a:solidFill>
                  <a:prstClr val="black"/>
                </a:solidFill>
                <a:latin typeface="Tahoma"/>
                <a:ea typeface="Open Sans Extrabold" panose="020B0906030804020204" pitchFamily="34" charset="0"/>
                <a:cs typeface="Tahoma"/>
              </a:rPr>
              <a:t>Language</a:t>
            </a:r>
            <a:r>
              <a:rPr lang="es-MX" sz="900" b="1" dirty="0">
                <a:solidFill>
                  <a:prstClr val="black"/>
                </a:solidFill>
                <a:latin typeface="Tahoma"/>
                <a:ea typeface="Open Sans Extrabold" panose="020B0906030804020204" pitchFamily="34" charset="0"/>
                <a:cs typeface="Tahoma"/>
              </a:rPr>
              <a:t> and </a:t>
            </a:r>
            <a:r>
              <a:rPr lang="es-MX" sz="900" b="1" dirty="0" err="1">
                <a:solidFill>
                  <a:prstClr val="black"/>
                </a:solidFill>
                <a:latin typeface="Tahoma"/>
                <a:ea typeface="Open Sans Extrabold" panose="020B0906030804020204" pitchFamily="34" charset="0"/>
                <a:cs typeface="Tahoma"/>
              </a:rPr>
              <a:t>Grammar</a:t>
            </a:r>
            <a:r>
              <a:rPr lang="es-MX" sz="900" b="1" dirty="0">
                <a:solidFill>
                  <a:prstClr val="black"/>
                </a:solidFill>
                <a:latin typeface="Tahoma"/>
                <a:ea typeface="Open Sans Extrabold" panose="020B0906030804020204" pitchFamily="34" charset="0"/>
                <a:cs typeface="Tahoma"/>
              </a:rPr>
              <a:t> </a:t>
            </a:r>
            <a:r>
              <a:rPr lang="es-MX" sz="900" b="1" dirty="0" err="1">
                <a:solidFill>
                  <a:prstClr val="black"/>
                </a:solidFill>
                <a:latin typeface="Tahoma"/>
                <a:ea typeface="Open Sans Extrabold" panose="020B0906030804020204" pitchFamily="34" charset="0"/>
                <a:cs typeface="Tahoma"/>
              </a:rPr>
              <a:t>Check</a:t>
            </a:r>
            <a:endParaRPr lang="es-MX" sz="900" b="1" dirty="0">
              <a:solidFill>
                <a:prstClr val="black"/>
              </a:solidFill>
              <a:latin typeface="Tahoma"/>
              <a:ea typeface="Open Sans Extrabold" panose="020B0906030804020204" pitchFamily="34" charset="0"/>
              <a:cs typeface="Tahoma"/>
            </a:endParaRP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Language Check</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Grammar Check</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Punctuation check</a:t>
            </a:r>
          </a:p>
          <a:p>
            <a:pPr defTabSz="685800">
              <a:lnSpc>
                <a:spcPts val="600"/>
              </a:lnSpc>
              <a:buClr>
                <a:srgbClr val="6C6C6C"/>
              </a:buClr>
            </a:pPr>
            <a:r>
              <a:rPr lang="en-US" sz="825" dirty="0">
                <a:solidFill>
                  <a:prstClr val="black"/>
                </a:solidFill>
                <a:latin typeface="Tahoma"/>
                <a:ea typeface="Open Sans Extrabold" panose="020B0906030804020204" pitchFamily="34" charset="0"/>
                <a:cs typeface="Tahoma"/>
              </a:rPr>
              <a:t> </a:t>
            </a:r>
          </a:p>
          <a:p>
            <a:pPr defTabSz="685800">
              <a:lnSpc>
                <a:spcPct val="140000"/>
              </a:lnSpc>
              <a:buClr>
                <a:srgbClr val="6C6C6C"/>
              </a:buClr>
            </a:pPr>
            <a:r>
              <a:rPr lang="es-MX" sz="900" b="1" dirty="0">
                <a:solidFill>
                  <a:prstClr val="black"/>
                </a:solidFill>
                <a:latin typeface="Tahoma"/>
                <a:ea typeface="Open Sans Extrabold" panose="020B0906030804020204" pitchFamily="34" charset="0"/>
                <a:cs typeface="Tahoma"/>
              </a:rPr>
              <a:t>Style and </a:t>
            </a:r>
            <a:r>
              <a:rPr lang="es-MX" sz="900" b="1" dirty="0" err="1">
                <a:solidFill>
                  <a:prstClr val="black"/>
                </a:solidFill>
                <a:latin typeface="Tahoma"/>
                <a:ea typeface="Open Sans Extrabold" panose="020B0906030804020204" pitchFamily="34" charset="0"/>
                <a:cs typeface="Tahoma"/>
              </a:rPr>
              <a:t>Consistency</a:t>
            </a:r>
            <a:endParaRPr lang="es-MX" sz="900" b="1" dirty="0">
              <a:solidFill>
                <a:prstClr val="black"/>
              </a:solidFill>
              <a:latin typeface="Tahoma"/>
              <a:ea typeface="Open Sans Extrabold" panose="020B0906030804020204" pitchFamily="34" charset="0"/>
              <a:cs typeface="Tahoma"/>
            </a:endParaRPr>
          </a:p>
          <a:p>
            <a:pPr marL="99026" indent="-99026"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Writing style check</a:t>
            </a:r>
          </a:p>
          <a:p>
            <a:pPr marL="99026" indent="-99026"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References check</a:t>
            </a:r>
          </a:p>
          <a:p>
            <a:pPr marL="99026" indent="-99026"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Figures and Tables</a:t>
            </a:r>
          </a:p>
          <a:p>
            <a:pPr defTabSz="685800">
              <a:lnSpc>
                <a:spcPts val="600"/>
              </a:lnSpc>
              <a:buClr>
                <a:srgbClr val="6C6C6C"/>
              </a:buClr>
            </a:pPr>
            <a:r>
              <a:rPr lang="en-US" sz="825" dirty="0">
                <a:solidFill>
                  <a:prstClr val="black"/>
                </a:solidFill>
                <a:latin typeface="Tahoma"/>
                <a:ea typeface="Open Sans Extrabold" panose="020B0906030804020204" pitchFamily="34" charset="0"/>
                <a:cs typeface="Tahoma"/>
              </a:rPr>
              <a:t> </a:t>
            </a:r>
          </a:p>
          <a:p>
            <a:pPr defTabSz="685800">
              <a:lnSpc>
                <a:spcPct val="140000"/>
              </a:lnSpc>
              <a:buClr>
                <a:srgbClr val="6C6C6C"/>
              </a:buClr>
            </a:pPr>
            <a:r>
              <a:rPr lang="es-MX" sz="825" b="1" dirty="0" err="1">
                <a:solidFill>
                  <a:prstClr val="black"/>
                </a:solidFill>
                <a:latin typeface="Tahoma"/>
                <a:ea typeface="Open Sans Extrabold" panose="020B0906030804020204" pitchFamily="34" charset="0"/>
                <a:cs typeface="Tahoma"/>
              </a:rPr>
              <a:t>Technical</a:t>
            </a:r>
            <a:r>
              <a:rPr lang="es-MX" sz="825" b="1" dirty="0">
                <a:solidFill>
                  <a:prstClr val="black"/>
                </a:solidFill>
                <a:latin typeface="Tahoma"/>
                <a:ea typeface="Open Sans Extrabold" panose="020B0906030804020204" pitchFamily="34" charset="0"/>
                <a:cs typeface="Tahoma"/>
              </a:rPr>
              <a:t> </a:t>
            </a:r>
            <a:r>
              <a:rPr lang="es-MX" sz="825" b="1" dirty="0" err="1">
                <a:solidFill>
                  <a:prstClr val="black"/>
                </a:solidFill>
                <a:latin typeface="Tahoma"/>
                <a:ea typeface="Open Sans Extrabold" panose="020B0906030804020204" pitchFamily="34" charset="0"/>
                <a:cs typeface="Tahoma"/>
              </a:rPr>
              <a:t>Accuracy</a:t>
            </a:r>
            <a:endParaRPr lang="es-MX" sz="825" b="1" dirty="0">
              <a:solidFill>
                <a:prstClr val="black"/>
              </a:solidFill>
              <a:latin typeface="Tahoma"/>
              <a:ea typeface="Open Sans Extrabold" panose="020B0906030804020204" pitchFamily="34" charset="0"/>
              <a:cs typeface="Tahoma"/>
            </a:endParaRPr>
          </a:p>
          <a:p>
            <a:pPr defTabSz="685800">
              <a:lnSpc>
                <a:spcPts val="600"/>
              </a:lnSpc>
              <a:buClr>
                <a:srgbClr val="6C6C6C"/>
              </a:buClr>
            </a:pPr>
            <a:r>
              <a:rPr lang="es-MX" sz="825" b="1" dirty="0">
                <a:solidFill>
                  <a:prstClr val="black"/>
                </a:solidFill>
                <a:latin typeface="Tahoma"/>
                <a:ea typeface="Open Sans Extrabold" panose="020B0906030804020204" pitchFamily="34" charset="0"/>
                <a:cs typeface="Tahoma"/>
              </a:rPr>
              <a:t>  </a:t>
            </a:r>
          </a:p>
          <a:p>
            <a:pPr defTabSz="685800">
              <a:lnSpc>
                <a:spcPct val="140000"/>
              </a:lnSpc>
              <a:buClr>
                <a:srgbClr val="6C6C6C"/>
              </a:buClr>
            </a:pPr>
            <a:r>
              <a:rPr lang="es-MX" sz="825" b="1" dirty="0" err="1">
                <a:solidFill>
                  <a:prstClr val="black"/>
                </a:solidFill>
                <a:latin typeface="Tahoma"/>
                <a:ea typeface="Open Sans Extrabold" panose="020B0906030804020204" pitchFamily="34" charset="0"/>
                <a:cs typeface="Tahoma"/>
              </a:rPr>
              <a:t>Structural</a:t>
            </a:r>
            <a:r>
              <a:rPr lang="es-MX" sz="825" b="1" dirty="0">
                <a:solidFill>
                  <a:prstClr val="black"/>
                </a:solidFill>
                <a:latin typeface="Tahoma"/>
                <a:ea typeface="Open Sans Extrabold" panose="020B0906030804020204" pitchFamily="34" charset="0"/>
                <a:cs typeface="Tahoma"/>
              </a:rPr>
              <a:t> </a:t>
            </a:r>
            <a:r>
              <a:rPr lang="es-MX" sz="825" b="1" dirty="0" err="1">
                <a:solidFill>
                  <a:prstClr val="black"/>
                </a:solidFill>
                <a:latin typeface="Tahoma"/>
                <a:ea typeface="Open Sans Extrabold" panose="020B0906030804020204" pitchFamily="34" charset="0"/>
                <a:cs typeface="Tahoma"/>
              </a:rPr>
              <a:t>Review</a:t>
            </a:r>
            <a:endParaRPr lang="es-MX" sz="825" b="1" dirty="0">
              <a:solidFill>
                <a:prstClr val="black"/>
              </a:solidFill>
              <a:latin typeface="Tahoma"/>
              <a:ea typeface="Open Sans Extrabold" panose="020B0906030804020204" pitchFamily="34" charset="0"/>
              <a:cs typeface="Tahoma"/>
            </a:endParaRPr>
          </a:p>
          <a:p>
            <a:pPr marL="99026" indent="-99026"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Logical Flow</a:t>
            </a:r>
          </a:p>
          <a:p>
            <a:pPr marL="99026" indent="-99026"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Presentation</a:t>
            </a:r>
          </a:p>
          <a:p>
            <a:pPr marL="99026" indent="-99026"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Content Enhancement</a:t>
            </a:r>
          </a:p>
          <a:p>
            <a:pPr defTabSz="685800">
              <a:lnSpc>
                <a:spcPct val="140000"/>
              </a:lnSpc>
              <a:buClr>
                <a:srgbClr val="6C6C6C"/>
              </a:buClr>
            </a:pPr>
            <a:endParaRPr lang="es-MX" sz="825" b="1" dirty="0">
              <a:solidFill>
                <a:prstClr val="black"/>
              </a:solidFill>
              <a:latin typeface="Tahoma"/>
              <a:ea typeface="Open Sans Extrabold" panose="020B0906030804020204" pitchFamily="34" charset="0"/>
              <a:cs typeface="Tahoma"/>
            </a:endParaRPr>
          </a:p>
          <a:p>
            <a:pPr defTabSz="685800">
              <a:lnSpc>
                <a:spcPct val="140000"/>
              </a:lnSpc>
              <a:buClr>
                <a:srgbClr val="6C6C6C"/>
              </a:buClr>
            </a:pPr>
            <a:endParaRPr lang="en-US" sz="825" dirty="0">
              <a:solidFill>
                <a:prstClr val="black"/>
              </a:solidFill>
              <a:latin typeface="Tahoma"/>
              <a:ea typeface="Open Sans Extrabold" panose="020B0906030804020204" pitchFamily="34" charset="0"/>
              <a:cs typeface="Tahoma"/>
            </a:endParaRPr>
          </a:p>
        </p:txBody>
      </p:sp>
      <p:sp>
        <p:nvSpPr>
          <p:cNvPr id="70" name="45 Rectángulo"/>
          <p:cNvSpPr/>
          <p:nvPr/>
        </p:nvSpPr>
        <p:spPr bwMode="auto">
          <a:xfrm>
            <a:off x="1357804" y="4319025"/>
            <a:ext cx="1529696" cy="844443"/>
          </a:xfrm>
          <a:prstGeom prst="rect">
            <a:avLst/>
          </a:prstGeom>
          <a:noFill/>
          <a:ln>
            <a:noFill/>
          </a:ln>
          <a:extLst/>
        </p:spPr>
        <p:txBody>
          <a:bodyPr lIns="0" tIns="0" rIns="0" bIns="0" rtlCol="0" anchor="ctr"/>
          <a:lstStyle/>
          <a:p>
            <a:pPr defTabSz="685800">
              <a:lnSpc>
                <a:spcPct val="140000"/>
              </a:lnSpc>
            </a:pPr>
            <a:endParaRPr lang="es-SV" sz="750" b="1" dirty="0">
              <a:solidFill>
                <a:prstClr val="black"/>
              </a:solidFill>
              <a:latin typeface="Tahoma"/>
              <a:ea typeface="Open Sans Extrabold" panose="020B0906030804020204" pitchFamily="34" charset="0"/>
              <a:cs typeface="Tahoma"/>
            </a:endParaRPr>
          </a:p>
        </p:txBody>
      </p:sp>
      <p:sp>
        <p:nvSpPr>
          <p:cNvPr id="78" name="45 Rectángulo"/>
          <p:cNvSpPr/>
          <p:nvPr/>
        </p:nvSpPr>
        <p:spPr bwMode="auto">
          <a:xfrm>
            <a:off x="4031941" y="3598887"/>
            <a:ext cx="1923964" cy="1186630"/>
          </a:xfrm>
          <a:prstGeom prst="rect">
            <a:avLst/>
          </a:prstGeom>
          <a:noFill/>
          <a:ln>
            <a:noFill/>
          </a:ln>
          <a:extLst/>
        </p:spPr>
        <p:txBody>
          <a:bodyPr lIns="0" tIns="0" rIns="0" bIns="0" rtlCol="0" anchor="t"/>
          <a:lstStyle/>
          <a:p>
            <a:pPr defTabSz="685800">
              <a:lnSpc>
                <a:spcPct val="140000"/>
              </a:lnSpc>
            </a:pPr>
            <a:r>
              <a:rPr lang="es-MX" sz="900" b="1" dirty="0">
                <a:solidFill>
                  <a:prstClr val="black"/>
                </a:solidFill>
                <a:latin typeface="Tahoma"/>
                <a:ea typeface="Open Sans Extrabold" panose="020B0906030804020204" pitchFamily="34" charset="0"/>
                <a:cs typeface="Tahoma"/>
              </a:rPr>
              <a:t>Free </a:t>
            </a:r>
            <a:r>
              <a:rPr lang="es-MX" sz="900" b="1" dirty="0" err="1">
                <a:solidFill>
                  <a:prstClr val="black"/>
                </a:solidFill>
                <a:latin typeface="Tahoma"/>
                <a:ea typeface="Open Sans Extrabold" panose="020B0906030804020204" pitchFamily="34" charset="0"/>
                <a:cs typeface="Tahoma"/>
              </a:rPr>
              <a:t>Add-On</a:t>
            </a:r>
            <a:endParaRPr lang="es-MX" sz="900" b="1" dirty="0">
              <a:solidFill>
                <a:prstClr val="black"/>
              </a:solidFill>
              <a:latin typeface="Tahoma"/>
              <a:ea typeface="Open Sans Extrabold" panose="020B0906030804020204" pitchFamily="34" charset="0"/>
              <a:cs typeface="Tahoma"/>
            </a:endParaRP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Word Count Reduction</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Journal Formatting</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Certificate of Editing</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Academy Resources</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Manuscript Rate card (MRC)</a:t>
            </a:r>
          </a:p>
          <a:p>
            <a:pPr marL="132035" indent="-132035" defTabSz="685800">
              <a:lnSpc>
                <a:spcPct val="140000"/>
              </a:lnSpc>
              <a:buClr>
                <a:srgbClr val="6C6C6C"/>
              </a:buClr>
              <a:buFont typeface="Wingdings" charset="2"/>
              <a:buChar char="§"/>
            </a:pPr>
            <a:endParaRPr lang="en-US" sz="825" dirty="0">
              <a:solidFill>
                <a:prstClr val="black"/>
              </a:solidFill>
              <a:latin typeface="Tahoma"/>
              <a:ea typeface="Open Sans Extrabold" panose="020B0906030804020204" pitchFamily="34" charset="0"/>
              <a:cs typeface="Tahoma"/>
            </a:endParaRPr>
          </a:p>
          <a:p>
            <a:pPr marL="132035" indent="-132035" defTabSz="685800">
              <a:lnSpc>
                <a:spcPct val="140000"/>
              </a:lnSpc>
              <a:buClr>
                <a:srgbClr val="6C6C6C"/>
              </a:buClr>
              <a:buFont typeface="Wingdings" charset="2"/>
              <a:buChar char="§"/>
            </a:pPr>
            <a:endParaRPr lang="en-US" sz="825" dirty="0">
              <a:solidFill>
                <a:prstClr val="black"/>
              </a:solidFill>
              <a:latin typeface="Tahoma"/>
              <a:ea typeface="Open Sans Extrabold" panose="020B0906030804020204" pitchFamily="34" charset="0"/>
              <a:cs typeface="Tahoma"/>
            </a:endParaRPr>
          </a:p>
        </p:txBody>
      </p:sp>
      <p:sp>
        <p:nvSpPr>
          <p:cNvPr id="46" name="5 Marcador de número de diapositiva"/>
          <p:cNvSpPr>
            <a:spLocks noGrp="1"/>
          </p:cNvSpPr>
          <p:nvPr>
            <p:ph type="sldNum" sz="quarter" idx="12"/>
          </p:nvPr>
        </p:nvSpPr>
        <p:spPr>
          <a:xfrm>
            <a:off x="6322627" y="5624557"/>
            <a:ext cx="1542950" cy="273812"/>
          </a:xfrm>
          <a:prstGeom prst="rect">
            <a:avLst/>
          </a:prstGeom>
        </p:spPr>
        <p:txBody>
          <a:bodyPr/>
          <a:lstStyle/>
          <a:p>
            <a:pPr defTabSz="685800"/>
            <a:fld id="{63356E29-4ECD-4C2B-B26A-7C34C1F3AF5F}" type="slidenum">
              <a:rPr lang="es-SV">
                <a:solidFill>
                  <a:prstClr val="black">
                    <a:tint val="75000"/>
                  </a:prstClr>
                </a:solidFill>
                <a:latin typeface="Tahoma"/>
                <a:cs typeface="Tahoma"/>
              </a:rPr>
              <a:pPr defTabSz="685800"/>
              <a:t>14</a:t>
            </a:fld>
            <a:endParaRPr lang="es-SV">
              <a:solidFill>
                <a:prstClr val="black">
                  <a:tint val="75000"/>
                </a:prstClr>
              </a:solidFill>
              <a:latin typeface="Tahoma"/>
              <a:cs typeface="Tahoma"/>
            </a:endParaRPr>
          </a:p>
        </p:txBody>
      </p:sp>
      <p:sp>
        <p:nvSpPr>
          <p:cNvPr id="48" name="Textbox 1"/>
          <p:cNvSpPr/>
          <p:nvPr/>
        </p:nvSpPr>
        <p:spPr>
          <a:xfrm>
            <a:off x="1240711" y="2487620"/>
            <a:ext cx="2251169" cy="232551"/>
          </a:xfrm>
          <a:prstGeom prst="rect">
            <a:avLst/>
          </a:prstGeom>
        </p:spPr>
        <p:txBody>
          <a:bodyPr wrap="square" lIns="70283" tIns="35141" rIns="70283" bIns="35141">
            <a:spAutoFit/>
          </a:bodyPr>
          <a:lstStyle/>
          <a:p>
            <a:pPr defTabSz="685800"/>
            <a:r>
              <a:rPr lang="es-MX" sz="1050" b="1" dirty="0">
                <a:solidFill>
                  <a:srgbClr val="44546A"/>
                </a:solidFill>
                <a:latin typeface="Tahoma"/>
                <a:ea typeface="Open Sans Condensed" panose="020B0604020202020204" charset="0"/>
                <a:cs typeface="Tahoma"/>
              </a:rPr>
              <a:t>I</a:t>
            </a:r>
            <a:r>
              <a:rPr lang="en-US" sz="1050" b="1" dirty="0" err="1">
                <a:solidFill>
                  <a:srgbClr val="44546A"/>
                </a:solidFill>
                <a:latin typeface="Tahoma"/>
                <a:ea typeface="Open Sans Condensed" panose="020B0604020202020204" charset="0"/>
                <a:cs typeface="Tahoma"/>
              </a:rPr>
              <a:t>ngredients</a:t>
            </a:r>
            <a:r>
              <a:rPr lang="en-US" sz="1050" b="1" dirty="0">
                <a:solidFill>
                  <a:srgbClr val="44546A"/>
                </a:solidFill>
                <a:latin typeface="Tahoma"/>
                <a:ea typeface="Open Sans Condensed" panose="020B0604020202020204" charset="0"/>
                <a:cs typeface="Tahoma"/>
              </a:rPr>
              <a:t> of Editing</a:t>
            </a:r>
            <a:endParaRPr lang="en-US" sz="1050" dirty="0">
              <a:solidFill>
                <a:srgbClr val="44546A"/>
              </a:solidFill>
              <a:latin typeface="Tahoma"/>
              <a:cs typeface="Tahoma"/>
            </a:endParaRPr>
          </a:p>
        </p:txBody>
      </p:sp>
      <p:cxnSp>
        <p:nvCxnSpPr>
          <p:cNvPr id="54" name="Straight Connector 53"/>
          <p:cNvCxnSpPr/>
          <p:nvPr/>
        </p:nvCxnSpPr>
        <p:spPr>
          <a:xfrm>
            <a:off x="1303013" y="2746659"/>
            <a:ext cx="2213033" cy="7266"/>
          </a:xfrm>
          <a:prstGeom prst="line">
            <a:avLst/>
          </a:prstGeom>
          <a:ln w="12700" cmpd="sng">
            <a:solidFill>
              <a:schemeClr val="tx2"/>
            </a:solidFill>
            <a:prstDash val="solid"/>
          </a:ln>
        </p:spPr>
        <p:style>
          <a:lnRef idx="2">
            <a:schemeClr val="accent1"/>
          </a:lnRef>
          <a:fillRef idx="0">
            <a:schemeClr val="accent1"/>
          </a:fillRef>
          <a:effectRef idx="1">
            <a:schemeClr val="accent1"/>
          </a:effectRef>
          <a:fontRef idx="minor">
            <a:schemeClr val="tx1"/>
          </a:fontRef>
        </p:style>
      </p:cxnSp>
      <p:sp>
        <p:nvSpPr>
          <p:cNvPr id="55" name="6 Título"/>
          <p:cNvSpPr txBox="1">
            <a:spLocks/>
          </p:cNvSpPr>
          <p:nvPr/>
        </p:nvSpPr>
        <p:spPr>
          <a:xfrm>
            <a:off x="6057165" y="2487526"/>
            <a:ext cx="1943835" cy="186464"/>
          </a:xfrm>
          <a:prstGeom prst="rect">
            <a:avLst/>
          </a:prstGeom>
          <a:noFill/>
        </p:spPr>
        <p:txBody>
          <a:bodyPr lIns="26408" tIns="13204" rIns="26408" bIns="13204"/>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a:r>
              <a:rPr lang="en-US" sz="1050" b="1" dirty="0">
                <a:solidFill>
                  <a:srgbClr val="44546A"/>
                </a:solidFill>
                <a:latin typeface="Tahoma"/>
                <a:ea typeface="Open Sans Condensed" panose="020B0604020202020204" charset="0"/>
                <a:cs typeface="Tahoma"/>
              </a:rPr>
              <a:t>Available only with Enago</a:t>
            </a:r>
            <a:endParaRPr lang="en-US" sz="1050" dirty="0">
              <a:solidFill>
                <a:srgbClr val="44546A"/>
              </a:solidFill>
              <a:latin typeface="Tahoma"/>
              <a:cs typeface="Tahoma"/>
            </a:endParaRPr>
          </a:p>
        </p:txBody>
      </p:sp>
      <p:sp>
        <p:nvSpPr>
          <p:cNvPr id="56" name="Textbox 1"/>
          <p:cNvSpPr/>
          <p:nvPr/>
        </p:nvSpPr>
        <p:spPr>
          <a:xfrm>
            <a:off x="3896925" y="2471063"/>
            <a:ext cx="1772425" cy="232551"/>
          </a:xfrm>
          <a:prstGeom prst="rect">
            <a:avLst/>
          </a:prstGeom>
        </p:spPr>
        <p:txBody>
          <a:bodyPr wrap="square" lIns="70283" tIns="35141" rIns="70283" bIns="35141">
            <a:spAutoFit/>
          </a:bodyPr>
          <a:lstStyle/>
          <a:p>
            <a:pPr defTabSz="685800"/>
            <a:r>
              <a:rPr lang="en-US" sz="1050" b="1" dirty="0">
                <a:solidFill>
                  <a:srgbClr val="44546A"/>
                </a:solidFill>
                <a:latin typeface="Tahoma"/>
                <a:ea typeface="Open Sans Condensed" panose="020B0604020202020204" charset="0"/>
                <a:cs typeface="Tahoma"/>
              </a:rPr>
              <a:t>After Sales Support</a:t>
            </a:r>
          </a:p>
        </p:txBody>
      </p:sp>
      <p:cxnSp>
        <p:nvCxnSpPr>
          <p:cNvPr id="62" name="Straight Connector 61"/>
          <p:cNvCxnSpPr/>
          <p:nvPr/>
        </p:nvCxnSpPr>
        <p:spPr>
          <a:xfrm>
            <a:off x="3960262" y="2753925"/>
            <a:ext cx="1709089" cy="0"/>
          </a:xfrm>
          <a:prstGeom prst="line">
            <a:avLst/>
          </a:prstGeom>
          <a:ln w="12700" cmpd="sng">
            <a:solidFill>
              <a:schemeClr val="tx2"/>
            </a:solidFill>
            <a:prstDash val="solid"/>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6090920" y="2753925"/>
            <a:ext cx="1749517" cy="0"/>
          </a:xfrm>
          <a:prstGeom prst="line">
            <a:avLst/>
          </a:prstGeom>
          <a:ln w="12700" cmpd="sng">
            <a:solidFill>
              <a:srgbClr val="1F1F1F"/>
            </a:solidFill>
            <a:prstDash val="solid"/>
          </a:ln>
        </p:spPr>
        <p:style>
          <a:lnRef idx="2">
            <a:schemeClr val="accent1"/>
          </a:lnRef>
          <a:fillRef idx="0">
            <a:schemeClr val="accent1"/>
          </a:fillRef>
          <a:effectRef idx="1">
            <a:schemeClr val="accent1"/>
          </a:effectRef>
          <a:fontRef idx="minor">
            <a:schemeClr val="tx1"/>
          </a:fontRef>
        </p:style>
      </p:cxnSp>
      <p:pic>
        <p:nvPicPr>
          <p:cNvPr id="45" name="Picture 44" descr="120130_ENG_040_ÅCÉ¦ì-.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77046" y="1378238"/>
            <a:ext cx="902329" cy="962865"/>
          </a:xfrm>
          <a:prstGeom prst="rect">
            <a:avLst/>
          </a:prstGeom>
        </p:spPr>
      </p:pic>
      <p:pic>
        <p:nvPicPr>
          <p:cNvPr id="65" name="Picture 64" descr="dreamstime_4361925.png"/>
          <p:cNvPicPr>
            <a:picLocks noChangeAspect="1"/>
          </p:cNvPicPr>
          <p:nvPr/>
        </p:nvPicPr>
        <p:blipFill rotWithShape="1">
          <a:blip r:embed="rId4" cstate="print">
            <a:extLst>
              <a:ext uri="{28A0092B-C50C-407E-A947-70E740481C1C}">
                <a14:useLocalDpi xmlns:a14="http://schemas.microsoft.com/office/drawing/2010/main" val="0"/>
              </a:ext>
            </a:extLst>
          </a:blip>
          <a:srcRect b="24804"/>
          <a:stretch/>
        </p:blipFill>
        <p:spPr>
          <a:xfrm>
            <a:off x="5410421" y="1235006"/>
            <a:ext cx="984360" cy="1106097"/>
          </a:xfrm>
          <a:prstGeom prst="rect">
            <a:avLst/>
          </a:prstGeom>
        </p:spPr>
      </p:pic>
      <p:sp>
        <p:nvSpPr>
          <p:cNvPr id="66" name="Rectángulo 6"/>
          <p:cNvSpPr/>
          <p:nvPr/>
        </p:nvSpPr>
        <p:spPr>
          <a:xfrm>
            <a:off x="6407354" y="1585625"/>
            <a:ext cx="1458224" cy="559889"/>
          </a:xfrm>
          <a:prstGeom prst="rect">
            <a:avLst/>
          </a:prstGeom>
        </p:spPr>
        <p:txBody>
          <a:bodyPr wrap="square" lIns="26408" tIns="13204" rIns="26408" bIns="13204">
            <a:spAutoFit/>
          </a:bodyPr>
          <a:lstStyle/>
          <a:p>
            <a:pPr defTabSz="526855">
              <a:lnSpc>
                <a:spcPct val="110000"/>
              </a:lnSpc>
            </a:pPr>
            <a:r>
              <a:rPr lang="en-US" sz="1050" dirty="0">
                <a:solidFill>
                  <a:srgbClr val="D52B1E"/>
                </a:solidFill>
                <a:latin typeface="Tahoma"/>
                <a:cs typeface="Tahoma"/>
              </a:rPr>
              <a:t>2 Editors </a:t>
            </a:r>
            <a:r>
              <a:rPr lang="en-US" sz="1050" dirty="0">
                <a:solidFill>
                  <a:srgbClr val="FFFFFF"/>
                </a:solidFill>
                <a:latin typeface="Tahoma"/>
                <a:cs typeface="Tahoma"/>
              </a:rPr>
              <a:t>edit the manuscript covering all aspects of editing</a:t>
            </a:r>
            <a:endParaRPr lang="en-US" sz="1050" dirty="0">
              <a:solidFill>
                <a:srgbClr val="FFFFFF"/>
              </a:solidFill>
              <a:latin typeface="Tahoma"/>
              <a:ea typeface="Open Sans" panose="020B0606030504020204" pitchFamily="34" charset="0"/>
              <a:cs typeface="Tahoma"/>
            </a:endParaRPr>
          </a:p>
        </p:txBody>
      </p:sp>
      <p:sp>
        <p:nvSpPr>
          <p:cNvPr id="40" name="4 Título"/>
          <p:cNvSpPr txBox="1">
            <a:spLocks/>
          </p:cNvSpPr>
          <p:nvPr/>
        </p:nvSpPr>
        <p:spPr>
          <a:xfrm>
            <a:off x="1303929" y="931223"/>
            <a:ext cx="4171150"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s-MX" sz="1350" b="1" dirty="0">
                <a:solidFill>
                  <a:srgbClr val="44546A"/>
                </a:solidFill>
                <a:latin typeface="Tahoma"/>
                <a:cs typeface="Tahoma"/>
              </a:rPr>
              <a:t>Substantive Editing Service</a:t>
            </a:r>
          </a:p>
        </p:txBody>
      </p:sp>
      <p:sp>
        <p:nvSpPr>
          <p:cNvPr id="35" name="45 Rectángulo"/>
          <p:cNvSpPr/>
          <p:nvPr/>
        </p:nvSpPr>
        <p:spPr bwMode="auto">
          <a:xfrm>
            <a:off x="4031941" y="2826867"/>
            <a:ext cx="1923964" cy="568381"/>
          </a:xfrm>
          <a:prstGeom prst="rect">
            <a:avLst/>
          </a:prstGeom>
          <a:noFill/>
          <a:ln>
            <a:noFill/>
          </a:ln>
          <a:extLst/>
        </p:spPr>
        <p:txBody>
          <a:bodyPr lIns="0" tIns="0" rIns="0" bIns="0" rtlCol="0" anchor="t"/>
          <a:lstStyle/>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Edit </a:t>
            </a:r>
            <a:r>
              <a:rPr lang="en-US" sz="825" dirty="0">
                <a:solidFill>
                  <a:prstClr val="black"/>
                </a:solidFill>
                <a:latin typeface="Tahoma"/>
                <a:ea typeface="Open Sans Extrabold" panose="020B0906030804020204" pitchFamily="34" charset="0"/>
                <a:cs typeface="Tahoma"/>
              </a:rPr>
              <a:t>Unlimited </a:t>
            </a:r>
            <a:r>
              <a:rPr lang="es-MX" sz="825" dirty="0" err="1">
                <a:solidFill>
                  <a:prstClr val="black"/>
                </a:solidFill>
                <a:latin typeface="Tahoma"/>
                <a:ea typeface="Open Sans Extrabold" panose="020B0906030804020204" pitchFamily="34" charset="0"/>
                <a:cs typeface="Tahoma"/>
              </a:rPr>
              <a:t>for</a:t>
            </a:r>
            <a:r>
              <a:rPr lang="es-MX" sz="825" dirty="0">
                <a:solidFill>
                  <a:prstClr val="black"/>
                </a:solidFill>
                <a:latin typeface="Tahoma"/>
                <a:ea typeface="Open Sans Extrabold" panose="020B0906030804020204" pitchFamily="34" charset="0"/>
                <a:cs typeface="Tahoma"/>
              </a:rPr>
              <a:t> 365 </a:t>
            </a:r>
            <a:r>
              <a:rPr lang="es-MX" sz="825" dirty="0" err="1">
                <a:solidFill>
                  <a:prstClr val="black"/>
                </a:solidFill>
                <a:latin typeface="Tahoma"/>
                <a:ea typeface="Open Sans Extrabold" panose="020B0906030804020204" pitchFamily="34" charset="0"/>
                <a:cs typeface="Tahoma"/>
              </a:rPr>
              <a:t>days</a:t>
            </a:r>
            <a:endParaRPr lang="en-US" sz="825" dirty="0">
              <a:solidFill>
                <a:prstClr val="black"/>
              </a:solidFill>
              <a:latin typeface="Tahoma"/>
              <a:ea typeface="Open Sans Extrabold" panose="020B0906030804020204" pitchFamily="34" charset="0"/>
              <a:cs typeface="Tahoma"/>
            </a:endParaRP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Editor Q&amp;A </a:t>
            </a:r>
            <a:r>
              <a:rPr lang="es-MX" sz="825" dirty="0" err="1">
                <a:solidFill>
                  <a:prstClr val="black"/>
                </a:solidFill>
                <a:latin typeface="Tahoma"/>
                <a:ea typeface="Open Sans Extrabold" panose="020B0906030804020204" pitchFamily="34" charset="0"/>
                <a:cs typeface="Tahoma"/>
              </a:rPr>
              <a:t>for</a:t>
            </a:r>
            <a:r>
              <a:rPr lang="es-MX" sz="825" dirty="0">
                <a:solidFill>
                  <a:prstClr val="black"/>
                </a:solidFill>
                <a:latin typeface="Tahoma"/>
                <a:ea typeface="Open Sans Extrabold" panose="020B0906030804020204" pitchFamily="34" charset="0"/>
                <a:cs typeface="Tahoma"/>
              </a:rPr>
              <a:t> 365 </a:t>
            </a:r>
            <a:r>
              <a:rPr lang="es-MX" sz="825" dirty="0" err="1">
                <a:solidFill>
                  <a:prstClr val="black"/>
                </a:solidFill>
                <a:latin typeface="Tahoma"/>
                <a:ea typeface="Open Sans Extrabold" panose="020B0906030804020204" pitchFamily="34" charset="0"/>
                <a:cs typeface="Tahoma"/>
              </a:rPr>
              <a:t>days</a:t>
            </a:r>
            <a:endParaRPr lang="en-US" sz="825" dirty="0">
              <a:solidFill>
                <a:prstClr val="black"/>
              </a:solidFill>
              <a:latin typeface="Tahoma"/>
              <a:ea typeface="Open Sans Extrabold" panose="020B0906030804020204" pitchFamily="34" charset="0"/>
              <a:cs typeface="Tahoma"/>
            </a:endParaRPr>
          </a:p>
        </p:txBody>
      </p:sp>
      <p:sp>
        <p:nvSpPr>
          <p:cNvPr id="58" name="45 Rectángulo"/>
          <p:cNvSpPr/>
          <p:nvPr/>
        </p:nvSpPr>
        <p:spPr bwMode="auto">
          <a:xfrm>
            <a:off x="6132121" y="2833862"/>
            <a:ext cx="1923964" cy="988319"/>
          </a:xfrm>
          <a:prstGeom prst="rect">
            <a:avLst/>
          </a:prstGeom>
          <a:noFill/>
          <a:ln>
            <a:noFill/>
          </a:ln>
          <a:extLst/>
        </p:spPr>
        <p:txBody>
          <a:bodyPr lIns="0" tIns="0" rIns="0" bIns="0" rtlCol="0" anchor="t"/>
          <a:lstStyle/>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“Two-Editor” System</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Native speaking Editor</a:t>
            </a:r>
          </a:p>
          <a:p>
            <a:pPr marL="132035" indent="-132035" defTabSz="685800">
              <a:lnSpc>
                <a:spcPct val="140000"/>
              </a:lnSpc>
              <a:buClr>
                <a:srgbClr val="6C6C6C"/>
              </a:buClr>
              <a:buFont typeface="Wingdings" charset="2"/>
              <a:buChar char="§"/>
            </a:pPr>
            <a:r>
              <a:rPr lang="en-US" sz="825" dirty="0">
                <a:solidFill>
                  <a:prstClr val="black"/>
                </a:solidFill>
                <a:latin typeface="Tahoma"/>
                <a:ea typeface="Open Sans Extrabold" panose="020B0906030804020204" pitchFamily="34" charset="0"/>
                <a:cs typeface="Tahoma"/>
              </a:rPr>
              <a:t>Specialized Subject Area Matching</a:t>
            </a:r>
          </a:p>
        </p:txBody>
      </p:sp>
      <p:graphicFrame>
        <p:nvGraphicFramePr>
          <p:cNvPr id="61" name="Diagram 60"/>
          <p:cNvGraphicFramePr/>
          <p:nvPr>
            <p:extLst/>
          </p:nvPr>
        </p:nvGraphicFramePr>
        <p:xfrm>
          <a:off x="6116062" y="3938436"/>
          <a:ext cx="1724011" cy="140042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4" name="6 Título"/>
          <p:cNvSpPr txBox="1">
            <a:spLocks/>
          </p:cNvSpPr>
          <p:nvPr/>
        </p:nvSpPr>
        <p:spPr>
          <a:xfrm>
            <a:off x="6082308" y="3564016"/>
            <a:ext cx="1386449" cy="134995"/>
          </a:xfrm>
          <a:prstGeom prst="rect">
            <a:avLst/>
          </a:prstGeom>
          <a:noFill/>
        </p:spPr>
        <p:txBody>
          <a:bodyPr lIns="26408" tIns="13204" rIns="26408" bIns="13204"/>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a:r>
              <a:rPr lang="es-MX" sz="1050" b="1" dirty="0">
                <a:solidFill>
                  <a:srgbClr val="44546A"/>
                </a:solidFill>
                <a:latin typeface="Tahoma"/>
                <a:cs typeface="Tahoma"/>
              </a:rPr>
              <a:t>Editorial Workflow</a:t>
            </a:r>
            <a:endParaRPr lang="es-SV" sz="1050" b="1" dirty="0">
              <a:solidFill>
                <a:srgbClr val="44546A"/>
              </a:solidFill>
              <a:latin typeface="Tahoma"/>
              <a:cs typeface="Tahoma"/>
            </a:endParaRPr>
          </a:p>
        </p:txBody>
      </p:sp>
      <p:cxnSp>
        <p:nvCxnSpPr>
          <p:cNvPr id="67" name="Straight Connector 66"/>
          <p:cNvCxnSpPr/>
          <p:nvPr/>
        </p:nvCxnSpPr>
        <p:spPr>
          <a:xfrm>
            <a:off x="6116061" y="3814157"/>
            <a:ext cx="1707565" cy="0"/>
          </a:xfrm>
          <a:prstGeom prst="line">
            <a:avLst/>
          </a:prstGeom>
          <a:ln w="12700" cmpd="sng">
            <a:solidFill>
              <a:srgbClr val="1F1F1F"/>
            </a:solidFill>
            <a:prstDash val="solid"/>
          </a:ln>
        </p:spPr>
        <p:style>
          <a:lnRef idx="2">
            <a:schemeClr val="accent1"/>
          </a:lnRef>
          <a:fillRef idx="0">
            <a:schemeClr val="accent1"/>
          </a:fillRef>
          <a:effectRef idx="1">
            <a:schemeClr val="accent1"/>
          </a:effectRef>
          <a:fontRef idx="minor">
            <a:schemeClr val="tx1"/>
          </a:fontRef>
        </p:style>
      </p:cxnSp>
      <p:pic>
        <p:nvPicPr>
          <p:cNvPr id="69" name="Picture 6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spTree>
    <p:extLst>
      <p:ext uri="{BB962C8B-B14F-4D97-AF65-F5344CB8AC3E}">
        <p14:creationId xmlns:p14="http://schemas.microsoft.com/office/powerpoint/2010/main" val="14278712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ircular 1"/>
          <p:cNvSpPr>
            <a:spLocks noChangeAspect="1"/>
          </p:cNvSpPr>
          <p:nvPr/>
        </p:nvSpPr>
        <p:spPr>
          <a:xfrm>
            <a:off x="1365394" y="2619173"/>
            <a:ext cx="1763579" cy="1729893"/>
          </a:xfrm>
          <a:prstGeom prst="pie">
            <a:avLst>
              <a:gd name="adj1" fmla="val 3868991"/>
              <a:gd name="adj2" fmla="val 18542480"/>
            </a:avLst>
          </a:prstGeom>
          <a:solidFill>
            <a:schemeClr val="tx1">
              <a:lumMod val="75000"/>
              <a:lumOff val="25000"/>
            </a:schemeClr>
          </a:solidFill>
          <a:ln>
            <a:noFill/>
          </a:ln>
        </p:spPr>
        <p:txBody>
          <a:bodyPr lIns="0" tIns="0" rIns="0" bIns="0" rtlCol="0" anchor="ctr"/>
          <a:lstStyle/>
          <a:p>
            <a:pPr algn="ctr" defTabSz="685800"/>
            <a:endParaRPr lang="es-SV" sz="1350">
              <a:solidFill>
                <a:prstClr val="black"/>
              </a:solidFill>
              <a:latin typeface="Calibri" panose="020F0502020204030204"/>
            </a:endParaRPr>
          </a:p>
        </p:txBody>
      </p:sp>
      <p:sp>
        <p:nvSpPr>
          <p:cNvPr id="6" name="5 Elipse"/>
          <p:cNvSpPr>
            <a:spLocks noChangeAspect="1"/>
          </p:cNvSpPr>
          <p:nvPr/>
        </p:nvSpPr>
        <p:spPr bwMode="auto">
          <a:xfrm rot="12948257">
            <a:off x="2200097" y="1570857"/>
            <a:ext cx="1202126" cy="2310353"/>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rgbClr val="D52B1E"/>
          </a:solidFill>
          <a:ln w="19050">
            <a:noFill/>
          </a:ln>
          <a:effectLst/>
          <a:extLst/>
        </p:spPr>
        <p:txBody>
          <a:bodyPr lIns="0" tIns="0" rIns="0" bIns="0" rtlCol="0" anchor="ctr"/>
          <a:lstStyle/>
          <a:p>
            <a:pPr algn="ctr" defTabSz="685800"/>
            <a:endParaRPr lang="es-SV" sz="525">
              <a:solidFill>
                <a:prstClr val="black"/>
              </a:solidFill>
              <a:latin typeface="Calibri" panose="020F0502020204030204"/>
            </a:endParaRPr>
          </a:p>
        </p:txBody>
      </p:sp>
      <p:sp>
        <p:nvSpPr>
          <p:cNvPr id="9" name="5 Elipse"/>
          <p:cNvSpPr>
            <a:spLocks noChangeAspect="1"/>
          </p:cNvSpPr>
          <p:nvPr/>
        </p:nvSpPr>
        <p:spPr bwMode="auto">
          <a:xfrm rot="16200000">
            <a:off x="2576649" y="2164782"/>
            <a:ext cx="1331359" cy="2659345"/>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rgbClr val="D52B1E"/>
          </a:solidFill>
          <a:ln w="19050">
            <a:noFill/>
          </a:ln>
          <a:effectLst/>
          <a:extLst/>
        </p:spPr>
        <p:txBody>
          <a:bodyPr lIns="0" tIns="0" rIns="0" bIns="0" rtlCol="0" anchor="ctr"/>
          <a:lstStyle/>
          <a:p>
            <a:pPr algn="ctr" defTabSz="685800"/>
            <a:endParaRPr lang="es-SV" sz="525">
              <a:ln w="0"/>
              <a:solidFill>
                <a:srgbClr val="5B9BD5"/>
              </a:solidFill>
              <a:effectLst>
                <a:outerShdw blurRad="38100" dist="25400" dir="5400000" algn="ctr" rotWithShape="0">
                  <a:srgbClr val="6E747A">
                    <a:alpha val="43000"/>
                  </a:srgbClr>
                </a:outerShdw>
              </a:effectLst>
              <a:latin typeface="Calibri" panose="020F0502020204030204"/>
            </a:endParaRPr>
          </a:p>
        </p:txBody>
      </p:sp>
      <p:sp>
        <p:nvSpPr>
          <p:cNvPr id="12" name="5 Elipse"/>
          <p:cNvSpPr>
            <a:spLocks noChangeAspect="1"/>
          </p:cNvSpPr>
          <p:nvPr/>
        </p:nvSpPr>
        <p:spPr bwMode="auto">
          <a:xfrm rot="8778566" flipV="1">
            <a:off x="1985963" y="2982734"/>
            <a:ext cx="1328739" cy="2553689"/>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rgbClr val="D52B1E"/>
          </a:solidFill>
          <a:ln w="19050">
            <a:noFill/>
          </a:ln>
          <a:effectLst/>
          <a:extLst/>
        </p:spPr>
        <p:txBody>
          <a:bodyPr lIns="0" tIns="0" rIns="0" bIns="0" rtlCol="0" anchor="ctr"/>
          <a:lstStyle/>
          <a:p>
            <a:pPr algn="ctr" defTabSz="685800"/>
            <a:endParaRPr lang="es-SV" sz="525">
              <a:solidFill>
                <a:prstClr val="black"/>
              </a:solidFill>
              <a:latin typeface="Calibri" panose="020F0502020204030204"/>
            </a:endParaRPr>
          </a:p>
        </p:txBody>
      </p:sp>
      <p:sp>
        <p:nvSpPr>
          <p:cNvPr id="13" name="62 Elipse"/>
          <p:cNvSpPr>
            <a:spLocks noChangeAspect="1"/>
          </p:cNvSpPr>
          <p:nvPr/>
        </p:nvSpPr>
        <p:spPr>
          <a:xfrm rot="10800000" flipV="1">
            <a:off x="2406865" y="4202346"/>
            <a:ext cx="1188000" cy="1165309"/>
          </a:xfrm>
          <a:prstGeom prst="ellipse">
            <a:avLst/>
          </a:prstGeom>
          <a:solidFill>
            <a:schemeClr val="bg1"/>
          </a:solidFill>
          <a:ln>
            <a:noFill/>
          </a:ln>
          <a:effectLst/>
        </p:spPr>
        <p:txBody>
          <a:bodyPr lIns="0" tIns="0" rIns="0" bIns="0" rtlCol="0" anchor="ctr"/>
          <a:lstStyle/>
          <a:p>
            <a:pPr algn="ctr" defTabSz="685800">
              <a:lnSpc>
                <a:spcPct val="120000"/>
              </a:lnSpc>
            </a:pPr>
            <a:r>
              <a:rPr lang="en-US" sz="1050" b="1" dirty="0">
                <a:solidFill>
                  <a:srgbClr val="000000"/>
                </a:solidFill>
                <a:latin typeface="Tahoma"/>
                <a:ea typeface="Open Sans Condensed" panose="020B0604020202020204" charset="0"/>
                <a:cs typeface="Tahoma"/>
              </a:rPr>
              <a:t>Reasonable Time</a:t>
            </a:r>
            <a:endParaRPr lang="en-US" sz="1050" b="1" dirty="0">
              <a:solidFill>
                <a:srgbClr val="000000"/>
              </a:solidFill>
              <a:latin typeface="Tahoma"/>
              <a:cs typeface="Tahoma"/>
            </a:endParaRPr>
          </a:p>
        </p:txBody>
      </p:sp>
      <p:sp>
        <p:nvSpPr>
          <p:cNvPr id="14" name="62 Elipse"/>
          <p:cNvSpPr>
            <a:spLocks noChangeAspect="1"/>
          </p:cNvSpPr>
          <p:nvPr/>
        </p:nvSpPr>
        <p:spPr>
          <a:xfrm>
            <a:off x="1714695" y="2961804"/>
            <a:ext cx="1064976" cy="1044634"/>
          </a:xfrm>
          <a:prstGeom prst="ellipse">
            <a:avLst/>
          </a:prstGeom>
          <a:solidFill>
            <a:schemeClr val="bg1"/>
          </a:solidFill>
          <a:ln>
            <a:solidFill>
              <a:schemeClr val="tx1">
                <a:lumMod val="65000"/>
                <a:lumOff val="35000"/>
              </a:schemeClr>
            </a:solidFill>
          </a:ln>
          <a:effectLst/>
        </p:spPr>
        <p:txBody>
          <a:bodyPr lIns="0" tIns="0" rIns="0" bIns="0" rtlCol="0" anchor="ctr"/>
          <a:lstStyle/>
          <a:p>
            <a:pPr algn="ctr" defTabSz="685800"/>
            <a:endParaRPr lang="es-MX" sz="825">
              <a:solidFill>
                <a:srgbClr val="FFC000">
                  <a:lumMod val="50000"/>
                </a:srgbClr>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25" name="62 Elipse"/>
          <p:cNvSpPr>
            <a:spLocks noChangeAspect="1"/>
          </p:cNvSpPr>
          <p:nvPr/>
        </p:nvSpPr>
        <p:spPr>
          <a:xfrm rot="10800000" flipV="1">
            <a:off x="3289359" y="2906746"/>
            <a:ext cx="1190608" cy="1167866"/>
          </a:xfrm>
          <a:prstGeom prst="ellipse">
            <a:avLst/>
          </a:prstGeom>
          <a:solidFill>
            <a:schemeClr val="bg1"/>
          </a:solidFill>
          <a:ln>
            <a:noFill/>
          </a:ln>
          <a:effectLst/>
        </p:spPr>
        <p:txBody>
          <a:bodyPr lIns="0" tIns="0" rIns="0" bIns="0" rtlCol="0" anchor="ctr"/>
          <a:lstStyle/>
          <a:p>
            <a:pPr algn="ctr" defTabSz="685800">
              <a:lnSpc>
                <a:spcPct val="120000"/>
              </a:lnSpc>
            </a:pPr>
            <a:r>
              <a:rPr lang="en-US" sz="1050" b="1" dirty="0">
                <a:solidFill>
                  <a:srgbClr val="000000"/>
                </a:solidFill>
                <a:latin typeface="Tahoma"/>
                <a:ea typeface="Open Sans Condensed" panose="020B0604020202020204" charset="0"/>
                <a:cs typeface="Tahoma"/>
              </a:rPr>
              <a:t>Reasonable Price</a:t>
            </a:r>
            <a:endParaRPr lang="en-US" sz="1050" b="1" dirty="0">
              <a:solidFill>
                <a:srgbClr val="000000"/>
              </a:solidFill>
              <a:latin typeface="Tahoma"/>
              <a:cs typeface="Tahoma"/>
            </a:endParaRPr>
          </a:p>
        </p:txBody>
      </p:sp>
      <p:sp>
        <p:nvSpPr>
          <p:cNvPr id="26" name="62 Elipse"/>
          <p:cNvSpPr>
            <a:spLocks noChangeAspect="1"/>
          </p:cNvSpPr>
          <p:nvPr/>
        </p:nvSpPr>
        <p:spPr>
          <a:xfrm rot="10800000" flipV="1">
            <a:off x="2614284" y="1736669"/>
            <a:ext cx="1039328" cy="1053000"/>
          </a:xfrm>
          <a:prstGeom prst="ellipse">
            <a:avLst/>
          </a:prstGeom>
          <a:solidFill>
            <a:schemeClr val="bg1"/>
          </a:solidFill>
          <a:ln>
            <a:noFill/>
          </a:ln>
          <a:effectLst/>
        </p:spPr>
        <p:txBody>
          <a:bodyPr lIns="0" tIns="0" rIns="0" bIns="0" rtlCol="0" anchor="ctr"/>
          <a:lstStyle/>
          <a:p>
            <a:pPr algn="ctr" defTabSz="685800">
              <a:lnSpc>
                <a:spcPct val="120000"/>
              </a:lnSpc>
            </a:pPr>
            <a:r>
              <a:rPr lang="en-US" sz="1050" b="1" dirty="0">
                <a:solidFill>
                  <a:srgbClr val="000000"/>
                </a:solidFill>
                <a:latin typeface="Tahoma"/>
                <a:ea typeface="Open Sans Condensed" panose="020B0604020202020204" charset="0"/>
                <a:cs typeface="Tahoma"/>
              </a:rPr>
              <a:t>High</a:t>
            </a:r>
          </a:p>
          <a:p>
            <a:pPr algn="ctr" defTabSz="685800">
              <a:lnSpc>
                <a:spcPct val="120000"/>
              </a:lnSpc>
            </a:pPr>
            <a:r>
              <a:rPr lang="en-US" sz="1050" b="1" dirty="0">
                <a:solidFill>
                  <a:srgbClr val="000000"/>
                </a:solidFill>
                <a:latin typeface="Tahoma"/>
                <a:ea typeface="Open Sans Condensed" panose="020B0604020202020204" charset="0"/>
                <a:cs typeface="Tahoma"/>
              </a:rPr>
              <a:t>Quality</a:t>
            </a:r>
            <a:endParaRPr lang="en-US" sz="1050" b="1" dirty="0">
              <a:solidFill>
                <a:srgbClr val="000000"/>
              </a:solidFill>
              <a:latin typeface="Tahoma"/>
              <a:cs typeface="Tahoma"/>
            </a:endParaRPr>
          </a:p>
        </p:txBody>
      </p:sp>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6716" y="3217310"/>
            <a:ext cx="471676" cy="515474"/>
          </a:xfrm>
          <a:prstGeom prst="rect">
            <a:avLst/>
          </a:prstGeom>
        </p:spPr>
      </p:pic>
      <p:sp>
        <p:nvSpPr>
          <p:cNvPr id="21" name="4 Título"/>
          <p:cNvSpPr txBox="1">
            <a:spLocks/>
          </p:cNvSpPr>
          <p:nvPr/>
        </p:nvSpPr>
        <p:spPr>
          <a:xfrm>
            <a:off x="3692181" y="890693"/>
            <a:ext cx="4171150" cy="380082"/>
          </a:xfrm>
          <a:prstGeom prst="rect">
            <a:avLst/>
          </a:prstGeom>
        </p:spPr>
        <p:txBody>
          <a:bodyPr vert="horz" lIns="26408" tIns="13204" rIns="26408" bIns="13204" rtlCol="0" anchor="b">
            <a:normAutofit fontScale="92500" lnSpcReduction="20000"/>
          </a:bodyPr>
          <a:lstStyle>
            <a:lvl1pPr marL="0" algn="l" defTabSz="914400" rtl="0" eaLnBrk="1" latinLnBrk="0" hangingPunct="1">
              <a:lnSpc>
                <a:spcPct val="90000"/>
              </a:lnSpc>
              <a:spcBef>
                <a:spcPct val="0"/>
              </a:spcBef>
              <a:buNone/>
              <a:defRPr lang="es-SV" sz="4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685800"/>
            <a:endParaRPr lang="es-MX" sz="3600" b="1">
              <a:solidFill>
                <a:srgbClr val="44546A"/>
              </a:solidFill>
              <a:latin typeface="Tahoma"/>
              <a:cs typeface="Tahoma"/>
            </a:endParaRPr>
          </a:p>
        </p:txBody>
      </p:sp>
      <p:sp>
        <p:nvSpPr>
          <p:cNvPr id="37" name="5 Marcador de número de diapositiva"/>
          <p:cNvSpPr>
            <a:spLocks noGrp="1"/>
          </p:cNvSpPr>
          <p:nvPr>
            <p:ph type="sldNum" sz="quarter" idx="12"/>
          </p:nvPr>
        </p:nvSpPr>
        <p:spPr>
          <a:xfrm>
            <a:off x="6322627" y="5624557"/>
            <a:ext cx="1542950" cy="273812"/>
          </a:xfrm>
          <a:prstGeom prst="rect">
            <a:avLst/>
          </a:prstGeom>
        </p:spPr>
        <p:txBody>
          <a:bodyPr/>
          <a:lstStyle/>
          <a:p>
            <a:pPr defTabSz="685800"/>
            <a:fld id="{63356E29-4ECD-4C2B-B26A-7C34C1F3AF5F}" type="slidenum">
              <a:rPr lang="es-SV">
                <a:solidFill>
                  <a:prstClr val="black">
                    <a:tint val="75000"/>
                  </a:prstClr>
                </a:solidFill>
                <a:latin typeface="Tahoma"/>
                <a:cs typeface="Tahoma"/>
              </a:rPr>
              <a:pPr defTabSz="685800"/>
              <a:t>15</a:t>
            </a:fld>
            <a:endParaRPr lang="es-SV">
              <a:solidFill>
                <a:prstClr val="black">
                  <a:tint val="75000"/>
                </a:prstClr>
              </a:solidFill>
              <a:latin typeface="Tahoma"/>
              <a:cs typeface="Tahoma"/>
            </a:endParaRPr>
          </a:p>
        </p:txBody>
      </p:sp>
      <p:sp>
        <p:nvSpPr>
          <p:cNvPr id="29" name="TextBox 113"/>
          <p:cNvSpPr txBox="1"/>
          <p:nvPr/>
        </p:nvSpPr>
        <p:spPr>
          <a:xfrm>
            <a:off x="4925155" y="1860379"/>
            <a:ext cx="2853452" cy="1300861"/>
          </a:xfrm>
          <a:prstGeom prst="rect">
            <a:avLst/>
          </a:prstGeom>
          <a:noFill/>
        </p:spPr>
        <p:txBody>
          <a:bodyPr wrap="square" lIns="26408" tIns="13204" rIns="26408" bIns="13204" rtlCol="0">
            <a:spAutoFit/>
          </a:bodyPr>
          <a:lstStyle/>
          <a:p>
            <a:pPr algn="just" defTabSz="685800">
              <a:lnSpc>
                <a:spcPct val="120000"/>
              </a:lnSpc>
            </a:pPr>
            <a:r>
              <a:rPr lang="es-MX" sz="2400" b="1" dirty="0">
                <a:solidFill>
                  <a:srgbClr val="D52B1E"/>
                </a:solidFill>
                <a:latin typeface="Tahoma"/>
                <a:ea typeface="Open Sans Extrabold" panose="020B0906030804020204" pitchFamily="34" charset="0"/>
                <a:cs typeface="Tahoma"/>
              </a:rPr>
              <a:t>99.4%</a:t>
            </a:r>
            <a:endParaRPr lang="id-ID" sz="2400" b="1" baseline="30000" dirty="0">
              <a:solidFill>
                <a:srgbClr val="D52B1E"/>
              </a:solidFill>
              <a:latin typeface="Tahoma"/>
              <a:ea typeface="Open Sans Extrabold" panose="020B0906030804020204" pitchFamily="34" charset="0"/>
              <a:cs typeface="Tahoma"/>
            </a:endParaRPr>
          </a:p>
          <a:p>
            <a:pPr algn="just" defTabSz="685800">
              <a:lnSpc>
                <a:spcPct val="120000"/>
              </a:lnSpc>
            </a:pPr>
            <a:r>
              <a:rPr lang="es-MX" sz="1350" b="1" dirty="0" err="1">
                <a:solidFill>
                  <a:srgbClr val="000000"/>
                </a:solidFill>
                <a:latin typeface="Tahoma"/>
                <a:ea typeface="Open Sans Condensed" panose="020B0604020202020204" charset="0"/>
                <a:cs typeface="Tahoma"/>
              </a:rPr>
              <a:t>Quality</a:t>
            </a:r>
            <a:r>
              <a:rPr lang="es-MX" sz="1350" b="1" dirty="0">
                <a:solidFill>
                  <a:srgbClr val="000000"/>
                </a:solidFill>
                <a:latin typeface="Tahoma"/>
                <a:ea typeface="Open Sans Condensed" panose="020B0604020202020204" charset="0"/>
                <a:cs typeface="Tahoma"/>
              </a:rPr>
              <a:t> </a:t>
            </a:r>
            <a:r>
              <a:rPr lang="es-MX" sz="1350" b="1" dirty="0" err="1">
                <a:solidFill>
                  <a:srgbClr val="000000"/>
                </a:solidFill>
                <a:latin typeface="Tahoma"/>
                <a:ea typeface="Open Sans Condensed" panose="020B0604020202020204" charset="0"/>
                <a:cs typeface="Tahoma"/>
              </a:rPr>
              <a:t>Satisfaction</a:t>
            </a:r>
            <a:r>
              <a:rPr lang="es-MX" sz="1350" b="1" dirty="0">
                <a:solidFill>
                  <a:srgbClr val="000000"/>
                </a:solidFill>
                <a:latin typeface="Tahoma"/>
                <a:ea typeface="Open Sans Condensed" panose="020B0604020202020204" charset="0"/>
                <a:cs typeface="Tahoma"/>
              </a:rPr>
              <a:t> Ratio</a:t>
            </a:r>
            <a:endParaRPr lang="id-ID" sz="1350" b="1" dirty="0">
              <a:solidFill>
                <a:srgbClr val="000000"/>
              </a:solidFill>
              <a:latin typeface="Tahoma"/>
              <a:ea typeface="Open Sans Condensed" panose="020B0604020202020204" charset="0"/>
              <a:cs typeface="Tahoma"/>
            </a:endParaRPr>
          </a:p>
          <a:p>
            <a:pPr algn="just" defTabSz="685800">
              <a:lnSpc>
                <a:spcPct val="120000"/>
              </a:lnSpc>
            </a:pPr>
            <a:r>
              <a:rPr lang="en-US" sz="1050" dirty="0">
                <a:solidFill>
                  <a:prstClr val="black"/>
                </a:solidFill>
                <a:latin typeface="Tahoma"/>
                <a:cs typeface="Tahoma"/>
              </a:rPr>
              <a:t>99.4% </a:t>
            </a:r>
            <a:r>
              <a:rPr lang="en-US" sz="1050" dirty="0">
                <a:solidFill>
                  <a:prstClr val="black"/>
                </a:solidFill>
                <a:latin typeface="Tahoma"/>
                <a:cs typeface="Tahoma"/>
              </a:rPr>
              <a:t>of our clients are very happy with our service This is based on the client complains we receive on the quality of our service.</a:t>
            </a:r>
            <a:endParaRPr lang="es-ES" sz="1050" dirty="0">
              <a:solidFill>
                <a:srgbClr val="E7E6E6"/>
              </a:solidFill>
              <a:latin typeface="Tahoma"/>
              <a:cs typeface="Tahoma"/>
            </a:endParaRPr>
          </a:p>
        </p:txBody>
      </p:sp>
      <p:sp>
        <p:nvSpPr>
          <p:cNvPr id="22" name="TextBox 113"/>
          <p:cNvSpPr txBox="1"/>
          <p:nvPr/>
        </p:nvSpPr>
        <p:spPr>
          <a:xfrm>
            <a:off x="4925155" y="3767173"/>
            <a:ext cx="2558642" cy="913062"/>
          </a:xfrm>
          <a:prstGeom prst="rect">
            <a:avLst/>
          </a:prstGeom>
          <a:noFill/>
        </p:spPr>
        <p:txBody>
          <a:bodyPr wrap="square" lIns="26408" tIns="13204" rIns="26408" bIns="13204" rtlCol="0">
            <a:spAutoFit/>
          </a:bodyPr>
          <a:lstStyle/>
          <a:p>
            <a:pPr algn="just" defTabSz="685800">
              <a:lnSpc>
                <a:spcPct val="120000"/>
              </a:lnSpc>
            </a:pPr>
            <a:r>
              <a:rPr lang="es-MX" sz="2400" b="1" dirty="0">
                <a:solidFill>
                  <a:srgbClr val="D52B1E"/>
                </a:solidFill>
                <a:latin typeface="Tahoma"/>
                <a:ea typeface="Open Sans Extrabold" panose="020B0906030804020204" pitchFamily="34" charset="0"/>
                <a:cs typeface="Tahoma"/>
              </a:rPr>
              <a:t>77</a:t>
            </a:r>
            <a:r>
              <a:rPr lang="id-ID" sz="2400" b="1" dirty="0">
                <a:solidFill>
                  <a:srgbClr val="D52B1E"/>
                </a:solidFill>
                <a:latin typeface="Tahoma"/>
                <a:ea typeface="Open Sans Extrabold" panose="020B0906030804020204" pitchFamily="34" charset="0"/>
                <a:cs typeface="Tahoma"/>
              </a:rPr>
              <a:t>%-85%</a:t>
            </a:r>
          </a:p>
          <a:p>
            <a:pPr algn="just" defTabSz="685800">
              <a:lnSpc>
                <a:spcPct val="120000"/>
              </a:lnSpc>
            </a:pPr>
            <a:r>
              <a:rPr lang="es-MX" sz="1350" b="1" dirty="0">
                <a:solidFill>
                  <a:srgbClr val="000000"/>
                </a:solidFill>
                <a:latin typeface="Tahoma"/>
                <a:ea typeface="Open Sans Condensed" panose="020B0604020202020204" charset="0"/>
                <a:cs typeface="Tahoma"/>
              </a:rPr>
              <a:t>Repeat Client Ratio</a:t>
            </a:r>
            <a:endParaRPr lang="id-ID" sz="1350" b="1" dirty="0">
              <a:solidFill>
                <a:srgbClr val="000000"/>
              </a:solidFill>
              <a:latin typeface="Tahoma"/>
              <a:ea typeface="Open Sans Condensed" panose="020B0604020202020204" charset="0"/>
              <a:cs typeface="Tahoma"/>
            </a:endParaRPr>
          </a:p>
          <a:p>
            <a:pPr algn="just" defTabSz="685800">
              <a:lnSpc>
                <a:spcPct val="120000"/>
              </a:lnSpc>
            </a:pPr>
            <a:r>
              <a:rPr lang="en-US" sz="1050" dirty="0">
                <a:solidFill>
                  <a:prstClr val="black"/>
                </a:solidFill>
                <a:latin typeface="Tahoma"/>
                <a:cs typeface="Tahoma"/>
              </a:rPr>
              <a:t>Depending on different regions</a:t>
            </a:r>
            <a:endParaRPr lang="es-ES" sz="1050" dirty="0">
              <a:solidFill>
                <a:srgbClr val="E7E6E6"/>
              </a:solidFill>
              <a:latin typeface="Tahoma"/>
              <a:cs typeface="Tahoma"/>
            </a:endParaRPr>
          </a:p>
        </p:txBody>
      </p:sp>
      <p:sp>
        <p:nvSpPr>
          <p:cNvPr id="20" name="4 Título"/>
          <p:cNvSpPr txBox="1">
            <a:spLocks/>
          </p:cNvSpPr>
          <p:nvPr/>
        </p:nvSpPr>
        <p:spPr>
          <a:xfrm>
            <a:off x="2778191" y="942630"/>
            <a:ext cx="4822008" cy="380082"/>
          </a:xfrm>
          <a:prstGeom prst="rect">
            <a:avLst/>
          </a:prstGeom>
        </p:spPr>
        <p:txBody>
          <a:bodyPr vert="horz" lIns="26408" tIns="13204" rIns="26408" bIns="13204" rtlCol="0" anchor="b">
            <a:normAutofit fontScale="92500" lnSpcReduction="20000"/>
          </a:bodyPr>
          <a:lstStyle>
            <a:lvl1pPr marL="0" algn="l" defTabSz="914400" rtl="0" eaLnBrk="1" latinLnBrk="0" hangingPunct="1">
              <a:lnSpc>
                <a:spcPct val="90000"/>
              </a:lnSpc>
              <a:spcBef>
                <a:spcPct val="0"/>
              </a:spcBef>
              <a:buNone/>
              <a:defRPr lang="es-SV" sz="4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685800"/>
            <a:endParaRPr lang="es-MX" sz="3600" b="1">
              <a:solidFill>
                <a:srgbClr val="44546A"/>
              </a:solidFill>
              <a:latin typeface="Tahoma"/>
              <a:cs typeface="Tahoma"/>
            </a:endParaRPr>
          </a:p>
        </p:txBody>
      </p:sp>
      <p:sp>
        <p:nvSpPr>
          <p:cNvPr id="23" name="4 Título"/>
          <p:cNvSpPr txBox="1">
            <a:spLocks/>
          </p:cNvSpPr>
          <p:nvPr/>
        </p:nvSpPr>
        <p:spPr>
          <a:xfrm>
            <a:off x="1303929" y="931223"/>
            <a:ext cx="4171150"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s-MX" sz="1350" b="1" dirty="0">
                <a:solidFill>
                  <a:srgbClr val="44546A"/>
                </a:solidFill>
                <a:latin typeface="Tahoma"/>
                <a:cs typeface="Tahoma"/>
              </a:rPr>
              <a:t>Enago Quality Philosophy</a:t>
            </a:r>
          </a:p>
        </p:txBody>
      </p:sp>
      <p:cxnSp>
        <p:nvCxnSpPr>
          <p:cNvPr id="27" name="Straight Connector 26"/>
          <p:cNvCxnSpPr/>
          <p:nvPr/>
        </p:nvCxnSpPr>
        <p:spPr>
          <a:xfrm>
            <a:off x="1303928" y="1366307"/>
            <a:ext cx="6536144" cy="0"/>
          </a:xfrm>
          <a:prstGeom prst="line">
            <a:avLst/>
          </a:prstGeom>
        </p:spPr>
        <p:style>
          <a:lnRef idx="3">
            <a:schemeClr val="dk1"/>
          </a:lnRef>
          <a:fillRef idx="0">
            <a:schemeClr val="dk1"/>
          </a:fillRef>
          <a:effectRef idx="2">
            <a:schemeClr val="dk1"/>
          </a:effectRef>
          <a:fontRef idx="minor">
            <a:schemeClr val="tx1"/>
          </a:fontRef>
        </p:style>
      </p:cxnSp>
      <p:pic>
        <p:nvPicPr>
          <p:cNvPr id="30" name="Picture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spTree>
    <p:extLst>
      <p:ext uri="{BB962C8B-B14F-4D97-AF65-F5344CB8AC3E}">
        <p14:creationId xmlns:p14="http://schemas.microsoft.com/office/powerpoint/2010/main" val="34693769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5 Marcador de número de diapositiva"/>
          <p:cNvSpPr>
            <a:spLocks noGrp="1"/>
          </p:cNvSpPr>
          <p:nvPr>
            <p:ph type="sldNum" sz="quarter" idx="12"/>
          </p:nvPr>
        </p:nvSpPr>
        <p:spPr>
          <a:xfrm>
            <a:off x="6322627" y="5624557"/>
            <a:ext cx="1542950" cy="273812"/>
          </a:xfrm>
          <a:prstGeom prst="rect">
            <a:avLst/>
          </a:prstGeom>
        </p:spPr>
        <p:txBody>
          <a:bodyPr/>
          <a:lstStyle/>
          <a:p>
            <a:pPr defTabSz="685800"/>
            <a:fld id="{63356E29-4ECD-4C2B-B26A-7C34C1F3AF5F}" type="slidenum">
              <a:rPr lang="es-SV">
                <a:solidFill>
                  <a:prstClr val="black">
                    <a:tint val="75000"/>
                  </a:prstClr>
                </a:solidFill>
                <a:latin typeface="Tahoma"/>
                <a:cs typeface="Tahoma"/>
              </a:rPr>
              <a:pPr defTabSz="685800"/>
              <a:t>16</a:t>
            </a:fld>
            <a:endParaRPr lang="es-SV">
              <a:solidFill>
                <a:prstClr val="black">
                  <a:tint val="75000"/>
                </a:prstClr>
              </a:solidFill>
              <a:latin typeface="Tahoma"/>
              <a:cs typeface="Tahoma"/>
            </a:endParaRPr>
          </a:p>
        </p:txBody>
      </p:sp>
      <p:sp>
        <p:nvSpPr>
          <p:cNvPr id="22" name="4 Título"/>
          <p:cNvSpPr txBox="1">
            <a:spLocks/>
          </p:cNvSpPr>
          <p:nvPr/>
        </p:nvSpPr>
        <p:spPr>
          <a:xfrm>
            <a:off x="3692181" y="890693"/>
            <a:ext cx="4171150" cy="380082"/>
          </a:xfrm>
          <a:prstGeom prst="rect">
            <a:avLst/>
          </a:prstGeom>
        </p:spPr>
        <p:txBody>
          <a:bodyPr vert="horz" lIns="26408" tIns="13204" rIns="26408" bIns="13204" rtlCol="0" anchor="b">
            <a:normAutofit fontScale="92500" lnSpcReduction="20000"/>
          </a:bodyPr>
          <a:lstStyle>
            <a:lvl1pPr marL="0" algn="l" defTabSz="914400" rtl="0" eaLnBrk="1" latinLnBrk="0" hangingPunct="1">
              <a:lnSpc>
                <a:spcPct val="90000"/>
              </a:lnSpc>
              <a:spcBef>
                <a:spcPct val="0"/>
              </a:spcBef>
              <a:buNone/>
              <a:defRPr lang="es-SV" sz="4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685800"/>
            <a:endParaRPr lang="es-MX" sz="3600" b="1">
              <a:solidFill>
                <a:srgbClr val="44546A"/>
              </a:solidFill>
              <a:latin typeface="Tahoma"/>
              <a:cs typeface="Tahoma"/>
            </a:endParaRPr>
          </a:p>
        </p:txBody>
      </p:sp>
      <p:sp>
        <p:nvSpPr>
          <p:cNvPr id="25" name="4 Título"/>
          <p:cNvSpPr txBox="1">
            <a:spLocks/>
          </p:cNvSpPr>
          <p:nvPr/>
        </p:nvSpPr>
        <p:spPr>
          <a:xfrm>
            <a:off x="2778191" y="942630"/>
            <a:ext cx="4822008" cy="380082"/>
          </a:xfrm>
          <a:prstGeom prst="rect">
            <a:avLst/>
          </a:prstGeom>
        </p:spPr>
        <p:txBody>
          <a:bodyPr vert="horz" lIns="26408" tIns="13204" rIns="26408" bIns="13204" rtlCol="0" anchor="b">
            <a:normAutofit fontScale="92500" lnSpcReduction="20000"/>
          </a:bodyPr>
          <a:lstStyle>
            <a:lvl1pPr marL="0" algn="l" defTabSz="914400" rtl="0" eaLnBrk="1" latinLnBrk="0" hangingPunct="1">
              <a:lnSpc>
                <a:spcPct val="90000"/>
              </a:lnSpc>
              <a:spcBef>
                <a:spcPct val="0"/>
              </a:spcBef>
              <a:buNone/>
              <a:defRPr lang="es-SV" sz="4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685800"/>
            <a:endParaRPr lang="es-MX" sz="3600" b="1">
              <a:solidFill>
                <a:srgbClr val="44546A"/>
              </a:solidFill>
              <a:latin typeface="Tahoma"/>
              <a:cs typeface="Tahoma"/>
            </a:endParaRPr>
          </a:p>
        </p:txBody>
      </p:sp>
      <p:sp>
        <p:nvSpPr>
          <p:cNvPr id="28" name="4 Título"/>
          <p:cNvSpPr txBox="1">
            <a:spLocks/>
          </p:cNvSpPr>
          <p:nvPr/>
        </p:nvSpPr>
        <p:spPr>
          <a:xfrm>
            <a:off x="1303929" y="931223"/>
            <a:ext cx="4171150"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s-MX" sz="1350" b="1" dirty="0">
                <a:solidFill>
                  <a:srgbClr val="44546A"/>
                </a:solidFill>
                <a:latin typeface="Tahoma"/>
                <a:cs typeface="Tahoma"/>
              </a:rPr>
              <a:t>Our Editors</a:t>
            </a:r>
          </a:p>
        </p:txBody>
      </p:sp>
      <p:cxnSp>
        <p:nvCxnSpPr>
          <p:cNvPr id="30" name="Straight Connector 29"/>
          <p:cNvCxnSpPr/>
          <p:nvPr/>
        </p:nvCxnSpPr>
        <p:spPr>
          <a:xfrm>
            <a:off x="1303928" y="1366307"/>
            <a:ext cx="6536144" cy="0"/>
          </a:xfrm>
          <a:prstGeom prst="line">
            <a:avLst/>
          </a:prstGeom>
        </p:spPr>
        <p:style>
          <a:lnRef idx="3">
            <a:schemeClr val="dk1"/>
          </a:lnRef>
          <a:fillRef idx="0">
            <a:schemeClr val="dk1"/>
          </a:fillRef>
          <a:effectRef idx="2">
            <a:schemeClr val="dk1"/>
          </a:effectRef>
          <a:fontRef idx="minor">
            <a:schemeClr val="tx1"/>
          </a:fontRef>
        </p:style>
      </p:cxnSp>
      <p:sp>
        <p:nvSpPr>
          <p:cNvPr id="27" name="Rectángulo 13"/>
          <p:cNvSpPr/>
          <p:nvPr/>
        </p:nvSpPr>
        <p:spPr bwMode="auto">
          <a:xfrm>
            <a:off x="1156882" y="4773823"/>
            <a:ext cx="6844118" cy="667382"/>
          </a:xfrm>
          <a:prstGeom prst="rect">
            <a:avLst/>
          </a:prstGeom>
          <a:solidFill>
            <a:schemeClr val="bg1">
              <a:lumMod val="95000"/>
            </a:schemeClr>
          </a:solidFill>
          <a:ln>
            <a:noFill/>
          </a:ln>
          <a:extLst/>
        </p:spPr>
        <p:txBody>
          <a:bodyPr lIns="0" tIns="0" rIns="0" bIns="0" rtlCol="0" anchor="ctr"/>
          <a:lstStyle/>
          <a:p>
            <a:pPr algn="ctr" defTabSz="702885"/>
            <a:endParaRPr lang="es-ES" sz="825">
              <a:solidFill>
                <a:prstClr val="black"/>
              </a:soli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pic>
        <p:nvPicPr>
          <p:cNvPr id="31"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616526" y="4940293"/>
            <a:ext cx="729113" cy="351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8"/>
          <p:cNvPicPr>
            <a:picLocks noChangeAspect="1" noChangeArrowheads="1"/>
          </p:cNvPicPr>
          <p:nvPr/>
        </p:nvPicPr>
        <p:blipFill>
          <a:blip r:embed="rId4">
            <a:clrChange>
              <a:clrFrom>
                <a:srgbClr val="FFFFFF"/>
              </a:clrFrom>
              <a:clrTo>
                <a:srgbClr val="FFFFFF">
                  <a:alpha val="0"/>
                </a:srgbClr>
              </a:clrTo>
            </a:clrChange>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027266" y="4903787"/>
            <a:ext cx="301702" cy="368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32" descr="images (11).jpeg"/>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994770" y="4920461"/>
            <a:ext cx="581591" cy="307188"/>
          </a:xfrm>
          <a:prstGeom prst="rect">
            <a:avLst/>
          </a:prstGeom>
        </p:spPr>
      </p:pic>
      <p:pic>
        <p:nvPicPr>
          <p:cNvPr id="34" name="Picture 33" descr="emwa-logo.jpg"/>
          <p:cNvPicPr>
            <a:picLocks noChangeAspect="1"/>
          </p:cNvPicPr>
          <p:nvPr/>
        </p:nvPicPr>
        <p:blipFill>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tretch>
            <a:fillRect/>
          </a:stretch>
        </p:blipFill>
        <p:spPr>
          <a:xfrm>
            <a:off x="7098456" y="5004829"/>
            <a:ext cx="515407" cy="190976"/>
          </a:xfrm>
          <a:prstGeom prst="rect">
            <a:avLst/>
          </a:prstGeom>
        </p:spPr>
      </p:pic>
      <p:pic>
        <p:nvPicPr>
          <p:cNvPr id="35" name="Picture 34" descr="CSE1 copy.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139068" y="4907016"/>
            <a:ext cx="369503" cy="400340"/>
          </a:xfrm>
          <a:prstGeom prst="rect">
            <a:avLst/>
          </a:prstGeom>
        </p:spPr>
      </p:pic>
      <p:pic>
        <p:nvPicPr>
          <p:cNvPr id="36" name="Picture 10"/>
          <p:cNvPicPr>
            <a:picLocks noChangeAspect="1" noChangeArrowheads="1"/>
          </p:cNvPicPr>
          <p:nvPr/>
        </p:nvPicPr>
        <p:blipFill>
          <a:blip r:embed="rId9">
            <a:clrChange>
              <a:clrFrom>
                <a:srgbClr val="FFFFFF"/>
              </a:clrFrom>
              <a:clrTo>
                <a:srgbClr val="FFFFFF">
                  <a:alpha val="0"/>
                </a:srgbClr>
              </a:clrTo>
            </a:clrChange>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a:ext>
            </a:extLst>
          </a:blip>
          <a:srcRect/>
          <a:stretch>
            <a:fillRect/>
          </a:stretch>
        </p:blipFill>
        <p:spPr bwMode="auto">
          <a:xfrm>
            <a:off x="3926315" y="4993709"/>
            <a:ext cx="527978" cy="213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3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pic>
        <p:nvPicPr>
          <p:cNvPr id="3" name="Picture 2"/>
          <p:cNvPicPr>
            <a:picLocks noChangeAspect="1"/>
          </p:cNvPicPr>
          <p:nvPr/>
        </p:nvPicPr>
        <p:blipFill>
          <a:blip r:embed="rId12"/>
          <a:stretch>
            <a:fillRect/>
          </a:stretch>
        </p:blipFill>
        <p:spPr>
          <a:xfrm>
            <a:off x="1303928" y="1977590"/>
            <a:ext cx="6508433" cy="2202052"/>
          </a:xfrm>
          <a:prstGeom prst="rect">
            <a:avLst/>
          </a:prstGeom>
        </p:spPr>
      </p:pic>
    </p:spTree>
    <p:extLst>
      <p:ext uri="{BB962C8B-B14F-4D97-AF65-F5344CB8AC3E}">
        <p14:creationId xmlns:p14="http://schemas.microsoft.com/office/powerpoint/2010/main" val="1587797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ontent Placeholder 2"/>
          <p:cNvSpPr txBox="1">
            <a:spLocks/>
          </p:cNvSpPr>
          <p:nvPr/>
        </p:nvSpPr>
        <p:spPr>
          <a:xfrm>
            <a:off x="5502249" y="4600324"/>
            <a:ext cx="1508509" cy="1321145"/>
          </a:xfrm>
          <a:prstGeom prst="rect">
            <a:avLst/>
          </a:prstGeom>
        </p:spPr>
        <p:txBody>
          <a:bodyPr vert="horz" lIns="26408" tIns="13204" rIns="26408" bIns="1320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lang="es-SV" sz="2600" kern="1200" baseline="0" dirty="0">
                <a:solidFill>
                  <a:schemeClr val="bg2"/>
                </a:solidFill>
                <a:latin typeface="Source Sans Pro" panose="020B0503030403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685800">
              <a:lnSpc>
                <a:spcPct val="110000"/>
              </a:lnSpc>
              <a:spcBef>
                <a:spcPts val="750"/>
              </a:spcBef>
              <a:buClr>
                <a:srgbClr val="C82558"/>
              </a:buClr>
              <a:buSzPct val="150000"/>
            </a:pPr>
            <a:endParaRPr lang="en-US" sz="1950" dirty="0">
              <a:solidFill>
                <a:prstClr val="black"/>
              </a:solidFill>
              <a:latin typeface="Tahoma"/>
              <a:cs typeface="Tahoma"/>
            </a:endParaRPr>
          </a:p>
          <a:p>
            <a:pPr defTabSz="685800">
              <a:lnSpc>
                <a:spcPct val="110000"/>
              </a:lnSpc>
              <a:spcBef>
                <a:spcPts val="750"/>
              </a:spcBef>
              <a:buClr>
                <a:srgbClr val="C82558"/>
              </a:buClr>
              <a:buSzPct val="150000"/>
            </a:pPr>
            <a:endParaRPr lang="en-US" sz="1950" dirty="0">
              <a:solidFill>
                <a:prstClr val="black"/>
              </a:solidFill>
              <a:latin typeface="Tahoma"/>
              <a:cs typeface="Tahoma"/>
            </a:endParaRPr>
          </a:p>
        </p:txBody>
      </p:sp>
      <p:sp>
        <p:nvSpPr>
          <p:cNvPr id="6" name="TextBox 5"/>
          <p:cNvSpPr txBox="1"/>
          <p:nvPr/>
        </p:nvSpPr>
        <p:spPr>
          <a:xfrm>
            <a:off x="1486324" y="2821434"/>
            <a:ext cx="2845265" cy="646331"/>
          </a:xfrm>
          <a:prstGeom prst="rect">
            <a:avLst/>
          </a:prstGeom>
          <a:noFill/>
        </p:spPr>
        <p:txBody>
          <a:bodyPr wrap="square" rtlCol="0">
            <a:spAutoFit/>
          </a:bodyPr>
          <a:lstStyle/>
          <a:p>
            <a:pPr algn="ctr" defTabSz="685800"/>
            <a:r>
              <a:rPr lang="en-US" b="1" dirty="0">
                <a:solidFill>
                  <a:prstClr val="black"/>
                </a:solidFill>
                <a:latin typeface="Tahoma"/>
                <a:cs typeface="Tahoma"/>
              </a:rPr>
              <a:t>Specialized Subject</a:t>
            </a:r>
          </a:p>
          <a:p>
            <a:pPr algn="ctr" defTabSz="685800"/>
            <a:r>
              <a:rPr lang="en-US" b="1" dirty="0">
                <a:solidFill>
                  <a:prstClr val="black"/>
                </a:solidFill>
                <a:latin typeface="Tahoma"/>
                <a:cs typeface="Tahoma"/>
              </a:rPr>
              <a:t>Area Matching</a:t>
            </a:r>
          </a:p>
        </p:txBody>
      </p:sp>
      <p:sp>
        <p:nvSpPr>
          <p:cNvPr id="111" name="TextBox 110"/>
          <p:cNvSpPr txBox="1"/>
          <p:nvPr/>
        </p:nvSpPr>
        <p:spPr>
          <a:xfrm>
            <a:off x="4663310" y="2821434"/>
            <a:ext cx="2845266" cy="646331"/>
          </a:xfrm>
          <a:prstGeom prst="rect">
            <a:avLst/>
          </a:prstGeom>
          <a:noFill/>
        </p:spPr>
        <p:txBody>
          <a:bodyPr wrap="square" rtlCol="0">
            <a:spAutoFit/>
          </a:bodyPr>
          <a:lstStyle/>
          <a:p>
            <a:pPr algn="ctr" defTabSz="685800"/>
            <a:r>
              <a:rPr lang="es-MX" b="1" dirty="0" err="1">
                <a:solidFill>
                  <a:prstClr val="black"/>
                </a:solidFill>
                <a:latin typeface="Tahoma"/>
                <a:cs typeface="Tahoma"/>
              </a:rPr>
              <a:t>The</a:t>
            </a:r>
            <a:r>
              <a:rPr lang="es-MX" b="1" dirty="0">
                <a:solidFill>
                  <a:prstClr val="black"/>
                </a:solidFill>
                <a:latin typeface="Tahoma"/>
                <a:cs typeface="Tahoma"/>
              </a:rPr>
              <a:t> </a:t>
            </a:r>
            <a:r>
              <a:rPr lang="es-MX" b="1" dirty="0" err="1">
                <a:solidFill>
                  <a:prstClr val="black"/>
                </a:solidFill>
                <a:latin typeface="Tahoma"/>
                <a:cs typeface="Tahoma"/>
              </a:rPr>
              <a:t>Enago</a:t>
            </a:r>
            <a:r>
              <a:rPr lang="es-MX" b="1" dirty="0">
                <a:solidFill>
                  <a:prstClr val="black"/>
                </a:solidFill>
                <a:latin typeface="Tahoma"/>
                <a:cs typeface="Tahoma"/>
              </a:rPr>
              <a:t> </a:t>
            </a:r>
            <a:br>
              <a:rPr lang="es-MX" b="1" dirty="0">
                <a:solidFill>
                  <a:prstClr val="black"/>
                </a:solidFill>
                <a:latin typeface="Tahoma"/>
                <a:cs typeface="Tahoma"/>
              </a:rPr>
            </a:br>
            <a:r>
              <a:rPr lang="es-MX" b="1" dirty="0" err="1">
                <a:solidFill>
                  <a:prstClr val="black"/>
                </a:solidFill>
                <a:latin typeface="Tahoma"/>
                <a:cs typeface="Tahoma"/>
              </a:rPr>
              <a:t>Promise</a:t>
            </a:r>
            <a:endParaRPr lang="es-MX" b="1" dirty="0">
              <a:solidFill>
                <a:prstClr val="black"/>
              </a:solidFill>
              <a:latin typeface="Tahoma"/>
              <a:cs typeface="Tahoma"/>
            </a:endParaRPr>
          </a:p>
        </p:txBody>
      </p:sp>
      <p:sp>
        <p:nvSpPr>
          <p:cNvPr id="63" name="5 Marcador de número de diapositiva"/>
          <p:cNvSpPr>
            <a:spLocks noGrp="1"/>
          </p:cNvSpPr>
          <p:nvPr>
            <p:ph type="sldNum" sz="quarter" idx="12"/>
          </p:nvPr>
        </p:nvSpPr>
        <p:spPr>
          <a:xfrm>
            <a:off x="6322627" y="5624557"/>
            <a:ext cx="1542950" cy="273812"/>
          </a:xfrm>
          <a:prstGeom prst="rect">
            <a:avLst/>
          </a:prstGeom>
        </p:spPr>
        <p:txBody>
          <a:bodyPr/>
          <a:lstStyle/>
          <a:p>
            <a:pPr defTabSz="685800"/>
            <a:fld id="{63356E29-4ECD-4C2B-B26A-7C34C1F3AF5F}" type="slidenum">
              <a:rPr lang="es-SV">
                <a:solidFill>
                  <a:prstClr val="black">
                    <a:tint val="75000"/>
                  </a:prstClr>
                </a:solidFill>
                <a:latin typeface="Tahoma"/>
                <a:cs typeface="Tahoma"/>
              </a:rPr>
              <a:pPr defTabSz="685800"/>
              <a:t>17</a:t>
            </a:fld>
            <a:endParaRPr lang="es-SV" dirty="0">
              <a:solidFill>
                <a:prstClr val="black">
                  <a:tint val="75000"/>
                </a:prstClr>
              </a:solidFill>
              <a:latin typeface="Tahoma"/>
              <a:cs typeface="Tahoma"/>
            </a:endParaRPr>
          </a:p>
        </p:txBody>
      </p:sp>
      <p:sp>
        <p:nvSpPr>
          <p:cNvPr id="78" name="4 Título"/>
          <p:cNvSpPr txBox="1">
            <a:spLocks/>
          </p:cNvSpPr>
          <p:nvPr/>
        </p:nvSpPr>
        <p:spPr>
          <a:xfrm>
            <a:off x="1303928" y="931223"/>
            <a:ext cx="5057021"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n-US" sz="2100" b="1" dirty="0">
                <a:solidFill>
                  <a:srgbClr val="44546A"/>
                </a:solidFill>
                <a:latin typeface="Tahoma"/>
                <a:cs typeface="Tahoma"/>
              </a:rPr>
              <a:t>How is Enago Different? </a:t>
            </a:r>
          </a:p>
        </p:txBody>
      </p:sp>
      <p:cxnSp>
        <p:nvCxnSpPr>
          <p:cNvPr id="80" name="Straight Connector 79"/>
          <p:cNvCxnSpPr/>
          <p:nvPr/>
        </p:nvCxnSpPr>
        <p:spPr>
          <a:xfrm>
            <a:off x="1303928" y="1366307"/>
            <a:ext cx="6536144" cy="0"/>
          </a:xfrm>
          <a:prstGeom prst="line">
            <a:avLst/>
          </a:prstGeom>
        </p:spPr>
        <p:style>
          <a:lnRef idx="3">
            <a:schemeClr val="dk1"/>
          </a:lnRef>
          <a:fillRef idx="0">
            <a:schemeClr val="dk1"/>
          </a:fillRef>
          <a:effectRef idx="2">
            <a:schemeClr val="dk1"/>
          </a:effectRef>
          <a:fontRef idx="minor">
            <a:schemeClr val="tx1"/>
          </a:fontRef>
        </p:style>
      </p:cxnSp>
      <p:sp>
        <p:nvSpPr>
          <p:cNvPr id="83" name="Rounded Rectangle 82"/>
          <p:cNvSpPr/>
          <p:nvPr/>
        </p:nvSpPr>
        <p:spPr>
          <a:xfrm>
            <a:off x="1486325" y="1572544"/>
            <a:ext cx="2845265" cy="3915435"/>
          </a:xfrm>
          <a:prstGeom prst="roundRect">
            <a:avLst>
              <a:gd name="adj" fmla="val 6449"/>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endParaRPr>
          </a:p>
        </p:txBody>
      </p:sp>
      <p:pic>
        <p:nvPicPr>
          <p:cNvPr id="57" name="Picture 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sp>
        <p:nvSpPr>
          <p:cNvPr id="45" name="Rounded Rectangle 44"/>
          <p:cNvSpPr/>
          <p:nvPr/>
        </p:nvSpPr>
        <p:spPr>
          <a:xfrm>
            <a:off x="4663312" y="1589724"/>
            <a:ext cx="2845265" cy="3915435"/>
          </a:xfrm>
          <a:prstGeom prst="roundRect">
            <a:avLst>
              <a:gd name="adj" fmla="val 6449"/>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endParaRPr>
          </a:p>
        </p:txBody>
      </p:sp>
      <p:pic>
        <p:nvPicPr>
          <p:cNvPr id="25" name="Picture 24"/>
          <p:cNvPicPr>
            <a:picLocks noChangeAspect="1"/>
          </p:cNvPicPr>
          <p:nvPr/>
        </p:nvPicPr>
        <p:blipFill>
          <a:blip r:embed="rId5"/>
          <a:stretch>
            <a:fillRect/>
          </a:stretch>
        </p:blipFill>
        <p:spPr>
          <a:xfrm>
            <a:off x="5559895" y="1802773"/>
            <a:ext cx="1037330" cy="951152"/>
          </a:xfrm>
          <a:prstGeom prst="rect">
            <a:avLst/>
          </a:prstGeom>
        </p:spPr>
      </p:pic>
      <p:graphicFrame>
        <p:nvGraphicFramePr>
          <p:cNvPr id="3" name="Object 2"/>
          <p:cNvGraphicFramePr>
            <a:graphicFrameLocks noChangeAspect="1"/>
          </p:cNvGraphicFramePr>
          <p:nvPr>
            <p:extLst/>
          </p:nvPr>
        </p:nvGraphicFramePr>
        <p:xfrm>
          <a:off x="2040469" y="1911226"/>
          <a:ext cx="1687688" cy="910208"/>
        </p:xfrm>
        <a:graphic>
          <a:graphicData uri="http://schemas.openxmlformats.org/presentationml/2006/ole">
            <mc:AlternateContent xmlns:mc="http://schemas.openxmlformats.org/markup-compatibility/2006">
              <mc:Choice xmlns:v="urn:schemas-microsoft-com:vml" Requires="v">
                <p:oleObj spid="_x0000_s1028" name="Image" r:id="rId6" imgW="21333240" imgH="11504520" progId="Photoshop.Image.55">
                  <p:embed/>
                </p:oleObj>
              </mc:Choice>
              <mc:Fallback>
                <p:oleObj name="Image" r:id="rId6" imgW="21333240" imgH="11504520" progId="Photoshop.Image.55">
                  <p:embed/>
                  <p:pic>
                    <p:nvPicPr>
                      <p:cNvPr id="3" name="Object 2"/>
                      <p:cNvPicPr/>
                      <p:nvPr/>
                    </p:nvPicPr>
                    <p:blipFill>
                      <a:blip r:embed="rId7"/>
                      <a:stretch>
                        <a:fillRect/>
                      </a:stretch>
                    </p:blipFill>
                    <p:spPr>
                      <a:xfrm>
                        <a:off x="2040469" y="1911226"/>
                        <a:ext cx="1687688" cy="910208"/>
                      </a:xfrm>
                      <a:prstGeom prst="rect">
                        <a:avLst/>
                      </a:prstGeom>
                    </p:spPr>
                  </p:pic>
                </p:oleObj>
              </mc:Fallback>
            </mc:AlternateContent>
          </a:graphicData>
        </a:graphic>
      </p:graphicFrame>
      <p:sp>
        <p:nvSpPr>
          <p:cNvPr id="16" name="TextBox 15"/>
          <p:cNvSpPr txBox="1"/>
          <p:nvPr/>
        </p:nvSpPr>
        <p:spPr>
          <a:xfrm>
            <a:off x="1541325" y="4745398"/>
            <a:ext cx="2845266" cy="646331"/>
          </a:xfrm>
          <a:prstGeom prst="rect">
            <a:avLst/>
          </a:prstGeom>
          <a:noFill/>
        </p:spPr>
        <p:txBody>
          <a:bodyPr wrap="square" rtlCol="0">
            <a:spAutoFit/>
          </a:bodyPr>
          <a:lstStyle/>
          <a:p>
            <a:pPr algn="ctr" defTabSz="685800"/>
            <a:r>
              <a:rPr lang="en-US" b="1" dirty="0">
                <a:solidFill>
                  <a:prstClr val="black"/>
                </a:solidFill>
                <a:latin typeface="Tahoma"/>
                <a:cs typeface="Tahoma"/>
              </a:rPr>
              <a:t>”Two Editor “ </a:t>
            </a:r>
          </a:p>
          <a:p>
            <a:pPr algn="ctr" defTabSz="685800"/>
            <a:r>
              <a:rPr lang="en-US" b="1" dirty="0">
                <a:solidFill>
                  <a:prstClr val="black"/>
                </a:solidFill>
                <a:latin typeface="Tahoma"/>
                <a:cs typeface="Tahoma"/>
              </a:rPr>
              <a:t>System</a:t>
            </a:r>
          </a:p>
        </p:txBody>
      </p:sp>
      <p:graphicFrame>
        <p:nvGraphicFramePr>
          <p:cNvPr id="17" name="Object 16"/>
          <p:cNvGraphicFramePr>
            <a:graphicFrameLocks noChangeAspect="1"/>
          </p:cNvGraphicFramePr>
          <p:nvPr>
            <p:extLst/>
          </p:nvPr>
        </p:nvGraphicFramePr>
        <p:xfrm>
          <a:off x="2010293" y="3699031"/>
          <a:ext cx="1714347" cy="1009858"/>
        </p:xfrm>
        <a:graphic>
          <a:graphicData uri="http://schemas.openxmlformats.org/presentationml/2006/ole">
            <mc:AlternateContent xmlns:mc="http://schemas.openxmlformats.org/markup-compatibility/2006">
              <mc:Choice xmlns:v="urn:schemas-microsoft-com:vml" Requires="v">
                <p:oleObj spid="_x0000_s1029" name="Image" r:id="rId8" imgW="19187280" imgH="11301480" progId="Photoshop.Image.55">
                  <p:embed/>
                </p:oleObj>
              </mc:Choice>
              <mc:Fallback>
                <p:oleObj name="Image" r:id="rId8" imgW="19187280" imgH="11301480" progId="Photoshop.Image.55">
                  <p:embed/>
                  <p:pic>
                    <p:nvPicPr>
                      <p:cNvPr id="17" name="Object 16"/>
                      <p:cNvPicPr/>
                      <p:nvPr/>
                    </p:nvPicPr>
                    <p:blipFill>
                      <a:blip r:embed="rId9"/>
                      <a:stretch>
                        <a:fillRect/>
                      </a:stretch>
                    </p:blipFill>
                    <p:spPr>
                      <a:xfrm>
                        <a:off x="2010293" y="3699031"/>
                        <a:ext cx="1714347" cy="1009858"/>
                      </a:xfrm>
                      <a:prstGeom prst="rect">
                        <a:avLst/>
                      </a:prstGeom>
                    </p:spPr>
                  </p:pic>
                </p:oleObj>
              </mc:Fallback>
            </mc:AlternateContent>
          </a:graphicData>
        </a:graphic>
      </p:graphicFrame>
      <p:pic>
        <p:nvPicPr>
          <p:cNvPr id="19" name="Picture 1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744597" y="3774771"/>
            <a:ext cx="751206" cy="987745"/>
          </a:xfrm>
          <a:prstGeom prst="rect">
            <a:avLst/>
          </a:prstGeom>
        </p:spPr>
      </p:pic>
      <p:sp>
        <p:nvSpPr>
          <p:cNvPr id="20" name="TextBox 19"/>
          <p:cNvSpPr txBox="1"/>
          <p:nvPr/>
        </p:nvSpPr>
        <p:spPr>
          <a:xfrm>
            <a:off x="4663311" y="4762516"/>
            <a:ext cx="2845266" cy="646331"/>
          </a:xfrm>
          <a:prstGeom prst="rect">
            <a:avLst/>
          </a:prstGeom>
          <a:noFill/>
        </p:spPr>
        <p:txBody>
          <a:bodyPr wrap="square" rtlCol="0">
            <a:spAutoFit/>
          </a:bodyPr>
          <a:lstStyle/>
          <a:p>
            <a:pPr algn="ctr" defTabSz="685800"/>
            <a:r>
              <a:rPr lang="es-MX" b="1" dirty="0" err="1">
                <a:solidFill>
                  <a:prstClr val="black"/>
                </a:solidFill>
                <a:latin typeface="Tahoma"/>
                <a:cs typeface="Tahoma"/>
              </a:rPr>
              <a:t>Edit</a:t>
            </a:r>
            <a:r>
              <a:rPr lang="es-MX" b="1" dirty="0">
                <a:solidFill>
                  <a:prstClr val="black"/>
                </a:solidFill>
                <a:latin typeface="Tahoma"/>
                <a:cs typeface="Tahoma"/>
              </a:rPr>
              <a:t> </a:t>
            </a:r>
            <a:br>
              <a:rPr lang="es-MX" b="1" dirty="0">
                <a:solidFill>
                  <a:prstClr val="black"/>
                </a:solidFill>
                <a:latin typeface="Tahoma"/>
                <a:cs typeface="Tahoma"/>
              </a:rPr>
            </a:br>
            <a:r>
              <a:rPr lang="es-MX" b="1" dirty="0" err="1">
                <a:solidFill>
                  <a:prstClr val="black"/>
                </a:solidFill>
                <a:latin typeface="Tahoma"/>
                <a:cs typeface="Tahoma"/>
              </a:rPr>
              <a:t>Unlimited</a:t>
            </a:r>
            <a:endParaRPr lang="es-MX" b="1" dirty="0">
              <a:solidFill>
                <a:prstClr val="black"/>
              </a:solidFill>
              <a:latin typeface="Tahoma"/>
              <a:cs typeface="Tahoma"/>
            </a:endParaRPr>
          </a:p>
        </p:txBody>
      </p:sp>
    </p:spTree>
    <p:extLst>
      <p:ext uri="{BB962C8B-B14F-4D97-AF65-F5344CB8AC3E}">
        <p14:creationId xmlns:p14="http://schemas.microsoft.com/office/powerpoint/2010/main" val="675922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5775" y="2009449"/>
            <a:ext cx="7186613" cy="3000821"/>
          </a:xfrm>
          <a:prstGeom prst="rect">
            <a:avLst/>
          </a:prstGeom>
        </p:spPr>
        <p:txBody>
          <a:bodyPr wrap="square">
            <a:spAutoFit/>
          </a:bodyPr>
          <a:lstStyle/>
          <a:p>
            <a:pPr defTabSz="685800"/>
            <a:r>
              <a:rPr lang="en-US" sz="2100" dirty="0">
                <a:solidFill>
                  <a:srgbClr val="C0504D"/>
                </a:solidFill>
                <a:latin typeface="Baskerville Old Face" panose="02020602080505020303" pitchFamily="18" charset="0"/>
                <a:ea typeface="Times New Roman" panose="02020603050405020304" pitchFamily="18" charset="0"/>
              </a:rPr>
              <a:t>Collaboration with QS</a:t>
            </a:r>
            <a:r>
              <a:rPr lang="en-US" sz="2100" dirty="0">
                <a:solidFill>
                  <a:srgbClr val="000000"/>
                </a:solidFill>
                <a:latin typeface="Baskerville Old Face" panose="02020602080505020303" pitchFamily="18" charset="0"/>
                <a:ea typeface="Times New Roman" panose="02020603050405020304" pitchFamily="18" charset="0"/>
              </a:rPr>
              <a:t> (famous for its rankings): </a:t>
            </a:r>
            <a:r>
              <a:rPr lang="en-US" sz="2100" u="sng" dirty="0">
                <a:solidFill>
                  <a:srgbClr val="000000"/>
                </a:solidFill>
                <a:latin typeface="Baskerville Old Face" panose="02020602080505020303" pitchFamily="18" charset="0"/>
                <a:ea typeface="Times New Roman" panose="02020603050405020304" pitchFamily="18" charset="0"/>
                <a:hlinkClick r:id="rId2"/>
              </a:rPr>
              <a:t>http://www.qs.com/qs-announce-new-partnership-enago</a:t>
            </a:r>
            <a:r>
              <a:rPr lang="en-US" sz="2100" dirty="0">
                <a:solidFill>
                  <a:srgbClr val="000000"/>
                </a:solidFill>
                <a:latin typeface="Baskerville Old Face" panose="02020602080505020303" pitchFamily="18" charset="0"/>
                <a:ea typeface="Times New Roman" panose="02020603050405020304" pitchFamily="18" charset="0"/>
              </a:rPr>
              <a:t> </a:t>
            </a:r>
            <a:endParaRPr lang="en-US" sz="2100" dirty="0">
              <a:solidFill>
                <a:prstClr val="black"/>
              </a:solidFill>
              <a:latin typeface="Baskerville Old Face" panose="02020602080505020303" pitchFamily="18" charset="0"/>
              <a:ea typeface="Calibri" panose="020F0502020204030204" pitchFamily="34" charset="0"/>
            </a:endParaRPr>
          </a:p>
          <a:p>
            <a:pPr defTabSz="685800"/>
            <a:r>
              <a:rPr lang="en-US" sz="2100" dirty="0">
                <a:solidFill>
                  <a:srgbClr val="C0504D"/>
                </a:solidFill>
                <a:latin typeface="Baskerville Old Face" panose="02020602080505020303" pitchFamily="18" charset="0"/>
                <a:ea typeface="Times New Roman" panose="02020603050405020304" pitchFamily="18" charset="0"/>
              </a:rPr>
              <a:t>Collaboration with NCURA</a:t>
            </a:r>
            <a:r>
              <a:rPr lang="en-US" sz="2100" dirty="0">
                <a:solidFill>
                  <a:srgbClr val="000000"/>
                </a:solidFill>
                <a:latin typeface="Baskerville Old Face" panose="02020602080505020303" pitchFamily="18" charset="0"/>
                <a:ea typeface="Times New Roman" panose="02020603050405020304" pitchFamily="18" charset="0"/>
              </a:rPr>
              <a:t> (National Council of University Research Administrators): </a:t>
            </a:r>
            <a:r>
              <a:rPr lang="en-US" sz="2100" u="sng" dirty="0">
                <a:solidFill>
                  <a:srgbClr val="000000"/>
                </a:solidFill>
                <a:latin typeface="Baskerville Old Face" panose="02020602080505020303" pitchFamily="18" charset="0"/>
                <a:ea typeface="Times New Roman" panose="02020603050405020304" pitchFamily="18" charset="0"/>
                <a:hlinkClick r:id="rId3" tooltip="http://www.ncura.edu/LinkClick.aspx?fileticket=I8RwdGa4BH8%3d&amp;portalid=0"/>
              </a:rPr>
              <a:t>http://www.ncura.edu/LinkClick.aspx?fileticket=I8RwdGa4BH8%3d&amp;portalid=0</a:t>
            </a:r>
            <a:endParaRPr lang="en-US" sz="2100" dirty="0">
              <a:solidFill>
                <a:prstClr val="black"/>
              </a:solidFill>
              <a:latin typeface="Baskerville Old Face" panose="02020602080505020303" pitchFamily="18" charset="0"/>
              <a:ea typeface="Calibri" panose="020F0502020204030204" pitchFamily="34" charset="0"/>
            </a:endParaRPr>
          </a:p>
          <a:p>
            <a:pPr defTabSz="685800"/>
            <a:r>
              <a:rPr lang="en-US" sz="2100" dirty="0">
                <a:solidFill>
                  <a:srgbClr val="C0504D"/>
                </a:solidFill>
                <a:latin typeface="Baskerville Old Face" panose="02020602080505020303" pitchFamily="18" charset="0"/>
                <a:ea typeface="Times New Roman" panose="02020603050405020304" pitchFamily="18" charset="0"/>
              </a:rPr>
              <a:t>Collaboration with IFCU </a:t>
            </a:r>
            <a:r>
              <a:rPr lang="en-US" sz="2100" dirty="0">
                <a:solidFill>
                  <a:srgbClr val="333333"/>
                </a:solidFill>
                <a:latin typeface="Baskerville Old Face" panose="02020602080505020303" pitchFamily="18" charset="0"/>
                <a:ea typeface="Times New Roman" panose="02020603050405020304" pitchFamily="18" charset="0"/>
              </a:rPr>
              <a:t>(219 catholic universities): </a:t>
            </a:r>
            <a:r>
              <a:rPr lang="en-US" sz="2100" u="sng" dirty="0">
                <a:solidFill>
                  <a:srgbClr val="333333"/>
                </a:solidFill>
                <a:latin typeface="Baskerville Old Face" panose="02020602080505020303" pitchFamily="18" charset="0"/>
                <a:ea typeface="Times New Roman" panose="02020603050405020304" pitchFamily="18" charset="0"/>
                <a:hlinkClick r:id="rId4" tooltip="http://fiuc.org/en/news/ifcu_partners_with_enago_to_offer_manuscript_preparation_and_author_education_services"/>
              </a:rPr>
              <a:t>http://fiuc.org/en/news/ifcu_partners_with_enago_to_offer_manuscript_preparation_and_author_education_services</a:t>
            </a:r>
            <a:endParaRPr lang="en-US" sz="2100" dirty="0">
              <a:solidFill>
                <a:prstClr val="black"/>
              </a:solidFill>
              <a:latin typeface="Baskerville Old Face" panose="02020602080505020303" pitchFamily="18" charset="0"/>
              <a:ea typeface="Calibri" panose="020F0502020204030204" pitchFamily="34" charset="0"/>
            </a:endParaRPr>
          </a:p>
        </p:txBody>
      </p:sp>
      <p:sp>
        <p:nvSpPr>
          <p:cNvPr id="5" name="4 Título"/>
          <p:cNvSpPr txBox="1">
            <a:spLocks/>
          </p:cNvSpPr>
          <p:nvPr/>
        </p:nvSpPr>
        <p:spPr>
          <a:xfrm>
            <a:off x="575266" y="1145535"/>
            <a:ext cx="5057021"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n-US" sz="2100" b="1" dirty="0" err="1">
                <a:solidFill>
                  <a:srgbClr val="44546A"/>
                </a:solidFill>
                <a:latin typeface="Tahoma"/>
                <a:cs typeface="Tahoma"/>
              </a:rPr>
              <a:t>Enago’s</a:t>
            </a:r>
            <a:r>
              <a:rPr lang="en-US" sz="2100" b="1" dirty="0">
                <a:solidFill>
                  <a:srgbClr val="44546A"/>
                </a:solidFill>
                <a:latin typeface="Tahoma"/>
                <a:cs typeface="Tahoma"/>
              </a:rPr>
              <a:t> Partnerships</a:t>
            </a:r>
            <a:endParaRPr lang="en-US" sz="2100" b="1" dirty="0">
              <a:solidFill>
                <a:srgbClr val="44546A"/>
              </a:solidFill>
              <a:latin typeface="Tahoma"/>
              <a:cs typeface="Tahoma"/>
            </a:endParaRPr>
          </a:p>
        </p:txBody>
      </p:sp>
    </p:spTree>
    <p:extLst>
      <p:ext uri="{BB962C8B-B14F-4D97-AF65-F5344CB8AC3E}">
        <p14:creationId xmlns:p14="http://schemas.microsoft.com/office/powerpoint/2010/main" val="10834692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1393242" y="4128203"/>
            <a:ext cx="6546330" cy="1633260"/>
          </a:xfrm>
          <a:prstGeom prst="rect">
            <a:avLst/>
          </a:prstGeom>
          <a:noFill/>
        </p:spPr>
        <p:txBody>
          <a:bodyPr wrap="square" lIns="26408" tIns="13204" rIns="26408" bIns="13204" rtlCol="0">
            <a:spAutoFit/>
          </a:bodyPr>
          <a:lstStyle/>
          <a:p>
            <a:pPr defTabSz="685800">
              <a:lnSpc>
                <a:spcPct val="120000"/>
              </a:lnSpc>
              <a:buClr>
                <a:srgbClr val="C82558"/>
              </a:buClr>
              <a:buSzPct val="100000"/>
            </a:pPr>
            <a:r>
              <a:rPr lang="en-US" sz="1350" dirty="0">
                <a:solidFill>
                  <a:prstClr val="black"/>
                </a:solidFill>
                <a:latin typeface="Tahoma"/>
                <a:cs typeface="Tahoma"/>
              </a:rPr>
              <a:t>Guide Researchers/Authors at </a:t>
            </a:r>
            <a:r>
              <a:rPr lang="en-US" sz="1350" b="1" dirty="0">
                <a:solidFill>
                  <a:srgbClr val="D52B1E"/>
                </a:solidFill>
                <a:latin typeface="Tahoma"/>
                <a:cs typeface="Tahoma"/>
              </a:rPr>
              <a:t>each stage of the publication cycle</a:t>
            </a:r>
          </a:p>
          <a:p>
            <a:pPr defTabSz="685800">
              <a:lnSpc>
                <a:spcPct val="120000"/>
              </a:lnSpc>
              <a:buClr>
                <a:srgbClr val="C82558"/>
              </a:buClr>
              <a:buSzPct val="100000"/>
            </a:pPr>
            <a:endParaRPr lang="en-US" sz="1050" b="1" dirty="0">
              <a:solidFill>
                <a:prstClr val="black"/>
              </a:solidFill>
              <a:latin typeface="Tahoma"/>
              <a:cs typeface="Tahoma"/>
            </a:endParaRPr>
          </a:p>
          <a:p>
            <a:pPr marL="132035" indent="-132035" defTabSz="685800">
              <a:lnSpc>
                <a:spcPct val="120000"/>
              </a:lnSpc>
              <a:buClr>
                <a:srgbClr val="6C6C6C"/>
              </a:buClr>
              <a:buSzPct val="100000"/>
              <a:buFont typeface="Wingdings" charset="2"/>
              <a:buChar char="§"/>
            </a:pPr>
            <a:r>
              <a:rPr lang="en-US" sz="1050" dirty="0">
                <a:solidFill>
                  <a:prstClr val="black"/>
                </a:solidFill>
                <a:latin typeface="Tahoma"/>
                <a:cs typeface="Tahoma"/>
              </a:rPr>
              <a:t>Provide </a:t>
            </a:r>
            <a:r>
              <a:rPr lang="en-US" sz="1050" b="1" dirty="0">
                <a:solidFill>
                  <a:srgbClr val="D52B1E"/>
                </a:solidFill>
                <a:latin typeface="Tahoma"/>
                <a:cs typeface="Tahoma"/>
              </a:rPr>
              <a:t>E-books</a:t>
            </a:r>
            <a:r>
              <a:rPr lang="en-US" sz="1050" dirty="0">
                <a:solidFill>
                  <a:prstClr val="black"/>
                </a:solidFill>
                <a:latin typeface="Tahoma"/>
                <a:cs typeface="Tahoma"/>
              </a:rPr>
              <a:t> on publication updates , checklists on how to avoid common manuscript errors, and rapidly advance your academic career</a:t>
            </a:r>
          </a:p>
          <a:p>
            <a:pPr marL="132035" indent="-132035" defTabSz="685800">
              <a:lnSpc>
                <a:spcPct val="120000"/>
              </a:lnSpc>
              <a:buClr>
                <a:srgbClr val="6C6C6C"/>
              </a:buClr>
              <a:buSzPct val="100000"/>
              <a:buFont typeface="Wingdings" charset="2"/>
              <a:buChar char="§"/>
            </a:pPr>
            <a:endParaRPr lang="en-US" sz="1050" dirty="0">
              <a:solidFill>
                <a:prstClr val="black"/>
              </a:solidFill>
              <a:latin typeface="Tahoma"/>
              <a:cs typeface="Tahoma"/>
            </a:endParaRPr>
          </a:p>
          <a:p>
            <a:pPr marL="132035" indent="-132035" defTabSz="685800">
              <a:lnSpc>
                <a:spcPct val="120000"/>
              </a:lnSpc>
              <a:buClr>
                <a:srgbClr val="6C6C6C"/>
              </a:buClr>
              <a:buSzPct val="100000"/>
              <a:buFont typeface="Wingdings" charset="2"/>
              <a:buChar char="§"/>
            </a:pPr>
            <a:r>
              <a:rPr lang="en-US" sz="1050" dirty="0">
                <a:solidFill>
                  <a:prstClr val="black"/>
                </a:solidFill>
                <a:latin typeface="Tahoma"/>
                <a:cs typeface="Tahoma"/>
              </a:rPr>
              <a:t>Provide </a:t>
            </a:r>
            <a:r>
              <a:rPr lang="en-US" sz="1050" b="1" dirty="0">
                <a:solidFill>
                  <a:srgbClr val="D52B1E"/>
                </a:solidFill>
                <a:latin typeface="Tahoma"/>
                <a:cs typeface="Tahoma"/>
              </a:rPr>
              <a:t>online</a:t>
            </a:r>
            <a:r>
              <a:rPr lang="en-US" sz="1050" dirty="0">
                <a:solidFill>
                  <a:srgbClr val="D52B1E"/>
                </a:solidFill>
                <a:latin typeface="Tahoma"/>
                <a:cs typeface="Tahoma"/>
              </a:rPr>
              <a:t> </a:t>
            </a:r>
            <a:r>
              <a:rPr lang="en-US" sz="1050" b="1" dirty="0">
                <a:solidFill>
                  <a:srgbClr val="D52B1E"/>
                </a:solidFill>
                <a:latin typeface="Tahoma"/>
                <a:cs typeface="Tahoma"/>
              </a:rPr>
              <a:t>resources</a:t>
            </a:r>
            <a:r>
              <a:rPr lang="en-US" sz="1050" dirty="0">
                <a:solidFill>
                  <a:srgbClr val="D52B1E"/>
                </a:solidFill>
                <a:latin typeface="Tahoma"/>
                <a:cs typeface="Tahoma"/>
              </a:rPr>
              <a:t> </a:t>
            </a:r>
            <a:r>
              <a:rPr lang="en-US" sz="1050" dirty="0">
                <a:solidFill>
                  <a:prstClr val="black"/>
                </a:solidFill>
                <a:latin typeface="Tahoma"/>
                <a:cs typeface="Tahoma"/>
              </a:rPr>
              <a:t>for researchers, publishers, authors, editors, and students</a:t>
            </a:r>
          </a:p>
          <a:p>
            <a:pPr marL="132035" indent="-132035" defTabSz="685800">
              <a:lnSpc>
                <a:spcPct val="120000"/>
              </a:lnSpc>
              <a:buClr>
                <a:srgbClr val="6C6C6C"/>
              </a:buClr>
              <a:buSzPct val="100000"/>
              <a:buFont typeface="Wingdings" charset="2"/>
              <a:buChar char="§"/>
            </a:pPr>
            <a:endParaRPr lang="en-US" sz="1050" dirty="0">
              <a:solidFill>
                <a:prstClr val="black"/>
              </a:solidFill>
              <a:latin typeface="Tahoma"/>
              <a:cs typeface="Tahoma"/>
            </a:endParaRPr>
          </a:p>
          <a:p>
            <a:pPr marL="132035" indent="-132035" defTabSz="685800">
              <a:lnSpc>
                <a:spcPct val="120000"/>
              </a:lnSpc>
              <a:buClr>
                <a:srgbClr val="6C6C6C"/>
              </a:buClr>
              <a:buSzPct val="100000"/>
              <a:buFont typeface="Wingdings" charset="2"/>
              <a:buChar char="§"/>
            </a:pPr>
            <a:r>
              <a:rPr lang="en-US" sz="1050" dirty="0">
                <a:solidFill>
                  <a:prstClr val="black"/>
                </a:solidFill>
                <a:latin typeface="Tahoma"/>
                <a:cs typeface="Tahoma"/>
              </a:rPr>
              <a:t>Conduct </a:t>
            </a:r>
            <a:r>
              <a:rPr lang="en-US" sz="1050" b="1" dirty="0">
                <a:solidFill>
                  <a:srgbClr val="D52B1E"/>
                </a:solidFill>
                <a:latin typeface="Tahoma"/>
                <a:cs typeface="Tahoma"/>
              </a:rPr>
              <a:t>author workshops </a:t>
            </a:r>
            <a:r>
              <a:rPr lang="en-US" sz="1050" dirty="0">
                <a:solidFill>
                  <a:prstClr val="black"/>
                </a:solidFill>
                <a:latin typeface="Tahoma"/>
                <a:cs typeface="Tahoma"/>
              </a:rPr>
              <a:t>on academic publishing in ESL countries.</a:t>
            </a:r>
          </a:p>
        </p:txBody>
      </p:sp>
      <p:sp>
        <p:nvSpPr>
          <p:cNvPr id="9" name="5 Marcador de número de diapositiva"/>
          <p:cNvSpPr>
            <a:spLocks noGrp="1"/>
          </p:cNvSpPr>
          <p:nvPr>
            <p:ph type="sldNum" sz="quarter" idx="12"/>
          </p:nvPr>
        </p:nvSpPr>
        <p:spPr>
          <a:xfrm>
            <a:off x="6322627" y="5624557"/>
            <a:ext cx="1542950" cy="273812"/>
          </a:xfrm>
          <a:prstGeom prst="rect">
            <a:avLst/>
          </a:prstGeom>
        </p:spPr>
        <p:txBody>
          <a:bodyPr/>
          <a:lstStyle/>
          <a:p>
            <a:pPr defTabSz="685800"/>
            <a:fld id="{63356E29-4ECD-4C2B-B26A-7C34C1F3AF5F}" type="slidenum">
              <a:rPr lang="es-SV">
                <a:solidFill>
                  <a:prstClr val="black">
                    <a:tint val="75000"/>
                  </a:prstClr>
                </a:solidFill>
                <a:latin typeface="Tahoma"/>
                <a:cs typeface="Tahoma"/>
              </a:rPr>
              <a:pPr defTabSz="685800"/>
              <a:t>19</a:t>
            </a:fld>
            <a:endParaRPr lang="es-SV" dirty="0">
              <a:solidFill>
                <a:prstClr val="black">
                  <a:tint val="75000"/>
                </a:prstClr>
              </a:solidFill>
              <a:latin typeface="Tahoma"/>
              <a:cs typeface="Tahoma"/>
            </a:endParaRPr>
          </a:p>
        </p:txBody>
      </p:sp>
      <p:sp>
        <p:nvSpPr>
          <p:cNvPr id="8" name="4 Título"/>
          <p:cNvSpPr txBox="1">
            <a:spLocks/>
          </p:cNvSpPr>
          <p:nvPr/>
        </p:nvSpPr>
        <p:spPr>
          <a:xfrm>
            <a:off x="2778191" y="942630"/>
            <a:ext cx="4822008" cy="380082"/>
          </a:xfrm>
          <a:prstGeom prst="rect">
            <a:avLst/>
          </a:prstGeom>
        </p:spPr>
        <p:txBody>
          <a:bodyPr vert="horz" lIns="26408" tIns="13204" rIns="26408" bIns="13204" rtlCol="0" anchor="b">
            <a:normAutofit fontScale="92500" lnSpcReduction="20000"/>
          </a:bodyPr>
          <a:lstStyle>
            <a:lvl1pPr marL="0" algn="l" defTabSz="914400" rtl="0" eaLnBrk="1" latinLnBrk="0" hangingPunct="1">
              <a:lnSpc>
                <a:spcPct val="90000"/>
              </a:lnSpc>
              <a:spcBef>
                <a:spcPct val="0"/>
              </a:spcBef>
              <a:buNone/>
              <a:defRPr lang="es-SV" sz="4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685800"/>
            <a:endParaRPr lang="es-MX" sz="3600" b="1" dirty="0">
              <a:solidFill>
                <a:srgbClr val="44546A"/>
              </a:solidFill>
              <a:latin typeface="Tahoma"/>
              <a:cs typeface="Tahoma"/>
            </a:endParaRPr>
          </a:p>
        </p:txBody>
      </p:sp>
      <p:sp>
        <p:nvSpPr>
          <p:cNvPr id="10" name="4 Título"/>
          <p:cNvSpPr txBox="1">
            <a:spLocks/>
          </p:cNvSpPr>
          <p:nvPr/>
        </p:nvSpPr>
        <p:spPr>
          <a:xfrm>
            <a:off x="1303928" y="931223"/>
            <a:ext cx="5529573" cy="380082"/>
          </a:xfrm>
          <a:prstGeom prst="rect">
            <a:avLst/>
          </a:prstGeom>
        </p:spPr>
        <p:txBody>
          <a:bodyPr vert="horz" lIns="26408" tIns="13204" rIns="26408" bIns="13204" rtlCol="0" anchor="b">
            <a:no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s-MX" sz="2100" b="1" dirty="0">
                <a:solidFill>
                  <a:srgbClr val="44546A"/>
                </a:solidFill>
                <a:latin typeface="Tahoma"/>
                <a:cs typeface="Tahoma"/>
              </a:rPr>
              <a:t>Enago Academy–Knowledge </a:t>
            </a:r>
            <a:r>
              <a:rPr lang="es-MX" sz="2100" b="1" dirty="0" err="1">
                <a:solidFill>
                  <a:srgbClr val="44546A"/>
                </a:solidFill>
                <a:latin typeface="Tahoma"/>
                <a:cs typeface="Tahoma"/>
              </a:rPr>
              <a:t>Platform</a:t>
            </a:r>
            <a:endParaRPr lang="es-MX" sz="2100" b="1" dirty="0">
              <a:solidFill>
                <a:srgbClr val="44546A"/>
              </a:solidFill>
              <a:latin typeface="Tahoma"/>
              <a:cs typeface="Tahoma"/>
            </a:endParaRPr>
          </a:p>
        </p:txBody>
      </p:sp>
      <p:cxnSp>
        <p:nvCxnSpPr>
          <p:cNvPr id="12" name="Straight Connector 11"/>
          <p:cNvCxnSpPr/>
          <p:nvPr/>
        </p:nvCxnSpPr>
        <p:spPr>
          <a:xfrm>
            <a:off x="1303928" y="1366307"/>
            <a:ext cx="6536144" cy="0"/>
          </a:xfrm>
          <a:prstGeom prst="line">
            <a:avLst/>
          </a:prstGeom>
        </p:spPr>
        <p:style>
          <a:lnRef idx="3">
            <a:schemeClr val="dk1"/>
          </a:lnRef>
          <a:fillRef idx="0">
            <a:schemeClr val="dk1"/>
          </a:fillRef>
          <a:effectRef idx="2">
            <a:schemeClr val="dk1"/>
          </a:effectRef>
          <a:fontRef idx="minor">
            <a:schemeClr val="tx1"/>
          </a:fontRef>
        </p:style>
      </p:cxn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pic>
        <p:nvPicPr>
          <p:cNvPr id="2" name="Picture 1"/>
          <p:cNvPicPr>
            <a:picLocks noChangeAspect="1"/>
          </p:cNvPicPr>
          <p:nvPr/>
        </p:nvPicPr>
        <p:blipFill rotWithShape="1">
          <a:blip r:embed="rId3"/>
          <a:srcRect l="538" t="4198" r="1173" b="8840"/>
          <a:stretch/>
        </p:blipFill>
        <p:spPr>
          <a:xfrm>
            <a:off x="1303928" y="1366308"/>
            <a:ext cx="6536144" cy="2678113"/>
          </a:xfrm>
          <a:prstGeom prst="rect">
            <a:avLst/>
          </a:prstGeom>
        </p:spPr>
      </p:pic>
    </p:spTree>
    <p:extLst>
      <p:ext uri="{BB962C8B-B14F-4D97-AF65-F5344CB8AC3E}">
        <p14:creationId xmlns:p14="http://schemas.microsoft.com/office/powerpoint/2010/main" val="3801349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5562600" cy="5181600"/>
          </a:xfrm>
        </p:spPr>
        <p:txBody>
          <a:bodyPr>
            <a:noAutofit/>
          </a:bodyPr>
          <a:lstStyle/>
          <a:p>
            <a:r>
              <a:rPr lang="en-US" sz="2300" dirty="0"/>
              <a:t>Higher education is being reshaped by </a:t>
            </a:r>
            <a:r>
              <a:rPr lang="en-US" sz="2300" dirty="0" err="1"/>
              <a:t>globalisation</a:t>
            </a:r>
            <a:endParaRPr lang="en-US" sz="2300" dirty="0"/>
          </a:p>
          <a:p>
            <a:r>
              <a:rPr lang="en-US" sz="2300" dirty="0"/>
              <a:t>Students have increasing demands and expectations of their educational experience </a:t>
            </a:r>
          </a:p>
          <a:p>
            <a:r>
              <a:rPr lang="en-US" sz="2300" dirty="0"/>
              <a:t>Students are looking for access to services and education across new technologies and more flexible delivery options</a:t>
            </a:r>
          </a:p>
          <a:p>
            <a:r>
              <a:rPr lang="en-US" sz="2300" dirty="0"/>
              <a:t>Higher influx of international students</a:t>
            </a:r>
          </a:p>
          <a:p>
            <a:r>
              <a:rPr lang="en-US" sz="2300" dirty="0"/>
              <a:t>Research impact and institutional ranking = major role in decision making</a:t>
            </a:r>
          </a:p>
          <a:p>
            <a:r>
              <a:rPr lang="en-US" sz="2300" dirty="0"/>
              <a:t>Success in high-impact international journals = </a:t>
            </a:r>
          </a:p>
          <a:p>
            <a:r>
              <a:rPr lang="en-US" sz="2300" dirty="0"/>
              <a:t>	funding, tenure, collaborations, research career, global reach</a:t>
            </a:r>
          </a:p>
          <a:p>
            <a:endParaRPr lang="en-US" sz="2300" dirty="0"/>
          </a:p>
        </p:txBody>
      </p:sp>
      <p:sp>
        <p:nvSpPr>
          <p:cNvPr id="5" name="Title 1"/>
          <p:cNvSpPr txBox="1">
            <a:spLocks/>
          </p:cNvSpPr>
          <p:nvPr/>
        </p:nvSpPr>
        <p:spPr>
          <a:xfrm>
            <a:off x="28575" y="-1428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N" sz="2800" b="1" dirty="0" smtClean="0">
                <a:solidFill>
                  <a:srgbClr val="FF0000"/>
                </a:solidFill>
              </a:rPr>
              <a:t>Higher </a:t>
            </a:r>
            <a:r>
              <a:rPr lang="en-IN" sz="2800" b="1" dirty="0">
                <a:solidFill>
                  <a:srgbClr val="FF0000"/>
                </a:solidFill>
              </a:rPr>
              <a:t>Education – </a:t>
            </a:r>
            <a:r>
              <a:rPr lang="en-IN" sz="2800" b="1" dirty="0" smtClean="0">
                <a:solidFill>
                  <a:srgbClr val="FF0000"/>
                </a:solidFill>
              </a:rPr>
              <a:t>Current Global Environment</a:t>
            </a:r>
            <a:endParaRPr lang="en-IN" sz="2800" b="1" dirty="0">
              <a:solidFill>
                <a:srgbClr val="FF0000"/>
              </a:solidFill>
            </a:endParaRPr>
          </a:p>
        </p:txBody>
      </p:sp>
      <p:sp>
        <p:nvSpPr>
          <p:cNvPr id="9" name="Up Arrow 8"/>
          <p:cNvSpPr/>
          <p:nvPr/>
        </p:nvSpPr>
        <p:spPr>
          <a:xfrm>
            <a:off x="762000" y="5886450"/>
            <a:ext cx="269875" cy="4191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pic>
        <p:nvPicPr>
          <p:cNvPr id="2050" name="Picture 2" descr="Image result for Global connection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1825" y="1972479"/>
            <a:ext cx="3432175" cy="3151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93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IMG_9274.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0409" y="1606297"/>
            <a:ext cx="1755195" cy="1413641"/>
          </a:xfrm>
          <a:prstGeom prst="rect">
            <a:avLst/>
          </a:prstGeom>
          <a:effectLst>
            <a:outerShdw blurRad="50800" dist="38100" dir="2700000" algn="tl" rotWithShape="0">
              <a:srgbClr val="000000">
                <a:alpha val="43000"/>
              </a:srgbClr>
            </a:outerShdw>
          </a:effectLst>
        </p:spPr>
      </p:pic>
      <p:sp>
        <p:nvSpPr>
          <p:cNvPr id="5" name="4 Título"/>
          <p:cNvSpPr txBox="1">
            <a:spLocks/>
          </p:cNvSpPr>
          <p:nvPr/>
        </p:nvSpPr>
        <p:spPr>
          <a:xfrm>
            <a:off x="2778191" y="942630"/>
            <a:ext cx="4822008" cy="380082"/>
          </a:xfrm>
          <a:prstGeom prst="rect">
            <a:avLst/>
          </a:prstGeom>
        </p:spPr>
        <p:txBody>
          <a:bodyPr vert="horz" lIns="26408" tIns="13204" rIns="26408" bIns="13204" rtlCol="0" anchor="b">
            <a:normAutofit fontScale="92500" lnSpcReduction="20000"/>
          </a:bodyPr>
          <a:lstStyle>
            <a:lvl1pPr marL="0" algn="l" defTabSz="914400" rtl="0" eaLnBrk="1" latinLnBrk="0" hangingPunct="1">
              <a:lnSpc>
                <a:spcPct val="90000"/>
              </a:lnSpc>
              <a:spcBef>
                <a:spcPct val="0"/>
              </a:spcBef>
              <a:buNone/>
              <a:defRPr lang="es-SV" sz="4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685800"/>
            <a:endParaRPr lang="es-MX" sz="3600" b="1">
              <a:solidFill>
                <a:srgbClr val="44546A"/>
              </a:solidFill>
              <a:latin typeface="Tahoma"/>
              <a:cs typeface="Tahoma"/>
            </a:endParaRPr>
          </a:p>
        </p:txBody>
      </p:sp>
      <p:cxnSp>
        <p:nvCxnSpPr>
          <p:cNvPr id="6" name="Straight Connector 5"/>
          <p:cNvCxnSpPr/>
          <p:nvPr/>
        </p:nvCxnSpPr>
        <p:spPr>
          <a:xfrm>
            <a:off x="1303928" y="1366307"/>
            <a:ext cx="6536144" cy="0"/>
          </a:xfrm>
          <a:prstGeom prst="line">
            <a:avLst/>
          </a:prstGeom>
        </p:spPr>
        <p:style>
          <a:lnRef idx="3">
            <a:schemeClr val="dk1"/>
          </a:lnRef>
          <a:fillRef idx="0">
            <a:schemeClr val="dk1"/>
          </a:fillRef>
          <a:effectRef idx="2">
            <a:schemeClr val="dk1"/>
          </a:effectRef>
          <a:fontRef idx="minor">
            <a:schemeClr val="tx1"/>
          </a:fontRef>
        </p:style>
      </p:cxn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sp>
        <p:nvSpPr>
          <p:cNvPr id="8" name="4 Título"/>
          <p:cNvSpPr txBox="1">
            <a:spLocks/>
          </p:cNvSpPr>
          <p:nvPr/>
        </p:nvSpPr>
        <p:spPr>
          <a:xfrm>
            <a:off x="1303928" y="931223"/>
            <a:ext cx="5057021"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s-MX" sz="1350" b="1" dirty="0">
                <a:solidFill>
                  <a:srgbClr val="44546A"/>
                </a:solidFill>
                <a:latin typeface="Tahoma"/>
                <a:cs typeface="Tahoma"/>
              </a:rPr>
              <a:t>Enago Workshops </a:t>
            </a:r>
          </a:p>
        </p:txBody>
      </p:sp>
      <p:pic>
        <p:nvPicPr>
          <p:cNvPr id="10" name="Picture 9" descr="3.JPG"/>
          <p:cNvPicPr>
            <a:picLocks noChangeAspect="1"/>
          </p:cNvPicPr>
          <p:nvPr/>
        </p:nvPicPr>
        <p:blipFill rotWithShape="1">
          <a:blip r:embed="rId5" cstate="print">
            <a:extLst>
              <a:ext uri="{28A0092B-C50C-407E-A947-70E740481C1C}">
                <a14:useLocalDpi xmlns:a14="http://schemas.microsoft.com/office/drawing/2010/main" val="0"/>
              </a:ext>
            </a:extLst>
          </a:blip>
          <a:srcRect t="22406" r="-537" b="-339"/>
          <a:stretch/>
        </p:blipFill>
        <p:spPr>
          <a:xfrm>
            <a:off x="3559389" y="1572545"/>
            <a:ext cx="1991471" cy="1245845"/>
          </a:xfrm>
          <a:prstGeom prst="rect">
            <a:avLst/>
          </a:prstGeom>
          <a:effectLst>
            <a:outerShdw blurRad="50800" dist="38100" dir="2700000" algn="tl" rotWithShape="0">
              <a:srgbClr val="000000">
                <a:alpha val="43000"/>
              </a:srgbClr>
            </a:outerShdw>
          </a:effectLst>
        </p:spPr>
      </p:pic>
      <p:pic>
        <p:nvPicPr>
          <p:cNvPr id="13" name="Picture 12" descr="10624608_388641607953348_2152840601656903890_n.jpg"/>
          <p:cNvPicPr>
            <a:picLocks noChangeAspect="1"/>
          </p:cNvPicPr>
          <p:nvPr/>
        </p:nvPicPr>
        <p:blipFill rotWithShape="1">
          <a:blip r:embed="rId6" cstate="print">
            <a:extLst>
              <a:ext uri="{28A0092B-C50C-407E-A947-70E740481C1C}">
                <a14:useLocalDpi xmlns:a14="http://schemas.microsoft.com/office/drawing/2010/main" val="0"/>
              </a:ext>
            </a:extLst>
          </a:blip>
          <a:srcRect t="11832" r="36094" b="14345"/>
          <a:stretch/>
        </p:blipFill>
        <p:spPr>
          <a:xfrm>
            <a:off x="5854644" y="1538790"/>
            <a:ext cx="1651646" cy="1159355"/>
          </a:xfrm>
          <a:prstGeom prst="rect">
            <a:avLst/>
          </a:prstGeom>
          <a:effectLst>
            <a:outerShdw blurRad="50800" dist="38100" dir="2700000" algn="tl" rotWithShape="0">
              <a:srgbClr val="000000">
                <a:alpha val="43000"/>
              </a:srgbClr>
            </a:outerShdw>
          </a:effectLst>
        </p:spPr>
      </p:pic>
      <p:pic>
        <p:nvPicPr>
          <p:cNvPr id="14" name="Picture 13" descr="DSC_0147.JPG"/>
          <p:cNvPicPr>
            <a:picLocks/>
          </p:cNvPicPr>
          <p:nvPr/>
        </p:nvPicPr>
        <p:blipFill rotWithShape="1">
          <a:blip r:embed="rId7" cstate="print">
            <a:extLst>
              <a:ext uri="{28A0092B-C50C-407E-A947-70E740481C1C}">
                <a14:useLocalDpi xmlns:a14="http://schemas.microsoft.com/office/drawing/2010/main" val="0"/>
              </a:ext>
            </a:extLst>
          </a:blip>
          <a:srcRect l="-183" r="1702"/>
          <a:stretch/>
        </p:blipFill>
        <p:spPr>
          <a:xfrm>
            <a:off x="2546776" y="2217684"/>
            <a:ext cx="1721441" cy="1238822"/>
          </a:xfrm>
          <a:prstGeom prst="rect">
            <a:avLst/>
          </a:prstGeom>
          <a:effectLst>
            <a:outerShdw blurRad="50800" dist="38100" dir="2700000" algn="tl" rotWithShape="0">
              <a:srgbClr val="000000">
                <a:alpha val="43000"/>
              </a:srgbClr>
            </a:outerShdw>
          </a:effectLst>
        </p:spPr>
      </p:pic>
      <p:pic>
        <p:nvPicPr>
          <p:cNvPr id="11" name="Picture 10" descr="DSC_0103.JPG"/>
          <p:cNvPicPr>
            <a:picLocks noChangeAspect="1"/>
          </p:cNvPicPr>
          <p:nvPr/>
        </p:nvPicPr>
        <p:blipFill rotWithShape="1">
          <a:blip r:embed="rId8" cstate="print">
            <a:extLst>
              <a:ext uri="{28A0092B-C50C-407E-A947-70E740481C1C}">
                <a14:useLocalDpi xmlns:a14="http://schemas.microsoft.com/office/drawing/2010/main" val="0"/>
              </a:ext>
            </a:extLst>
          </a:blip>
          <a:srcRect t="18003" r="15258"/>
          <a:stretch/>
        </p:blipFill>
        <p:spPr>
          <a:xfrm>
            <a:off x="4875784" y="2281374"/>
            <a:ext cx="1687688" cy="1175132"/>
          </a:xfrm>
          <a:prstGeom prst="rect">
            <a:avLst/>
          </a:prstGeom>
          <a:effectLst>
            <a:outerShdw blurRad="50800" dist="38100" dir="2700000" algn="tl" rotWithShape="0">
              <a:srgbClr val="000000">
                <a:alpha val="43000"/>
              </a:srgbClr>
            </a:outerShdw>
          </a:effectLst>
        </p:spPr>
      </p:pic>
      <p:graphicFrame>
        <p:nvGraphicFramePr>
          <p:cNvPr id="15" name="Table 14"/>
          <p:cNvGraphicFramePr>
            <a:graphicFrameLocks noGrp="1"/>
          </p:cNvGraphicFramePr>
          <p:nvPr>
            <p:extLst>
              <p:ext uri="{D42A27DB-BD31-4B8C-83A1-F6EECF244321}">
                <p14:modId xmlns:p14="http://schemas.microsoft.com/office/powerpoint/2010/main" val="2801766701"/>
              </p:ext>
            </p:extLst>
          </p:nvPr>
        </p:nvGraphicFramePr>
        <p:xfrm>
          <a:off x="1297885" y="3654513"/>
          <a:ext cx="6548228" cy="1829204"/>
        </p:xfrm>
        <a:graphic>
          <a:graphicData uri="http://schemas.openxmlformats.org/drawingml/2006/table">
            <a:tbl>
              <a:tblPr firstRow="1" firstCol="1" bandRow="1">
                <a:tableStyleId>{2D5ABB26-0587-4C30-8999-92F81FD0307C}</a:tableStyleId>
              </a:tblPr>
              <a:tblGrid>
                <a:gridCol w="1265991">
                  <a:extLst>
                    <a:ext uri="{9D8B030D-6E8A-4147-A177-3AD203B41FA5}">
                      <a16:colId xmlns:a16="http://schemas.microsoft.com/office/drawing/2014/main" val="20000"/>
                    </a:ext>
                  </a:extLst>
                </a:gridCol>
                <a:gridCol w="1105922">
                  <a:extLst>
                    <a:ext uri="{9D8B030D-6E8A-4147-A177-3AD203B41FA5}">
                      <a16:colId xmlns:a16="http://schemas.microsoft.com/office/drawing/2014/main" val="20001"/>
                    </a:ext>
                  </a:extLst>
                </a:gridCol>
                <a:gridCol w="1295094">
                  <a:extLst>
                    <a:ext uri="{9D8B030D-6E8A-4147-A177-3AD203B41FA5}">
                      <a16:colId xmlns:a16="http://schemas.microsoft.com/office/drawing/2014/main" val="20002"/>
                    </a:ext>
                  </a:extLst>
                </a:gridCol>
                <a:gridCol w="1324198">
                  <a:extLst>
                    <a:ext uri="{9D8B030D-6E8A-4147-A177-3AD203B41FA5}">
                      <a16:colId xmlns:a16="http://schemas.microsoft.com/office/drawing/2014/main" val="20003"/>
                    </a:ext>
                  </a:extLst>
                </a:gridCol>
                <a:gridCol w="1557023">
                  <a:extLst>
                    <a:ext uri="{9D8B030D-6E8A-4147-A177-3AD203B41FA5}">
                      <a16:colId xmlns:a16="http://schemas.microsoft.com/office/drawing/2014/main" val="20004"/>
                    </a:ext>
                  </a:extLst>
                </a:gridCol>
              </a:tblGrid>
              <a:tr h="348302">
                <a:tc>
                  <a:txBody>
                    <a:bodyPr/>
                    <a:lstStyle/>
                    <a:p>
                      <a:pPr marL="0" marR="0" algn="ctr">
                        <a:lnSpc>
                          <a:spcPct val="115000"/>
                        </a:lnSpc>
                        <a:spcBef>
                          <a:spcPts val="0"/>
                        </a:spcBef>
                        <a:spcAft>
                          <a:spcPts val="0"/>
                        </a:spcAft>
                      </a:pPr>
                      <a:r>
                        <a:rPr lang="en-US" sz="1100" dirty="0">
                          <a:solidFill>
                            <a:schemeClr val="bg1"/>
                          </a:solidFill>
                          <a:effectLst/>
                          <a:latin typeface="Tahoma"/>
                          <a:cs typeface="Tahoma"/>
                        </a:rPr>
                        <a:t>Asia Pacific</a:t>
                      </a:r>
                      <a:endParaRPr lang="en-US" sz="1100" b="1" dirty="0">
                        <a:solidFill>
                          <a:schemeClr val="bg1"/>
                        </a:solidFill>
                        <a:effectLst/>
                        <a:latin typeface="Tahoma"/>
                        <a:ea typeface="Times New Roman"/>
                        <a:cs typeface="Tahoma"/>
                      </a:endParaRPr>
                    </a:p>
                  </a:txBody>
                  <a:tcPr marL="51435" marR="51435" marT="0" marB="0" anchor="ctr">
                    <a:solidFill>
                      <a:srgbClr val="CA151E"/>
                    </a:solidFill>
                  </a:tcPr>
                </a:tc>
                <a:tc>
                  <a:txBody>
                    <a:bodyPr/>
                    <a:lstStyle/>
                    <a:p>
                      <a:pPr marL="0" marR="0" algn="ctr">
                        <a:lnSpc>
                          <a:spcPct val="115000"/>
                        </a:lnSpc>
                        <a:spcBef>
                          <a:spcPts val="0"/>
                        </a:spcBef>
                        <a:spcAft>
                          <a:spcPts val="0"/>
                        </a:spcAft>
                      </a:pPr>
                      <a:r>
                        <a:rPr lang="en-US" sz="1100" dirty="0">
                          <a:solidFill>
                            <a:schemeClr val="bg1"/>
                          </a:solidFill>
                          <a:effectLst/>
                          <a:latin typeface="Tahoma"/>
                          <a:cs typeface="Tahoma"/>
                        </a:rPr>
                        <a:t>CIS</a:t>
                      </a:r>
                      <a:endParaRPr lang="en-US" sz="1100" b="1" dirty="0">
                        <a:solidFill>
                          <a:schemeClr val="bg1"/>
                        </a:solidFill>
                        <a:effectLst/>
                        <a:latin typeface="Tahoma"/>
                        <a:ea typeface="Times New Roman"/>
                        <a:cs typeface="Tahoma"/>
                      </a:endParaRPr>
                    </a:p>
                  </a:txBody>
                  <a:tcPr marL="51435" marR="51435" marT="0" marB="0" anchor="ctr">
                    <a:solidFill>
                      <a:srgbClr val="CA151E"/>
                    </a:solidFill>
                  </a:tcPr>
                </a:tc>
                <a:tc>
                  <a:txBody>
                    <a:bodyPr/>
                    <a:lstStyle/>
                    <a:p>
                      <a:pPr marL="0" marR="0" algn="ctr">
                        <a:lnSpc>
                          <a:spcPct val="115000"/>
                        </a:lnSpc>
                        <a:spcBef>
                          <a:spcPts val="0"/>
                        </a:spcBef>
                        <a:spcAft>
                          <a:spcPts val="0"/>
                        </a:spcAft>
                      </a:pPr>
                      <a:r>
                        <a:rPr lang="en-US" sz="1100" dirty="0">
                          <a:solidFill>
                            <a:schemeClr val="bg1"/>
                          </a:solidFill>
                          <a:effectLst/>
                          <a:latin typeface="Tahoma"/>
                          <a:cs typeface="Tahoma"/>
                        </a:rPr>
                        <a:t>Middle East</a:t>
                      </a:r>
                      <a:endParaRPr lang="en-US" sz="1100" b="1" dirty="0">
                        <a:solidFill>
                          <a:schemeClr val="bg1"/>
                        </a:solidFill>
                        <a:effectLst/>
                        <a:latin typeface="Tahoma"/>
                        <a:ea typeface="Times New Roman"/>
                        <a:cs typeface="Tahoma"/>
                      </a:endParaRPr>
                    </a:p>
                  </a:txBody>
                  <a:tcPr marL="51435" marR="51435" marT="0" marB="0" anchor="ctr">
                    <a:solidFill>
                      <a:srgbClr val="CA151E"/>
                    </a:solidFill>
                  </a:tcPr>
                </a:tc>
                <a:tc>
                  <a:txBody>
                    <a:bodyPr/>
                    <a:lstStyle/>
                    <a:p>
                      <a:pPr marL="0" marR="0" algn="ctr">
                        <a:lnSpc>
                          <a:spcPct val="115000"/>
                        </a:lnSpc>
                        <a:spcBef>
                          <a:spcPts val="0"/>
                        </a:spcBef>
                        <a:spcAft>
                          <a:spcPts val="0"/>
                        </a:spcAft>
                      </a:pPr>
                      <a:r>
                        <a:rPr lang="en-US" sz="1100" dirty="0">
                          <a:solidFill>
                            <a:schemeClr val="bg1"/>
                          </a:solidFill>
                          <a:effectLst/>
                          <a:latin typeface="Tahoma"/>
                          <a:cs typeface="Tahoma"/>
                        </a:rPr>
                        <a:t>Europe</a:t>
                      </a:r>
                      <a:endParaRPr lang="en-US" sz="1100" b="1" dirty="0">
                        <a:solidFill>
                          <a:schemeClr val="bg1"/>
                        </a:solidFill>
                        <a:effectLst/>
                        <a:latin typeface="Tahoma"/>
                        <a:ea typeface="Times New Roman"/>
                        <a:cs typeface="Tahoma"/>
                      </a:endParaRPr>
                    </a:p>
                  </a:txBody>
                  <a:tcPr marL="51435" marR="51435" marT="0" marB="0" anchor="ctr">
                    <a:solidFill>
                      <a:srgbClr val="CA151E"/>
                    </a:solidFill>
                  </a:tcPr>
                </a:tc>
                <a:tc>
                  <a:txBody>
                    <a:bodyPr/>
                    <a:lstStyle/>
                    <a:p>
                      <a:pPr marL="0" marR="0" algn="ctr">
                        <a:lnSpc>
                          <a:spcPct val="115000"/>
                        </a:lnSpc>
                        <a:spcBef>
                          <a:spcPts val="0"/>
                        </a:spcBef>
                        <a:spcAft>
                          <a:spcPts val="0"/>
                        </a:spcAft>
                      </a:pPr>
                      <a:r>
                        <a:rPr lang="en-US" sz="1100" dirty="0">
                          <a:solidFill>
                            <a:schemeClr val="bg1"/>
                          </a:solidFill>
                          <a:effectLst/>
                          <a:latin typeface="Tahoma"/>
                          <a:cs typeface="Tahoma"/>
                        </a:rPr>
                        <a:t>Latin America</a:t>
                      </a:r>
                      <a:endParaRPr lang="en-US" sz="1100" b="1" dirty="0">
                        <a:solidFill>
                          <a:schemeClr val="bg1"/>
                        </a:solidFill>
                        <a:effectLst/>
                        <a:latin typeface="Tahoma"/>
                        <a:ea typeface="Times New Roman"/>
                        <a:cs typeface="Tahoma"/>
                      </a:endParaRPr>
                    </a:p>
                  </a:txBody>
                  <a:tcPr marL="51435" marR="51435" marT="0" marB="0" anchor="ctr">
                    <a:solidFill>
                      <a:srgbClr val="CA151E"/>
                    </a:solidFill>
                  </a:tcPr>
                </a:tc>
                <a:extLst>
                  <a:ext uri="{0D108BD9-81ED-4DB2-BD59-A6C34878D82A}">
                    <a16:rowId xmlns:a16="http://schemas.microsoft.com/office/drawing/2014/main" val="10000"/>
                  </a:ext>
                </a:extLst>
              </a:tr>
              <a:tr h="246817">
                <a:tc>
                  <a:txBody>
                    <a:bodyPr/>
                    <a:lstStyle/>
                    <a:p>
                      <a:pPr marL="0" marR="0" algn="ctr">
                        <a:lnSpc>
                          <a:spcPct val="115000"/>
                        </a:lnSpc>
                        <a:spcBef>
                          <a:spcPts val="0"/>
                        </a:spcBef>
                        <a:spcAft>
                          <a:spcPts val="0"/>
                        </a:spcAft>
                      </a:pPr>
                      <a:r>
                        <a:rPr lang="en-US" sz="800" dirty="0">
                          <a:effectLst/>
                          <a:latin typeface="Tahoma"/>
                          <a:cs typeface="Tahoma"/>
                        </a:rPr>
                        <a:t>Japan</a:t>
                      </a:r>
                      <a:endParaRPr lang="en-US" sz="800" dirty="0">
                        <a:effectLst/>
                        <a:latin typeface="Tahoma"/>
                        <a:ea typeface="Tahoma" panose="020B0604030504040204" pitchFamily="34" charset="0"/>
                        <a:cs typeface="Tahoma"/>
                      </a:endParaRPr>
                    </a:p>
                  </a:txBody>
                  <a:tcPr marL="51435" marR="51435" marT="0" marB="0" anchor="ctr"/>
                </a:tc>
                <a:tc>
                  <a:txBody>
                    <a:bodyPr/>
                    <a:lstStyle/>
                    <a:p>
                      <a:pPr marL="0" marR="0" algn="ctr" defTabSz="352090" rtl="0" eaLnBrk="1" latinLnBrk="0" hangingPunct="1">
                        <a:lnSpc>
                          <a:spcPct val="115000"/>
                        </a:lnSpc>
                        <a:spcBef>
                          <a:spcPts val="0"/>
                        </a:spcBef>
                        <a:spcAft>
                          <a:spcPts val="0"/>
                        </a:spcAft>
                      </a:pPr>
                      <a:r>
                        <a:rPr lang="en-US" sz="800" kern="1200" dirty="0">
                          <a:effectLst/>
                          <a:latin typeface="Tahoma"/>
                          <a:cs typeface="Tahoma"/>
                        </a:rPr>
                        <a:t>Russia</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tc>
                <a:tc>
                  <a:txBody>
                    <a:bodyPr/>
                    <a:lstStyle/>
                    <a:p>
                      <a:pPr marL="0" marR="0" algn="ctr" defTabSz="352090" rtl="0" eaLnBrk="1" latinLnBrk="0" hangingPunct="1">
                        <a:lnSpc>
                          <a:spcPct val="115000"/>
                        </a:lnSpc>
                        <a:spcBef>
                          <a:spcPts val="0"/>
                        </a:spcBef>
                        <a:spcAft>
                          <a:spcPts val="0"/>
                        </a:spcAft>
                      </a:pPr>
                      <a:r>
                        <a:rPr lang="en-US" sz="800" kern="1200" dirty="0">
                          <a:effectLst/>
                          <a:latin typeface="Tahoma"/>
                          <a:cs typeface="Tahoma"/>
                        </a:rPr>
                        <a:t>Kuwait</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tc>
                <a:tc>
                  <a:txBody>
                    <a:bodyPr/>
                    <a:lstStyle/>
                    <a:p>
                      <a:pPr marL="0" marR="0" algn="ctr" defTabSz="352090" rtl="0" eaLnBrk="1" latinLnBrk="0" hangingPunct="1">
                        <a:lnSpc>
                          <a:spcPct val="115000"/>
                        </a:lnSpc>
                        <a:spcBef>
                          <a:spcPts val="0"/>
                        </a:spcBef>
                        <a:spcAft>
                          <a:spcPts val="0"/>
                        </a:spcAft>
                      </a:pPr>
                      <a:r>
                        <a:rPr lang="en-US" sz="800" kern="1200" dirty="0">
                          <a:effectLst/>
                          <a:latin typeface="Tahoma"/>
                          <a:cs typeface="Tahoma"/>
                        </a:rPr>
                        <a:t>Germany</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tc>
                <a:tc>
                  <a:txBody>
                    <a:bodyPr/>
                    <a:lstStyle/>
                    <a:p>
                      <a:pPr marL="0" marR="0" algn="ctr" defTabSz="352090" rtl="0" eaLnBrk="1" latinLnBrk="0" hangingPunct="1">
                        <a:lnSpc>
                          <a:spcPct val="115000"/>
                        </a:lnSpc>
                        <a:spcBef>
                          <a:spcPts val="0"/>
                        </a:spcBef>
                        <a:spcAft>
                          <a:spcPts val="0"/>
                        </a:spcAft>
                      </a:pPr>
                      <a:r>
                        <a:rPr lang="en-US" sz="800" kern="1200" dirty="0">
                          <a:effectLst/>
                          <a:latin typeface="Tahoma"/>
                          <a:cs typeface="Tahoma"/>
                        </a:rPr>
                        <a:t>Colombia</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tc>
                <a:extLst>
                  <a:ext uri="{0D108BD9-81ED-4DB2-BD59-A6C34878D82A}">
                    <a16:rowId xmlns:a16="http://schemas.microsoft.com/office/drawing/2014/main" val="10001"/>
                  </a:ext>
                </a:extLst>
              </a:tr>
              <a:tr h="246817">
                <a:tc>
                  <a:txBody>
                    <a:bodyPr/>
                    <a:lstStyle/>
                    <a:p>
                      <a:pPr marL="0" marR="0" algn="ctr">
                        <a:lnSpc>
                          <a:spcPct val="115000"/>
                        </a:lnSpc>
                        <a:spcBef>
                          <a:spcPts val="0"/>
                        </a:spcBef>
                        <a:spcAft>
                          <a:spcPts val="0"/>
                        </a:spcAft>
                      </a:pPr>
                      <a:r>
                        <a:rPr lang="en-US" sz="800" dirty="0">
                          <a:effectLst/>
                          <a:latin typeface="Tahoma"/>
                          <a:cs typeface="Tahoma"/>
                        </a:rPr>
                        <a:t>China</a:t>
                      </a:r>
                      <a:endParaRPr lang="en-US" sz="800" dirty="0">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marL="0" marR="0" algn="ctr" defTabSz="352090" rtl="0" eaLnBrk="1" latinLnBrk="0" hangingPunct="1">
                        <a:lnSpc>
                          <a:spcPct val="115000"/>
                        </a:lnSpc>
                        <a:spcBef>
                          <a:spcPts val="0"/>
                        </a:spcBef>
                        <a:spcAft>
                          <a:spcPts val="0"/>
                        </a:spcAft>
                      </a:pPr>
                      <a:r>
                        <a:rPr lang="en-US" sz="800" kern="1200" dirty="0" smtClean="0">
                          <a:effectLst/>
                          <a:latin typeface="Tahoma"/>
                          <a:cs typeface="Tahoma"/>
                        </a:rPr>
                        <a:t>Azerbaijan</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marL="0" marR="0" algn="ctr" defTabSz="352090" rtl="0" eaLnBrk="1" latinLnBrk="0" hangingPunct="1">
                        <a:lnSpc>
                          <a:spcPct val="115000"/>
                        </a:lnSpc>
                        <a:spcBef>
                          <a:spcPts val="0"/>
                        </a:spcBef>
                        <a:spcAft>
                          <a:spcPts val="0"/>
                        </a:spcAft>
                      </a:pPr>
                      <a:r>
                        <a:rPr lang="en-US" sz="800" kern="1200" dirty="0">
                          <a:effectLst/>
                          <a:latin typeface="Tahoma"/>
                          <a:cs typeface="Tahoma"/>
                        </a:rPr>
                        <a:t>Qatar</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marL="0" marR="0" algn="ctr" defTabSz="352090" rtl="0" eaLnBrk="1" latinLnBrk="0" hangingPunct="1">
                        <a:lnSpc>
                          <a:spcPct val="115000"/>
                        </a:lnSpc>
                        <a:spcBef>
                          <a:spcPts val="0"/>
                        </a:spcBef>
                        <a:spcAft>
                          <a:spcPts val="0"/>
                        </a:spcAft>
                      </a:pPr>
                      <a:r>
                        <a:rPr lang="en-US" sz="800" kern="1200" dirty="0">
                          <a:effectLst/>
                          <a:latin typeface="Tahoma"/>
                          <a:cs typeface="Tahoma"/>
                        </a:rPr>
                        <a:t>Lithuania</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marL="0" marR="0" algn="ctr" defTabSz="352090" rtl="0" eaLnBrk="1" latinLnBrk="0" hangingPunct="1">
                        <a:lnSpc>
                          <a:spcPct val="115000"/>
                        </a:lnSpc>
                        <a:spcBef>
                          <a:spcPts val="0"/>
                        </a:spcBef>
                        <a:spcAft>
                          <a:spcPts val="0"/>
                        </a:spcAft>
                      </a:pPr>
                      <a:r>
                        <a:rPr lang="en-US" sz="800" kern="1200" dirty="0">
                          <a:effectLst/>
                          <a:latin typeface="Tahoma"/>
                          <a:cs typeface="Tahoma"/>
                        </a:rPr>
                        <a:t>Mexico</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solidFill>
                      <a:srgbClr val="D9D9D9"/>
                    </a:solidFill>
                  </a:tcPr>
                </a:tc>
                <a:extLst>
                  <a:ext uri="{0D108BD9-81ED-4DB2-BD59-A6C34878D82A}">
                    <a16:rowId xmlns:a16="http://schemas.microsoft.com/office/drawing/2014/main" val="10002"/>
                  </a:ext>
                </a:extLst>
              </a:tr>
              <a:tr h="246817">
                <a:tc>
                  <a:txBody>
                    <a:bodyPr/>
                    <a:lstStyle/>
                    <a:p>
                      <a:pPr marL="0" marR="0" algn="ctr">
                        <a:lnSpc>
                          <a:spcPct val="115000"/>
                        </a:lnSpc>
                        <a:spcBef>
                          <a:spcPts val="0"/>
                        </a:spcBef>
                        <a:spcAft>
                          <a:spcPts val="0"/>
                        </a:spcAft>
                      </a:pPr>
                      <a:r>
                        <a:rPr lang="en-US" sz="800" dirty="0">
                          <a:effectLst/>
                          <a:latin typeface="Tahoma"/>
                          <a:cs typeface="Tahoma"/>
                        </a:rPr>
                        <a:t>Korea</a:t>
                      </a:r>
                      <a:endParaRPr lang="en-US" sz="800" dirty="0">
                        <a:effectLst/>
                        <a:latin typeface="Tahoma"/>
                        <a:ea typeface="Tahoma" panose="020B0604030504040204" pitchFamily="34" charset="0"/>
                        <a:cs typeface="Tahoma"/>
                      </a:endParaRPr>
                    </a:p>
                  </a:txBody>
                  <a:tcPr marL="51435" marR="51435" marT="0" marB="0" anchor="ctr"/>
                </a:tc>
                <a:tc>
                  <a:txBody>
                    <a:bodyPr/>
                    <a:lstStyle/>
                    <a:p>
                      <a:pPr marL="0" marR="0" algn="ctr" defTabSz="352090" rtl="0" eaLnBrk="1" latinLnBrk="0" hangingPunct="1">
                        <a:lnSpc>
                          <a:spcPct val="115000"/>
                        </a:lnSpc>
                        <a:spcBef>
                          <a:spcPts val="0"/>
                        </a:spcBef>
                        <a:spcAft>
                          <a:spcPts val="0"/>
                        </a:spcAft>
                      </a:pPr>
                      <a:endParaRPr lang="en-US" sz="800" kern="1200" dirty="0">
                        <a:solidFill>
                          <a:schemeClr val="tx1"/>
                        </a:solidFill>
                        <a:effectLst/>
                        <a:latin typeface="Tahoma"/>
                        <a:ea typeface="Tahoma" panose="020B0604030504040204" pitchFamily="34" charset="0"/>
                        <a:cs typeface="Tahoma"/>
                      </a:endParaRPr>
                    </a:p>
                  </a:txBody>
                  <a:tcPr marL="51435" marR="51435" marT="0" marB="0" anchor="ctr"/>
                </a:tc>
                <a:tc>
                  <a:txBody>
                    <a:bodyPr/>
                    <a:lstStyle/>
                    <a:p>
                      <a:pPr marL="0" marR="0" algn="ctr" defTabSz="352090" rtl="0" eaLnBrk="1" latinLnBrk="0" hangingPunct="1">
                        <a:lnSpc>
                          <a:spcPct val="115000"/>
                        </a:lnSpc>
                        <a:spcBef>
                          <a:spcPts val="0"/>
                        </a:spcBef>
                        <a:spcAft>
                          <a:spcPts val="0"/>
                        </a:spcAft>
                      </a:pPr>
                      <a:r>
                        <a:rPr lang="en-US" sz="800" kern="1200" dirty="0">
                          <a:effectLst/>
                          <a:latin typeface="Tahoma"/>
                          <a:cs typeface="Tahoma"/>
                        </a:rPr>
                        <a:t>Iran</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tc>
                <a:tc>
                  <a:txBody>
                    <a:bodyPr/>
                    <a:lstStyle/>
                    <a:p>
                      <a:pPr marL="0" marR="0" algn="ctr" defTabSz="352090" rtl="0" eaLnBrk="1" latinLnBrk="0" hangingPunct="1">
                        <a:lnSpc>
                          <a:spcPct val="115000"/>
                        </a:lnSpc>
                        <a:spcBef>
                          <a:spcPts val="0"/>
                        </a:spcBef>
                        <a:spcAft>
                          <a:spcPts val="0"/>
                        </a:spcAft>
                      </a:pPr>
                      <a:r>
                        <a:rPr lang="en-US" sz="800" kern="1200" dirty="0">
                          <a:effectLst/>
                          <a:latin typeface="Tahoma"/>
                          <a:cs typeface="Tahoma"/>
                        </a:rPr>
                        <a:t>Turkey</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tc>
                <a:tc>
                  <a:txBody>
                    <a:bodyPr/>
                    <a:lstStyle/>
                    <a:p>
                      <a:pPr marL="0" marR="0" algn="ctr" defTabSz="352090" rtl="0" eaLnBrk="1" latinLnBrk="0" hangingPunct="1">
                        <a:lnSpc>
                          <a:spcPct val="115000"/>
                        </a:lnSpc>
                        <a:spcBef>
                          <a:spcPts val="0"/>
                        </a:spcBef>
                        <a:spcAft>
                          <a:spcPts val="0"/>
                        </a:spcAft>
                      </a:pPr>
                      <a:r>
                        <a:rPr lang="en-US" sz="800" kern="1200" dirty="0">
                          <a:effectLst/>
                          <a:latin typeface="Tahoma"/>
                          <a:cs typeface="Tahoma"/>
                        </a:rPr>
                        <a:t>Chile</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tc>
                <a:extLst>
                  <a:ext uri="{0D108BD9-81ED-4DB2-BD59-A6C34878D82A}">
                    <a16:rowId xmlns:a16="http://schemas.microsoft.com/office/drawing/2014/main" val="10003"/>
                  </a:ext>
                </a:extLst>
              </a:tr>
              <a:tr h="246817">
                <a:tc>
                  <a:txBody>
                    <a:bodyPr/>
                    <a:lstStyle/>
                    <a:p>
                      <a:pPr marL="0" marR="0" algn="ctr">
                        <a:lnSpc>
                          <a:spcPct val="115000"/>
                        </a:lnSpc>
                        <a:spcBef>
                          <a:spcPts val="0"/>
                        </a:spcBef>
                        <a:spcAft>
                          <a:spcPts val="0"/>
                        </a:spcAft>
                      </a:pPr>
                      <a:r>
                        <a:rPr lang="en-US" sz="800" dirty="0">
                          <a:effectLst/>
                          <a:latin typeface="Tahoma"/>
                          <a:cs typeface="Tahoma"/>
                        </a:rPr>
                        <a:t>Taiwan</a:t>
                      </a:r>
                      <a:endParaRPr lang="en-US" sz="800" dirty="0">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marL="0" marR="0" algn="ctr" defTabSz="352090" rtl="0" eaLnBrk="1" latinLnBrk="0" hangingPunct="1">
                        <a:lnSpc>
                          <a:spcPct val="115000"/>
                        </a:lnSpc>
                        <a:spcBef>
                          <a:spcPts val="0"/>
                        </a:spcBef>
                        <a:spcAft>
                          <a:spcPts val="0"/>
                        </a:spcAft>
                      </a:pPr>
                      <a:endParaRPr lang="en-US" sz="800" kern="1200" dirty="0">
                        <a:solidFill>
                          <a:schemeClr val="tx1"/>
                        </a:solidFill>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marL="0" marR="0" algn="ctr" defTabSz="352090" rtl="0" eaLnBrk="1" latinLnBrk="0" hangingPunct="1">
                        <a:lnSpc>
                          <a:spcPct val="115000"/>
                        </a:lnSpc>
                        <a:spcBef>
                          <a:spcPts val="0"/>
                        </a:spcBef>
                        <a:spcAft>
                          <a:spcPts val="0"/>
                        </a:spcAft>
                      </a:pPr>
                      <a:endParaRPr lang="en-US" sz="800" kern="1200" dirty="0">
                        <a:solidFill>
                          <a:schemeClr val="tx1"/>
                        </a:solidFill>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marL="0" marR="0" algn="ctr" defTabSz="352090" rtl="0" eaLnBrk="1" latinLnBrk="0" hangingPunct="1">
                        <a:lnSpc>
                          <a:spcPct val="115000"/>
                        </a:lnSpc>
                        <a:spcBef>
                          <a:spcPts val="0"/>
                        </a:spcBef>
                        <a:spcAft>
                          <a:spcPts val="0"/>
                        </a:spcAft>
                      </a:pPr>
                      <a:endParaRPr lang="en-US" sz="800" kern="1200" dirty="0">
                        <a:solidFill>
                          <a:schemeClr val="tx1"/>
                        </a:solidFill>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marL="0" marR="0" algn="ctr" defTabSz="352090" rtl="0" eaLnBrk="1" latinLnBrk="0" hangingPunct="1">
                        <a:lnSpc>
                          <a:spcPct val="115000"/>
                        </a:lnSpc>
                        <a:spcBef>
                          <a:spcPts val="0"/>
                        </a:spcBef>
                        <a:spcAft>
                          <a:spcPts val="0"/>
                        </a:spcAft>
                      </a:pPr>
                      <a:r>
                        <a:rPr lang="en-US" sz="800" kern="1200" dirty="0">
                          <a:effectLst/>
                          <a:latin typeface="Tahoma"/>
                          <a:cs typeface="Tahoma"/>
                        </a:rPr>
                        <a:t>Brazil</a:t>
                      </a:r>
                      <a:endParaRPr lang="en-US" sz="800" kern="1200" dirty="0">
                        <a:solidFill>
                          <a:schemeClr val="tx1"/>
                        </a:solidFill>
                        <a:effectLst/>
                        <a:latin typeface="Tahoma"/>
                        <a:ea typeface="Tahoma" panose="020B0604030504040204" pitchFamily="34" charset="0"/>
                        <a:cs typeface="Tahoma"/>
                      </a:endParaRPr>
                    </a:p>
                  </a:txBody>
                  <a:tcPr marL="51435" marR="51435" marT="0" marB="0" anchor="ctr">
                    <a:solidFill>
                      <a:srgbClr val="D9D9D9"/>
                    </a:solidFill>
                  </a:tcPr>
                </a:tc>
                <a:extLst>
                  <a:ext uri="{0D108BD9-81ED-4DB2-BD59-A6C34878D82A}">
                    <a16:rowId xmlns:a16="http://schemas.microsoft.com/office/drawing/2014/main" val="10004"/>
                  </a:ext>
                </a:extLst>
              </a:tr>
              <a:tr h="246817">
                <a:tc>
                  <a:txBody>
                    <a:bodyPr/>
                    <a:lstStyle/>
                    <a:p>
                      <a:pPr marL="0" marR="0" algn="ctr">
                        <a:lnSpc>
                          <a:spcPct val="115000"/>
                        </a:lnSpc>
                        <a:spcBef>
                          <a:spcPts val="0"/>
                        </a:spcBef>
                        <a:spcAft>
                          <a:spcPts val="0"/>
                        </a:spcAft>
                      </a:pPr>
                      <a:r>
                        <a:rPr lang="en-US" sz="800" dirty="0">
                          <a:effectLst/>
                          <a:latin typeface="Tahoma"/>
                          <a:cs typeface="Tahoma"/>
                        </a:rPr>
                        <a:t>Thailand</a:t>
                      </a:r>
                      <a:endParaRPr lang="en-US" sz="800" dirty="0">
                        <a:effectLst/>
                        <a:latin typeface="Tahoma"/>
                        <a:ea typeface="Tahoma" panose="020B0604030504040204" pitchFamily="34" charset="0"/>
                        <a:cs typeface="Tahoma"/>
                      </a:endParaRPr>
                    </a:p>
                  </a:txBody>
                  <a:tcPr marL="51435" marR="51435" marT="0" marB="0" anchor="ctr"/>
                </a:tc>
                <a:tc>
                  <a:txBody>
                    <a:bodyPr/>
                    <a:lstStyle/>
                    <a:p>
                      <a:pPr algn="ctr">
                        <a:lnSpc>
                          <a:spcPct val="115000"/>
                        </a:lnSpc>
                      </a:pPr>
                      <a:endParaRPr lang="en-US" sz="800" dirty="0">
                        <a:effectLst/>
                        <a:latin typeface="Tahoma"/>
                        <a:ea typeface="Tahoma" panose="020B0604030504040204" pitchFamily="34" charset="0"/>
                        <a:cs typeface="Tahoma"/>
                      </a:endParaRPr>
                    </a:p>
                  </a:txBody>
                  <a:tcPr marL="51435" marR="51435" marT="0" marB="0" anchor="ctr"/>
                </a:tc>
                <a:tc>
                  <a:txBody>
                    <a:bodyPr/>
                    <a:lstStyle/>
                    <a:p>
                      <a:pPr algn="ctr">
                        <a:lnSpc>
                          <a:spcPct val="115000"/>
                        </a:lnSpc>
                      </a:pPr>
                      <a:endParaRPr lang="en-US" sz="800" dirty="0">
                        <a:effectLst/>
                        <a:latin typeface="Tahoma"/>
                        <a:ea typeface="Tahoma" panose="020B0604030504040204" pitchFamily="34" charset="0"/>
                        <a:cs typeface="Tahoma"/>
                      </a:endParaRPr>
                    </a:p>
                  </a:txBody>
                  <a:tcPr marL="51435" marR="51435" marT="0" marB="0" anchor="ctr"/>
                </a:tc>
                <a:tc>
                  <a:txBody>
                    <a:bodyPr/>
                    <a:lstStyle/>
                    <a:p>
                      <a:pPr marL="0" marR="0" algn="ctr">
                        <a:lnSpc>
                          <a:spcPct val="115000"/>
                        </a:lnSpc>
                        <a:spcBef>
                          <a:spcPts val="0"/>
                        </a:spcBef>
                        <a:spcAft>
                          <a:spcPts val="0"/>
                        </a:spcAft>
                      </a:pPr>
                      <a:r>
                        <a:rPr lang="en-US" sz="800" dirty="0">
                          <a:effectLst/>
                          <a:latin typeface="Tahoma"/>
                          <a:cs typeface="Tahoma"/>
                        </a:rPr>
                        <a:t> </a:t>
                      </a:r>
                      <a:endParaRPr lang="en-US" sz="800" dirty="0">
                        <a:effectLst/>
                        <a:latin typeface="Tahoma"/>
                        <a:ea typeface="Tahoma" panose="020B0604030504040204" pitchFamily="34" charset="0"/>
                        <a:cs typeface="Tahoma"/>
                      </a:endParaRPr>
                    </a:p>
                  </a:txBody>
                  <a:tcPr marL="51435" marR="51435" marT="0" marB="0" anchor="ctr"/>
                </a:tc>
                <a:tc>
                  <a:txBody>
                    <a:bodyPr/>
                    <a:lstStyle/>
                    <a:p>
                      <a:pPr marL="0" marR="0" algn="ctr">
                        <a:lnSpc>
                          <a:spcPct val="115000"/>
                        </a:lnSpc>
                        <a:spcBef>
                          <a:spcPts val="0"/>
                        </a:spcBef>
                        <a:spcAft>
                          <a:spcPts val="0"/>
                        </a:spcAft>
                      </a:pPr>
                      <a:r>
                        <a:rPr lang="en-US" sz="800" dirty="0">
                          <a:effectLst/>
                          <a:latin typeface="Tahoma"/>
                          <a:cs typeface="Tahoma"/>
                        </a:rPr>
                        <a:t> </a:t>
                      </a:r>
                      <a:endParaRPr lang="en-US" sz="800" dirty="0">
                        <a:effectLst/>
                        <a:latin typeface="Tahoma"/>
                        <a:ea typeface="Tahoma" panose="020B0604030504040204" pitchFamily="34" charset="0"/>
                        <a:cs typeface="Tahoma"/>
                      </a:endParaRPr>
                    </a:p>
                  </a:txBody>
                  <a:tcPr marL="51435" marR="51435" marT="0" marB="0" anchor="ctr"/>
                </a:tc>
                <a:extLst>
                  <a:ext uri="{0D108BD9-81ED-4DB2-BD59-A6C34878D82A}">
                    <a16:rowId xmlns:a16="http://schemas.microsoft.com/office/drawing/2014/main" val="10005"/>
                  </a:ext>
                </a:extLst>
              </a:tr>
              <a:tr h="246817">
                <a:tc>
                  <a:txBody>
                    <a:bodyPr/>
                    <a:lstStyle/>
                    <a:p>
                      <a:pPr marL="0" marR="0" algn="ctr">
                        <a:lnSpc>
                          <a:spcPct val="115000"/>
                        </a:lnSpc>
                        <a:spcBef>
                          <a:spcPts val="0"/>
                        </a:spcBef>
                        <a:spcAft>
                          <a:spcPts val="0"/>
                        </a:spcAft>
                      </a:pPr>
                      <a:r>
                        <a:rPr lang="en-US" sz="800" dirty="0">
                          <a:effectLst/>
                          <a:latin typeface="Tahoma"/>
                          <a:cs typeface="Tahoma"/>
                        </a:rPr>
                        <a:t>Malaysia</a:t>
                      </a:r>
                      <a:endParaRPr lang="en-US" sz="800" dirty="0">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algn="ctr">
                        <a:lnSpc>
                          <a:spcPct val="115000"/>
                        </a:lnSpc>
                      </a:pPr>
                      <a:endParaRPr lang="en-US" sz="800" dirty="0">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algn="ctr">
                        <a:lnSpc>
                          <a:spcPct val="115000"/>
                        </a:lnSpc>
                      </a:pPr>
                      <a:endParaRPr lang="en-US" sz="800" dirty="0">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marL="0" marR="0" algn="ctr">
                        <a:lnSpc>
                          <a:spcPct val="115000"/>
                        </a:lnSpc>
                        <a:spcBef>
                          <a:spcPts val="0"/>
                        </a:spcBef>
                        <a:spcAft>
                          <a:spcPts val="0"/>
                        </a:spcAft>
                      </a:pPr>
                      <a:r>
                        <a:rPr lang="en-US" sz="800" dirty="0">
                          <a:effectLst/>
                          <a:latin typeface="Tahoma"/>
                          <a:cs typeface="Tahoma"/>
                        </a:rPr>
                        <a:t> </a:t>
                      </a:r>
                      <a:endParaRPr lang="en-US" sz="800" dirty="0">
                        <a:effectLst/>
                        <a:latin typeface="Tahoma"/>
                        <a:ea typeface="Tahoma" panose="020B0604030504040204" pitchFamily="34" charset="0"/>
                        <a:cs typeface="Tahoma"/>
                      </a:endParaRPr>
                    </a:p>
                  </a:txBody>
                  <a:tcPr marL="51435" marR="51435" marT="0" marB="0" anchor="ctr">
                    <a:solidFill>
                      <a:srgbClr val="D9D9D9"/>
                    </a:solidFill>
                  </a:tcPr>
                </a:tc>
                <a:tc>
                  <a:txBody>
                    <a:bodyPr/>
                    <a:lstStyle/>
                    <a:p>
                      <a:pPr marL="0" marR="0" algn="ctr">
                        <a:lnSpc>
                          <a:spcPct val="115000"/>
                        </a:lnSpc>
                        <a:spcBef>
                          <a:spcPts val="0"/>
                        </a:spcBef>
                        <a:spcAft>
                          <a:spcPts val="0"/>
                        </a:spcAft>
                      </a:pPr>
                      <a:r>
                        <a:rPr lang="en-US" sz="800" dirty="0">
                          <a:effectLst/>
                          <a:latin typeface="Tahoma"/>
                          <a:cs typeface="Tahoma"/>
                        </a:rPr>
                        <a:t> </a:t>
                      </a:r>
                      <a:endParaRPr lang="en-US" sz="800" dirty="0">
                        <a:effectLst/>
                        <a:latin typeface="Tahoma"/>
                        <a:ea typeface="Tahoma" panose="020B0604030504040204" pitchFamily="34" charset="0"/>
                        <a:cs typeface="Tahoma"/>
                      </a:endParaRPr>
                    </a:p>
                  </a:txBody>
                  <a:tcPr marL="51435" marR="51435" marT="0" marB="0" anchor="ctr">
                    <a:solidFill>
                      <a:srgbClr val="D9D9D9"/>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5339711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a:spLocks noGrp="1"/>
          </p:cNvSpPr>
          <p:nvPr>
            <p:ph idx="4294967295"/>
          </p:nvPr>
        </p:nvSpPr>
        <p:spPr>
          <a:xfrm>
            <a:off x="617893" y="1828800"/>
            <a:ext cx="7886700" cy="4351338"/>
          </a:xfrm>
          <a:prstGeom prst="rect">
            <a:avLst/>
          </a:prstGeom>
        </p:spPr>
        <p:txBody>
          <a:bodyPr>
            <a:normAutofit fontScale="92500" lnSpcReduction="10000"/>
          </a:bodyPr>
          <a:lstStyle>
            <a:lvl1pPr>
              <a:defRPr/>
            </a:lvl1pPr>
          </a:lstStyle>
          <a:p>
            <a:pPr marL="0" indent="0" algn="ctr">
              <a:lnSpc>
                <a:spcPct val="150000"/>
              </a:lnSpc>
              <a:buNone/>
            </a:pPr>
            <a:r>
              <a:rPr lang="en-US" dirty="0">
                <a:latin typeface="Calibri" panose="020F0502020204030204" pitchFamily="34" charset="0"/>
                <a:cs typeface="Calibri" panose="020F0502020204030204" pitchFamily="34" charset="0"/>
              </a:rPr>
              <a:t>Download the Enago Academy app to get </a:t>
            </a:r>
            <a:r>
              <a:rPr lang="en-US" sz="2800" dirty="0">
                <a:latin typeface="Calibri" panose="020F0502020204030204" pitchFamily="34" charset="0"/>
                <a:cs typeface="Calibri" panose="020F0502020204030204" pitchFamily="34" charset="0"/>
              </a:rPr>
              <a:t>free updates on academic writing and publishing!</a:t>
            </a:r>
          </a:p>
          <a:p>
            <a:pPr marL="0" indent="0" algn="ctr">
              <a:buNone/>
            </a:pPr>
            <a:endParaRPr lang="en-US" sz="2800" dirty="0">
              <a:latin typeface="Calibri" panose="020F0502020204030204" pitchFamily="34" charset="0"/>
              <a:cs typeface="Calibri" panose="020F0502020204030204" pitchFamily="34" charset="0"/>
            </a:endParaRPr>
          </a:p>
          <a:p>
            <a:pPr marL="0" indent="0">
              <a:buNone/>
            </a:pPr>
            <a:endParaRPr lang="en-US" sz="2000" dirty="0">
              <a:latin typeface="Calibri" panose="020F0502020204030204" pitchFamily="34" charset="0"/>
              <a:cs typeface="Calibri" panose="020F0502020204030204" pitchFamily="34" charset="0"/>
            </a:endParaRPr>
          </a:p>
          <a:p>
            <a:pPr marL="0" indent="0">
              <a:buNone/>
            </a:pPr>
            <a:endParaRPr lang="en-US" sz="2000" dirty="0">
              <a:latin typeface="Calibri" panose="020F0502020204030204" pitchFamily="34" charset="0"/>
              <a:cs typeface="Calibri" panose="020F0502020204030204" pitchFamily="34" charset="0"/>
            </a:endParaRPr>
          </a:p>
          <a:p>
            <a:pPr marL="0" indent="0" algn="ctr">
              <a:buNone/>
            </a:pPr>
            <a:endParaRPr lang="en-US" sz="2400" dirty="0">
              <a:latin typeface="Calibri" panose="020F0502020204030204" pitchFamily="34" charset="0"/>
              <a:cs typeface="Calibri" panose="020F0502020204030204" pitchFamily="34" charset="0"/>
            </a:endParaRPr>
          </a:p>
          <a:p>
            <a:pPr marL="0" indent="0" algn="ctr">
              <a:buNone/>
            </a:pPr>
            <a:endParaRPr lang="en-US" sz="2400" dirty="0">
              <a:latin typeface="Calibri" panose="020F0502020204030204" pitchFamily="34" charset="0"/>
              <a:cs typeface="Calibri" panose="020F0502020204030204" pitchFamily="34" charset="0"/>
            </a:endParaRPr>
          </a:p>
          <a:p>
            <a:pPr marL="0" indent="0" algn="ctr">
              <a:buNone/>
            </a:pPr>
            <a:r>
              <a:rPr lang="en-US" sz="1800" b="1" dirty="0">
                <a:latin typeface="Calibri" panose="020F0502020204030204" pitchFamily="34" charset="0"/>
                <a:cs typeface="Calibri" panose="020F0502020204030204" pitchFamily="34" charset="0"/>
              </a:rPr>
              <a:t>(Or visit: </a:t>
            </a:r>
            <a:r>
              <a:rPr lang="en-US" sz="1800" b="1" dirty="0">
                <a:latin typeface="Calibri" panose="020F0502020204030204" pitchFamily="34" charset="0"/>
                <a:cs typeface="Calibri" panose="020F0502020204030204" pitchFamily="34" charset="0"/>
                <a:hlinkClick r:id="rId3" action="ppaction://hlinkfile"/>
              </a:rPr>
              <a:t>enago.com/app</a:t>
            </a:r>
            <a:r>
              <a:rPr lang="en-US" sz="1800" b="1" dirty="0">
                <a:latin typeface="Calibri" panose="020F0502020204030204" pitchFamily="34" charset="0"/>
                <a:cs typeface="Calibri" panose="020F0502020204030204" pitchFamily="34" charset="0"/>
              </a:rPr>
              <a:t>)</a:t>
            </a:r>
          </a:p>
          <a:p>
            <a:pPr marL="0" indent="0" algn="ctr">
              <a:buNone/>
            </a:pPr>
            <a:endParaRPr lang="en-US" sz="1800" b="1" dirty="0">
              <a:latin typeface="Calibri" panose="020F0502020204030204" pitchFamily="34" charset="0"/>
              <a:cs typeface="Calibri" panose="020F0502020204030204" pitchFamily="34" charset="0"/>
            </a:endParaRPr>
          </a:p>
          <a:p>
            <a:pPr marL="0" indent="0" algn="ctr">
              <a:buNone/>
            </a:pPr>
            <a:r>
              <a:rPr lang="en-US" sz="2400" dirty="0">
                <a:latin typeface="Calibri" panose="020F0502020204030204" pitchFamily="34" charset="0"/>
                <a:cs typeface="Calibri" panose="020F0502020204030204" pitchFamily="34" charset="0"/>
              </a:rPr>
              <a:t>All the best for your future papers!</a:t>
            </a:r>
          </a:p>
          <a:p>
            <a:pPr marL="0" indent="0">
              <a:buNone/>
            </a:pPr>
            <a:endParaRPr lang="en-US" sz="2000" dirty="0">
              <a:latin typeface="Calibri" panose="020F0502020204030204" pitchFamily="34" charset="0"/>
              <a:cs typeface="Calibri" panose="020F0502020204030204" pitchFamily="34" charset="0"/>
            </a:endParaRPr>
          </a:p>
          <a:p>
            <a:endParaRPr lang="en-IN" dirty="0"/>
          </a:p>
        </p:txBody>
      </p:sp>
      <p:pic>
        <p:nvPicPr>
          <p:cNvPr id="12" name="Picture 2" descr="Enago-Academ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1421" y="921486"/>
            <a:ext cx="4899279" cy="73858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D:\Documents\OMessenger\Received files\QR-Code-August.png"/>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3098" y="2712514"/>
            <a:ext cx="2297804" cy="2386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34740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219037979"/>
              </p:ext>
            </p:extLst>
          </p:nvPr>
        </p:nvGraphicFramePr>
        <p:xfrm>
          <a:off x="228600" y="1219200"/>
          <a:ext cx="10858500" cy="4610100"/>
        </p:xfrm>
        <a:graphic>
          <a:graphicData uri="http://schemas.openxmlformats.org/drawingml/2006/chart">
            <c:chart xmlns:c="http://schemas.openxmlformats.org/drawingml/2006/chart" xmlns:r="http://schemas.openxmlformats.org/officeDocument/2006/relationships" r:id="rId3"/>
          </a:graphicData>
        </a:graphic>
      </p:graphicFrame>
      <p:sp>
        <p:nvSpPr>
          <p:cNvPr id="7" name="Title 1"/>
          <p:cNvSpPr>
            <a:spLocks noGrp="1"/>
          </p:cNvSpPr>
          <p:nvPr>
            <p:ph type="title"/>
          </p:nvPr>
        </p:nvSpPr>
        <p:spPr>
          <a:xfrm>
            <a:off x="76200" y="-152400"/>
            <a:ext cx="8229600" cy="1143000"/>
          </a:xfrm>
        </p:spPr>
        <p:txBody>
          <a:bodyPr>
            <a:normAutofit/>
          </a:bodyPr>
          <a:lstStyle/>
          <a:p>
            <a:pPr algn="l"/>
            <a:r>
              <a:rPr lang="en-IN" sz="2800" b="1" dirty="0" smtClean="0">
                <a:solidFill>
                  <a:srgbClr val="FF0000"/>
                </a:solidFill>
              </a:rPr>
              <a:t>Publishing and Research </a:t>
            </a:r>
            <a:r>
              <a:rPr lang="en-IN" sz="2800" b="1" dirty="0">
                <a:solidFill>
                  <a:srgbClr val="FF0000"/>
                </a:solidFill>
              </a:rPr>
              <a:t>S</a:t>
            </a:r>
            <a:r>
              <a:rPr lang="en-IN" sz="2800" b="1" dirty="0" smtClean="0">
                <a:solidFill>
                  <a:srgbClr val="FF0000"/>
                </a:solidFill>
              </a:rPr>
              <a:t>tatus: CIS region</a:t>
            </a:r>
            <a:endParaRPr lang="en-IN" sz="2800" b="1" dirty="0">
              <a:solidFill>
                <a:srgbClr val="FF0000"/>
              </a:solidFill>
            </a:endParaRPr>
          </a:p>
        </p:txBody>
      </p:sp>
      <p:sp>
        <p:nvSpPr>
          <p:cNvPr id="5" name="TextBox 4"/>
          <p:cNvSpPr txBox="1"/>
          <p:nvPr/>
        </p:nvSpPr>
        <p:spPr>
          <a:xfrm>
            <a:off x="228600" y="6172200"/>
            <a:ext cx="8686800" cy="584775"/>
          </a:xfrm>
          <a:prstGeom prst="rect">
            <a:avLst/>
          </a:prstGeom>
          <a:noFill/>
        </p:spPr>
        <p:txBody>
          <a:bodyPr wrap="square" rtlCol="0">
            <a:spAutoFit/>
          </a:bodyPr>
          <a:lstStyle/>
          <a:p>
            <a:r>
              <a:rPr lang="en-US" sz="1600" b="1" dirty="0" smtClean="0"/>
              <a:t>Number of citable documents (research papers) produced by Kazakhstan in comparison with other CIS countries between 1996 and 2016. Source: </a:t>
            </a:r>
            <a:r>
              <a:rPr lang="en-US" sz="1600" b="1" dirty="0" err="1" smtClean="0"/>
              <a:t>SCImago</a:t>
            </a:r>
            <a:endParaRPr lang="en-US" b="1" dirty="0" smtClean="0"/>
          </a:p>
        </p:txBody>
      </p:sp>
    </p:spTree>
    <p:extLst>
      <p:ext uri="{BB962C8B-B14F-4D97-AF65-F5344CB8AC3E}">
        <p14:creationId xmlns:p14="http://schemas.microsoft.com/office/powerpoint/2010/main" val="4140164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76200" y="-152400"/>
            <a:ext cx="8229600" cy="1143000"/>
          </a:xfrm>
        </p:spPr>
        <p:txBody>
          <a:bodyPr>
            <a:normAutofit/>
          </a:bodyPr>
          <a:lstStyle/>
          <a:p>
            <a:pPr algn="l"/>
            <a:r>
              <a:rPr lang="en-IN" sz="2800" b="1" dirty="0" smtClean="0">
                <a:solidFill>
                  <a:srgbClr val="FF0000"/>
                </a:solidFill>
              </a:rPr>
              <a:t>Publishing and Research </a:t>
            </a:r>
            <a:r>
              <a:rPr lang="en-IN" sz="2800" b="1" dirty="0">
                <a:solidFill>
                  <a:srgbClr val="FF0000"/>
                </a:solidFill>
              </a:rPr>
              <a:t>S</a:t>
            </a:r>
            <a:r>
              <a:rPr lang="en-IN" sz="2800" b="1" dirty="0" smtClean="0">
                <a:solidFill>
                  <a:srgbClr val="FF0000"/>
                </a:solidFill>
              </a:rPr>
              <a:t>tatus: CIS region</a:t>
            </a:r>
            <a:endParaRPr lang="en-IN" sz="2800" b="1" dirty="0">
              <a:solidFill>
                <a:srgbClr val="FF0000"/>
              </a:solidFill>
            </a:endParaRPr>
          </a:p>
        </p:txBody>
      </p:sp>
      <p:graphicFrame>
        <p:nvGraphicFramePr>
          <p:cNvPr id="9" name="Chart 8"/>
          <p:cNvGraphicFramePr>
            <a:graphicFrameLocks/>
          </p:cNvGraphicFramePr>
          <p:nvPr>
            <p:extLst>
              <p:ext uri="{D42A27DB-BD31-4B8C-83A1-F6EECF244321}">
                <p14:modId xmlns:p14="http://schemas.microsoft.com/office/powerpoint/2010/main" val="3017512323"/>
              </p:ext>
            </p:extLst>
          </p:nvPr>
        </p:nvGraphicFramePr>
        <p:xfrm>
          <a:off x="152400" y="914400"/>
          <a:ext cx="9906000" cy="6394451"/>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228600" y="6172200"/>
            <a:ext cx="8686800" cy="584775"/>
          </a:xfrm>
          <a:prstGeom prst="rect">
            <a:avLst/>
          </a:prstGeom>
          <a:noFill/>
        </p:spPr>
        <p:txBody>
          <a:bodyPr wrap="square" rtlCol="0">
            <a:spAutoFit/>
          </a:bodyPr>
          <a:lstStyle/>
          <a:p>
            <a:r>
              <a:rPr lang="en-US" sz="1600" b="1" dirty="0" smtClean="0"/>
              <a:t>During the same period, the number of citations for documents from Kazakhstan was the </a:t>
            </a:r>
            <a:r>
              <a:rPr lang="en-US" sz="1600" b="1" u="sng" dirty="0" smtClean="0">
                <a:solidFill>
                  <a:srgbClr val="FF0000"/>
                </a:solidFill>
              </a:rPr>
              <a:t>lowest. </a:t>
            </a:r>
            <a:r>
              <a:rPr lang="en-US" sz="1600" b="1" dirty="0"/>
              <a:t>Source: </a:t>
            </a:r>
            <a:r>
              <a:rPr lang="en-US" sz="1600" b="1" dirty="0" err="1"/>
              <a:t>SCImago</a:t>
            </a:r>
            <a:endParaRPr lang="en-US" sz="1600" b="1" dirty="0"/>
          </a:p>
        </p:txBody>
      </p:sp>
    </p:spTree>
    <p:extLst>
      <p:ext uri="{BB962C8B-B14F-4D97-AF65-F5344CB8AC3E}">
        <p14:creationId xmlns:p14="http://schemas.microsoft.com/office/powerpoint/2010/main" val="334433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52400" y="-152400"/>
            <a:ext cx="8229600" cy="1143000"/>
          </a:xfrm>
        </p:spPr>
        <p:txBody>
          <a:bodyPr>
            <a:normAutofit/>
          </a:bodyPr>
          <a:lstStyle/>
          <a:p>
            <a:pPr algn="l"/>
            <a:r>
              <a:rPr lang="en-IN" sz="2800" b="1" dirty="0" smtClean="0">
                <a:solidFill>
                  <a:srgbClr val="FF0000"/>
                </a:solidFill>
              </a:rPr>
              <a:t>Publishing and Research </a:t>
            </a:r>
            <a:r>
              <a:rPr lang="en-IN" sz="2800" b="1" dirty="0">
                <a:solidFill>
                  <a:srgbClr val="FF0000"/>
                </a:solidFill>
              </a:rPr>
              <a:t>S</a:t>
            </a:r>
            <a:r>
              <a:rPr lang="en-IN" sz="2800" b="1" dirty="0" smtClean="0">
                <a:solidFill>
                  <a:srgbClr val="FF0000"/>
                </a:solidFill>
              </a:rPr>
              <a:t>tatus: Kazakhstan</a:t>
            </a:r>
            <a:endParaRPr lang="en-IN" sz="2800" b="1" dirty="0">
              <a:solidFill>
                <a:srgbClr val="FF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4242"/>
            <a:ext cx="9067800" cy="27804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8886" y="4313019"/>
            <a:ext cx="3798114" cy="2316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92741" y="684910"/>
            <a:ext cx="8458200" cy="369332"/>
          </a:xfrm>
          <a:prstGeom prst="rect">
            <a:avLst/>
          </a:prstGeom>
          <a:noFill/>
        </p:spPr>
        <p:txBody>
          <a:bodyPr wrap="square" rtlCol="0">
            <a:spAutoFit/>
          </a:bodyPr>
          <a:lstStyle/>
          <a:p>
            <a:pPr algn="ctr"/>
            <a:r>
              <a:rPr lang="en-US" b="1" dirty="0" smtClean="0"/>
              <a:t>Most citable documents have remained uncite</a:t>
            </a:r>
            <a:r>
              <a:rPr lang="en-US" b="1" dirty="0"/>
              <a:t>d</a:t>
            </a:r>
          </a:p>
        </p:txBody>
      </p:sp>
      <p:sp>
        <p:nvSpPr>
          <p:cNvPr id="8" name="TextBox 7"/>
          <p:cNvSpPr txBox="1"/>
          <p:nvPr/>
        </p:nvSpPr>
        <p:spPr>
          <a:xfrm>
            <a:off x="304800" y="6488668"/>
            <a:ext cx="8458200" cy="338554"/>
          </a:xfrm>
          <a:prstGeom prst="rect">
            <a:avLst/>
          </a:prstGeom>
          <a:noFill/>
        </p:spPr>
        <p:txBody>
          <a:bodyPr wrap="square" rtlCol="0">
            <a:spAutoFit/>
          </a:bodyPr>
          <a:lstStyle/>
          <a:p>
            <a:pPr algn="ctr"/>
            <a:r>
              <a:rPr lang="en-US" sz="1600" b="1" dirty="0" smtClean="0"/>
              <a:t>There was also a negative trend in international collaborations</a:t>
            </a:r>
          </a:p>
        </p:txBody>
      </p:sp>
      <p:sp>
        <p:nvSpPr>
          <p:cNvPr id="7" name="TextBox 6"/>
          <p:cNvSpPr txBox="1"/>
          <p:nvPr/>
        </p:nvSpPr>
        <p:spPr>
          <a:xfrm>
            <a:off x="228600" y="3810000"/>
            <a:ext cx="4267200" cy="584775"/>
          </a:xfrm>
          <a:prstGeom prst="rect">
            <a:avLst/>
          </a:prstGeom>
          <a:noFill/>
        </p:spPr>
        <p:txBody>
          <a:bodyPr wrap="square" rtlCol="0">
            <a:spAutoFit/>
          </a:bodyPr>
          <a:lstStyle/>
          <a:p>
            <a:r>
              <a:rPr lang="en-US" sz="1600" b="1" dirty="0" smtClean="0"/>
              <a:t>Gradual increase in number of publications between 1996 and 2016</a:t>
            </a:r>
            <a:endParaRPr lang="en-US" b="1" dirty="0" smtClean="0"/>
          </a:p>
        </p:txBody>
      </p:sp>
      <p:sp>
        <p:nvSpPr>
          <p:cNvPr id="9" name="TextBox 8"/>
          <p:cNvSpPr txBox="1"/>
          <p:nvPr/>
        </p:nvSpPr>
        <p:spPr>
          <a:xfrm>
            <a:off x="4648200" y="3733800"/>
            <a:ext cx="4267200" cy="584775"/>
          </a:xfrm>
          <a:prstGeom prst="rect">
            <a:avLst/>
          </a:prstGeom>
          <a:noFill/>
        </p:spPr>
        <p:txBody>
          <a:bodyPr wrap="square" rtlCol="0">
            <a:spAutoFit/>
          </a:bodyPr>
          <a:lstStyle/>
          <a:p>
            <a:r>
              <a:rPr lang="en-US" sz="1600" b="1" dirty="0" smtClean="0"/>
              <a:t>A large amount of research remained uncited between 1996 and 2016</a:t>
            </a:r>
            <a:endParaRPr lang="en-US" b="1" dirty="0" smtClean="0"/>
          </a:p>
        </p:txBody>
      </p:sp>
      <p:sp>
        <p:nvSpPr>
          <p:cNvPr id="2" name="Rectangle 1"/>
          <p:cNvSpPr/>
          <p:nvPr/>
        </p:nvSpPr>
        <p:spPr>
          <a:xfrm>
            <a:off x="76200" y="6477000"/>
            <a:ext cx="1245406" cy="276999"/>
          </a:xfrm>
          <a:prstGeom prst="rect">
            <a:avLst/>
          </a:prstGeom>
        </p:spPr>
        <p:txBody>
          <a:bodyPr wrap="none">
            <a:spAutoFit/>
          </a:bodyPr>
          <a:lstStyle/>
          <a:p>
            <a:r>
              <a:rPr lang="en-US" sz="1200" b="1" dirty="0"/>
              <a:t>Source: </a:t>
            </a:r>
            <a:r>
              <a:rPr lang="en-US" sz="1200" b="1" dirty="0" err="1"/>
              <a:t>SCImago</a:t>
            </a:r>
            <a:endParaRPr lang="en-IN" sz="1200" dirty="0"/>
          </a:p>
        </p:txBody>
      </p:sp>
    </p:spTree>
    <p:extLst>
      <p:ext uri="{BB962C8B-B14F-4D97-AF65-F5344CB8AC3E}">
        <p14:creationId xmlns:p14="http://schemas.microsoft.com/office/powerpoint/2010/main" val="3646770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525" y="-152400"/>
            <a:ext cx="8229600" cy="1143000"/>
          </a:xfrm>
        </p:spPr>
        <p:txBody>
          <a:bodyPr>
            <a:normAutofit/>
          </a:bodyPr>
          <a:lstStyle/>
          <a:p>
            <a:pPr algn="l"/>
            <a:r>
              <a:rPr lang="en-US" sz="2800" b="1" dirty="0">
                <a:solidFill>
                  <a:srgbClr val="FF0000"/>
                </a:solidFill>
              </a:rPr>
              <a:t>Questionnaire Survey</a:t>
            </a:r>
          </a:p>
        </p:txBody>
      </p:sp>
      <p:graphicFrame>
        <p:nvGraphicFramePr>
          <p:cNvPr id="5" name="Content Placeholder 11"/>
          <p:cNvGraphicFramePr>
            <a:graphicFrameLocks noGrp="1"/>
          </p:cNvGraphicFramePr>
          <p:nvPr>
            <p:ph idx="1"/>
            <p:extLst>
              <p:ext uri="{D42A27DB-BD31-4B8C-83A1-F6EECF244321}">
                <p14:modId xmlns:p14="http://schemas.microsoft.com/office/powerpoint/2010/main" val="2809223093"/>
              </p:ext>
            </p:extLst>
          </p:nvPr>
        </p:nvGraphicFramePr>
        <p:xfrm>
          <a:off x="355600" y="914401"/>
          <a:ext cx="8635999" cy="5791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052985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17"/>
          <p:cNvSpPr/>
          <p:nvPr/>
        </p:nvSpPr>
        <p:spPr>
          <a:xfrm>
            <a:off x="1320792" y="2063933"/>
            <a:ext cx="4286726" cy="2833588"/>
          </a:xfrm>
          <a:prstGeom prst="rect">
            <a:avLst/>
          </a:prstGeom>
        </p:spPr>
        <p:txBody>
          <a:bodyPr wrap="square" lIns="26408" tIns="13204" rIns="26408" bIns="13204">
            <a:spAutoFit/>
          </a:bodyPr>
          <a:lstStyle/>
          <a:p>
            <a:pPr marL="0" lvl="1" indent="-132035" defTabSz="685800">
              <a:lnSpc>
                <a:spcPct val="140000"/>
              </a:lnSpc>
              <a:buClr>
                <a:srgbClr val="6C6C6C"/>
              </a:buClr>
              <a:buFont typeface="Wingdings" charset="2"/>
              <a:buChar char="§"/>
            </a:pPr>
            <a:r>
              <a:rPr lang="en-US" sz="1200" dirty="0">
                <a:solidFill>
                  <a:prstClr val="black"/>
                </a:solidFill>
                <a:latin typeface="Tahoma"/>
                <a:cs typeface="Tahoma"/>
              </a:rPr>
              <a:t>Assisting </a:t>
            </a:r>
            <a:r>
              <a:rPr lang="en-US" sz="1200" dirty="0">
                <a:solidFill>
                  <a:prstClr val="black"/>
                </a:solidFill>
                <a:latin typeface="Tahoma"/>
                <a:cs typeface="Tahoma"/>
              </a:rPr>
              <a:t>research authors </a:t>
            </a:r>
            <a:r>
              <a:rPr lang="en-US" sz="1200" dirty="0">
                <a:solidFill>
                  <a:srgbClr val="CA151E"/>
                </a:solidFill>
                <a:latin typeface="Tahoma"/>
                <a:cs typeface="Tahoma"/>
              </a:rPr>
              <a:t>meet publication success </a:t>
            </a:r>
          </a:p>
          <a:p>
            <a:pPr marL="0" lvl="1" indent="-132035" defTabSz="685800">
              <a:lnSpc>
                <a:spcPct val="140000"/>
              </a:lnSpc>
              <a:buClr>
                <a:srgbClr val="6C6C6C"/>
              </a:buClr>
              <a:buFont typeface="Wingdings" charset="2"/>
              <a:buChar char="§"/>
            </a:pPr>
            <a:endParaRPr lang="en-US" sz="1200" dirty="0">
              <a:solidFill>
                <a:prstClr val="black"/>
              </a:solidFill>
              <a:latin typeface="Tahoma"/>
              <a:cs typeface="Tahoma"/>
            </a:endParaRPr>
          </a:p>
          <a:p>
            <a:pPr marL="0" lvl="1" indent="-132035" defTabSz="685800">
              <a:lnSpc>
                <a:spcPct val="140000"/>
              </a:lnSpc>
              <a:buClr>
                <a:srgbClr val="6C6C6C"/>
              </a:buClr>
              <a:buFont typeface="Wingdings" charset="2"/>
              <a:buChar char="§"/>
            </a:pPr>
            <a:r>
              <a:rPr lang="en-US" sz="1200" dirty="0">
                <a:solidFill>
                  <a:srgbClr val="CA151E"/>
                </a:solidFill>
                <a:latin typeface="Tahoma"/>
                <a:cs typeface="Tahoma"/>
              </a:rPr>
              <a:t>Strong </a:t>
            </a:r>
            <a:r>
              <a:rPr lang="en-US" sz="1200" dirty="0">
                <a:solidFill>
                  <a:srgbClr val="CA151E"/>
                </a:solidFill>
                <a:latin typeface="Tahoma"/>
                <a:cs typeface="Tahoma"/>
              </a:rPr>
              <a:t>reach amongst individual researchers (B2C) &amp; Universities (B2B)</a:t>
            </a:r>
          </a:p>
          <a:p>
            <a:pPr marL="0" lvl="1" indent="-132035" defTabSz="685800">
              <a:lnSpc>
                <a:spcPct val="140000"/>
              </a:lnSpc>
              <a:buClr>
                <a:srgbClr val="6C6C6C"/>
              </a:buClr>
              <a:buFont typeface="Wingdings" charset="2"/>
              <a:buChar char="§"/>
            </a:pPr>
            <a:endParaRPr lang="en-US" sz="1200" dirty="0">
              <a:solidFill>
                <a:srgbClr val="CA151E"/>
              </a:solidFill>
              <a:latin typeface="Tahoma"/>
              <a:cs typeface="Tahoma"/>
            </a:endParaRPr>
          </a:p>
          <a:p>
            <a:pPr marL="132035" indent="-132035" defTabSz="685800">
              <a:lnSpc>
                <a:spcPct val="120000"/>
              </a:lnSpc>
              <a:buClr>
                <a:srgbClr val="6C6C6C"/>
              </a:buClr>
              <a:buFont typeface="Wingdings" charset="2"/>
              <a:buChar char="§"/>
            </a:pPr>
            <a:r>
              <a:rPr lang="en-US" sz="1200" dirty="0">
                <a:solidFill>
                  <a:srgbClr val="D52B1E"/>
                </a:solidFill>
                <a:latin typeface="Tahoma"/>
                <a:cs typeface="Tahoma"/>
              </a:rPr>
              <a:t>Leaders</a:t>
            </a:r>
            <a:r>
              <a:rPr lang="en-US" sz="1200" dirty="0">
                <a:solidFill>
                  <a:srgbClr val="AB1E4A"/>
                </a:solidFill>
                <a:latin typeface="Tahoma"/>
                <a:cs typeface="Tahoma"/>
              </a:rPr>
              <a:t> </a:t>
            </a:r>
            <a:r>
              <a:rPr lang="en-US" sz="1200" dirty="0">
                <a:solidFill>
                  <a:prstClr val="black"/>
                </a:solidFill>
                <a:latin typeface="Tahoma"/>
                <a:cs typeface="Tahoma"/>
              </a:rPr>
              <a:t>in Japan, Korea and amongst </a:t>
            </a:r>
            <a:r>
              <a:rPr lang="en-US" sz="1200" dirty="0">
                <a:solidFill>
                  <a:srgbClr val="D52B1E"/>
                </a:solidFill>
                <a:latin typeface="Tahoma"/>
                <a:cs typeface="Tahoma"/>
              </a:rPr>
              <a:t>top 3 players </a:t>
            </a:r>
            <a:r>
              <a:rPr lang="en-US" sz="1200" dirty="0">
                <a:solidFill>
                  <a:prstClr val="black"/>
                </a:solidFill>
                <a:latin typeface="Tahoma"/>
                <a:cs typeface="Tahoma"/>
              </a:rPr>
              <a:t>globally. </a:t>
            </a:r>
          </a:p>
          <a:p>
            <a:pPr marL="0" lvl="1" indent="-132035" defTabSz="685800">
              <a:lnSpc>
                <a:spcPct val="140000"/>
              </a:lnSpc>
              <a:buClr>
                <a:srgbClr val="6C6C6C"/>
              </a:buClr>
              <a:buFont typeface="Wingdings" charset="2"/>
              <a:buChar char="§"/>
            </a:pPr>
            <a:endParaRPr lang="en-US" sz="1200" dirty="0">
              <a:solidFill>
                <a:prstClr val="black"/>
              </a:solidFill>
              <a:latin typeface="Tahoma"/>
              <a:cs typeface="Tahoma"/>
            </a:endParaRPr>
          </a:p>
          <a:p>
            <a:pPr marL="0" lvl="1" indent="-132035" defTabSz="685800">
              <a:lnSpc>
                <a:spcPct val="140000"/>
              </a:lnSpc>
              <a:buClr>
                <a:srgbClr val="6C6C6C"/>
              </a:buClr>
              <a:buFont typeface="Wingdings" charset="2"/>
              <a:buChar char="§"/>
            </a:pPr>
            <a:r>
              <a:rPr lang="en-US" sz="1200" dirty="0">
                <a:solidFill>
                  <a:prstClr val="black"/>
                </a:solidFill>
                <a:latin typeface="Tahoma"/>
                <a:cs typeface="Tahoma"/>
              </a:rPr>
              <a:t>Provides Language </a:t>
            </a:r>
            <a:r>
              <a:rPr lang="en-US" sz="1200" dirty="0">
                <a:solidFill>
                  <a:prstClr val="black"/>
                </a:solidFill>
                <a:latin typeface="Tahoma"/>
                <a:cs typeface="Tahoma"/>
              </a:rPr>
              <a:t>editing</a:t>
            </a:r>
            <a:r>
              <a:rPr lang="en-US" sz="1200" dirty="0">
                <a:solidFill>
                  <a:prstClr val="black"/>
                </a:solidFill>
                <a:latin typeface="Tahoma"/>
                <a:cs typeface="Tahoma"/>
              </a:rPr>
              <a:t> </a:t>
            </a:r>
            <a:r>
              <a:rPr lang="en-US" sz="1200" dirty="0">
                <a:solidFill>
                  <a:prstClr val="black"/>
                </a:solidFill>
                <a:latin typeface="Tahoma"/>
                <a:cs typeface="Tahoma"/>
              </a:rPr>
              <a:t>&amp; </a:t>
            </a:r>
            <a:r>
              <a:rPr lang="en-US" sz="1200" dirty="0">
                <a:solidFill>
                  <a:prstClr val="black"/>
                </a:solidFill>
                <a:latin typeface="Tahoma"/>
                <a:cs typeface="Tahoma"/>
              </a:rPr>
              <a:t>Publication Support Services</a:t>
            </a:r>
          </a:p>
          <a:p>
            <a:pPr marL="0" lvl="1" defTabSz="685800">
              <a:lnSpc>
                <a:spcPct val="140000"/>
              </a:lnSpc>
              <a:buClr>
                <a:prstClr val="white">
                  <a:lumMod val="50000"/>
                </a:prstClr>
              </a:buClr>
            </a:pPr>
            <a:endParaRPr lang="en-US" sz="1200" dirty="0">
              <a:solidFill>
                <a:prstClr val="black"/>
              </a:solidFill>
              <a:latin typeface="Tahoma"/>
              <a:cs typeface="Tahoma"/>
            </a:endParaRPr>
          </a:p>
          <a:p>
            <a:pPr marL="0" lvl="1" indent="-132035" defTabSz="685800">
              <a:lnSpc>
                <a:spcPct val="140000"/>
              </a:lnSpc>
              <a:buClr>
                <a:prstClr val="white">
                  <a:lumMod val="50000"/>
                </a:prstClr>
              </a:buClr>
              <a:buFont typeface="Wingdings" charset="2"/>
              <a:buChar char="§"/>
            </a:pPr>
            <a:r>
              <a:rPr lang="en-US" sz="1200" dirty="0">
                <a:solidFill>
                  <a:prstClr val="black"/>
                </a:solidFill>
                <a:latin typeface="Tahoma"/>
                <a:cs typeface="Tahoma"/>
              </a:rPr>
              <a:t>A preferred partner for leading publishers, societies and universities worldwide</a:t>
            </a:r>
          </a:p>
        </p:txBody>
      </p:sp>
      <p:sp>
        <p:nvSpPr>
          <p:cNvPr id="34" name="4 Título"/>
          <p:cNvSpPr>
            <a:spLocks noGrp="1"/>
          </p:cNvSpPr>
          <p:nvPr>
            <p:ph type="ctrTitle"/>
          </p:nvPr>
        </p:nvSpPr>
        <p:spPr>
          <a:xfrm>
            <a:off x="1389429" y="1261775"/>
            <a:ext cx="4171150" cy="380082"/>
          </a:xfrm>
        </p:spPr>
        <p:txBody>
          <a:bodyPr>
            <a:noAutofit/>
          </a:bodyPr>
          <a:lstStyle/>
          <a:p>
            <a:r>
              <a:rPr lang="es-MX" sz="2700" b="1" dirty="0">
                <a:latin typeface="Tahoma"/>
                <a:cs typeface="Tahoma"/>
              </a:rPr>
              <a:t>About Enago</a:t>
            </a:r>
            <a:endParaRPr lang="es-SV" sz="2700" b="1" dirty="0">
              <a:latin typeface="Tahoma"/>
              <a:cs typeface="Tahoma"/>
            </a:endParaRPr>
          </a:p>
        </p:txBody>
      </p:sp>
      <p:cxnSp>
        <p:nvCxnSpPr>
          <p:cNvPr id="35" name="Straight Connector 34"/>
          <p:cNvCxnSpPr/>
          <p:nvPr/>
        </p:nvCxnSpPr>
        <p:spPr>
          <a:xfrm>
            <a:off x="1303928" y="1616677"/>
            <a:ext cx="6536144" cy="0"/>
          </a:xfrm>
          <a:prstGeom prst="line">
            <a:avLst/>
          </a:prstGeom>
        </p:spPr>
        <p:style>
          <a:lnRef idx="3">
            <a:schemeClr val="dk1"/>
          </a:lnRef>
          <a:fillRef idx="0">
            <a:schemeClr val="dk1"/>
          </a:fillRef>
          <a:effectRef idx="2">
            <a:schemeClr val="dk1"/>
          </a:effectRef>
          <a:fontRef idx="minor">
            <a:schemeClr val="tx1"/>
          </a:fontRef>
        </p:style>
      </p:cxnSp>
      <p:sp>
        <p:nvSpPr>
          <p:cNvPr id="17" name="5 Marcador de número de diapositiva"/>
          <p:cNvSpPr>
            <a:spLocks noGrp="1"/>
          </p:cNvSpPr>
          <p:nvPr>
            <p:ph type="sldNum" sz="quarter" idx="12"/>
          </p:nvPr>
        </p:nvSpPr>
        <p:spPr>
          <a:xfrm>
            <a:off x="6322627" y="5635440"/>
            <a:ext cx="1542950" cy="273812"/>
          </a:xfrm>
          <a:prstGeom prst="rect">
            <a:avLst/>
          </a:prstGeom>
        </p:spPr>
        <p:txBody>
          <a:bodyPr/>
          <a:lstStyle/>
          <a:p>
            <a:pPr defTabSz="685800"/>
            <a:fld id="{63356E29-4ECD-4C2B-B26A-7C34C1F3AF5F}" type="slidenum">
              <a:rPr lang="es-SV">
                <a:solidFill>
                  <a:prstClr val="black">
                    <a:tint val="75000"/>
                  </a:prstClr>
                </a:solidFill>
                <a:latin typeface="Tahoma"/>
                <a:cs typeface="Tahoma"/>
              </a:rPr>
              <a:pPr defTabSz="685800"/>
              <a:t>7</a:t>
            </a:fld>
            <a:endParaRPr lang="es-SV" dirty="0">
              <a:solidFill>
                <a:prstClr val="black">
                  <a:tint val="75000"/>
                </a:prstClr>
              </a:solidFill>
              <a:latin typeface="Tahoma"/>
              <a:cs typeface="Tahoma"/>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4529" y="1350362"/>
            <a:ext cx="1107831" cy="237076"/>
          </a:xfrm>
          <a:prstGeom prst="rect">
            <a:avLst/>
          </a:prstGeom>
        </p:spPr>
      </p:pic>
      <p:sp>
        <p:nvSpPr>
          <p:cNvPr id="22" name="Textbox 1"/>
          <p:cNvSpPr/>
          <p:nvPr/>
        </p:nvSpPr>
        <p:spPr>
          <a:xfrm>
            <a:off x="6018007" y="1789159"/>
            <a:ext cx="1721441" cy="221009"/>
          </a:xfrm>
          <a:prstGeom prst="rect">
            <a:avLst/>
          </a:prstGeom>
        </p:spPr>
        <p:txBody>
          <a:bodyPr wrap="square" lIns="70283" tIns="35141" rIns="70283" bIns="35141">
            <a:spAutoFit/>
          </a:bodyPr>
          <a:lstStyle/>
          <a:p>
            <a:pPr algn="ctr" defTabSz="685800"/>
            <a:r>
              <a:rPr lang="en-US" sz="975" b="1" dirty="0">
                <a:solidFill>
                  <a:srgbClr val="CA151E"/>
                </a:solidFill>
                <a:latin typeface="Tahoma"/>
                <a:ea typeface="Open Sans Condensed" panose="020B0604020202020204" charset="0"/>
                <a:cs typeface="Tahoma"/>
              </a:rPr>
              <a:t>Corporate Memberships</a:t>
            </a:r>
            <a:endParaRPr lang="en-US" sz="975" b="1" dirty="0">
              <a:solidFill>
                <a:srgbClr val="CA151E"/>
              </a:solidFill>
              <a:latin typeface="Tahoma"/>
              <a:cs typeface="Tahoma"/>
            </a:endParaRPr>
          </a:p>
        </p:txBody>
      </p:sp>
      <p:cxnSp>
        <p:nvCxnSpPr>
          <p:cNvPr id="6" name="Straight Connector 5"/>
          <p:cNvCxnSpPr/>
          <p:nvPr/>
        </p:nvCxnSpPr>
        <p:spPr>
          <a:xfrm>
            <a:off x="5753381" y="1822915"/>
            <a:ext cx="0" cy="3071591"/>
          </a:xfrm>
          <a:prstGeom prst="line">
            <a:avLst/>
          </a:prstGeom>
          <a:ln w="3175" cmpd="sng">
            <a:solidFill>
              <a:srgbClr val="000000"/>
            </a:solidFill>
            <a:prstDash val="solid"/>
          </a:ln>
        </p:spPr>
        <p:style>
          <a:lnRef idx="2">
            <a:schemeClr val="accent1"/>
          </a:lnRef>
          <a:fillRef idx="0">
            <a:schemeClr val="accent1"/>
          </a:fillRef>
          <a:effectRef idx="1">
            <a:schemeClr val="accent1"/>
          </a:effectRef>
          <a:fontRef idx="minor">
            <a:schemeClr val="tx1"/>
          </a:fontRef>
        </p:style>
      </p:cxnSp>
      <p:pic>
        <p:nvPicPr>
          <p:cNvPr id="12" name="Picture 11" descr="C:\Users\prince.vanigota\Desktop\enago\logos\stm-logo-primary.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37294" y="2841293"/>
            <a:ext cx="648072" cy="230510"/>
          </a:xfrm>
          <a:prstGeom prst="rect">
            <a:avLst/>
          </a:prstGeom>
          <a:noFill/>
          <a:ln>
            <a:noFill/>
          </a:ln>
        </p:spPr>
      </p:pic>
      <p:pic>
        <p:nvPicPr>
          <p:cNvPr id="13" name="Picture 12" descr="C:\Users\prince.vanigota\Desktop\enago\logos\KCSE logo.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80014" y="3983154"/>
            <a:ext cx="1832347" cy="414925"/>
          </a:xfrm>
          <a:prstGeom prst="rect">
            <a:avLst/>
          </a:prstGeom>
          <a:noFill/>
          <a:ln>
            <a:noFill/>
          </a:ln>
        </p:spPr>
      </p:pic>
      <p:pic>
        <p:nvPicPr>
          <p:cNvPr id="16" name="Picture 15" descr="C:\Users\prince.vanigota\Desktop\enago\logos\ALPSP.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50500" y="3390188"/>
            <a:ext cx="964393" cy="331940"/>
          </a:xfrm>
          <a:prstGeom prst="rect">
            <a:avLst/>
          </a:prstGeom>
          <a:noFill/>
          <a:ln>
            <a:noFill/>
          </a:ln>
        </p:spPr>
      </p:pic>
      <p:pic>
        <p:nvPicPr>
          <p:cNvPr id="18" name="Picture 17" descr="C:\Users\prince.vanigota\Desktop\enago\logos\cope-logo.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37294" y="4637812"/>
            <a:ext cx="740243" cy="222940"/>
          </a:xfrm>
          <a:prstGeom prst="rect">
            <a:avLst/>
          </a:prstGeom>
          <a:noFill/>
          <a:ln>
            <a:noFill/>
          </a:ln>
        </p:spPr>
      </p:pic>
      <p:pic>
        <p:nvPicPr>
          <p:cNvPr id="20" name="Picture 19" descr="C:\Users\prince.vanigota\Desktop\enago\logos\OASPA_Logo.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99275" y="2875047"/>
            <a:ext cx="675075" cy="165970"/>
          </a:xfrm>
          <a:prstGeom prst="rect">
            <a:avLst/>
          </a:prstGeom>
          <a:noFill/>
          <a:ln>
            <a:noFill/>
          </a:ln>
        </p:spPr>
      </p:pic>
      <p:pic>
        <p:nvPicPr>
          <p:cNvPr id="21" name="Picture 2" descr="C:\Users\paras.pandya\Desktop\sfsp-logo.png"/>
          <p:cNvPicPr>
            <a:picLocks noChangeAspect="1" noChangeArrowheads="1"/>
          </p:cNvPicPr>
          <p:nvPr/>
        </p:nvPicPr>
        <p:blipFill>
          <a:blip r:embed="rId9" cstate="print"/>
          <a:srcRect/>
          <a:stretch>
            <a:fillRect/>
          </a:stretch>
        </p:blipFill>
        <p:spPr bwMode="auto">
          <a:xfrm>
            <a:off x="6945028" y="4663661"/>
            <a:ext cx="783570" cy="197090"/>
          </a:xfrm>
          <a:prstGeom prst="rect">
            <a:avLst/>
          </a:prstGeom>
          <a:noFill/>
        </p:spPr>
      </p:pic>
      <p:pic>
        <p:nvPicPr>
          <p:cNvPr id="7" name="Picture 6" descr="CSE1.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514394" y="2017872"/>
            <a:ext cx="649241" cy="649241"/>
          </a:xfrm>
          <a:prstGeom prst="rect">
            <a:avLst/>
          </a:prstGeom>
        </p:spPr>
      </p:pic>
      <p:pic>
        <p:nvPicPr>
          <p:cNvPr id="8" name="Picture 7" descr="European-Association-of-Science-Editors.jp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163635" y="3341833"/>
            <a:ext cx="346358" cy="428653"/>
          </a:xfrm>
          <a:prstGeom prst="rect">
            <a:avLst/>
          </a:prstGeom>
        </p:spPr>
      </p:pic>
    </p:spTree>
    <p:extLst>
      <p:ext uri="{BB962C8B-B14F-4D97-AF65-F5344CB8AC3E}">
        <p14:creationId xmlns:p14="http://schemas.microsoft.com/office/powerpoint/2010/main" val="434213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7"/>
          <p:cNvGrpSpPr>
            <a:grpSpLocks noChangeAspect="1"/>
          </p:cNvGrpSpPr>
          <p:nvPr/>
        </p:nvGrpSpPr>
        <p:grpSpPr>
          <a:xfrm>
            <a:off x="1501248" y="1680893"/>
            <a:ext cx="5952509" cy="4245886"/>
            <a:chOff x="996378" y="926430"/>
            <a:chExt cx="6367398" cy="3576753"/>
          </a:xfrm>
          <a:solidFill>
            <a:schemeClr val="bg1">
              <a:lumMod val="75000"/>
            </a:schemeClr>
          </a:solidFill>
          <a:effectLst/>
          <a:scene3d>
            <a:camera prst="orthographicFront">
              <a:rot lat="3000000" lon="0" rev="0"/>
            </a:camera>
            <a:lightRig rig="threePt" dir="t"/>
          </a:scene3d>
        </p:grpSpPr>
        <p:sp>
          <p:nvSpPr>
            <p:cNvPr id="5" name="Freeform 22695"/>
            <p:cNvSpPr>
              <a:spLocks noChangeAspect="1"/>
            </p:cNvSpPr>
            <p:nvPr/>
          </p:nvSpPr>
          <p:spPr bwMode="auto">
            <a:xfrm>
              <a:off x="996378" y="1492530"/>
              <a:ext cx="2366030" cy="3010653"/>
            </a:xfrm>
            <a:custGeom>
              <a:avLst/>
              <a:gdLst>
                <a:gd name="T0" fmla="*/ 987 w 1637"/>
                <a:gd name="T1" fmla="*/ 133 h 2083"/>
                <a:gd name="T2" fmla="*/ 1058 w 1637"/>
                <a:gd name="T3" fmla="*/ 138 h 2083"/>
                <a:gd name="T4" fmla="*/ 969 w 1637"/>
                <a:gd name="T5" fmla="*/ 223 h 2083"/>
                <a:gd name="T6" fmla="*/ 927 w 1637"/>
                <a:gd name="T7" fmla="*/ 313 h 2083"/>
                <a:gd name="T8" fmla="*/ 1029 w 1637"/>
                <a:gd name="T9" fmla="*/ 477 h 2083"/>
                <a:gd name="T10" fmla="*/ 1092 w 1637"/>
                <a:gd name="T11" fmla="*/ 501 h 2083"/>
                <a:gd name="T12" fmla="*/ 1160 w 1637"/>
                <a:gd name="T13" fmla="*/ 305 h 2083"/>
                <a:gd name="T14" fmla="*/ 1227 w 1637"/>
                <a:gd name="T15" fmla="*/ 404 h 2083"/>
                <a:gd name="T16" fmla="*/ 1282 w 1637"/>
                <a:gd name="T17" fmla="*/ 384 h 2083"/>
                <a:gd name="T18" fmla="*/ 1323 w 1637"/>
                <a:gd name="T19" fmla="*/ 479 h 2083"/>
                <a:gd name="T20" fmla="*/ 1376 w 1637"/>
                <a:gd name="T21" fmla="*/ 535 h 2083"/>
                <a:gd name="T22" fmla="*/ 1161 w 1637"/>
                <a:gd name="T23" fmla="*/ 667 h 2083"/>
                <a:gd name="T24" fmla="*/ 1313 w 1637"/>
                <a:gd name="T25" fmla="*/ 670 h 2083"/>
                <a:gd name="T26" fmla="*/ 1240 w 1637"/>
                <a:gd name="T27" fmla="*/ 676 h 2083"/>
                <a:gd name="T28" fmla="*/ 1189 w 1637"/>
                <a:gd name="T29" fmla="*/ 730 h 2083"/>
                <a:gd name="T30" fmla="*/ 1131 w 1637"/>
                <a:gd name="T31" fmla="*/ 786 h 2083"/>
                <a:gd name="T32" fmla="*/ 1128 w 1637"/>
                <a:gd name="T33" fmla="*/ 798 h 2083"/>
                <a:gd name="T34" fmla="*/ 1110 w 1637"/>
                <a:gd name="T35" fmla="*/ 847 h 2083"/>
                <a:gd name="T36" fmla="*/ 1076 w 1637"/>
                <a:gd name="T37" fmla="*/ 976 h 2083"/>
                <a:gd name="T38" fmla="*/ 985 w 1637"/>
                <a:gd name="T39" fmla="*/ 903 h 2083"/>
                <a:gd name="T40" fmla="*/ 912 w 1637"/>
                <a:gd name="T41" fmla="*/ 914 h 2083"/>
                <a:gd name="T42" fmla="*/ 891 w 1637"/>
                <a:gd name="T43" fmla="*/ 1063 h 2083"/>
                <a:gd name="T44" fmla="*/ 981 w 1637"/>
                <a:gd name="T45" fmla="*/ 1067 h 2083"/>
                <a:gd name="T46" fmla="*/ 1038 w 1637"/>
                <a:gd name="T47" fmla="*/ 1161 h 2083"/>
                <a:gd name="T48" fmla="*/ 1181 w 1637"/>
                <a:gd name="T49" fmla="*/ 1154 h 2083"/>
                <a:gd name="T50" fmla="*/ 1301 w 1637"/>
                <a:gd name="T51" fmla="*/ 1172 h 2083"/>
                <a:gd name="T52" fmla="*/ 1441 w 1637"/>
                <a:gd name="T53" fmla="*/ 1269 h 2083"/>
                <a:gd name="T54" fmla="*/ 1511 w 1637"/>
                <a:gd name="T55" fmla="*/ 1313 h 2083"/>
                <a:gd name="T56" fmla="*/ 1591 w 1637"/>
                <a:gd name="T57" fmla="*/ 1452 h 2083"/>
                <a:gd name="T58" fmla="*/ 1467 w 1637"/>
                <a:gd name="T59" fmla="*/ 1624 h 2083"/>
                <a:gd name="T60" fmla="*/ 1350 w 1637"/>
                <a:gd name="T61" fmla="*/ 1717 h 2083"/>
                <a:gd name="T62" fmla="*/ 1263 w 1637"/>
                <a:gd name="T63" fmla="*/ 1898 h 2083"/>
                <a:gd name="T64" fmla="*/ 1189 w 1637"/>
                <a:gd name="T65" fmla="*/ 2065 h 2083"/>
                <a:gd name="T66" fmla="*/ 1152 w 1637"/>
                <a:gd name="T67" fmla="*/ 2029 h 2083"/>
                <a:gd name="T68" fmla="*/ 1149 w 1637"/>
                <a:gd name="T69" fmla="*/ 1948 h 2083"/>
                <a:gd name="T70" fmla="*/ 1174 w 1637"/>
                <a:gd name="T71" fmla="*/ 1858 h 2083"/>
                <a:gd name="T72" fmla="*/ 1203 w 1637"/>
                <a:gd name="T73" fmla="*/ 1554 h 2083"/>
                <a:gd name="T74" fmla="*/ 1073 w 1637"/>
                <a:gd name="T75" fmla="*/ 1321 h 2083"/>
                <a:gd name="T76" fmla="*/ 1101 w 1637"/>
                <a:gd name="T77" fmla="*/ 1189 h 2083"/>
                <a:gd name="T78" fmla="*/ 993 w 1637"/>
                <a:gd name="T79" fmla="*/ 1136 h 2083"/>
                <a:gd name="T80" fmla="*/ 768 w 1637"/>
                <a:gd name="T81" fmla="*/ 1018 h 2083"/>
                <a:gd name="T82" fmla="*/ 657 w 1637"/>
                <a:gd name="T83" fmla="*/ 900 h 2083"/>
                <a:gd name="T84" fmla="*/ 652 w 1637"/>
                <a:gd name="T85" fmla="*/ 941 h 2083"/>
                <a:gd name="T86" fmla="*/ 571 w 1637"/>
                <a:gd name="T87" fmla="*/ 789 h 2083"/>
                <a:gd name="T88" fmla="*/ 555 w 1637"/>
                <a:gd name="T89" fmla="*/ 620 h 2083"/>
                <a:gd name="T90" fmla="*/ 551 w 1637"/>
                <a:gd name="T91" fmla="*/ 596 h 2083"/>
                <a:gd name="T92" fmla="*/ 494 w 1637"/>
                <a:gd name="T93" fmla="*/ 546 h 2083"/>
                <a:gd name="T94" fmla="*/ 472 w 1637"/>
                <a:gd name="T95" fmla="*/ 474 h 2083"/>
                <a:gd name="T96" fmla="*/ 405 w 1637"/>
                <a:gd name="T97" fmla="*/ 397 h 2083"/>
                <a:gd name="T98" fmla="*/ 328 w 1637"/>
                <a:gd name="T99" fmla="*/ 371 h 2083"/>
                <a:gd name="T100" fmla="*/ 240 w 1637"/>
                <a:gd name="T101" fmla="*/ 369 h 2083"/>
                <a:gd name="T102" fmla="*/ 185 w 1637"/>
                <a:gd name="T103" fmla="*/ 362 h 2083"/>
                <a:gd name="T104" fmla="*/ 103 w 1637"/>
                <a:gd name="T105" fmla="*/ 467 h 2083"/>
                <a:gd name="T106" fmla="*/ 126 w 1637"/>
                <a:gd name="T107" fmla="*/ 428 h 2083"/>
                <a:gd name="T108" fmla="*/ 51 w 1637"/>
                <a:gd name="T109" fmla="*/ 351 h 2083"/>
                <a:gd name="T110" fmla="*/ 59 w 1637"/>
                <a:gd name="T111" fmla="*/ 248 h 2083"/>
                <a:gd name="T112" fmla="*/ 33 w 1637"/>
                <a:gd name="T113" fmla="*/ 141 h 2083"/>
                <a:gd name="T114" fmla="*/ 244 w 1637"/>
                <a:gd name="T115" fmla="*/ 62 h 2083"/>
                <a:gd name="T116" fmla="*/ 435 w 1637"/>
                <a:gd name="T117" fmla="*/ 100 h 2083"/>
                <a:gd name="T118" fmla="*/ 549 w 1637"/>
                <a:gd name="T119" fmla="*/ 95 h 2083"/>
                <a:gd name="T120" fmla="*/ 742 w 1637"/>
                <a:gd name="T121" fmla="*/ 184 h 2083"/>
                <a:gd name="T122" fmla="*/ 853 w 1637"/>
                <a:gd name="T123" fmla="*/ 150 h 2083"/>
                <a:gd name="T124" fmla="*/ 917 w 1637"/>
                <a:gd name="T125" fmla="*/ 123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37" h="2083">
                  <a:moveTo>
                    <a:pt x="903" y="0"/>
                  </a:moveTo>
                  <a:lnTo>
                    <a:pt x="903" y="0"/>
                  </a:lnTo>
                  <a:lnTo>
                    <a:pt x="905" y="3"/>
                  </a:lnTo>
                  <a:lnTo>
                    <a:pt x="905" y="4"/>
                  </a:lnTo>
                  <a:lnTo>
                    <a:pt x="906" y="9"/>
                  </a:lnTo>
                  <a:lnTo>
                    <a:pt x="908" y="9"/>
                  </a:lnTo>
                  <a:lnTo>
                    <a:pt x="909" y="7"/>
                  </a:lnTo>
                  <a:lnTo>
                    <a:pt x="912" y="9"/>
                  </a:lnTo>
                  <a:lnTo>
                    <a:pt x="914" y="9"/>
                  </a:lnTo>
                  <a:lnTo>
                    <a:pt x="914" y="10"/>
                  </a:lnTo>
                  <a:lnTo>
                    <a:pt x="914" y="12"/>
                  </a:lnTo>
                  <a:lnTo>
                    <a:pt x="914" y="13"/>
                  </a:lnTo>
                  <a:lnTo>
                    <a:pt x="915" y="16"/>
                  </a:lnTo>
                  <a:lnTo>
                    <a:pt x="918" y="18"/>
                  </a:lnTo>
                  <a:lnTo>
                    <a:pt x="920" y="19"/>
                  </a:lnTo>
                  <a:lnTo>
                    <a:pt x="923" y="26"/>
                  </a:lnTo>
                  <a:lnTo>
                    <a:pt x="923" y="26"/>
                  </a:lnTo>
                  <a:lnTo>
                    <a:pt x="923" y="27"/>
                  </a:lnTo>
                  <a:lnTo>
                    <a:pt x="924" y="33"/>
                  </a:lnTo>
                  <a:lnTo>
                    <a:pt x="924" y="35"/>
                  </a:lnTo>
                  <a:lnTo>
                    <a:pt x="924" y="41"/>
                  </a:lnTo>
                  <a:lnTo>
                    <a:pt x="923" y="42"/>
                  </a:lnTo>
                  <a:lnTo>
                    <a:pt x="923" y="44"/>
                  </a:lnTo>
                  <a:lnTo>
                    <a:pt x="923" y="44"/>
                  </a:lnTo>
                  <a:lnTo>
                    <a:pt x="926" y="45"/>
                  </a:lnTo>
                  <a:lnTo>
                    <a:pt x="927" y="48"/>
                  </a:lnTo>
                  <a:lnTo>
                    <a:pt x="927" y="50"/>
                  </a:lnTo>
                  <a:lnTo>
                    <a:pt x="931" y="51"/>
                  </a:lnTo>
                  <a:lnTo>
                    <a:pt x="931" y="51"/>
                  </a:lnTo>
                  <a:lnTo>
                    <a:pt x="931" y="53"/>
                  </a:lnTo>
                  <a:lnTo>
                    <a:pt x="932" y="56"/>
                  </a:lnTo>
                  <a:lnTo>
                    <a:pt x="935" y="61"/>
                  </a:lnTo>
                  <a:lnTo>
                    <a:pt x="935" y="61"/>
                  </a:lnTo>
                  <a:lnTo>
                    <a:pt x="934" y="64"/>
                  </a:lnTo>
                  <a:lnTo>
                    <a:pt x="935" y="64"/>
                  </a:lnTo>
                  <a:lnTo>
                    <a:pt x="935" y="64"/>
                  </a:lnTo>
                  <a:lnTo>
                    <a:pt x="937" y="64"/>
                  </a:lnTo>
                  <a:lnTo>
                    <a:pt x="937" y="62"/>
                  </a:lnTo>
                  <a:lnTo>
                    <a:pt x="937" y="62"/>
                  </a:lnTo>
                  <a:lnTo>
                    <a:pt x="938" y="62"/>
                  </a:lnTo>
                  <a:lnTo>
                    <a:pt x="938" y="64"/>
                  </a:lnTo>
                  <a:lnTo>
                    <a:pt x="940" y="67"/>
                  </a:lnTo>
                  <a:lnTo>
                    <a:pt x="940" y="68"/>
                  </a:lnTo>
                  <a:lnTo>
                    <a:pt x="940" y="68"/>
                  </a:lnTo>
                  <a:lnTo>
                    <a:pt x="940" y="70"/>
                  </a:lnTo>
                  <a:lnTo>
                    <a:pt x="937" y="70"/>
                  </a:lnTo>
                  <a:lnTo>
                    <a:pt x="935" y="70"/>
                  </a:lnTo>
                  <a:lnTo>
                    <a:pt x="934" y="68"/>
                  </a:lnTo>
                  <a:lnTo>
                    <a:pt x="932" y="67"/>
                  </a:lnTo>
                  <a:lnTo>
                    <a:pt x="932" y="65"/>
                  </a:lnTo>
                  <a:lnTo>
                    <a:pt x="931" y="67"/>
                  </a:lnTo>
                  <a:lnTo>
                    <a:pt x="931" y="67"/>
                  </a:lnTo>
                  <a:lnTo>
                    <a:pt x="929" y="70"/>
                  </a:lnTo>
                  <a:lnTo>
                    <a:pt x="929" y="71"/>
                  </a:lnTo>
                  <a:lnTo>
                    <a:pt x="929" y="71"/>
                  </a:lnTo>
                  <a:lnTo>
                    <a:pt x="934" y="71"/>
                  </a:lnTo>
                  <a:lnTo>
                    <a:pt x="934" y="71"/>
                  </a:lnTo>
                  <a:lnTo>
                    <a:pt x="935" y="73"/>
                  </a:lnTo>
                  <a:lnTo>
                    <a:pt x="934" y="76"/>
                  </a:lnTo>
                  <a:lnTo>
                    <a:pt x="932" y="79"/>
                  </a:lnTo>
                  <a:lnTo>
                    <a:pt x="926" y="85"/>
                  </a:lnTo>
                  <a:lnTo>
                    <a:pt x="924" y="86"/>
                  </a:lnTo>
                  <a:lnTo>
                    <a:pt x="924" y="86"/>
                  </a:lnTo>
                  <a:lnTo>
                    <a:pt x="924" y="86"/>
                  </a:lnTo>
                  <a:lnTo>
                    <a:pt x="927" y="86"/>
                  </a:lnTo>
                  <a:lnTo>
                    <a:pt x="929" y="86"/>
                  </a:lnTo>
                  <a:lnTo>
                    <a:pt x="931" y="86"/>
                  </a:lnTo>
                  <a:lnTo>
                    <a:pt x="932" y="86"/>
                  </a:lnTo>
                  <a:lnTo>
                    <a:pt x="932" y="88"/>
                  </a:lnTo>
                  <a:lnTo>
                    <a:pt x="932" y="88"/>
                  </a:lnTo>
                  <a:lnTo>
                    <a:pt x="937" y="91"/>
                  </a:lnTo>
                  <a:lnTo>
                    <a:pt x="938" y="91"/>
                  </a:lnTo>
                  <a:lnTo>
                    <a:pt x="941" y="88"/>
                  </a:lnTo>
                  <a:lnTo>
                    <a:pt x="943" y="86"/>
                  </a:lnTo>
                  <a:lnTo>
                    <a:pt x="944" y="86"/>
                  </a:lnTo>
                  <a:lnTo>
                    <a:pt x="946" y="88"/>
                  </a:lnTo>
                  <a:lnTo>
                    <a:pt x="946" y="88"/>
                  </a:lnTo>
                  <a:lnTo>
                    <a:pt x="944" y="89"/>
                  </a:lnTo>
                  <a:lnTo>
                    <a:pt x="943" y="91"/>
                  </a:lnTo>
                  <a:lnTo>
                    <a:pt x="941" y="91"/>
                  </a:lnTo>
                  <a:lnTo>
                    <a:pt x="944" y="91"/>
                  </a:lnTo>
                  <a:lnTo>
                    <a:pt x="947" y="91"/>
                  </a:lnTo>
                  <a:lnTo>
                    <a:pt x="950" y="92"/>
                  </a:lnTo>
                  <a:lnTo>
                    <a:pt x="952" y="91"/>
                  </a:lnTo>
                  <a:lnTo>
                    <a:pt x="953" y="92"/>
                  </a:lnTo>
                  <a:lnTo>
                    <a:pt x="953" y="92"/>
                  </a:lnTo>
                  <a:lnTo>
                    <a:pt x="955" y="94"/>
                  </a:lnTo>
                  <a:lnTo>
                    <a:pt x="953" y="94"/>
                  </a:lnTo>
                  <a:lnTo>
                    <a:pt x="952" y="94"/>
                  </a:lnTo>
                  <a:lnTo>
                    <a:pt x="952" y="95"/>
                  </a:lnTo>
                  <a:lnTo>
                    <a:pt x="950" y="95"/>
                  </a:lnTo>
                  <a:lnTo>
                    <a:pt x="950" y="97"/>
                  </a:lnTo>
                  <a:lnTo>
                    <a:pt x="949" y="100"/>
                  </a:lnTo>
                  <a:lnTo>
                    <a:pt x="949" y="100"/>
                  </a:lnTo>
                  <a:lnTo>
                    <a:pt x="947" y="100"/>
                  </a:lnTo>
                  <a:lnTo>
                    <a:pt x="947" y="100"/>
                  </a:lnTo>
                  <a:lnTo>
                    <a:pt x="947" y="99"/>
                  </a:lnTo>
                  <a:lnTo>
                    <a:pt x="947" y="99"/>
                  </a:lnTo>
                  <a:lnTo>
                    <a:pt x="946" y="99"/>
                  </a:lnTo>
                  <a:lnTo>
                    <a:pt x="944" y="99"/>
                  </a:lnTo>
                  <a:lnTo>
                    <a:pt x="944" y="100"/>
                  </a:lnTo>
                  <a:lnTo>
                    <a:pt x="950" y="106"/>
                  </a:lnTo>
                  <a:lnTo>
                    <a:pt x="952" y="111"/>
                  </a:lnTo>
                  <a:lnTo>
                    <a:pt x="953" y="114"/>
                  </a:lnTo>
                  <a:lnTo>
                    <a:pt x="953" y="114"/>
                  </a:lnTo>
                  <a:lnTo>
                    <a:pt x="953" y="115"/>
                  </a:lnTo>
                  <a:lnTo>
                    <a:pt x="953" y="117"/>
                  </a:lnTo>
                  <a:lnTo>
                    <a:pt x="953" y="120"/>
                  </a:lnTo>
                  <a:lnTo>
                    <a:pt x="953" y="123"/>
                  </a:lnTo>
                  <a:lnTo>
                    <a:pt x="952" y="127"/>
                  </a:lnTo>
                  <a:lnTo>
                    <a:pt x="953" y="129"/>
                  </a:lnTo>
                  <a:lnTo>
                    <a:pt x="955" y="130"/>
                  </a:lnTo>
                  <a:lnTo>
                    <a:pt x="955" y="132"/>
                  </a:lnTo>
                  <a:lnTo>
                    <a:pt x="956" y="132"/>
                  </a:lnTo>
                  <a:lnTo>
                    <a:pt x="956" y="133"/>
                  </a:lnTo>
                  <a:lnTo>
                    <a:pt x="956" y="133"/>
                  </a:lnTo>
                  <a:lnTo>
                    <a:pt x="956" y="135"/>
                  </a:lnTo>
                  <a:lnTo>
                    <a:pt x="958" y="133"/>
                  </a:lnTo>
                  <a:lnTo>
                    <a:pt x="958" y="133"/>
                  </a:lnTo>
                  <a:lnTo>
                    <a:pt x="958" y="132"/>
                  </a:lnTo>
                  <a:lnTo>
                    <a:pt x="959" y="130"/>
                  </a:lnTo>
                  <a:lnTo>
                    <a:pt x="961" y="127"/>
                  </a:lnTo>
                  <a:lnTo>
                    <a:pt x="961" y="126"/>
                  </a:lnTo>
                  <a:lnTo>
                    <a:pt x="961" y="123"/>
                  </a:lnTo>
                  <a:lnTo>
                    <a:pt x="961" y="123"/>
                  </a:lnTo>
                  <a:lnTo>
                    <a:pt x="962" y="118"/>
                  </a:lnTo>
                  <a:lnTo>
                    <a:pt x="962" y="115"/>
                  </a:lnTo>
                  <a:lnTo>
                    <a:pt x="962" y="112"/>
                  </a:lnTo>
                  <a:lnTo>
                    <a:pt x="964" y="109"/>
                  </a:lnTo>
                  <a:lnTo>
                    <a:pt x="965" y="106"/>
                  </a:lnTo>
                  <a:lnTo>
                    <a:pt x="967" y="102"/>
                  </a:lnTo>
                  <a:lnTo>
                    <a:pt x="969" y="100"/>
                  </a:lnTo>
                  <a:lnTo>
                    <a:pt x="970" y="100"/>
                  </a:lnTo>
                  <a:lnTo>
                    <a:pt x="972" y="100"/>
                  </a:lnTo>
                  <a:lnTo>
                    <a:pt x="973" y="102"/>
                  </a:lnTo>
                  <a:lnTo>
                    <a:pt x="975" y="105"/>
                  </a:lnTo>
                  <a:lnTo>
                    <a:pt x="976" y="108"/>
                  </a:lnTo>
                  <a:lnTo>
                    <a:pt x="981" y="111"/>
                  </a:lnTo>
                  <a:lnTo>
                    <a:pt x="981" y="112"/>
                  </a:lnTo>
                  <a:lnTo>
                    <a:pt x="984" y="115"/>
                  </a:lnTo>
                  <a:lnTo>
                    <a:pt x="985" y="120"/>
                  </a:lnTo>
                  <a:lnTo>
                    <a:pt x="985" y="124"/>
                  </a:lnTo>
                  <a:lnTo>
                    <a:pt x="985" y="127"/>
                  </a:lnTo>
                  <a:lnTo>
                    <a:pt x="987" y="129"/>
                  </a:lnTo>
                  <a:lnTo>
                    <a:pt x="987" y="129"/>
                  </a:lnTo>
                  <a:lnTo>
                    <a:pt x="987" y="132"/>
                  </a:lnTo>
                  <a:lnTo>
                    <a:pt x="987" y="133"/>
                  </a:lnTo>
                  <a:lnTo>
                    <a:pt x="985" y="133"/>
                  </a:lnTo>
                  <a:lnTo>
                    <a:pt x="985" y="135"/>
                  </a:lnTo>
                  <a:lnTo>
                    <a:pt x="984" y="135"/>
                  </a:lnTo>
                  <a:lnTo>
                    <a:pt x="982" y="135"/>
                  </a:lnTo>
                  <a:lnTo>
                    <a:pt x="982" y="135"/>
                  </a:lnTo>
                  <a:lnTo>
                    <a:pt x="982" y="132"/>
                  </a:lnTo>
                  <a:lnTo>
                    <a:pt x="981" y="132"/>
                  </a:lnTo>
                  <a:lnTo>
                    <a:pt x="979" y="133"/>
                  </a:lnTo>
                  <a:lnTo>
                    <a:pt x="979" y="135"/>
                  </a:lnTo>
                  <a:lnTo>
                    <a:pt x="981" y="138"/>
                  </a:lnTo>
                  <a:lnTo>
                    <a:pt x="981" y="144"/>
                  </a:lnTo>
                  <a:lnTo>
                    <a:pt x="981" y="144"/>
                  </a:lnTo>
                  <a:lnTo>
                    <a:pt x="982" y="150"/>
                  </a:lnTo>
                  <a:lnTo>
                    <a:pt x="984" y="155"/>
                  </a:lnTo>
                  <a:lnTo>
                    <a:pt x="990" y="164"/>
                  </a:lnTo>
                  <a:lnTo>
                    <a:pt x="991" y="165"/>
                  </a:lnTo>
                  <a:lnTo>
                    <a:pt x="991" y="168"/>
                  </a:lnTo>
                  <a:lnTo>
                    <a:pt x="991" y="168"/>
                  </a:lnTo>
                  <a:lnTo>
                    <a:pt x="991" y="170"/>
                  </a:lnTo>
                  <a:lnTo>
                    <a:pt x="993" y="170"/>
                  </a:lnTo>
                  <a:lnTo>
                    <a:pt x="993" y="170"/>
                  </a:lnTo>
                  <a:lnTo>
                    <a:pt x="996" y="167"/>
                  </a:lnTo>
                  <a:lnTo>
                    <a:pt x="997" y="164"/>
                  </a:lnTo>
                  <a:lnTo>
                    <a:pt x="999" y="162"/>
                  </a:lnTo>
                  <a:lnTo>
                    <a:pt x="999" y="162"/>
                  </a:lnTo>
                  <a:lnTo>
                    <a:pt x="1000" y="162"/>
                  </a:lnTo>
                  <a:lnTo>
                    <a:pt x="1000" y="161"/>
                  </a:lnTo>
                  <a:lnTo>
                    <a:pt x="1002" y="159"/>
                  </a:lnTo>
                  <a:lnTo>
                    <a:pt x="1002" y="159"/>
                  </a:lnTo>
                  <a:lnTo>
                    <a:pt x="1002" y="155"/>
                  </a:lnTo>
                  <a:lnTo>
                    <a:pt x="1003" y="152"/>
                  </a:lnTo>
                  <a:lnTo>
                    <a:pt x="1003" y="150"/>
                  </a:lnTo>
                  <a:lnTo>
                    <a:pt x="1003" y="149"/>
                  </a:lnTo>
                  <a:lnTo>
                    <a:pt x="1010" y="141"/>
                  </a:lnTo>
                  <a:lnTo>
                    <a:pt x="1010" y="141"/>
                  </a:lnTo>
                  <a:lnTo>
                    <a:pt x="1011" y="132"/>
                  </a:lnTo>
                  <a:lnTo>
                    <a:pt x="1013" y="129"/>
                  </a:lnTo>
                  <a:lnTo>
                    <a:pt x="1013" y="126"/>
                  </a:lnTo>
                  <a:lnTo>
                    <a:pt x="1011" y="124"/>
                  </a:lnTo>
                  <a:lnTo>
                    <a:pt x="1013" y="123"/>
                  </a:lnTo>
                  <a:lnTo>
                    <a:pt x="1013" y="121"/>
                  </a:lnTo>
                  <a:lnTo>
                    <a:pt x="1013" y="120"/>
                  </a:lnTo>
                  <a:lnTo>
                    <a:pt x="1014" y="118"/>
                  </a:lnTo>
                  <a:lnTo>
                    <a:pt x="1014" y="117"/>
                  </a:lnTo>
                  <a:lnTo>
                    <a:pt x="1016" y="117"/>
                  </a:lnTo>
                  <a:lnTo>
                    <a:pt x="1016" y="117"/>
                  </a:lnTo>
                  <a:lnTo>
                    <a:pt x="1017" y="118"/>
                  </a:lnTo>
                  <a:lnTo>
                    <a:pt x="1017" y="118"/>
                  </a:lnTo>
                  <a:lnTo>
                    <a:pt x="1023" y="117"/>
                  </a:lnTo>
                  <a:lnTo>
                    <a:pt x="1023" y="117"/>
                  </a:lnTo>
                  <a:lnTo>
                    <a:pt x="1020" y="115"/>
                  </a:lnTo>
                  <a:lnTo>
                    <a:pt x="1020" y="114"/>
                  </a:lnTo>
                  <a:lnTo>
                    <a:pt x="1020" y="112"/>
                  </a:lnTo>
                  <a:lnTo>
                    <a:pt x="1020" y="111"/>
                  </a:lnTo>
                  <a:lnTo>
                    <a:pt x="1022" y="111"/>
                  </a:lnTo>
                  <a:lnTo>
                    <a:pt x="1022" y="109"/>
                  </a:lnTo>
                  <a:lnTo>
                    <a:pt x="1022" y="109"/>
                  </a:lnTo>
                  <a:lnTo>
                    <a:pt x="1023" y="108"/>
                  </a:lnTo>
                  <a:lnTo>
                    <a:pt x="1022" y="106"/>
                  </a:lnTo>
                  <a:lnTo>
                    <a:pt x="1020" y="103"/>
                  </a:lnTo>
                  <a:lnTo>
                    <a:pt x="1019" y="105"/>
                  </a:lnTo>
                  <a:lnTo>
                    <a:pt x="1017" y="103"/>
                  </a:lnTo>
                  <a:lnTo>
                    <a:pt x="1016" y="102"/>
                  </a:lnTo>
                  <a:lnTo>
                    <a:pt x="1016" y="99"/>
                  </a:lnTo>
                  <a:lnTo>
                    <a:pt x="1016" y="97"/>
                  </a:lnTo>
                  <a:lnTo>
                    <a:pt x="1016" y="95"/>
                  </a:lnTo>
                  <a:lnTo>
                    <a:pt x="1016" y="95"/>
                  </a:lnTo>
                  <a:lnTo>
                    <a:pt x="1016" y="94"/>
                  </a:lnTo>
                  <a:lnTo>
                    <a:pt x="1016" y="92"/>
                  </a:lnTo>
                  <a:lnTo>
                    <a:pt x="1016" y="91"/>
                  </a:lnTo>
                  <a:lnTo>
                    <a:pt x="1016" y="91"/>
                  </a:lnTo>
                  <a:lnTo>
                    <a:pt x="1016" y="89"/>
                  </a:lnTo>
                  <a:lnTo>
                    <a:pt x="1016" y="88"/>
                  </a:lnTo>
                  <a:lnTo>
                    <a:pt x="1014" y="86"/>
                  </a:lnTo>
                  <a:lnTo>
                    <a:pt x="1016" y="83"/>
                  </a:lnTo>
                  <a:lnTo>
                    <a:pt x="1016" y="82"/>
                  </a:lnTo>
                  <a:lnTo>
                    <a:pt x="1014" y="80"/>
                  </a:lnTo>
                  <a:lnTo>
                    <a:pt x="1014" y="80"/>
                  </a:lnTo>
                  <a:lnTo>
                    <a:pt x="1014" y="80"/>
                  </a:lnTo>
                  <a:lnTo>
                    <a:pt x="1016" y="80"/>
                  </a:lnTo>
                  <a:lnTo>
                    <a:pt x="1017" y="80"/>
                  </a:lnTo>
                  <a:lnTo>
                    <a:pt x="1019" y="82"/>
                  </a:lnTo>
                  <a:lnTo>
                    <a:pt x="1020" y="82"/>
                  </a:lnTo>
                  <a:lnTo>
                    <a:pt x="1023" y="80"/>
                  </a:lnTo>
                  <a:lnTo>
                    <a:pt x="1025" y="80"/>
                  </a:lnTo>
                  <a:lnTo>
                    <a:pt x="1029" y="80"/>
                  </a:lnTo>
                  <a:lnTo>
                    <a:pt x="1031" y="80"/>
                  </a:lnTo>
                  <a:lnTo>
                    <a:pt x="1034" y="83"/>
                  </a:lnTo>
                  <a:lnTo>
                    <a:pt x="1037" y="85"/>
                  </a:lnTo>
                  <a:lnTo>
                    <a:pt x="1038" y="85"/>
                  </a:lnTo>
                  <a:lnTo>
                    <a:pt x="1046" y="86"/>
                  </a:lnTo>
                  <a:lnTo>
                    <a:pt x="1049" y="85"/>
                  </a:lnTo>
                  <a:lnTo>
                    <a:pt x="1051" y="85"/>
                  </a:lnTo>
                  <a:lnTo>
                    <a:pt x="1054" y="88"/>
                  </a:lnTo>
                  <a:lnTo>
                    <a:pt x="1054" y="89"/>
                  </a:lnTo>
                  <a:lnTo>
                    <a:pt x="1052" y="91"/>
                  </a:lnTo>
                  <a:lnTo>
                    <a:pt x="1051" y="91"/>
                  </a:lnTo>
                  <a:lnTo>
                    <a:pt x="1049" y="92"/>
                  </a:lnTo>
                  <a:lnTo>
                    <a:pt x="1051" y="94"/>
                  </a:lnTo>
                  <a:lnTo>
                    <a:pt x="1054" y="95"/>
                  </a:lnTo>
                  <a:lnTo>
                    <a:pt x="1055" y="99"/>
                  </a:lnTo>
                  <a:lnTo>
                    <a:pt x="1055" y="100"/>
                  </a:lnTo>
                  <a:lnTo>
                    <a:pt x="1055" y="100"/>
                  </a:lnTo>
                  <a:lnTo>
                    <a:pt x="1055" y="102"/>
                  </a:lnTo>
                  <a:lnTo>
                    <a:pt x="1055" y="102"/>
                  </a:lnTo>
                  <a:lnTo>
                    <a:pt x="1058" y="100"/>
                  </a:lnTo>
                  <a:lnTo>
                    <a:pt x="1061" y="100"/>
                  </a:lnTo>
                  <a:lnTo>
                    <a:pt x="1064" y="103"/>
                  </a:lnTo>
                  <a:lnTo>
                    <a:pt x="1066" y="103"/>
                  </a:lnTo>
                  <a:lnTo>
                    <a:pt x="1066" y="105"/>
                  </a:lnTo>
                  <a:lnTo>
                    <a:pt x="1066" y="106"/>
                  </a:lnTo>
                  <a:lnTo>
                    <a:pt x="1063" y="109"/>
                  </a:lnTo>
                  <a:lnTo>
                    <a:pt x="1061" y="111"/>
                  </a:lnTo>
                  <a:lnTo>
                    <a:pt x="1058" y="112"/>
                  </a:lnTo>
                  <a:lnTo>
                    <a:pt x="1058" y="114"/>
                  </a:lnTo>
                  <a:lnTo>
                    <a:pt x="1061" y="114"/>
                  </a:lnTo>
                  <a:lnTo>
                    <a:pt x="1064" y="114"/>
                  </a:lnTo>
                  <a:lnTo>
                    <a:pt x="1066" y="115"/>
                  </a:lnTo>
                  <a:lnTo>
                    <a:pt x="1066" y="115"/>
                  </a:lnTo>
                  <a:lnTo>
                    <a:pt x="1067" y="117"/>
                  </a:lnTo>
                  <a:lnTo>
                    <a:pt x="1067" y="118"/>
                  </a:lnTo>
                  <a:lnTo>
                    <a:pt x="1067" y="120"/>
                  </a:lnTo>
                  <a:lnTo>
                    <a:pt x="1067" y="121"/>
                  </a:lnTo>
                  <a:lnTo>
                    <a:pt x="1064" y="124"/>
                  </a:lnTo>
                  <a:lnTo>
                    <a:pt x="1063" y="126"/>
                  </a:lnTo>
                  <a:lnTo>
                    <a:pt x="1060" y="127"/>
                  </a:lnTo>
                  <a:lnTo>
                    <a:pt x="1058" y="127"/>
                  </a:lnTo>
                  <a:lnTo>
                    <a:pt x="1058" y="127"/>
                  </a:lnTo>
                  <a:lnTo>
                    <a:pt x="1057" y="126"/>
                  </a:lnTo>
                  <a:lnTo>
                    <a:pt x="1055" y="126"/>
                  </a:lnTo>
                  <a:lnTo>
                    <a:pt x="1052" y="127"/>
                  </a:lnTo>
                  <a:lnTo>
                    <a:pt x="1052" y="127"/>
                  </a:lnTo>
                  <a:lnTo>
                    <a:pt x="1051" y="127"/>
                  </a:lnTo>
                  <a:lnTo>
                    <a:pt x="1051" y="129"/>
                  </a:lnTo>
                  <a:lnTo>
                    <a:pt x="1052" y="130"/>
                  </a:lnTo>
                  <a:lnTo>
                    <a:pt x="1052" y="132"/>
                  </a:lnTo>
                  <a:lnTo>
                    <a:pt x="1054" y="132"/>
                  </a:lnTo>
                  <a:lnTo>
                    <a:pt x="1052" y="133"/>
                  </a:lnTo>
                  <a:lnTo>
                    <a:pt x="1052" y="133"/>
                  </a:lnTo>
                  <a:lnTo>
                    <a:pt x="1054" y="133"/>
                  </a:lnTo>
                  <a:lnTo>
                    <a:pt x="1055" y="138"/>
                  </a:lnTo>
                  <a:lnTo>
                    <a:pt x="1055" y="138"/>
                  </a:lnTo>
                  <a:lnTo>
                    <a:pt x="1055" y="138"/>
                  </a:lnTo>
                  <a:lnTo>
                    <a:pt x="1057" y="137"/>
                  </a:lnTo>
                  <a:lnTo>
                    <a:pt x="1057" y="137"/>
                  </a:lnTo>
                  <a:lnTo>
                    <a:pt x="1058" y="137"/>
                  </a:lnTo>
                  <a:lnTo>
                    <a:pt x="1058" y="138"/>
                  </a:lnTo>
                  <a:lnTo>
                    <a:pt x="1057" y="141"/>
                  </a:lnTo>
                  <a:lnTo>
                    <a:pt x="1057" y="143"/>
                  </a:lnTo>
                  <a:lnTo>
                    <a:pt x="1057" y="144"/>
                  </a:lnTo>
                  <a:lnTo>
                    <a:pt x="1057" y="146"/>
                  </a:lnTo>
                  <a:lnTo>
                    <a:pt x="1058" y="147"/>
                  </a:lnTo>
                  <a:lnTo>
                    <a:pt x="1060" y="150"/>
                  </a:lnTo>
                  <a:lnTo>
                    <a:pt x="1061" y="152"/>
                  </a:lnTo>
                  <a:lnTo>
                    <a:pt x="1064" y="155"/>
                  </a:lnTo>
                  <a:lnTo>
                    <a:pt x="1064" y="156"/>
                  </a:lnTo>
                  <a:lnTo>
                    <a:pt x="1066" y="159"/>
                  </a:lnTo>
                  <a:lnTo>
                    <a:pt x="1067" y="161"/>
                  </a:lnTo>
                  <a:lnTo>
                    <a:pt x="1066" y="164"/>
                  </a:lnTo>
                  <a:lnTo>
                    <a:pt x="1066" y="168"/>
                  </a:lnTo>
                  <a:lnTo>
                    <a:pt x="1064" y="172"/>
                  </a:lnTo>
                  <a:lnTo>
                    <a:pt x="1064" y="173"/>
                  </a:lnTo>
                  <a:lnTo>
                    <a:pt x="1063" y="175"/>
                  </a:lnTo>
                  <a:lnTo>
                    <a:pt x="1061" y="176"/>
                  </a:lnTo>
                  <a:lnTo>
                    <a:pt x="1060" y="176"/>
                  </a:lnTo>
                  <a:lnTo>
                    <a:pt x="1058" y="176"/>
                  </a:lnTo>
                  <a:lnTo>
                    <a:pt x="1058" y="178"/>
                  </a:lnTo>
                  <a:lnTo>
                    <a:pt x="1057" y="181"/>
                  </a:lnTo>
                  <a:lnTo>
                    <a:pt x="1055" y="182"/>
                  </a:lnTo>
                  <a:lnTo>
                    <a:pt x="1055" y="184"/>
                  </a:lnTo>
                  <a:lnTo>
                    <a:pt x="1054" y="184"/>
                  </a:lnTo>
                  <a:lnTo>
                    <a:pt x="1051" y="187"/>
                  </a:lnTo>
                  <a:lnTo>
                    <a:pt x="1051" y="188"/>
                  </a:lnTo>
                  <a:lnTo>
                    <a:pt x="1046" y="190"/>
                  </a:lnTo>
                  <a:lnTo>
                    <a:pt x="1043" y="193"/>
                  </a:lnTo>
                  <a:lnTo>
                    <a:pt x="1041" y="194"/>
                  </a:lnTo>
                  <a:lnTo>
                    <a:pt x="1040" y="194"/>
                  </a:lnTo>
                  <a:lnTo>
                    <a:pt x="1038" y="194"/>
                  </a:lnTo>
                  <a:lnTo>
                    <a:pt x="1038" y="194"/>
                  </a:lnTo>
                  <a:lnTo>
                    <a:pt x="1038" y="191"/>
                  </a:lnTo>
                  <a:lnTo>
                    <a:pt x="1037" y="191"/>
                  </a:lnTo>
                  <a:lnTo>
                    <a:pt x="1037" y="190"/>
                  </a:lnTo>
                  <a:lnTo>
                    <a:pt x="1034" y="185"/>
                  </a:lnTo>
                  <a:lnTo>
                    <a:pt x="1034" y="184"/>
                  </a:lnTo>
                  <a:lnTo>
                    <a:pt x="1032" y="184"/>
                  </a:lnTo>
                  <a:lnTo>
                    <a:pt x="1031" y="184"/>
                  </a:lnTo>
                  <a:lnTo>
                    <a:pt x="1031" y="184"/>
                  </a:lnTo>
                  <a:lnTo>
                    <a:pt x="1029" y="182"/>
                  </a:lnTo>
                  <a:lnTo>
                    <a:pt x="1029" y="181"/>
                  </a:lnTo>
                  <a:lnTo>
                    <a:pt x="1029" y="181"/>
                  </a:lnTo>
                  <a:lnTo>
                    <a:pt x="1029" y="181"/>
                  </a:lnTo>
                  <a:lnTo>
                    <a:pt x="1029" y="179"/>
                  </a:lnTo>
                  <a:lnTo>
                    <a:pt x="1028" y="178"/>
                  </a:lnTo>
                  <a:lnTo>
                    <a:pt x="1026" y="176"/>
                  </a:lnTo>
                  <a:lnTo>
                    <a:pt x="1026" y="176"/>
                  </a:lnTo>
                  <a:lnTo>
                    <a:pt x="1025" y="175"/>
                  </a:lnTo>
                  <a:lnTo>
                    <a:pt x="1023" y="175"/>
                  </a:lnTo>
                  <a:lnTo>
                    <a:pt x="1020" y="176"/>
                  </a:lnTo>
                  <a:lnTo>
                    <a:pt x="1020" y="178"/>
                  </a:lnTo>
                  <a:lnTo>
                    <a:pt x="1020" y="179"/>
                  </a:lnTo>
                  <a:lnTo>
                    <a:pt x="1020" y="179"/>
                  </a:lnTo>
                  <a:lnTo>
                    <a:pt x="1022" y="179"/>
                  </a:lnTo>
                  <a:lnTo>
                    <a:pt x="1022" y="178"/>
                  </a:lnTo>
                  <a:lnTo>
                    <a:pt x="1023" y="178"/>
                  </a:lnTo>
                  <a:lnTo>
                    <a:pt x="1025" y="178"/>
                  </a:lnTo>
                  <a:lnTo>
                    <a:pt x="1025" y="178"/>
                  </a:lnTo>
                  <a:lnTo>
                    <a:pt x="1026" y="179"/>
                  </a:lnTo>
                  <a:lnTo>
                    <a:pt x="1026" y="179"/>
                  </a:lnTo>
                  <a:lnTo>
                    <a:pt x="1029" y="184"/>
                  </a:lnTo>
                  <a:lnTo>
                    <a:pt x="1031" y="185"/>
                  </a:lnTo>
                  <a:lnTo>
                    <a:pt x="1031" y="187"/>
                  </a:lnTo>
                  <a:lnTo>
                    <a:pt x="1031" y="188"/>
                  </a:lnTo>
                  <a:lnTo>
                    <a:pt x="1032" y="190"/>
                  </a:lnTo>
                  <a:lnTo>
                    <a:pt x="1034" y="193"/>
                  </a:lnTo>
                  <a:lnTo>
                    <a:pt x="1035" y="197"/>
                  </a:lnTo>
                  <a:lnTo>
                    <a:pt x="1035" y="199"/>
                  </a:lnTo>
                  <a:lnTo>
                    <a:pt x="1035" y="199"/>
                  </a:lnTo>
                  <a:lnTo>
                    <a:pt x="1034" y="199"/>
                  </a:lnTo>
                  <a:lnTo>
                    <a:pt x="1032" y="199"/>
                  </a:lnTo>
                  <a:lnTo>
                    <a:pt x="1029" y="197"/>
                  </a:lnTo>
                  <a:lnTo>
                    <a:pt x="1029" y="197"/>
                  </a:lnTo>
                  <a:lnTo>
                    <a:pt x="1028" y="197"/>
                  </a:lnTo>
                  <a:lnTo>
                    <a:pt x="1028" y="200"/>
                  </a:lnTo>
                  <a:lnTo>
                    <a:pt x="1028" y="200"/>
                  </a:lnTo>
                  <a:lnTo>
                    <a:pt x="1025" y="200"/>
                  </a:lnTo>
                  <a:lnTo>
                    <a:pt x="1022" y="197"/>
                  </a:lnTo>
                  <a:lnTo>
                    <a:pt x="1020" y="196"/>
                  </a:lnTo>
                  <a:lnTo>
                    <a:pt x="1019" y="194"/>
                  </a:lnTo>
                  <a:lnTo>
                    <a:pt x="1017" y="193"/>
                  </a:lnTo>
                  <a:lnTo>
                    <a:pt x="1016" y="190"/>
                  </a:lnTo>
                  <a:lnTo>
                    <a:pt x="1014" y="188"/>
                  </a:lnTo>
                  <a:lnTo>
                    <a:pt x="1011" y="190"/>
                  </a:lnTo>
                  <a:lnTo>
                    <a:pt x="1008" y="190"/>
                  </a:lnTo>
                  <a:lnTo>
                    <a:pt x="1000" y="190"/>
                  </a:lnTo>
                  <a:lnTo>
                    <a:pt x="1000" y="190"/>
                  </a:lnTo>
                  <a:lnTo>
                    <a:pt x="999" y="190"/>
                  </a:lnTo>
                  <a:lnTo>
                    <a:pt x="1000" y="191"/>
                  </a:lnTo>
                  <a:lnTo>
                    <a:pt x="1000" y="193"/>
                  </a:lnTo>
                  <a:lnTo>
                    <a:pt x="999" y="193"/>
                  </a:lnTo>
                  <a:lnTo>
                    <a:pt x="999" y="193"/>
                  </a:lnTo>
                  <a:lnTo>
                    <a:pt x="1000" y="194"/>
                  </a:lnTo>
                  <a:lnTo>
                    <a:pt x="1002" y="196"/>
                  </a:lnTo>
                  <a:lnTo>
                    <a:pt x="1005" y="197"/>
                  </a:lnTo>
                  <a:lnTo>
                    <a:pt x="1007" y="199"/>
                  </a:lnTo>
                  <a:lnTo>
                    <a:pt x="1008" y="200"/>
                  </a:lnTo>
                  <a:lnTo>
                    <a:pt x="1010" y="202"/>
                  </a:lnTo>
                  <a:lnTo>
                    <a:pt x="1010" y="202"/>
                  </a:lnTo>
                  <a:lnTo>
                    <a:pt x="1008" y="205"/>
                  </a:lnTo>
                  <a:lnTo>
                    <a:pt x="1008" y="205"/>
                  </a:lnTo>
                  <a:lnTo>
                    <a:pt x="1000" y="216"/>
                  </a:lnTo>
                  <a:lnTo>
                    <a:pt x="997" y="220"/>
                  </a:lnTo>
                  <a:lnTo>
                    <a:pt x="996" y="223"/>
                  </a:lnTo>
                  <a:lnTo>
                    <a:pt x="994" y="225"/>
                  </a:lnTo>
                  <a:lnTo>
                    <a:pt x="993" y="225"/>
                  </a:lnTo>
                  <a:lnTo>
                    <a:pt x="991" y="226"/>
                  </a:lnTo>
                  <a:lnTo>
                    <a:pt x="988" y="226"/>
                  </a:lnTo>
                  <a:lnTo>
                    <a:pt x="984" y="225"/>
                  </a:lnTo>
                  <a:lnTo>
                    <a:pt x="982" y="225"/>
                  </a:lnTo>
                  <a:lnTo>
                    <a:pt x="979" y="220"/>
                  </a:lnTo>
                  <a:lnTo>
                    <a:pt x="978" y="219"/>
                  </a:lnTo>
                  <a:lnTo>
                    <a:pt x="976" y="217"/>
                  </a:lnTo>
                  <a:lnTo>
                    <a:pt x="975" y="216"/>
                  </a:lnTo>
                  <a:lnTo>
                    <a:pt x="975" y="216"/>
                  </a:lnTo>
                  <a:lnTo>
                    <a:pt x="973" y="216"/>
                  </a:lnTo>
                  <a:lnTo>
                    <a:pt x="970" y="214"/>
                  </a:lnTo>
                  <a:lnTo>
                    <a:pt x="967" y="210"/>
                  </a:lnTo>
                  <a:lnTo>
                    <a:pt x="964" y="208"/>
                  </a:lnTo>
                  <a:lnTo>
                    <a:pt x="962" y="208"/>
                  </a:lnTo>
                  <a:lnTo>
                    <a:pt x="961" y="208"/>
                  </a:lnTo>
                  <a:lnTo>
                    <a:pt x="961" y="208"/>
                  </a:lnTo>
                  <a:lnTo>
                    <a:pt x="961" y="210"/>
                  </a:lnTo>
                  <a:lnTo>
                    <a:pt x="961" y="210"/>
                  </a:lnTo>
                  <a:lnTo>
                    <a:pt x="959" y="210"/>
                  </a:lnTo>
                  <a:lnTo>
                    <a:pt x="958" y="210"/>
                  </a:lnTo>
                  <a:lnTo>
                    <a:pt x="956" y="208"/>
                  </a:lnTo>
                  <a:lnTo>
                    <a:pt x="953" y="208"/>
                  </a:lnTo>
                  <a:lnTo>
                    <a:pt x="952" y="208"/>
                  </a:lnTo>
                  <a:lnTo>
                    <a:pt x="949" y="208"/>
                  </a:lnTo>
                  <a:lnTo>
                    <a:pt x="947" y="206"/>
                  </a:lnTo>
                  <a:lnTo>
                    <a:pt x="944" y="206"/>
                  </a:lnTo>
                  <a:lnTo>
                    <a:pt x="943" y="206"/>
                  </a:lnTo>
                  <a:lnTo>
                    <a:pt x="943" y="208"/>
                  </a:lnTo>
                  <a:lnTo>
                    <a:pt x="944" y="210"/>
                  </a:lnTo>
                  <a:lnTo>
                    <a:pt x="947" y="211"/>
                  </a:lnTo>
                  <a:lnTo>
                    <a:pt x="946" y="210"/>
                  </a:lnTo>
                  <a:lnTo>
                    <a:pt x="946" y="210"/>
                  </a:lnTo>
                  <a:lnTo>
                    <a:pt x="947" y="208"/>
                  </a:lnTo>
                  <a:lnTo>
                    <a:pt x="952" y="210"/>
                  </a:lnTo>
                  <a:lnTo>
                    <a:pt x="958" y="211"/>
                  </a:lnTo>
                  <a:lnTo>
                    <a:pt x="959" y="211"/>
                  </a:lnTo>
                  <a:lnTo>
                    <a:pt x="961" y="213"/>
                  </a:lnTo>
                  <a:lnTo>
                    <a:pt x="962" y="214"/>
                  </a:lnTo>
                  <a:lnTo>
                    <a:pt x="964" y="217"/>
                  </a:lnTo>
                  <a:lnTo>
                    <a:pt x="969" y="223"/>
                  </a:lnTo>
                  <a:lnTo>
                    <a:pt x="970" y="225"/>
                  </a:lnTo>
                  <a:lnTo>
                    <a:pt x="972" y="225"/>
                  </a:lnTo>
                  <a:lnTo>
                    <a:pt x="982" y="228"/>
                  </a:lnTo>
                  <a:lnTo>
                    <a:pt x="985" y="228"/>
                  </a:lnTo>
                  <a:lnTo>
                    <a:pt x="991" y="228"/>
                  </a:lnTo>
                  <a:lnTo>
                    <a:pt x="994" y="229"/>
                  </a:lnTo>
                  <a:lnTo>
                    <a:pt x="996" y="229"/>
                  </a:lnTo>
                  <a:lnTo>
                    <a:pt x="996" y="232"/>
                  </a:lnTo>
                  <a:lnTo>
                    <a:pt x="996" y="234"/>
                  </a:lnTo>
                  <a:lnTo>
                    <a:pt x="994" y="238"/>
                  </a:lnTo>
                  <a:lnTo>
                    <a:pt x="993" y="240"/>
                  </a:lnTo>
                  <a:lnTo>
                    <a:pt x="985" y="252"/>
                  </a:lnTo>
                  <a:lnTo>
                    <a:pt x="985" y="255"/>
                  </a:lnTo>
                  <a:lnTo>
                    <a:pt x="984" y="257"/>
                  </a:lnTo>
                  <a:lnTo>
                    <a:pt x="982" y="260"/>
                  </a:lnTo>
                  <a:lnTo>
                    <a:pt x="979" y="261"/>
                  </a:lnTo>
                  <a:lnTo>
                    <a:pt x="976" y="264"/>
                  </a:lnTo>
                  <a:lnTo>
                    <a:pt x="975" y="264"/>
                  </a:lnTo>
                  <a:lnTo>
                    <a:pt x="972" y="264"/>
                  </a:lnTo>
                  <a:lnTo>
                    <a:pt x="972" y="263"/>
                  </a:lnTo>
                  <a:lnTo>
                    <a:pt x="970" y="261"/>
                  </a:lnTo>
                  <a:lnTo>
                    <a:pt x="969" y="261"/>
                  </a:lnTo>
                  <a:lnTo>
                    <a:pt x="970" y="264"/>
                  </a:lnTo>
                  <a:lnTo>
                    <a:pt x="970" y="264"/>
                  </a:lnTo>
                  <a:lnTo>
                    <a:pt x="969" y="264"/>
                  </a:lnTo>
                  <a:lnTo>
                    <a:pt x="967" y="263"/>
                  </a:lnTo>
                  <a:lnTo>
                    <a:pt x="965" y="263"/>
                  </a:lnTo>
                  <a:lnTo>
                    <a:pt x="965" y="264"/>
                  </a:lnTo>
                  <a:lnTo>
                    <a:pt x="965" y="264"/>
                  </a:lnTo>
                  <a:lnTo>
                    <a:pt x="964" y="263"/>
                  </a:lnTo>
                  <a:lnTo>
                    <a:pt x="962" y="261"/>
                  </a:lnTo>
                  <a:lnTo>
                    <a:pt x="962" y="261"/>
                  </a:lnTo>
                  <a:lnTo>
                    <a:pt x="962" y="260"/>
                  </a:lnTo>
                  <a:lnTo>
                    <a:pt x="962" y="260"/>
                  </a:lnTo>
                  <a:lnTo>
                    <a:pt x="959" y="260"/>
                  </a:lnTo>
                  <a:lnTo>
                    <a:pt x="958" y="261"/>
                  </a:lnTo>
                  <a:lnTo>
                    <a:pt x="959" y="261"/>
                  </a:lnTo>
                  <a:lnTo>
                    <a:pt x="959" y="261"/>
                  </a:lnTo>
                  <a:lnTo>
                    <a:pt x="961" y="264"/>
                  </a:lnTo>
                  <a:lnTo>
                    <a:pt x="961" y="266"/>
                  </a:lnTo>
                  <a:lnTo>
                    <a:pt x="961" y="266"/>
                  </a:lnTo>
                  <a:lnTo>
                    <a:pt x="958" y="264"/>
                  </a:lnTo>
                  <a:lnTo>
                    <a:pt x="958" y="264"/>
                  </a:lnTo>
                  <a:lnTo>
                    <a:pt x="959" y="267"/>
                  </a:lnTo>
                  <a:lnTo>
                    <a:pt x="959" y="269"/>
                  </a:lnTo>
                  <a:lnTo>
                    <a:pt x="959" y="269"/>
                  </a:lnTo>
                  <a:lnTo>
                    <a:pt x="958" y="273"/>
                  </a:lnTo>
                  <a:lnTo>
                    <a:pt x="956" y="273"/>
                  </a:lnTo>
                  <a:lnTo>
                    <a:pt x="955" y="275"/>
                  </a:lnTo>
                  <a:lnTo>
                    <a:pt x="953" y="275"/>
                  </a:lnTo>
                  <a:lnTo>
                    <a:pt x="953" y="273"/>
                  </a:lnTo>
                  <a:lnTo>
                    <a:pt x="952" y="273"/>
                  </a:lnTo>
                  <a:lnTo>
                    <a:pt x="952" y="275"/>
                  </a:lnTo>
                  <a:lnTo>
                    <a:pt x="950" y="275"/>
                  </a:lnTo>
                  <a:lnTo>
                    <a:pt x="950" y="276"/>
                  </a:lnTo>
                  <a:lnTo>
                    <a:pt x="947" y="275"/>
                  </a:lnTo>
                  <a:lnTo>
                    <a:pt x="946" y="275"/>
                  </a:lnTo>
                  <a:lnTo>
                    <a:pt x="941" y="272"/>
                  </a:lnTo>
                  <a:lnTo>
                    <a:pt x="940" y="272"/>
                  </a:lnTo>
                  <a:lnTo>
                    <a:pt x="937" y="270"/>
                  </a:lnTo>
                  <a:lnTo>
                    <a:pt x="935" y="270"/>
                  </a:lnTo>
                  <a:lnTo>
                    <a:pt x="935" y="270"/>
                  </a:lnTo>
                  <a:lnTo>
                    <a:pt x="937" y="270"/>
                  </a:lnTo>
                  <a:lnTo>
                    <a:pt x="937" y="269"/>
                  </a:lnTo>
                  <a:lnTo>
                    <a:pt x="935" y="269"/>
                  </a:lnTo>
                  <a:lnTo>
                    <a:pt x="935" y="269"/>
                  </a:lnTo>
                  <a:lnTo>
                    <a:pt x="934" y="270"/>
                  </a:lnTo>
                  <a:lnTo>
                    <a:pt x="932" y="270"/>
                  </a:lnTo>
                  <a:lnTo>
                    <a:pt x="931" y="270"/>
                  </a:lnTo>
                  <a:lnTo>
                    <a:pt x="927" y="269"/>
                  </a:lnTo>
                  <a:lnTo>
                    <a:pt x="923" y="266"/>
                  </a:lnTo>
                  <a:lnTo>
                    <a:pt x="917" y="263"/>
                  </a:lnTo>
                  <a:lnTo>
                    <a:pt x="914" y="260"/>
                  </a:lnTo>
                  <a:lnTo>
                    <a:pt x="915" y="263"/>
                  </a:lnTo>
                  <a:lnTo>
                    <a:pt x="915" y="264"/>
                  </a:lnTo>
                  <a:lnTo>
                    <a:pt x="915" y="264"/>
                  </a:lnTo>
                  <a:lnTo>
                    <a:pt x="915" y="266"/>
                  </a:lnTo>
                  <a:lnTo>
                    <a:pt x="915" y="267"/>
                  </a:lnTo>
                  <a:lnTo>
                    <a:pt x="918" y="269"/>
                  </a:lnTo>
                  <a:lnTo>
                    <a:pt x="920" y="269"/>
                  </a:lnTo>
                  <a:lnTo>
                    <a:pt x="920" y="269"/>
                  </a:lnTo>
                  <a:lnTo>
                    <a:pt x="918" y="267"/>
                  </a:lnTo>
                  <a:lnTo>
                    <a:pt x="918" y="267"/>
                  </a:lnTo>
                  <a:lnTo>
                    <a:pt x="918" y="266"/>
                  </a:lnTo>
                  <a:lnTo>
                    <a:pt x="918" y="266"/>
                  </a:lnTo>
                  <a:lnTo>
                    <a:pt x="920" y="266"/>
                  </a:lnTo>
                  <a:lnTo>
                    <a:pt x="921" y="267"/>
                  </a:lnTo>
                  <a:lnTo>
                    <a:pt x="929" y="270"/>
                  </a:lnTo>
                  <a:lnTo>
                    <a:pt x="931" y="272"/>
                  </a:lnTo>
                  <a:lnTo>
                    <a:pt x="932" y="272"/>
                  </a:lnTo>
                  <a:lnTo>
                    <a:pt x="934" y="273"/>
                  </a:lnTo>
                  <a:lnTo>
                    <a:pt x="932" y="273"/>
                  </a:lnTo>
                  <a:lnTo>
                    <a:pt x="929" y="276"/>
                  </a:lnTo>
                  <a:lnTo>
                    <a:pt x="929" y="276"/>
                  </a:lnTo>
                  <a:lnTo>
                    <a:pt x="932" y="276"/>
                  </a:lnTo>
                  <a:lnTo>
                    <a:pt x="934" y="273"/>
                  </a:lnTo>
                  <a:lnTo>
                    <a:pt x="935" y="273"/>
                  </a:lnTo>
                  <a:lnTo>
                    <a:pt x="937" y="272"/>
                  </a:lnTo>
                  <a:lnTo>
                    <a:pt x="938" y="273"/>
                  </a:lnTo>
                  <a:lnTo>
                    <a:pt x="941" y="276"/>
                  </a:lnTo>
                  <a:lnTo>
                    <a:pt x="943" y="278"/>
                  </a:lnTo>
                  <a:lnTo>
                    <a:pt x="946" y="278"/>
                  </a:lnTo>
                  <a:lnTo>
                    <a:pt x="947" y="279"/>
                  </a:lnTo>
                  <a:lnTo>
                    <a:pt x="950" y="283"/>
                  </a:lnTo>
                  <a:lnTo>
                    <a:pt x="950" y="284"/>
                  </a:lnTo>
                  <a:lnTo>
                    <a:pt x="952" y="289"/>
                  </a:lnTo>
                  <a:lnTo>
                    <a:pt x="950" y="290"/>
                  </a:lnTo>
                  <a:lnTo>
                    <a:pt x="950" y="292"/>
                  </a:lnTo>
                  <a:lnTo>
                    <a:pt x="950" y="292"/>
                  </a:lnTo>
                  <a:lnTo>
                    <a:pt x="949" y="293"/>
                  </a:lnTo>
                  <a:lnTo>
                    <a:pt x="947" y="293"/>
                  </a:lnTo>
                  <a:lnTo>
                    <a:pt x="946" y="293"/>
                  </a:lnTo>
                  <a:lnTo>
                    <a:pt x="943" y="296"/>
                  </a:lnTo>
                  <a:lnTo>
                    <a:pt x="941" y="296"/>
                  </a:lnTo>
                  <a:lnTo>
                    <a:pt x="937" y="296"/>
                  </a:lnTo>
                  <a:lnTo>
                    <a:pt x="935" y="295"/>
                  </a:lnTo>
                  <a:lnTo>
                    <a:pt x="934" y="295"/>
                  </a:lnTo>
                  <a:lnTo>
                    <a:pt x="934" y="296"/>
                  </a:lnTo>
                  <a:lnTo>
                    <a:pt x="932" y="296"/>
                  </a:lnTo>
                  <a:lnTo>
                    <a:pt x="931" y="296"/>
                  </a:lnTo>
                  <a:lnTo>
                    <a:pt x="931" y="298"/>
                  </a:lnTo>
                  <a:lnTo>
                    <a:pt x="931" y="298"/>
                  </a:lnTo>
                  <a:lnTo>
                    <a:pt x="931" y="299"/>
                  </a:lnTo>
                  <a:lnTo>
                    <a:pt x="931" y="299"/>
                  </a:lnTo>
                  <a:lnTo>
                    <a:pt x="932" y="301"/>
                  </a:lnTo>
                  <a:lnTo>
                    <a:pt x="934" y="301"/>
                  </a:lnTo>
                  <a:lnTo>
                    <a:pt x="935" y="301"/>
                  </a:lnTo>
                  <a:lnTo>
                    <a:pt x="935" y="302"/>
                  </a:lnTo>
                  <a:lnTo>
                    <a:pt x="935" y="302"/>
                  </a:lnTo>
                  <a:lnTo>
                    <a:pt x="935" y="304"/>
                  </a:lnTo>
                  <a:lnTo>
                    <a:pt x="934" y="304"/>
                  </a:lnTo>
                  <a:lnTo>
                    <a:pt x="932" y="302"/>
                  </a:lnTo>
                  <a:lnTo>
                    <a:pt x="932" y="302"/>
                  </a:lnTo>
                  <a:lnTo>
                    <a:pt x="931" y="304"/>
                  </a:lnTo>
                  <a:lnTo>
                    <a:pt x="931" y="304"/>
                  </a:lnTo>
                  <a:lnTo>
                    <a:pt x="929" y="304"/>
                  </a:lnTo>
                  <a:lnTo>
                    <a:pt x="927" y="304"/>
                  </a:lnTo>
                  <a:lnTo>
                    <a:pt x="927" y="305"/>
                  </a:lnTo>
                  <a:lnTo>
                    <a:pt x="927" y="305"/>
                  </a:lnTo>
                  <a:lnTo>
                    <a:pt x="926" y="307"/>
                  </a:lnTo>
                  <a:lnTo>
                    <a:pt x="926" y="308"/>
                  </a:lnTo>
                  <a:lnTo>
                    <a:pt x="926" y="308"/>
                  </a:lnTo>
                  <a:lnTo>
                    <a:pt x="926" y="310"/>
                  </a:lnTo>
                  <a:lnTo>
                    <a:pt x="927" y="311"/>
                  </a:lnTo>
                  <a:lnTo>
                    <a:pt x="929" y="313"/>
                  </a:lnTo>
                  <a:lnTo>
                    <a:pt x="929" y="314"/>
                  </a:lnTo>
                  <a:lnTo>
                    <a:pt x="927" y="313"/>
                  </a:lnTo>
                  <a:lnTo>
                    <a:pt x="927" y="313"/>
                  </a:lnTo>
                  <a:lnTo>
                    <a:pt x="926" y="311"/>
                  </a:lnTo>
                  <a:lnTo>
                    <a:pt x="924" y="310"/>
                  </a:lnTo>
                  <a:lnTo>
                    <a:pt x="921" y="308"/>
                  </a:lnTo>
                  <a:lnTo>
                    <a:pt x="920" y="308"/>
                  </a:lnTo>
                  <a:lnTo>
                    <a:pt x="920" y="308"/>
                  </a:lnTo>
                  <a:lnTo>
                    <a:pt x="923" y="311"/>
                  </a:lnTo>
                  <a:lnTo>
                    <a:pt x="924" y="311"/>
                  </a:lnTo>
                  <a:lnTo>
                    <a:pt x="924" y="313"/>
                  </a:lnTo>
                  <a:lnTo>
                    <a:pt x="921" y="314"/>
                  </a:lnTo>
                  <a:lnTo>
                    <a:pt x="921" y="314"/>
                  </a:lnTo>
                  <a:lnTo>
                    <a:pt x="923" y="316"/>
                  </a:lnTo>
                  <a:lnTo>
                    <a:pt x="923" y="316"/>
                  </a:lnTo>
                  <a:lnTo>
                    <a:pt x="921" y="316"/>
                  </a:lnTo>
                  <a:lnTo>
                    <a:pt x="921" y="317"/>
                  </a:lnTo>
                  <a:lnTo>
                    <a:pt x="918" y="317"/>
                  </a:lnTo>
                  <a:lnTo>
                    <a:pt x="918" y="317"/>
                  </a:lnTo>
                  <a:lnTo>
                    <a:pt x="918" y="319"/>
                  </a:lnTo>
                  <a:lnTo>
                    <a:pt x="920" y="319"/>
                  </a:lnTo>
                  <a:lnTo>
                    <a:pt x="918" y="321"/>
                  </a:lnTo>
                  <a:lnTo>
                    <a:pt x="918" y="321"/>
                  </a:lnTo>
                  <a:lnTo>
                    <a:pt x="915" y="319"/>
                  </a:lnTo>
                  <a:lnTo>
                    <a:pt x="917" y="322"/>
                  </a:lnTo>
                  <a:lnTo>
                    <a:pt x="917" y="322"/>
                  </a:lnTo>
                  <a:lnTo>
                    <a:pt x="917" y="324"/>
                  </a:lnTo>
                  <a:lnTo>
                    <a:pt x="918" y="324"/>
                  </a:lnTo>
                  <a:lnTo>
                    <a:pt x="918" y="324"/>
                  </a:lnTo>
                  <a:lnTo>
                    <a:pt x="918" y="325"/>
                  </a:lnTo>
                  <a:lnTo>
                    <a:pt x="917" y="327"/>
                  </a:lnTo>
                  <a:lnTo>
                    <a:pt x="914" y="328"/>
                  </a:lnTo>
                  <a:lnTo>
                    <a:pt x="911" y="331"/>
                  </a:lnTo>
                  <a:lnTo>
                    <a:pt x="911" y="333"/>
                  </a:lnTo>
                  <a:lnTo>
                    <a:pt x="912" y="334"/>
                  </a:lnTo>
                  <a:lnTo>
                    <a:pt x="912" y="336"/>
                  </a:lnTo>
                  <a:lnTo>
                    <a:pt x="911" y="336"/>
                  </a:lnTo>
                  <a:lnTo>
                    <a:pt x="909" y="336"/>
                  </a:lnTo>
                  <a:lnTo>
                    <a:pt x="909" y="336"/>
                  </a:lnTo>
                  <a:lnTo>
                    <a:pt x="909" y="337"/>
                  </a:lnTo>
                  <a:lnTo>
                    <a:pt x="909" y="339"/>
                  </a:lnTo>
                  <a:lnTo>
                    <a:pt x="909" y="340"/>
                  </a:lnTo>
                  <a:lnTo>
                    <a:pt x="909" y="343"/>
                  </a:lnTo>
                  <a:lnTo>
                    <a:pt x="906" y="348"/>
                  </a:lnTo>
                  <a:lnTo>
                    <a:pt x="905" y="351"/>
                  </a:lnTo>
                  <a:lnTo>
                    <a:pt x="905" y="354"/>
                  </a:lnTo>
                  <a:lnTo>
                    <a:pt x="903" y="356"/>
                  </a:lnTo>
                  <a:lnTo>
                    <a:pt x="902" y="356"/>
                  </a:lnTo>
                  <a:lnTo>
                    <a:pt x="902" y="357"/>
                  </a:lnTo>
                  <a:lnTo>
                    <a:pt x="902" y="357"/>
                  </a:lnTo>
                  <a:lnTo>
                    <a:pt x="902" y="357"/>
                  </a:lnTo>
                  <a:lnTo>
                    <a:pt x="903" y="359"/>
                  </a:lnTo>
                  <a:lnTo>
                    <a:pt x="902" y="362"/>
                  </a:lnTo>
                  <a:lnTo>
                    <a:pt x="902" y="366"/>
                  </a:lnTo>
                  <a:lnTo>
                    <a:pt x="900" y="371"/>
                  </a:lnTo>
                  <a:lnTo>
                    <a:pt x="902" y="381"/>
                  </a:lnTo>
                  <a:lnTo>
                    <a:pt x="900" y="387"/>
                  </a:lnTo>
                  <a:lnTo>
                    <a:pt x="900" y="389"/>
                  </a:lnTo>
                  <a:lnTo>
                    <a:pt x="900" y="390"/>
                  </a:lnTo>
                  <a:lnTo>
                    <a:pt x="899" y="392"/>
                  </a:lnTo>
                  <a:lnTo>
                    <a:pt x="900" y="392"/>
                  </a:lnTo>
                  <a:lnTo>
                    <a:pt x="902" y="392"/>
                  </a:lnTo>
                  <a:lnTo>
                    <a:pt x="902" y="394"/>
                  </a:lnTo>
                  <a:lnTo>
                    <a:pt x="902" y="395"/>
                  </a:lnTo>
                  <a:lnTo>
                    <a:pt x="902" y="397"/>
                  </a:lnTo>
                  <a:lnTo>
                    <a:pt x="903" y="397"/>
                  </a:lnTo>
                  <a:lnTo>
                    <a:pt x="903" y="397"/>
                  </a:lnTo>
                  <a:lnTo>
                    <a:pt x="903" y="397"/>
                  </a:lnTo>
                  <a:lnTo>
                    <a:pt x="905" y="400"/>
                  </a:lnTo>
                  <a:lnTo>
                    <a:pt x="906" y="400"/>
                  </a:lnTo>
                  <a:lnTo>
                    <a:pt x="908" y="401"/>
                  </a:lnTo>
                  <a:lnTo>
                    <a:pt x="906" y="409"/>
                  </a:lnTo>
                  <a:lnTo>
                    <a:pt x="906" y="410"/>
                  </a:lnTo>
                  <a:lnTo>
                    <a:pt x="908" y="407"/>
                  </a:lnTo>
                  <a:lnTo>
                    <a:pt x="908" y="403"/>
                  </a:lnTo>
                  <a:lnTo>
                    <a:pt x="909" y="400"/>
                  </a:lnTo>
                  <a:lnTo>
                    <a:pt x="909" y="398"/>
                  </a:lnTo>
                  <a:lnTo>
                    <a:pt x="914" y="398"/>
                  </a:lnTo>
                  <a:lnTo>
                    <a:pt x="917" y="400"/>
                  </a:lnTo>
                  <a:lnTo>
                    <a:pt x="918" y="400"/>
                  </a:lnTo>
                  <a:lnTo>
                    <a:pt x="920" y="400"/>
                  </a:lnTo>
                  <a:lnTo>
                    <a:pt x="920" y="400"/>
                  </a:lnTo>
                  <a:lnTo>
                    <a:pt x="921" y="401"/>
                  </a:lnTo>
                  <a:lnTo>
                    <a:pt x="921" y="404"/>
                  </a:lnTo>
                  <a:lnTo>
                    <a:pt x="921" y="406"/>
                  </a:lnTo>
                  <a:lnTo>
                    <a:pt x="923" y="412"/>
                  </a:lnTo>
                  <a:lnTo>
                    <a:pt x="924" y="415"/>
                  </a:lnTo>
                  <a:lnTo>
                    <a:pt x="926" y="421"/>
                  </a:lnTo>
                  <a:lnTo>
                    <a:pt x="926" y="422"/>
                  </a:lnTo>
                  <a:lnTo>
                    <a:pt x="929" y="428"/>
                  </a:lnTo>
                  <a:lnTo>
                    <a:pt x="929" y="430"/>
                  </a:lnTo>
                  <a:lnTo>
                    <a:pt x="929" y="432"/>
                  </a:lnTo>
                  <a:lnTo>
                    <a:pt x="929" y="433"/>
                  </a:lnTo>
                  <a:lnTo>
                    <a:pt x="929" y="435"/>
                  </a:lnTo>
                  <a:lnTo>
                    <a:pt x="929" y="438"/>
                  </a:lnTo>
                  <a:lnTo>
                    <a:pt x="927" y="439"/>
                  </a:lnTo>
                  <a:lnTo>
                    <a:pt x="926" y="439"/>
                  </a:lnTo>
                  <a:lnTo>
                    <a:pt x="926" y="441"/>
                  </a:lnTo>
                  <a:lnTo>
                    <a:pt x="924" y="441"/>
                  </a:lnTo>
                  <a:lnTo>
                    <a:pt x="924" y="441"/>
                  </a:lnTo>
                  <a:lnTo>
                    <a:pt x="926" y="441"/>
                  </a:lnTo>
                  <a:lnTo>
                    <a:pt x="927" y="441"/>
                  </a:lnTo>
                  <a:lnTo>
                    <a:pt x="929" y="439"/>
                  </a:lnTo>
                  <a:lnTo>
                    <a:pt x="929" y="439"/>
                  </a:lnTo>
                  <a:lnTo>
                    <a:pt x="931" y="439"/>
                  </a:lnTo>
                  <a:lnTo>
                    <a:pt x="932" y="439"/>
                  </a:lnTo>
                  <a:lnTo>
                    <a:pt x="931" y="441"/>
                  </a:lnTo>
                  <a:lnTo>
                    <a:pt x="931" y="441"/>
                  </a:lnTo>
                  <a:lnTo>
                    <a:pt x="932" y="439"/>
                  </a:lnTo>
                  <a:lnTo>
                    <a:pt x="935" y="438"/>
                  </a:lnTo>
                  <a:lnTo>
                    <a:pt x="946" y="435"/>
                  </a:lnTo>
                  <a:lnTo>
                    <a:pt x="949" y="433"/>
                  </a:lnTo>
                  <a:lnTo>
                    <a:pt x="952" y="435"/>
                  </a:lnTo>
                  <a:lnTo>
                    <a:pt x="955" y="436"/>
                  </a:lnTo>
                  <a:lnTo>
                    <a:pt x="958" y="438"/>
                  </a:lnTo>
                  <a:lnTo>
                    <a:pt x="962" y="439"/>
                  </a:lnTo>
                  <a:lnTo>
                    <a:pt x="967" y="441"/>
                  </a:lnTo>
                  <a:lnTo>
                    <a:pt x="969" y="442"/>
                  </a:lnTo>
                  <a:lnTo>
                    <a:pt x="973" y="442"/>
                  </a:lnTo>
                  <a:lnTo>
                    <a:pt x="975" y="444"/>
                  </a:lnTo>
                  <a:lnTo>
                    <a:pt x="976" y="445"/>
                  </a:lnTo>
                  <a:lnTo>
                    <a:pt x="979" y="448"/>
                  </a:lnTo>
                  <a:lnTo>
                    <a:pt x="981" y="450"/>
                  </a:lnTo>
                  <a:lnTo>
                    <a:pt x="984" y="451"/>
                  </a:lnTo>
                  <a:lnTo>
                    <a:pt x="985" y="454"/>
                  </a:lnTo>
                  <a:lnTo>
                    <a:pt x="990" y="460"/>
                  </a:lnTo>
                  <a:lnTo>
                    <a:pt x="990" y="462"/>
                  </a:lnTo>
                  <a:lnTo>
                    <a:pt x="993" y="462"/>
                  </a:lnTo>
                  <a:lnTo>
                    <a:pt x="997" y="463"/>
                  </a:lnTo>
                  <a:lnTo>
                    <a:pt x="1003" y="467"/>
                  </a:lnTo>
                  <a:lnTo>
                    <a:pt x="1007" y="468"/>
                  </a:lnTo>
                  <a:lnTo>
                    <a:pt x="1010" y="468"/>
                  </a:lnTo>
                  <a:lnTo>
                    <a:pt x="1011" y="470"/>
                  </a:lnTo>
                  <a:lnTo>
                    <a:pt x="1013" y="471"/>
                  </a:lnTo>
                  <a:lnTo>
                    <a:pt x="1014" y="471"/>
                  </a:lnTo>
                  <a:lnTo>
                    <a:pt x="1016" y="473"/>
                  </a:lnTo>
                  <a:lnTo>
                    <a:pt x="1016" y="474"/>
                  </a:lnTo>
                  <a:lnTo>
                    <a:pt x="1017" y="476"/>
                  </a:lnTo>
                  <a:lnTo>
                    <a:pt x="1019" y="476"/>
                  </a:lnTo>
                  <a:lnTo>
                    <a:pt x="1019" y="477"/>
                  </a:lnTo>
                  <a:lnTo>
                    <a:pt x="1017" y="482"/>
                  </a:lnTo>
                  <a:lnTo>
                    <a:pt x="1017" y="482"/>
                  </a:lnTo>
                  <a:lnTo>
                    <a:pt x="1019" y="479"/>
                  </a:lnTo>
                  <a:lnTo>
                    <a:pt x="1019" y="477"/>
                  </a:lnTo>
                  <a:lnTo>
                    <a:pt x="1020" y="477"/>
                  </a:lnTo>
                  <a:lnTo>
                    <a:pt x="1022" y="477"/>
                  </a:lnTo>
                  <a:lnTo>
                    <a:pt x="1025" y="477"/>
                  </a:lnTo>
                  <a:lnTo>
                    <a:pt x="1026" y="477"/>
                  </a:lnTo>
                  <a:lnTo>
                    <a:pt x="1029" y="477"/>
                  </a:lnTo>
                  <a:lnTo>
                    <a:pt x="1031" y="477"/>
                  </a:lnTo>
                  <a:lnTo>
                    <a:pt x="1032" y="477"/>
                  </a:lnTo>
                  <a:lnTo>
                    <a:pt x="1032" y="477"/>
                  </a:lnTo>
                  <a:lnTo>
                    <a:pt x="1034" y="477"/>
                  </a:lnTo>
                  <a:lnTo>
                    <a:pt x="1034" y="477"/>
                  </a:lnTo>
                  <a:lnTo>
                    <a:pt x="1037" y="477"/>
                  </a:lnTo>
                  <a:lnTo>
                    <a:pt x="1038" y="477"/>
                  </a:lnTo>
                  <a:lnTo>
                    <a:pt x="1043" y="479"/>
                  </a:lnTo>
                  <a:lnTo>
                    <a:pt x="1046" y="479"/>
                  </a:lnTo>
                  <a:lnTo>
                    <a:pt x="1046" y="479"/>
                  </a:lnTo>
                  <a:lnTo>
                    <a:pt x="1048" y="480"/>
                  </a:lnTo>
                  <a:lnTo>
                    <a:pt x="1048" y="480"/>
                  </a:lnTo>
                  <a:lnTo>
                    <a:pt x="1049" y="480"/>
                  </a:lnTo>
                  <a:lnTo>
                    <a:pt x="1051" y="480"/>
                  </a:lnTo>
                  <a:lnTo>
                    <a:pt x="1054" y="482"/>
                  </a:lnTo>
                  <a:lnTo>
                    <a:pt x="1054" y="483"/>
                  </a:lnTo>
                  <a:lnTo>
                    <a:pt x="1055" y="486"/>
                  </a:lnTo>
                  <a:lnTo>
                    <a:pt x="1055" y="488"/>
                  </a:lnTo>
                  <a:lnTo>
                    <a:pt x="1054" y="494"/>
                  </a:lnTo>
                  <a:lnTo>
                    <a:pt x="1052" y="497"/>
                  </a:lnTo>
                  <a:lnTo>
                    <a:pt x="1052" y="500"/>
                  </a:lnTo>
                  <a:lnTo>
                    <a:pt x="1054" y="501"/>
                  </a:lnTo>
                  <a:lnTo>
                    <a:pt x="1055" y="503"/>
                  </a:lnTo>
                  <a:lnTo>
                    <a:pt x="1055" y="503"/>
                  </a:lnTo>
                  <a:lnTo>
                    <a:pt x="1055" y="508"/>
                  </a:lnTo>
                  <a:lnTo>
                    <a:pt x="1057" y="509"/>
                  </a:lnTo>
                  <a:lnTo>
                    <a:pt x="1055" y="511"/>
                  </a:lnTo>
                  <a:lnTo>
                    <a:pt x="1055" y="512"/>
                  </a:lnTo>
                  <a:lnTo>
                    <a:pt x="1055" y="515"/>
                  </a:lnTo>
                  <a:lnTo>
                    <a:pt x="1057" y="518"/>
                  </a:lnTo>
                  <a:lnTo>
                    <a:pt x="1055" y="520"/>
                  </a:lnTo>
                  <a:lnTo>
                    <a:pt x="1055" y="521"/>
                  </a:lnTo>
                  <a:lnTo>
                    <a:pt x="1055" y="521"/>
                  </a:lnTo>
                  <a:lnTo>
                    <a:pt x="1054" y="524"/>
                  </a:lnTo>
                  <a:lnTo>
                    <a:pt x="1054" y="524"/>
                  </a:lnTo>
                  <a:lnTo>
                    <a:pt x="1055" y="526"/>
                  </a:lnTo>
                  <a:lnTo>
                    <a:pt x="1055" y="527"/>
                  </a:lnTo>
                  <a:lnTo>
                    <a:pt x="1057" y="527"/>
                  </a:lnTo>
                  <a:lnTo>
                    <a:pt x="1058" y="529"/>
                  </a:lnTo>
                  <a:lnTo>
                    <a:pt x="1060" y="532"/>
                  </a:lnTo>
                  <a:lnTo>
                    <a:pt x="1061" y="533"/>
                  </a:lnTo>
                  <a:lnTo>
                    <a:pt x="1063" y="536"/>
                  </a:lnTo>
                  <a:lnTo>
                    <a:pt x="1063" y="538"/>
                  </a:lnTo>
                  <a:lnTo>
                    <a:pt x="1063" y="539"/>
                  </a:lnTo>
                  <a:lnTo>
                    <a:pt x="1061" y="539"/>
                  </a:lnTo>
                  <a:lnTo>
                    <a:pt x="1061" y="541"/>
                  </a:lnTo>
                  <a:lnTo>
                    <a:pt x="1060" y="541"/>
                  </a:lnTo>
                  <a:lnTo>
                    <a:pt x="1060" y="541"/>
                  </a:lnTo>
                  <a:lnTo>
                    <a:pt x="1063" y="541"/>
                  </a:lnTo>
                  <a:lnTo>
                    <a:pt x="1063" y="541"/>
                  </a:lnTo>
                  <a:lnTo>
                    <a:pt x="1064" y="541"/>
                  </a:lnTo>
                  <a:lnTo>
                    <a:pt x="1066" y="543"/>
                  </a:lnTo>
                  <a:lnTo>
                    <a:pt x="1066" y="544"/>
                  </a:lnTo>
                  <a:lnTo>
                    <a:pt x="1069" y="544"/>
                  </a:lnTo>
                  <a:lnTo>
                    <a:pt x="1070" y="546"/>
                  </a:lnTo>
                  <a:lnTo>
                    <a:pt x="1073" y="550"/>
                  </a:lnTo>
                  <a:lnTo>
                    <a:pt x="1075" y="550"/>
                  </a:lnTo>
                  <a:lnTo>
                    <a:pt x="1075" y="552"/>
                  </a:lnTo>
                  <a:lnTo>
                    <a:pt x="1076" y="555"/>
                  </a:lnTo>
                  <a:lnTo>
                    <a:pt x="1076" y="556"/>
                  </a:lnTo>
                  <a:lnTo>
                    <a:pt x="1076" y="558"/>
                  </a:lnTo>
                  <a:lnTo>
                    <a:pt x="1076" y="558"/>
                  </a:lnTo>
                  <a:lnTo>
                    <a:pt x="1073" y="559"/>
                  </a:lnTo>
                  <a:lnTo>
                    <a:pt x="1072" y="562"/>
                  </a:lnTo>
                  <a:lnTo>
                    <a:pt x="1072" y="562"/>
                  </a:lnTo>
                  <a:lnTo>
                    <a:pt x="1073" y="561"/>
                  </a:lnTo>
                  <a:lnTo>
                    <a:pt x="1076" y="559"/>
                  </a:lnTo>
                  <a:lnTo>
                    <a:pt x="1078" y="559"/>
                  </a:lnTo>
                  <a:lnTo>
                    <a:pt x="1079" y="559"/>
                  </a:lnTo>
                  <a:lnTo>
                    <a:pt x="1081" y="559"/>
                  </a:lnTo>
                  <a:lnTo>
                    <a:pt x="1082" y="561"/>
                  </a:lnTo>
                  <a:lnTo>
                    <a:pt x="1084" y="562"/>
                  </a:lnTo>
                  <a:lnTo>
                    <a:pt x="1087" y="565"/>
                  </a:lnTo>
                  <a:lnTo>
                    <a:pt x="1089" y="567"/>
                  </a:lnTo>
                  <a:lnTo>
                    <a:pt x="1090" y="570"/>
                  </a:lnTo>
                  <a:lnTo>
                    <a:pt x="1090" y="568"/>
                  </a:lnTo>
                  <a:lnTo>
                    <a:pt x="1089" y="567"/>
                  </a:lnTo>
                  <a:lnTo>
                    <a:pt x="1087" y="564"/>
                  </a:lnTo>
                  <a:lnTo>
                    <a:pt x="1086" y="562"/>
                  </a:lnTo>
                  <a:lnTo>
                    <a:pt x="1086" y="562"/>
                  </a:lnTo>
                  <a:lnTo>
                    <a:pt x="1086" y="561"/>
                  </a:lnTo>
                  <a:lnTo>
                    <a:pt x="1086" y="561"/>
                  </a:lnTo>
                  <a:lnTo>
                    <a:pt x="1086" y="558"/>
                  </a:lnTo>
                  <a:lnTo>
                    <a:pt x="1087" y="558"/>
                  </a:lnTo>
                  <a:lnTo>
                    <a:pt x="1087" y="556"/>
                  </a:lnTo>
                  <a:lnTo>
                    <a:pt x="1089" y="555"/>
                  </a:lnTo>
                  <a:lnTo>
                    <a:pt x="1089" y="555"/>
                  </a:lnTo>
                  <a:lnTo>
                    <a:pt x="1089" y="553"/>
                  </a:lnTo>
                  <a:lnTo>
                    <a:pt x="1090" y="553"/>
                  </a:lnTo>
                  <a:lnTo>
                    <a:pt x="1092" y="553"/>
                  </a:lnTo>
                  <a:lnTo>
                    <a:pt x="1092" y="555"/>
                  </a:lnTo>
                  <a:lnTo>
                    <a:pt x="1092" y="555"/>
                  </a:lnTo>
                  <a:lnTo>
                    <a:pt x="1093" y="555"/>
                  </a:lnTo>
                  <a:lnTo>
                    <a:pt x="1093" y="555"/>
                  </a:lnTo>
                  <a:lnTo>
                    <a:pt x="1095" y="556"/>
                  </a:lnTo>
                  <a:lnTo>
                    <a:pt x="1095" y="556"/>
                  </a:lnTo>
                  <a:lnTo>
                    <a:pt x="1095" y="558"/>
                  </a:lnTo>
                  <a:lnTo>
                    <a:pt x="1095" y="561"/>
                  </a:lnTo>
                  <a:lnTo>
                    <a:pt x="1096" y="561"/>
                  </a:lnTo>
                  <a:lnTo>
                    <a:pt x="1096" y="559"/>
                  </a:lnTo>
                  <a:lnTo>
                    <a:pt x="1096" y="558"/>
                  </a:lnTo>
                  <a:lnTo>
                    <a:pt x="1096" y="556"/>
                  </a:lnTo>
                  <a:lnTo>
                    <a:pt x="1098" y="555"/>
                  </a:lnTo>
                  <a:lnTo>
                    <a:pt x="1098" y="555"/>
                  </a:lnTo>
                  <a:lnTo>
                    <a:pt x="1098" y="555"/>
                  </a:lnTo>
                  <a:lnTo>
                    <a:pt x="1095" y="550"/>
                  </a:lnTo>
                  <a:lnTo>
                    <a:pt x="1095" y="550"/>
                  </a:lnTo>
                  <a:lnTo>
                    <a:pt x="1096" y="550"/>
                  </a:lnTo>
                  <a:lnTo>
                    <a:pt x="1096" y="549"/>
                  </a:lnTo>
                  <a:lnTo>
                    <a:pt x="1096" y="547"/>
                  </a:lnTo>
                  <a:lnTo>
                    <a:pt x="1096" y="546"/>
                  </a:lnTo>
                  <a:lnTo>
                    <a:pt x="1098" y="544"/>
                  </a:lnTo>
                  <a:lnTo>
                    <a:pt x="1099" y="543"/>
                  </a:lnTo>
                  <a:lnTo>
                    <a:pt x="1101" y="541"/>
                  </a:lnTo>
                  <a:lnTo>
                    <a:pt x="1101" y="541"/>
                  </a:lnTo>
                  <a:lnTo>
                    <a:pt x="1101" y="539"/>
                  </a:lnTo>
                  <a:lnTo>
                    <a:pt x="1101" y="539"/>
                  </a:lnTo>
                  <a:lnTo>
                    <a:pt x="1101" y="539"/>
                  </a:lnTo>
                  <a:lnTo>
                    <a:pt x="1101" y="538"/>
                  </a:lnTo>
                  <a:lnTo>
                    <a:pt x="1101" y="535"/>
                  </a:lnTo>
                  <a:lnTo>
                    <a:pt x="1099" y="535"/>
                  </a:lnTo>
                  <a:lnTo>
                    <a:pt x="1098" y="533"/>
                  </a:lnTo>
                  <a:lnTo>
                    <a:pt x="1098" y="532"/>
                  </a:lnTo>
                  <a:lnTo>
                    <a:pt x="1098" y="530"/>
                  </a:lnTo>
                  <a:lnTo>
                    <a:pt x="1098" y="529"/>
                  </a:lnTo>
                  <a:lnTo>
                    <a:pt x="1098" y="529"/>
                  </a:lnTo>
                  <a:lnTo>
                    <a:pt x="1098" y="527"/>
                  </a:lnTo>
                  <a:lnTo>
                    <a:pt x="1096" y="526"/>
                  </a:lnTo>
                  <a:lnTo>
                    <a:pt x="1096" y="524"/>
                  </a:lnTo>
                  <a:lnTo>
                    <a:pt x="1095" y="521"/>
                  </a:lnTo>
                  <a:lnTo>
                    <a:pt x="1095" y="517"/>
                  </a:lnTo>
                  <a:lnTo>
                    <a:pt x="1095" y="514"/>
                  </a:lnTo>
                  <a:lnTo>
                    <a:pt x="1093" y="512"/>
                  </a:lnTo>
                  <a:lnTo>
                    <a:pt x="1093" y="511"/>
                  </a:lnTo>
                  <a:lnTo>
                    <a:pt x="1093" y="511"/>
                  </a:lnTo>
                  <a:lnTo>
                    <a:pt x="1095" y="509"/>
                  </a:lnTo>
                  <a:lnTo>
                    <a:pt x="1095" y="508"/>
                  </a:lnTo>
                  <a:lnTo>
                    <a:pt x="1095" y="508"/>
                  </a:lnTo>
                  <a:lnTo>
                    <a:pt x="1095" y="508"/>
                  </a:lnTo>
                  <a:lnTo>
                    <a:pt x="1095" y="508"/>
                  </a:lnTo>
                  <a:lnTo>
                    <a:pt x="1093" y="506"/>
                  </a:lnTo>
                  <a:lnTo>
                    <a:pt x="1093" y="506"/>
                  </a:lnTo>
                  <a:lnTo>
                    <a:pt x="1095" y="505"/>
                  </a:lnTo>
                  <a:lnTo>
                    <a:pt x="1095" y="505"/>
                  </a:lnTo>
                  <a:lnTo>
                    <a:pt x="1093" y="503"/>
                  </a:lnTo>
                  <a:lnTo>
                    <a:pt x="1092" y="503"/>
                  </a:lnTo>
                  <a:lnTo>
                    <a:pt x="1092" y="501"/>
                  </a:lnTo>
                  <a:lnTo>
                    <a:pt x="1093" y="501"/>
                  </a:lnTo>
                  <a:lnTo>
                    <a:pt x="1093" y="501"/>
                  </a:lnTo>
                  <a:lnTo>
                    <a:pt x="1092" y="500"/>
                  </a:lnTo>
                  <a:lnTo>
                    <a:pt x="1092" y="500"/>
                  </a:lnTo>
                  <a:lnTo>
                    <a:pt x="1090" y="498"/>
                  </a:lnTo>
                  <a:lnTo>
                    <a:pt x="1089" y="497"/>
                  </a:lnTo>
                  <a:lnTo>
                    <a:pt x="1089" y="497"/>
                  </a:lnTo>
                  <a:lnTo>
                    <a:pt x="1089" y="494"/>
                  </a:lnTo>
                  <a:lnTo>
                    <a:pt x="1087" y="492"/>
                  </a:lnTo>
                  <a:lnTo>
                    <a:pt x="1087" y="491"/>
                  </a:lnTo>
                  <a:lnTo>
                    <a:pt x="1087" y="491"/>
                  </a:lnTo>
                  <a:lnTo>
                    <a:pt x="1086" y="491"/>
                  </a:lnTo>
                  <a:lnTo>
                    <a:pt x="1086" y="491"/>
                  </a:lnTo>
                  <a:lnTo>
                    <a:pt x="1087" y="489"/>
                  </a:lnTo>
                  <a:lnTo>
                    <a:pt x="1096" y="486"/>
                  </a:lnTo>
                  <a:lnTo>
                    <a:pt x="1096" y="485"/>
                  </a:lnTo>
                  <a:lnTo>
                    <a:pt x="1101" y="483"/>
                  </a:lnTo>
                  <a:lnTo>
                    <a:pt x="1104" y="482"/>
                  </a:lnTo>
                  <a:lnTo>
                    <a:pt x="1105" y="480"/>
                  </a:lnTo>
                  <a:lnTo>
                    <a:pt x="1108" y="479"/>
                  </a:lnTo>
                  <a:lnTo>
                    <a:pt x="1110" y="477"/>
                  </a:lnTo>
                  <a:lnTo>
                    <a:pt x="1110" y="476"/>
                  </a:lnTo>
                  <a:lnTo>
                    <a:pt x="1114" y="471"/>
                  </a:lnTo>
                  <a:lnTo>
                    <a:pt x="1117" y="470"/>
                  </a:lnTo>
                  <a:lnTo>
                    <a:pt x="1119" y="467"/>
                  </a:lnTo>
                  <a:lnTo>
                    <a:pt x="1120" y="465"/>
                  </a:lnTo>
                  <a:lnTo>
                    <a:pt x="1122" y="462"/>
                  </a:lnTo>
                  <a:lnTo>
                    <a:pt x="1123" y="459"/>
                  </a:lnTo>
                  <a:lnTo>
                    <a:pt x="1123" y="457"/>
                  </a:lnTo>
                  <a:lnTo>
                    <a:pt x="1125" y="454"/>
                  </a:lnTo>
                  <a:lnTo>
                    <a:pt x="1125" y="451"/>
                  </a:lnTo>
                  <a:lnTo>
                    <a:pt x="1125" y="447"/>
                  </a:lnTo>
                  <a:lnTo>
                    <a:pt x="1125" y="442"/>
                  </a:lnTo>
                  <a:lnTo>
                    <a:pt x="1125" y="436"/>
                  </a:lnTo>
                  <a:lnTo>
                    <a:pt x="1123" y="433"/>
                  </a:lnTo>
                  <a:lnTo>
                    <a:pt x="1123" y="432"/>
                  </a:lnTo>
                  <a:lnTo>
                    <a:pt x="1122" y="425"/>
                  </a:lnTo>
                  <a:lnTo>
                    <a:pt x="1122" y="424"/>
                  </a:lnTo>
                  <a:lnTo>
                    <a:pt x="1120" y="422"/>
                  </a:lnTo>
                  <a:lnTo>
                    <a:pt x="1117" y="416"/>
                  </a:lnTo>
                  <a:lnTo>
                    <a:pt x="1113" y="412"/>
                  </a:lnTo>
                  <a:lnTo>
                    <a:pt x="1113" y="412"/>
                  </a:lnTo>
                  <a:lnTo>
                    <a:pt x="1111" y="410"/>
                  </a:lnTo>
                  <a:lnTo>
                    <a:pt x="1108" y="409"/>
                  </a:lnTo>
                  <a:lnTo>
                    <a:pt x="1107" y="407"/>
                  </a:lnTo>
                  <a:lnTo>
                    <a:pt x="1102" y="403"/>
                  </a:lnTo>
                  <a:lnTo>
                    <a:pt x="1101" y="403"/>
                  </a:lnTo>
                  <a:lnTo>
                    <a:pt x="1101" y="401"/>
                  </a:lnTo>
                  <a:lnTo>
                    <a:pt x="1101" y="401"/>
                  </a:lnTo>
                  <a:lnTo>
                    <a:pt x="1101" y="398"/>
                  </a:lnTo>
                  <a:lnTo>
                    <a:pt x="1101" y="397"/>
                  </a:lnTo>
                  <a:lnTo>
                    <a:pt x="1101" y="397"/>
                  </a:lnTo>
                  <a:lnTo>
                    <a:pt x="1102" y="395"/>
                  </a:lnTo>
                  <a:lnTo>
                    <a:pt x="1104" y="392"/>
                  </a:lnTo>
                  <a:lnTo>
                    <a:pt x="1105" y="390"/>
                  </a:lnTo>
                  <a:lnTo>
                    <a:pt x="1105" y="389"/>
                  </a:lnTo>
                  <a:lnTo>
                    <a:pt x="1107" y="387"/>
                  </a:lnTo>
                  <a:lnTo>
                    <a:pt x="1108" y="386"/>
                  </a:lnTo>
                  <a:lnTo>
                    <a:pt x="1110" y="384"/>
                  </a:lnTo>
                  <a:lnTo>
                    <a:pt x="1110" y="383"/>
                  </a:lnTo>
                  <a:lnTo>
                    <a:pt x="1108" y="383"/>
                  </a:lnTo>
                  <a:lnTo>
                    <a:pt x="1108" y="381"/>
                  </a:lnTo>
                  <a:lnTo>
                    <a:pt x="1110" y="380"/>
                  </a:lnTo>
                  <a:lnTo>
                    <a:pt x="1110" y="380"/>
                  </a:lnTo>
                  <a:lnTo>
                    <a:pt x="1110" y="377"/>
                  </a:lnTo>
                  <a:lnTo>
                    <a:pt x="1110" y="377"/>
                  </a:lnTo>
                  <a:lnTo>
                    <a:pt x="1111" y="377"/>
                  </a:lnTo>
                  <a:lnTo>
                    <a:pt x="1114" y="380"/>
                  </a:lnTo>
                  <a:lnTo>
                    <a:pt x="1114" y="380"/>
                  </a:lnTo>
                  <a:lnTo>
                    <a:pt x="1114" y="378"/>
                  </a:lnTo>
                  <a:lnTo>
                    <a:pt x="1113" y="377"/>
                  </a:lnTo>
                  <a:lnTo>
                    <a:pt x="1113" y="375"/>
                  </a:lnTo>
                  <a:lnTo>
                    <a:pt x="1114" y="374"/>
                  </a:lnTo>
                  <a:lnTo>
                    <a:pt x="1114" y="374"/>
                  </a:lnTo>
                  <a:lnTo>
                    <a:pt x="1114" y="372"/>
                  </a:lnTo>
                  <a:lnTo>
                    <a:pt x="1114" y="371"/>
                  </a:lnTo>
                  <a:lnTo>
                    <a:pt x="1116" y="368"/>
                  </a:lnTo>
                  <a:lnTo>
                    <a:pt x="1116" y="368"/>
                  </a:lnTo>
                  <a:lnTo>
                    <a:pt x="1113" y="368"/>
                  </a:lnTo>
                  <a:lnTo>
                    <a:pt x="1111" y="366"/>
                  </a:lnTo>
                  <a:lnTo>
                    <a:pt x="1111" y="366"/>
                  </a:lnTo>
                  <a:lnTo>
                    <a:pt x="1113" y="366"/>
                  </a:lnTo>
                  <a:lnTo>
                    <a:pt x="1113" y="365"/>
                  </a:lnTo>
                  <a:lnTo>
                    <a:pt x="1111" y="360"/>
                  </a:lnTo>
                  <a:lnTo>
                    <a:pt x="1111" y="359"/>
                  </a:lnTo>
                  <a:lnTo>
                    <a:pt x="1111" y="357"/>
                  </a:lnTo>
                  <a:lnTo>
                    <a:pt x="1113" y="356"/>
                  </a:lnTo>
                  <a:lnTo>
                    <a:pt x="1113" y="356"/>
                  </a:lnTo>
                  <a:lnTo>
                    <a:pt x="1111" y="356"/>
                  </a:lnTo>
                  <a:lnTo>
                    <a:pt x="1110" y="354"/>
                  </a:lnTo>
                  <a:lnTo>
                    <a:pt x="1110" y="352"/>
                  </a:lnTo>
                  <a:lnTo>
                    <a:pt x="1110" y="352"/>
                  </a:lnTo>
                  <a:lnTo>
                    <a:pt x="1110" y="351"/>
                  </a:lnTo>
                  <a:lnTo>
                    <a:pt x="1111" y="349"/>
                  </a:lnTo>
                  <a:lnTo>
                    <a:pt x="1111" y="349"/>
                  </a:lnTo>
                  <a:lnTo>
                    <a:pt x="1111" y="348"/>
                  </a:lnTo>
                  <a:lnTo>
                    <a:pt x="1108" y="349"/>
                  </a:lnTo>
                  <a:lnTo>
                    <a:pt x="1107" y="348"/>
                  </a:lnTo>
                  <a:lnTo>
                    <a:pt x="1105" y="349"/>
                  </a:lnTo>
                  <a:lnTo>
                    <a:pt x="1105" y="348"/>
                  </a:lnTo>
                  <a:lnTo>
                    <a:pt x="1105" y="348"/>
                  </a:lnTo>
                  <a:lnTo>
                    <a:pt x="1108" y="343"/>
                  </a:lnTo>
                  <a:lnTo>
                    <a:pt x="1108" y="342"/>
                  </a:lnTo>
                  <a:lnTo>
                    <a:pt x="1110" y="340"/>
                  </a:lnTo>
                  <a:lnTo>
                    <a:pt x="1110" y="339"/>
                  </a:lnTo>
                  <a:lnTo>
                    <a:pt x="1110" y="339"/>
                  </a:lnTo>
                  <a:lnTo>
                    <a:pt x="1110" y="334"/>
                  </a:lnTo>
                  <a:lnTo>
                    <a:pt x="1110" y="333"/>
                  </a:lnTo>
                  <a:lnTo>
                    <a:pt x="1111" y="331"/>
                  </a:lnTo>
                  <a:lnTo>
                    <a:pt x="1113" y="330"/>
                  </a:lnTo>
                  <a:lnTo>
                    <a:pt x="1110" y="328"/>
                  </a:lnTo>
                  <a:lnTo>
                    <a:pt x="1110" y="327"/>
                  </a:lnTo>
                  <a:lnTo>
                    <a:pt x="1108" y="325"/>
                  </a:lnTo>
                  <a:lnTo>
                    <a:pt x="1107" y="325"/>
                  </a:lnTo>
                  <a:lnTo>
                    <a:pt x="1107" y="322"/>
                  </a:lnTo>
                  <a:lnTo>
                    <a:pt x="1105" y="321"/>
                  </a:lnTo>
                  <a:lnTo>
                    <a:pt x="1105" y="316"/>
                  </a:lnTo>
                  <a:lnTo>
                    <a:pt x="1105" y="313"/>
                  </a:lnTo>
                  <a:lnTo>
                    <a:pt x="1105" y="311"/>
                  </a:lnTo>
                  <a:lnTo>
                    <a:pt x="1105" y="310"/>
                  </a:lnTo>
                  <a:lnTo>
                    <a:pt x="1105" y="308"/>
                  </a:lnTo>
                  <a:lnTo>
                    <a:pt x="1108" y="307"/>
                  </a:lnTo>
                  <a:lnTo>
                    <a:pt x="1111" y="304"/>
                  </a:lnTo>
                  <a:lnTo>
                    <a:pt x="1114" y="304"/>
                  </a:lnTo>
                  <a:lnTo>
                    <a:pt x="1116" y="304"/>
                  </a:lnTo>
                  <a:lnTo>
                    <a:pt x="1120" y="304"/>
                  </a:lnTo>
                  <a:lnTo>
                    <a:pt x="1123" y="305"/>
                  </a:lnTo>
                  <a:lnTo>
                    <a:pt x="1134" y="310"/>
                  </a:lnTo>
                  <a:lnTo>
                    <a:pt x="1136" y="311"/>
                  </a:lnTo>
                  <a:lnTo>
                    <a:pt x="1134" y="313"/>
                  </a:lnTo>
                  <a:lnTo>
                    <a:pt x="1134" y="313"/>
                  </a:lnTo>
                  <a:lnTo>
                    <a:pt x="1137" y="311"/>
                  </a:lnTo>
                  <a:lnTo>
                    <a:pt x="1139" y="310"/>
                  </a:lnTo>
                  <a:lnTo>
                    <a:pt x="1139" y="310"/>
                  </a:lnTo>
                  <a:lnTo>
                    <a:pt x="1142" y="311"/>
                  </a:lnTo>
                  <a:lnTo>
                    <a:pt x="1143" y="311"/>
                  </a:lnTo>
                  <a:lnTo>
                    <a:pt x="1145" y="313"/>
                  </a:lnTo>
                  <a:lnTo>
                    <a:pt x="1148" y="314"/>
                  </a:lnTo>
                  <a:lnTo>
                    <a:pt x="1148" y="314"/>
                  </a:lnTo>
                  <a:lnTo>
                    <a:pt x="1148" y="313"/>
                  </a:lnTo>
                  <a:lnTo>
                    <a:pt x="1148" y="313"/>
                  </a:lnTo>
                  <a:lnTo>
                    <a:pt x="1151" y="311"/>
                  </a:lnTo>
                  <a:lnTo>
                    <a:pt x="1154" y="310"/>
                  </a:lnTo>
                  <a:lnTo>
                    <a:pt x="1155" y="308"/>
                  </a:lnTo>
                  <a:lnTo>
                    <a:pt x="1157" y="307"/>
                  </a:lnTo>
                  <a:lnTo>
                    <a:pt x="1158" y="305"/>
                  </a:lnTo>
                  <a:lnTo>
                    <a:pt x="1160" y="305"/>
                  </a:lnTo>
                  <a:lnTo>
                    <a:pt x="1160" y="307"/>
                  </a:lnTo>
                  <a:lnTo>
                    <a:pt x="1163" y="308"/>
                  </a:lnTo>
                  <a:lnTo>
                    <a:pt x="1165" y="310"/>
                  </a:lnTo>
                  <a:lnTo>
                    <a:pt x="1166" y="311"/>
                  </a:lnTo>
                  <a:lnTo>
                    <a:pt x="1168" y="313"/>
                  </a:lnTo>
                  <a:lnTo>
                    <a:pt x="1168" y="313"/>
                  </a:lnTo>
                  <a:lnTo>
                    <a:pt x="1169" y="314"/>
                  </a:lnTo>
                  <a:lnTo>
                    <a:pt x="1172" y="314"/>
                  </a:lnTo>
                  <a:lnTo>
                    <a:pt x="1172" y="314"/>
                  </a:lnTo>
                  <a:lnTo>
                    <a:pt x="1172" y="316"/>
                  </a:lnTo>
                  <a:lnTo>
                    <a:pt x="1172" y="316"/>
                  </a:lnTo>
                  <a:lnTo>
                    <a:pt x="1172" y="317"/>
                  </a:lnTo>
                  <a:lnTo>
                    <a:pt x="1172" y="317"/>
                  </a:lnTo>
                  <a:lnTo>
                    <a:pt x="1172" y="319"/>
                  </a:lnTo>
                  <a:lnTo>
                    <a:pt x="1171" y="322"/>
                  </a:lnTo>
                  <a:lnTo>
                    <a:pt x="1172" y="322"/>
                  </a:lnTo>
                  <a:lnTo>
                    <a:pt x="1172" y="322"/>
                  </a:lnTo>
                  <a:lnTo>
                    <a:pt x="1174" y="321"/>
                  </a:lnTo>
                  <a:lnTo>
                    <a:pt x="1174" y="321"/>
                  </a:lnTo>
                  <a:lnTo>
                    <a:pt x="1177" y="321"/>
                  </a:lnTo>
                  <a:lnTo>
                    <a:pt x="1178" y="322"/>
                  </a:lnTo>
                  <a:lnTo>
                    <a:pt x="1178" y="324"/>
                  </a:lnTo>
                  <a:lnTo>
                    <a:pt x="1178" y="325"/>
                  </a:lnTo>
                  <a:lnTo>
                    <a:pt x="1180" y="325"/>
                  </a:lnTo>
                  <a:lnTo>
                    <a:pt x="1180" y="327"/>
                  </a:lnTo>
                  <a:lnTo>
                    <a:pt x="1180" y="327"/>
                  </a:lnTo>
                  <a:lnTo>
                    <a:pt x="1180" y="328"/>
                  </a:lnTo>
                  <a:lnTo>
                    <a:pt x="1177" y="328"/>
                  </a:lnTo>
                  <a:lnTo>
                    <a:pt x="1178" y="330"/>
                  </a:lnTo>
                  <a:lnTo>
                    <a:pt x="1180" y="328"/>
                  </a:lnTo>
                  <a:lnTo>
                    <a:pt x="1181" y="328"/>
                  </a:lnTo>
                  <a:lnTo>
                    <a:pt x="1181" y="327"/>
                  </a:lnTo>
                  <a:lnTo>
                    <a:pt x="1183" y="327"/>
                  </a:lnTo>
                  <a:lnTo>
                    <a:pt x="1184" y="328"/>
                  </a:lnTo>
                  <a:lnTo>
                    <a:pt x="1186" y="328"/>
                  </a:lnTo>
                  <a:lnTo>
                    <a:pt x="1186" y="330"/>
                  </a:lnTo>
                  <a:lnTo>
                    <a:pt x="1184" y="330"/>
                  </a:lnTo>
                  <a:lnTo>
                    <a:pt x="1183" y="331"/>
                  </a:lnTo>
                  <a:lnTo>
                    <a:pt x="1183" y="333"/>
                  </a:lnTo>
                  <a:lnTo>
                    <a:pt x="1183" y="333"/>
                  </a:lnTo>
                  <a:lnTo>
                    <a:pt x="1183" y="333"/>
                  </a:lnTo>
                  <a:lnTo>
                    <a:pt x="1184" y="333"/>
                  </a:lnTo>
                  <a:lnTo>
                    <a:pt x="1184" y="334"/>
                  </a:lnTo>
                  <a:lnTo>
                    <a:pt x="1184" y="334"/>
                  </a:lnTo>
                  <a:lnTo>
                    <a:pt x="1184" y="336"/>
                  </a:lnTo>
                  <a:lnTo>
                    <a:pt x="1186" y="339"/>
                  </a:lnTo>
                  <a:lnTo>
                    <a:pt x="1187" y="340"/>
                  </a:lnTo>
                  <a:lnTo>
                    <a:pt x="1189" y="340"/>
                  </a:lnTo>
                  <a:lnTo>
                    <a:pt x="1190" y="340"/>
                  </a:lnTo>
                  <a:lnTo>
                    <a:pt x="1192" y="340"/>
                  </a:lnTo>
                  <a:lnTo>
                    <a:pt x="1196" y="342"/>
                  </a:lnTo>
                  <a:lnTo>
                    <a:pt x="1198" y="343"/>
                  </a:lnTo>
                  <a:lnTo>
                    <a:pt x="1201" y="342"/>
                  </a:lnTo>
                  <a:lnTo>
                    <a:pt x="1201" y="342"/>
                  </a:lnTo>
                  <a:lnTo>
                    <a:pt x="1203" y="343"/>
                  </a:lnTo>
                  <a:lnTo>
                    <a:pt x="1203" y="343"/>
                  </a:lnTo>
                  <a:lnTo>
                    <a:pt x="1203" y="345"/>
                  </a:lnTo>
                  <a:lnTo>
                    <a:pt x="1203" y="346"/>
                  </a:lnTo>
                  <a:lnTo>
                    <a:pt x="1204" y="346"/>
                  </a:lnTo>
                  <a:lnTo>
                    <a:pt x="1206" y="348"/>
                  </a:lnTo>
                  <a:lnTo>
                    <a:pt x="1206" y="348"/>
                  </a:lnTo>
                  <a:lnTo>
                    <a:pt x="1207" y="346"/>
                  </a:lnTo>
                  <a:lnTo>
                    <a:pt x="1209" y="346"/>
                  </a:lnTo>
                  <a:lnTo>
                    <a:pt x="1209" y="345"/>
                  </a:lnTo>
                  <a:lnTo>
                    <a:pt x="1209" y="343"/>
                  </a:lnTo>
                  <a:lnTo>
                    <a:pt x="1210" y="343"/>
                  </a:lnTo>
                  <a:lnTo>
                    <a:pt x="1210" y="342"/>
                  </a:lnTo>
                  <a:lnTo>
                    <a:pt x="1212" y="343"/>
                  </a:lnTo>
                  <a:lnTo>
                    <a:pt x="1212" y="343"/>
                  </a:lnTo>
                  <a:lnTo>
                    <a:pt x="1212" y="346"/>
                  </a:lnTo>
                  <a:lnTo>
                    <a:pt x="1212" y="346"/>
                  </a:lnTo>
                  <a:lnTo>
                    <a:pt x="1212" y="348"/>
                  </a:lnTo>
                  <a:lnTo>
                    <a:pt x="1212" y="348"/>
                  </a:lnTo>
                  <a:lnTo>
                    <a:pt x="1212" y="349"/>
                  </a:lnTo>
                  <a:lnTo>
                    <a:pt x="1210" y="351"/>
                  </a:lnTo>
                  <a:lnTo>
                    <a:pt x="1210" y="352"/>
                  </a:lnTo>
                  <a:lnTo>
                    <a:pt x="1209" y="356"/>
                  </a:lnTo>
                  <a:lnTo>
                    <a:pt x="1209" y="357"/>
                  </a:lnTo>
                  <a:lnTo>
                    <a:pt x="1209" y="359"/>
                  </a:lnTo>
                  <a:lnTo>
                    <a:pt x="1209" y="360"/>
                  </a:lnTo>
                  <a:lnTo>
                    <a:pt x="1209" y="360"/>
                  </a:lnTo>
                  <a:lnTo>
                    <a:pt x="1209" y="362"/>
                  </a:lnTo>
                  <a:lnTo>
                    <a:pt x="1210" y="363"/>
                  </a:lnTo>
                  <a:lnTo>
                    <a:pt x="1210" y="365"/>
                  </a:lnTo>
                  <a:lnTo>
                    <a:pt x="1210" y="365"/>
                  </a:lnTo>
                  <a:lnTo>
                    <a:pt x="1210" y="366"/>
                  </a:lnTo>
                  <a:lnTo>
                    <a:pt x="1209" y="368"/>
                  </a:lnTo>
                  <a:lnTo>
                    <a:pt x="1207" y="368"/>
                  </a:lnTo>
                  <a:lnTo>
                    <a:pt x="1206" y="369"/>
                  </a:lnTo>
                  <a:lnTo>
                    <a:pt x="1199" y="369"/>
                  </a:lnTo>
                  <a:lnTo>
                    <a:pt x="1196" y="368"/>
                  </a:lnTo>
                  <a:lnTo>
                    <a:pt x="1198" y="369"/>
                  </a:lnTo>
                  <a:lnTo>
                    <a:pt x="1199" y="369"/>
                  </a:lnTo>
                  <a:lnTo>
                    <a:pt x="1201" y="369"/>
                  </a:lnTo>
                  <a:lnTo>
                    <a:pt x="1207" y="371"/>
                  </a:lnTo>
                  <a:lnTo>
                    <a:pt x="1209" y="371"/>
                  </a:lnTo>
                  <a:lnTo>
                    <a:pt x="1209" y="372"/>
                  </a:lnTo>
                  <a:lnTo>
                    <a:pt x="1210" y="374"/>
                  </a:lnTo>
                  <a:lnTo>
                    <a:pt x="1210" y="375"/>
                  </a:lnTo>
                  <a:lnTo>
                    <a:pt x="1210" y="377"/>
                  </a:lnTo>
                  <a:lnTo>
                    <a:pt x="1210" y="378"/>
                  </a:lnTo>
                  <a:lnTo>
                    <a:pt x="1209" y="380"/>
                  </a:lnTo>
                  <a:lnTo>
                    <a:pt x="1209" y="381"/>
                  </a:lnTo>
                  <a:lnTo>
                    <a:pt x="1209" y="384"/>
                  </a:lnTo>
                  <a:lnTo>
                    <a:pt x="1209" y="384"/>
                  </a:lnTo>
                  <a:lnTo>
                    <a:pt x="1212" y="384"/>
                  </a:lnTo>
                  <a:lnTo>
                    <a:pt x="1213" y="386"/>
                  </a:lnTo>
                  <a:lnTo>
                    <a:pt x="1213" y="386"/>
                  </a:lnTo>
                  <a:lnTo>
                    <a:pt x="1212" y="389"/>
                  </a:lnTo>
                  <a:lnTo>
                    <a:pt x="1212" y="389"/>
                  </a:lnTo>
                  <a:lnTo>
                    <a:pt x="1212" y="390"/>
                  </a:lnTo>
                  <a:lnTo>
                    <a:pt x="1212" y="392"/>
                  </a:lnTo>
                  <a:lnTo>
                    <a:pt x="1212" y="392"/>
                  </a:lnTo>
                  <a:lnTo>
                    <a:pt x="1212" y="394"/>
                  </a:lnTo>
                  <a:lnTo>
                    <a:pt x="1212" y="395"/>
                  </a:lnTo>
                  <a:lnTo>
                    <a:pt x="1210" y="397"/>
                  </a:lnTo>
                  <a:lnTo>
                    <a:pt x="1210" y="397"/>
                  </a:lnTo>
                  <a:lnTo>
                    <a:pt x="1209" y="398"/>
                  </a:lnTo>
                  <a:lnTo>
                    <a:pt x="1209" y="397"/>
                  </a:lnTo>
                  <a:lnTo>
                    <a:pt x="1209" y="395"/>
                  </a:lnTo>
                  <a:lnTo>
                    <a:pt x="1207" y="394"/>
                  </a:lnTo>
                  <a:lnTo>
                    <a:pt x="1207" y="395"/>
                  </a:lnTo>
                  <a:lnTo>
                    <a:pt x="1207" y="395"/>
                  </a:lnTo>
                  <a:lnTo>
                    <a:pt x="1207" y="395"/>
                  </a:lnTo>
                  <a:lnTo>
                    <a:pt x="1207" y="397"/>
                  </a:lnTo>
                  <a:lnTo>
                    <a:pt x="1207" y="397"/>
                  </a:lnTo>
                  <a:lnTo>
                    <a:pt x="1206" y="398"/>
                  </a:lnTo>
                  <a:lnTo>
                    <a:pt x="1203" y="398"/>
                  </a:lnTo>
                  <a:lnTo>
                    <a:pt x="1203" y="398"/>
                  </a:lnTo>
                  <a:lnTo>
                    <a:pt x="1204" y="400"/>
                  </a:lnTo>
                  <a:lnTo>
                    <a:pt x="1207" y="400"/>
                  </a:lnTo>
                  <a:lnTo>
                    <a:pt x="1207" y="401"/>
                  </a:lnTo>
                  <a:lnTo>
                    <a:pt x="1209" y="400"/>
                  </a:lnTo>
                  <a:lnTo>
                    <a:pt x="1213" y="397"/>
                  </a:lnTo>
                  <a:lnTo>
                    <a:pt x="1215" y="397"/>
                  </a:lnTo>
                  <a:lnTo>
                    <a:pt x="1215" y="395"/>
                  </a:lnTo>
                  <a:lnTo>
                    <a:pt x="1216" y="395"/>
                  </a:lnTo>
                  <a:lnTo>
                    <a:pt x="1218" y="395"/>
                  </a:lnTo>
                  <a:lnTo>
                    <a:pt x="1221" y="395"/>
                  </a:lnTo>
                  <a:lnTo>
                    <a:pt x="1222" y="395"/>
                  </a:lnTo>
                  <a:lnTo>
                    <a:pt x="1222" y="397"/>
                  </a:lnTo>
                  <a:lnTo>
                    <a:pt x="1224" y="397"/>
                  </a:lnTo>
                  <a:lnTo>
                    <a:pt x="1224" y="398"/>
                  </a:lnTo>
                  <a:lnTo>
                    <a:pt x="1225" y="400"/>
                  </a:lnTo>
                  <a:lnTo>
                    <a:pt x="1225" y="403"/>
                  </a:lnTo>
                  <a:lnTo>
                    <a:pt x="1227" y="404"/>
                  </a:lnTo>
                  <a:lnTo>
                    <a:pt x="1227" y="404"/>
                  </a:lnTo>
                  <a:lnTo>
                    <a:pt x="1227" y="406"/>
                  </a:lnTo>
                  <a:lnTo>
                    <a:pt x="1227" y="407"/>
                  </a:lnTo>
                  <a:lnTo>
                    <a:pt x="1225" y="412"/>
                  </a:lnTo>
                  <a:lnTo>
                    <a:pt x="1225" y="413"/>
                  </a:lnTo>
                  <a:lnTo>
                    <a:pt x="1224" y="415"/>
                  </a:lnTo>
                  <a:lnTo>
                    <a:pt x="1222" y="416"/>
                  </a:lnTo>
                  <a:lnTo>
                    <a:pt x="1219" y="416"/>
                  </a:lnTo>
                  <a:lnTo>
                    <a:pt x="1218" y="418"/>
                  </a:lnTo>
                  <a:lnTo>
                    <a:pt x="1216" y="418"/>
                  </a:lnTo>
                  <a:lnTo>
                    <a:pt x="1216" y="419"/>
                  </a:lnTo>
                  <a:lnTo>
                    <a:pt x="1219" y="418"/>
                  </a:lnTo>
                  <a:lnTo>
                    <a:pt x="1224" y="416"/>
                  </a:lnTo>
                  <a:lnTo>
                    <a:pt x="1224" y="415"/>
                  </a:lnTo>
                  <a:lnTo>
                    <a:pt x="1225" y="415"/>
                  </a:lnTo>
                  <a:lnTo>
                    <a:pt x="1225" y="412"/>
                  </a:lnTo>
                  <a:lnTo>
                    <a:pt x="1227" y="407"/>
                  </a:lnTo>
                  <a:lnTo>
                    <a:pt x="1228" y="406"/>
                  </a:lnTo>
                  <a:lnTo>
                    <a:pt x="1230" y="406"/>
                  </a:lnTo>
                  <a:lnTo>
                    <a:pt x="1230" y="406"/>
                  </a:lnTo>
                  <a:lnTo>
                    <a:pt x="1231" y="409"/>
                  </a:lnTo>
                  <a:lnTo>
                    <a:pt x="1231" y="410"/>
                  </a:lnTo>
                  <a:lnTo>
                    <a:pt x="1231" y="410"/>
                  </a:lnTo>
                  <a:lnTo>
                    <a:pt x="1228" y="413"/>
                  </a:lnTo>
                  <a:lnTo>
                    <a:pt x="1230" y="413"/>
                  </a:lnTo>
                  <a:lnTo>
                    <a:pt x="1231" y="410"/>
                  </a:lnTo>
                  <a:lnTo>
                    <a:pt x="1231" y="409"/>
                  </a:lnTo>
                  <a:lnTo>
                    <a:pt x="1231" y="409"/>
                  </a:lnTo>
                  <a:lnTo>
                    <a:pt x="1233" y="407"/>
                  </a:lnTo>
                  <a:lnTo>
                    <a:pt x="1233" y="407"/>
                  </a:lnTo>
                  <a:lnTo>
                    <a:pt x="1233" y="410"/>
                  </a:lnTo>
                  <a:lnTo>
                    <a:pt x="1233" y="413"/>
                  </a:lnTo>
                  <a:lnTo>
                    <a:pt x="1233" y="415"/>
                  </a:lnTo>
                  <a:lnTo>
                    <a:pt x="1233" y="416"/>
                  </a:lnTo>
                  <a:lnTo>
                    <a:pt x="1233" y="416"/>
                  </a:lnTo>
                  <a:lnTo>
                    <a:pt x="1234" y="415"/>
                  </a:lnTo>
                  <a:lnTo>
                    <a:pt x="1234" y="413"/>
                  </a:lnTo>
                  <a:lnTo>
                    <a:pt x="1234" y="412"/>
                  </a:lnTo>
                  <a:lnTo>
                    <a:pt x="1234" y="412"/>
                  </a:lnTo>
                  <a:lnTo>
                    <a:pt x="1237" y="410"/>
                  </a:lnTo>
                  <a:lnTo>
                    <a:pt x="1240" y="409"/>
                  </a:lnTo>
                  <a:lnTo>
                    <a:pt x="1242" y="407"/>
                  </a:lnTo>
                  <a:lnTo>
                    <a:pt x="1244" y="406"/>
                  </a:lnTo>
                  <a:lnTo>
                    <a:pt x="1245" y="406"/>
                  </a:lnTo>
                  <a:lnTo>
                    <a:pt x="1247" y="404"/>
                  </a:lnTo>
                  <a:lnTo>
                    <a:pt x="1247" y="401"/>
                  </a:lnTo>
                  <a:lnTo>
                    <a:pt x="1248" y="400"/>
                  </a:lnTo>
                  <a:lnTo>
                    <a:pt x="1248" y="400"/>
                  </a:lnTo>
                  <a:lnTo>
                    <a:pt x="1250" y="398"/>
                  </a:lnTo>
                  <a:lnTo>
                    <a:pt x="1251" y="398"/>
                  </a:lnTo>
                  <a:lnTo>
                    <a:pt x="1251" y="398"/>
                  </a:lnTo>
                  <a:lnTo>
                    <a:pt x="1253" y="400"/>
                  </a:lnTo>
                  <a:lnTo>
                    <a:pt x="1253" y="401"/>
                  </a:lnTo>
                  <a:lnTo>
                    <a:pt x="1254" y="403"/>
                  </a:lnTo>
                  <a:lnTo>
                    <a:pt x="1254" y="403"/>
                  </a:lnTo>
                  <a:lnTo>
                    <a:pt x="1254" y="407"/>
                  </a:lnTo>
                  <a:lnTo>
                    <a:pt x="1254" y="407"/>
                  </a:lnTo>
                  <a:lnTo>
                    <a:pt x="1254" y="404"/>
                  </a:lnTo>
                  <a:lnTo>
                    <a:pt x="1256" y="403"/>
                  </a:lnTo>
                  <a:lnTo>
                    <a:pt x="1256" y="403"/>
                  </a:lnTo>
                  <a:lnTo>
                    <a:pt x="1254" y="401"/>
                  </a:lnTo>
                  <a:lnTo>
                    <a:pt x="1254" y="400"/>
                  </a:lnTo>
                  <a:lnTo>
                    <a:pt x="1254" y="398"/>
                  </a:lnTo>
                  <a:lnTo>
                    <a:pt x="1254" y="398"/>
                  </a:lnTo>
                  <a:lnTo>
                    <a:pt x="1254" y="397"/>
                  </a:lnTo>
                  <a:lnTo>
                    <a:pt x="1256" y="397"/>
                  </a:lnTo>
                  <a:lnTo>
                    <a:pt x="1256" y="397"/>
                  </a:lnTo>
                  <a:lnTo>
                    <a:pt x="1256" y="395"/>
                  </a:lnTo>
                  <a:lnTo>
                    <a:pt x="1256" y="395"/>
                  </a:lnTo>
                  <a:lnTo>
                    <a:pt x="1256" y="394"/>
                  </a:lnTo>
                  <a:lnTo>
                    <a:pt x="1257" y="394"/>
                  </a:lnTo>
                  <a:lnTo>
                    <a:pt x="1257" y="394"/>
                  </a:lnTo>
                  <a:lnTo>
                    <a:pt x="1257" y="394"/>
                  </a:lnTo>
                  <a:lnTo>
                    <a:pt x="1257" y="392"/>
                  </a:lnTo>
                  <a:lnTo>
                    <a:pt x="1257" y="392"/>
                  </a:lnTo>
                  <a:lnTo>
                    <a:pt x="1260" y="394"/>
                  </a:lnTo>
                  <a:lnTo>
                    <a:pt x="1260" y="392"/>
                  </a:lnTo>
                  <a:lnTo>
                    <a:pt x="1262" y="392"/>
                  </a:lnTo>
                  <a:lnTo>
                    <a:pt x="1262" y="392"/>
                  </a:lnTo>
                  <a:lnTo>
                    <a:pt x="1260" y="390"/>
                  </a:lnTo>
                  <a:lnTo>
                    <a:pt x="1259" y="390"/>
                  </a:lnTo>
                  <a:lnTo>
                    <a:pt x="1259" y="390"/>
                  </a:lnTo>
                  <a:lnTo>
                    <a:pt x="1259" y="389"/>
                  </a:lnTo>
                  <a:lnTo>
                    <a:pt x="1257" y="387"/>
                  </a:lnTo>
                  <a:lnTo>
                    <a:pt x="1257" y="387"/>
                  </a:lnTo>
                  <a:lnTo>
                    <a:pt x="1259" y="387"/>
                  </a:lnTo>
                  <a:lnTo>
                    <a:pt x="1259" y="387"/>
                  </a:lnTo>
                  <a:lnTo>
                    <a:pt x="1259" y="387"/>
                  </a:lnTo>
                  <a:lnTo>
                    <a:pt x="1260" y="386"/>
                  </a:lnTo>
                  <a:lnTo>
                    <a:pt x="1260" y="384"/>
                  </a:lnTo>
                  <a:lnTo>
                    <a:pt x="1262" y="386"/>
                  </a:lnTo>
                  <a:lnTo>
                    <a:pt x="1262" y="386"/>
                  </a:lnTo>
                  <a:lnTo>
                    <a:pt x="1260" y="383"/>
                  </a:lnTo>
                  <a:lnTo>
                    <a:pt x="1260" y="381"/>
                  </a:lnTo>
                  <a:lnTo>
                    <a:pt x="1262" y="381"/>
                  </a:lnTo>
                  <a:lnTo>
                    <a:pt x="1263" y="381"/>
                  </a:lnTo>
                  <a:lnTo>
                    <a:pt x="1265" y="384"/>
                  </a:lnTo>
                  <a:lnTo>
                    <a:pt x="1266" y="384"/>
                  </a:lnTo>
                  <a:lnTo>
                    <a:pt x="1265" y="383"/>
                  </a:lnTo>
                  <a:lnTo>
                    <a:pt x="1265" y="381"/>
                  </a:lnTo>
                  <a:lnTo>
                    <a:pt x="1263" y="381"/>
                  </a:lnTo>
                  <a:lnTo>
                    <a:pt x="1262" y="381"/>
                  </a:lnTo>
                  <a:lnTo>
                    <a:pt x="1262" y="380"/>
                  </a:lnTo>
                  <a:lnTo>
                    <a:pt x="1260" y="378"/>
                  </a:lnTo>
                  <a:lnTo>
                    <a:pt x="1260" y="377"/>
                  </a:lnTo>
                  <a:lnTo>
                    <a:pt x="1260" y="377"/>
                  </a:lnTo>
                  <a:lnTo>
                    <a:pt x="1262" y="374"/>
                  </a:lnTo>
                  <a:lnTo>
                    <a:pt x="1262" y="374"/>
                  </a:lnTo>
                  <a:lnTo>
                    <a:pt x="1262" y="374"/>
                  </a:lnTo>
                  <a:lnTo>
                    <a:pt x="1263" y="374"/>
                  </a:lnTo>
                  <a:lnTo>
                    <a:pt x="1263" y="374"/>
                  </a:lnTo>
                  <a:lnTo>
                    <a:pt x="1266" y="375"/>
                  </a:lnTo>
                  <a:lnTo>
                    <a:pt x="1266" y="375"/>
                  </a:lnTo>
                  <a:lnTo>
                    <a:pt x="1265" y="374"/>
                  </a:lnTo>
                  <a:lnTo>
                    <a:pt x="1265" y="374"/>
                  </a:lnTo>
                  <a:lnTo>
                    <a:pt x="1265" y="372"/>
                  </a:lnTo>
                  <a:lnTo>
                    <a:pt x="1265" y="371"/>
                  </a:lnTo>
                  <a:lnTo>
                    <a:pt x="1265" y="369"/>
                  </a:lnTo>
                  <a:lnTo>
                    <a:pt x="1265" y="368"/>
                  </a:lnTo>
                  <a:lnTo>
                    <a:pt x="1268" y="363"/>
                  </a:lnTo>
                  <a:lnTo>
                    <a:pt x="1268" y="362"/>
                  </a:lnTo>
                  <a:lnTo>
                    <a:pt x="1268" y="362"/>
                  </a:lnTo>
                  <a:lnTo>
                    <a:pt x="1268" y="360"/>
                  </a:lnTo>
                  <a:lnTo>
                    <a:pt x="1269" y="360"/>
                  </a:lnTo>
                  <a:lnTo>
                    <a:pt x="1272" y="362"/>
                  </a:lnTo>
                  <a:lnTo>
                    <a:pt x="1274" y="363"/>
                  </a:lnTo>
                  <a:lnTo>
                    <a:pt x="1274" y="365"/>
                  </a:lnTo>
                  <a:lnTo>
                    <a:pt x="1272" y="366"/>
                  </a:lnTo>
                  <a:lnTo>
                    <a:pt x="1269" y="368"/>
                  </a:lnTo>
                  <a:lnTo>
                    <a:pt x="1269" y="369"/>
                  </a:lnTo>
                  <a:lnTo>
                    <a:pt x="1269" y="369"/>
                  </a:lnTo>
                  <a:lnTo>
                    <a:pt x="1272" y="368"/>
                  </a:lnTo>
                  <a:lnTo>
                    <a:pt x="1274" y="368"/>
                  </a:lnTo>
                  <a:lnTo>
                    <a:pt x="1275" y="368"/>
                  </a:lnTo>
                  <a:lnTo>
                    <a:pt x="1277" y="369"/>
                  </a:lnTo>
                  <a:lnTo>
                    <a:pt x="1277" y="372"/>
                  </a:lnTo>
                  <a:lnTo>
                    <a:pt x="1275" y="375"/>
                  </a:lnTo>
                  <a:lnTo>
                    <a:pt x="1277" y="374"/>
                  </a:lnTo>
                  <a:lnTo>
                    <a:pt x="1278" y="374"/>
                  </a:lnTo>
                  <a:lnTo>
                    <a:pt x="1278" y="375"/>
                  </a:lnTo>
                  <a:lnTo>
                    <a:pt x="1278" y="377"/>
                  </a:lnTo>
                  <a:lnTo>
                    <a:pt x="1280" y="378"/>
                  </a:lnTo>
                  <a:lnTo>
                    <a:pt x="1280" y="380"/>
                  </a:lnTo>
                  <a:lnTo>
                    <a:pt x="1282" y="381"/>
                  </a:lnTo>
                  <a:lnTo>
                    <a:pt x="1280" y="383"/>
                  </a:lnTo>
                  <a:lnTo>
                    <a:pt x="1278" y="383"/>
                  </a:lnTo>
                  <a:lnTo>
                    <a:pt x="1280" y="384"/>
                  </a:lnTo>
                  <a:lnTo>
                    <a:pt x="1282" y="384"/>
                  </a:lnTo>
                  <a:lnTo>
                    <a:pt x="1282" y="386"/>
                  </a:lnTo>
                  <a:lnTo>
                    <a:pt x="1282" y="386"/>
                  </a:lnTo>
                  <a:lnTo>
                    <a:pt x="1282" y="386"/>
                  </a:lnTo>
                  <a:lnTo>
                    <a:pt x="1283" y="384"/>
                  </a:lnTo>
                  <a:lnTo>
                    <a:pt x="1285" y="384"/>
                  </a:lnTo>
                  <a:lnTo>
                    <a:pt x="1286" y="389"/>
                  </a:lnTo>
                  <a:lnTo>
                    <a:pt x="1285" y="390"/>
                  </a:lnTo>
                  <a:lnTo>
                    <a:pt x="1283" y="390"/>
                  </a:lnTo>
                  <a:lnTo>
                    <a:pt x="1282" y="392"/>
                  </a:lnTo>
                  <a:lnTo>
                    <a:pt x="1280" y="392"/>
                  </a:lnTo>
                  <a:lnTo>
                    <a:pt x="1278" y="392"/>
                  </a:lnTo>
                  <a:lnTo>
                    <a:pt x="1280" y="392"/>
                  </a:lnTo>
                  <a:lnTo>
                    <a:pt x="1282" y="392"/>
                  </a:lnTo>
                  <a:lnTo>
                    <a:pt x="1285" y="392"/>
                  </a:lnTo>
                  <a:lnTo>
                    <a:pt x="1286" y="390"/>
                  </a:lnTo>
                  <a:lnTo>
                    <a:pt x="1288" y="390"/>
                  </a:lnTo>
                  <a:lnTo>
                    <a:pt x="1288" y="392"/>
                  </a:lnTo>
                  <a:lnTo>
                    <a:pt x="1288" y="392"/>
                  </a:lnTo>
                  <a:lnTo>
                    <a:pt x="1288" y="392"/>
                  </a:lnTo>
                  <a:lnTo>
                    <a:pt x="1288" y="392"/>
                  </a:lnTo>
                  <a:lnTo>
                    <a:pt x="1288" y="394"/>
                  </a:lnTo>
                  <a:lnTo>
                    <a:pt x="1288" y="395"/>
                  </a:lnTo>
                  <a:lnTo>
                    <a:pt x="1288" y="395"/>
                  </a:lnTo>
                  <a:lnTo>
                    <a:pt x="1288" y="397"/>
                  </a:lnTo>
                  <a:lnTo>
                    <a:pt x="1289" y="397"/>
                  </a:lnTo>
                  <a:lnTo>
                    <a:pt x="1291" y="397"/>
                  </a:lnTo>
                  <a:lnTo>
                    <a:pt x="1291" y="397"/>
                  </a:lnTo>
                  <a:lnTo>
                    <a:pt x="1292" y="398"/>
                  </a:lnTo>
                  <a:lnTo>
                    <a:pt x="1292" y="401"/>
                  </a:lnTo>
                  <a:lnTo>
                    <a:pt x="1289" y="404"/>
                  </a:lnTo>
                  <a:lnTo>
                    <a:pt x="1288" y="404"/>
                  </a:lnTo>
                  <a:lnTo>
                    <a:pt x="1286" y="406"/>
                  </a:lnTo>
                  <a:lnTo>
                    <a:pt x="1286" y="407"/>
                  </a:lnTo>
                  <a:lnTo>
                    <a:pt x="1285" y="409"/>
                  </a:lnTo>
                  <a:lnTo>
                    <a:pt x="1285" y="409"/>
                  </a:lnTo>
                  <a:lnTo>
                    <a:pt x="1288" y="406"/>
                  </a:lnTo>
                  <a:lnTo>
                    <a:pt x="1288" y="406"/>
                  </a:lnTo>
                  <a:lnTo>
                    <a:pt x="1289" y="406"/>
                  </a:lnTo>
                  <a:lnTo>
                    <a:pt x="1289" y="406"/>
                  </a:lnTo>
                  <a:lnTo>
                    <a:pt x="1289" y="407"/>
                  </a:lnTo>
                  <a:lnTo>
                    <a:pt x="1291" y="407"/>
                  </a:lnTo>
                  <a:lnTo>
                    <a:pt x="1292" y="406"/>
                  </a:lnTo>
                  <a:lnTo>
                    <a:pt x="1294" y="406"/>
                  </a:lnTo>
                  <a:lnTo>
                    <a:pt x="1295" y="406"/>
                  </a:lnTo>
                  <a:lnTo>
                    <a:pt x="1295" y="406"/>
                  </a:lnTo>
                  <a:lnTo>
                    <a:pt x="1295" y="409"/>
                  </a:lnTo>
                  <a:lnTo>
                    <a:pt x="1294" y="412"/>
                  </a:lnTo>
                  <a:lnTo>
                    <a:pt x="1291" y="413"/>
                  </a:lnTo>
                  <a:lnTo>
                    <a:pt x="1289" y="415"/>
                  </a:lnTo>
                  <a:lnTo>
                    <a:pt x="1288" y="416"/>
                  </a:lnTo>
                  <a:lnTo>
                    <a:pt x="1288" y="416"/>
                  </a:lnTo>
                  <a:lnTo>
                    <a:pt x="1291" y="415"/>
                  </a:lnTo>
                  <a:lnTo>
                    <a:pt x="1294" y="413"/>
                  </a:lnTo>
                  <a:lnTo>
                    <a:pt x="1295" y="413"/>
                  </a:lnTo>
                  <a:lnTo>
                    <a:pt x="1297" y="413"/>
                  </a:lnTo>
                  <a:lnTo>
                    <a:pt x="1300" y="418"/>
                  </a:lnTo>
                  <a:lnTo>
                    <a:pt x="1301" y="418"/>
                  </a:lnTo>
                  <a:lnTo>
                    <a:pt x="1301" y="418"/>
                  </a:lnTo>
                  <a:lnTo>
                    <a:pt x="1304" y="419"/>
                  </a:lnTo>
                  <a:lnTo>
                    <a:pt x="1304" y="419"/>
                  </a:lnTo>
                  <a:lnTo>
                    <a:pt x="1304" y="421"/>
                  </a:lnTo>
                  <a:lnTo>
                    <a:pt x="1304" y="421"/>
                  </a:lnTo>
                  <a:lnTo>
                    <a:pt x="1303" y="422"/>
                  </a:lnTo>
                  <a:lnTo>
                    <a:pt x="1304" y="424"/>
                  </a:lnTo>
                  <a:lnTo>
                    <a:pt x="1304" y="425"/>
                  </a:lnTo>
                  <a:lnTo>
                    <a:pt x="1303" y="427"/>
                  </a:lnTo>
                  <a:lnTo>
                    <a:pt x="1301" y="427"/>
                  </a:lnTo>
                  <a:lnTo>
                    <a:pt x="1300" y="427"/>
                  </a:lnTo>
                  <a:lnTo>
                    <a:pt x="1300" y="428"/>
                  </a:lnTo>
                  <a:lnTo>
                    <a:pt x="1298" y="428"/>
                  </a:lnTo>
                  <a:lnTo>
                    <a:pt x="1297" y="428"/>
                  </a:lnTo>
                  <a:lnTo>
                    <a:pt x="1298" y="428"/>
                  </a:lnTo>
                  <a:lnTo>
                    <a:pt x="1298" y="430"/>
                  </a:lnTo>
                  <a:lnTo>
                    <a:pt x="1300" y="430"/>
                  </a:lnTo>
                  <a:lnTo>
                    <a:pt x="1301" y="428"/>
                  </a:lnTo>
                  <a:lnTo>
                    <a:pt x="1303" y="428"/>
                  </a:lnTo>
                  <a:lnTo>
                    <a:pt x="1304" y="430"/>
                  </a:lnTo>
                  <a:lnTo>
                    <a:pt x="1304" y="432"/>
                  </a:lnTo>
                  <a:lnTo>
                    <a:pt x="1304" y="432"/>
                  </a:lnTo>
                  <a:lnTo>
                    <a:pt x="1304" y="432"/>
                  </a:lnTo>
                  <a:lnTo>
                    <a:pt x="1304" y="433"/>
                  </a:lnTo>
                  <a:lnTo>
                    <a:pt x="1303" y="435"/>
                  </a:lnTo>
                  <a:lnTo>
                    <a:pt x="1304" y="435"/>
                  </a:lnTo>
                  <a:lnTo>
                    <a:pt x="1304" y="435"/>
                  </a:lnTo>
                  <a:lnTo>
                    <a:pt x="1306" y="435"/>
                  </a:lnTo>
                  <a:lnTo>
                    <a:pt x="1307" y="435"/>
                  </a:lnTo>
                  <a:lnTo>
                    <a:pt x="1307" y="436"/>
                  </a:lnTo>
                  <a:lnTo>
                    <a:pt x="1312" y="439"/>
                  </a:lnTo>
                  <a:lnTo>
                    <a:pt x="1312" y="441"/>
                  </a:lnTo>
                  <a:lnTo>
                    <a:pt x="1310" y="442"/>
                  </a:lnTo>
                  <a:lnTo>
                    <a:pt x="1310" y="445"/>
                  </a:lnTo>
                  <a:lnTo>
                    <a:pt x="1310" y="447"/>
                  </a:lnTo>
                  <a:lnTo>
                    <a:pt x="1309" y="447"/>
                  </a:lnTo>
                  <a:lnTo>
                    <a:pt x="1303" y="447"/>
                  </a:lnTo>
                  <a:lnTo>
                    <a:pt x="1298" y="445"/>
                  </a:lnTo>
                  <a:lnTo>
                    <a:pt x="1298" y="444"/>
                  </a:lnTo>
                  <a:lnTo>
                    <a:pt x="1300" y="444"/>
                  </a:lnTo>
                  <a:lnTo>
                    <a:pt x="1298" y="444"/>
                  </a:lnTo>
                  <a:lnTo>
                    <a:pt x="1298" y="444"/>
                  </a:lnTo>
                  <a:lnTo>
                    <a:pt x="1297" y="444"/>
                  </a:lnTo>
                  <a:lnTo>
                    <a:pt x="1298" y="445"/>
                  </a:lnTo>
                  <a:lnTo>
                    <a:pt x="1301" y="447"/>
                  </a:lnTo>
                  <a:lnTo>
                    <a:pt x="1303" y="448"/>
                  </a:lnTo>
                  <a:lnTo>
                    <a:pt x="1304" y="448"/>
                  </a:lnTo>
                  <a:lnTo>
                    <a:pt x="1306" y="450"/>
                  </a:lnTo>
                  <a:lnTo>
                    <a:pt x="1306" y="450"/>
                  </a:lnTo>
                  <a:lnTo>
                    <a:pt x="1306" y="450"/>
                  </a:lnTo>
                  <a:lnTo>
                    <a:pt x="1304" y="451"/>
                  </a:lnTo>
                  <a:lnTo>
                    <a:pt x="1303" y="451"/>
                  </a:lnTo>
                  <a:lnTo>
                    <a:pt x="1304" y="453"/>
                  </a:lnTo>
                  <a:lnTo>
                    <a:pt x="1307" y="453"/>
                  </a:lnTo>
                  <a:lnTo>
                    <a:pt x="1309" y="453"/>
                  </a:lnTo>
                  <a:lnTo>
                    <a:pt x="1310" y="454"/>
                  </a:lnTo>
                  <a:lnTo>
                    <a:pt x="1309" y="454"/>
                  </a:lnTo>
                  <a:lnTo>
                    <a:pt x="1307" y="456"/>
                  </a:lnTo>
                  <a:lnTo>
                    <a:pt x="1307" y="457"/>
                  </a:lnTo>
                  <a:lnTo>
                    <a:pt x="1309" y="457"/>
                  </a:lnTo>
                  <a:lnTo>
                    <a:pt x="1310" y="457"/>
                  </a:lnTo>
                  <a:lnTo>
                    <a:pt x="1310" y="457"/>
                  </a:lnTo>
                  <a:lnTo>
                    <a:pt x="1312" y="460"/>
                  </a:lnTo>
                  <a:lnTo>
                    <a:pt x="1312" y="460"/>
                  </a:lnTo>
                  <a:lnTo>
                    <a:pt x="1310" y="462"/>
                  </a:lnTo>
                  <a:lnTo>
                    <a:pt x="1310" y="462"/>
                  </a:lnTo>
                  <a:lnTo>
                    <a:pt x="1310" y="462"/>
                  </a:lnTo>
                  <a:lnTo>
                    <a:pt x="1313" y="463"/>
                  </a:lnTo>
                  <a:lnTo>
                    <a:pt x="1313" y="463"/>
                  </a:lnTo>
                  <a:lnTo>
                    <a:pt x="1313" y="463"/>
                  </a:lnTo>
                  <a:lnTo>
                    <a:pt x="1315" y="465"/>
                  </a:lnTo>
                  <a:lnTo>
                    <a:pt x="1315" y="465"/>
                  </a:lnTo>
                  <a:lnTo>
                    <a:pt x="1316" y="463"/>
                  </a:lnTo>
                  <a:lnTo>
                    <a:pt x="1318" y="462"/>
                  </a:lnTo>
                  <a:lnTo>
                    <a:pt x="1318" y="463"/>
                  </a:lnTo>
                  <a:lnTo>
                    <a:pt x="1318" y="463"/>
                  </a:lnTo>
                  <a:lnTo>
                    <a:pt x="1319" y="465"/>
                  </a:lnTo>
                  <a:lnTo>
                    <a:pt x="1321" y="467"/>
                  </a:lnTo>
                  <a:lnTo>
                    <a:pt x="1321" y="468"/>
                  </a:lnTo>
                  <a:lnTo>
                    <a:pt x="1323" y="467"/>
                  </a:lnTo>
                  <a:lnTo>
                    <a:pt x="1323" y="467"/>
                  </a:lnTo>
                  <a:lnTo>
                    <a:pt x="1324" y="467"/>
                  </a:lnTo>
                  <a:lnTo>
                    <a:pt x="1323" y="468"/>
                  </a:lnTo>
                  <a:lnTo>
                    <a:pt x="1323" y="470"/>
                  </a:lnTo>
                  <a:lnTo>
                    <a:pt x="1324" y="470"/>
                  </a:lnTo>
                  <a:lnTo>
                    <a:pt x="1324" y="471"/>
                  </a:lnTo>
                  <a:lnTo>
                    <a:pt x="1326" y="473"/>
                  </a:lnTo>
                  <a:lnTo>
                    <a:pt x="1326" y="474"/>
                  </a:lnTo>
                  <a:lnTo>
                    <a:pt x="1323" y="476"/>
                  </a:lnTo>
                  <a:lnTo>
                    <a:pt x="1323" y="479"/>
                  </a:lnTo>
                  <a:lnTo>
                    <a:pt x="1323" y="479"/>
                  </a:lnTo>
                  <a:lnTo>
                    <a:pt x="1321" y="480"/>
                  </a:lnTo>
                  <a:lnTo>
                    <a:pt x="1319" y="482"/>
                  </a:lnTo>
                  <a:lnTo>
                    <a:pt x="1321" y="482"/>
                  </a:lnTo>
                  <a:lnTo>
                    <a:pt x="1324" y="479"/>
                  </a:lnTo>
                  <a:lnTo>
                    <a:pt x="1326" y="479"/>
                  </a:lnTo>
                  <a:lnTo>
                    <a:pt x="1329" y="477"/>
                  </a:lnTo>
                  <a:lnTo>
                    <a:pt x="1330" y="477"/>
                  </a:lnTo>
                  <a:lnTo>
                    <a:pt x="1330" y="477"/>
                  </a:lnTo>
                  <a:lnTo>
                    <a:pt x="1332" y="477"/>
                  </a:lnTo>
                  <a:lnTo>
                    <a:pt x="1332" y="479"/>
                  </a:lnTo>
                  <a:lnTo>
                    <a:pt x="1333" y="480"/>
                  </a:lnTo>
                  <a:lnTo>
                    <a:pt x="1333" y="479"/>
                  </a:lnTo>
                  <a:lnTo>
                    <a:pt x="1335" y="480"/>
                  </a:lnTo>
                  <a:lnTo>
                    <a:pt x="1335" y="480"/>
                  </a:lnTo>
                  <a:lnTo>
                    <a:pt x="1330" y="485"/>
                  </a:lnTo>
                  <a:lnTo>
                    <a:pt x="1330" y="486"/>
                  </a:lnTo>
                  <a:lnTo>
                    <a:pt x="1330" y="488"/>
                  </a:lnTo>
                  <a:lnTo>
                    <a:pt x="1330" y="486"/>
                  </a:lnTo>
                  <a:lnTo>
                    <a:pt x="1335" y="482"/>
                  </a:lnTo>
                  <a:lnTo>
                    <a:pt x="1335" y="482"/>
                  </a:lnTo>
                  <a:lnTo>
                    <a:pt x="1336" y="480"/>
                  </a:lnTo>
                  <a:lnTo>
                    <a:pt x="1336" y="479"/>
                  </a:lnTo>
                  <a:lnTo>
                    <a:pt x="1339" y="480"/>
                  </a:lnTo>
                  <a:lnTo>
                    <a:pt x="1339" y="480"/>
                  </a:lnTo>
                  <a:lnTo>
                    <a:pt x="1341" y="482"/>
                  </a:lnTo>
                  <a:lnTo>
                    <a:pt x="1341" y="485"/>
                  </a:lnTo>
                  <a:lnTo>
                    <a:pt x="1342" y="486"/>
                  </a:lnTo>
                  <a:lnTo>
                    <a:pt x="1347" y="488"/>
                  </a:lnTo>
                  <a:lnTo>
                    <a:pt x="1347" y="488"/>
                  </a:lnTo>
                  <a:lnTo>
                    <a:pt x="1350" y="488"/>
                  </a:lnTo>
                  <a:lnTo>
                    <a:pt x="1350" y="486"/>
                  </a:lnTo>
                  <a:lnTo>
                    <a:pt x="1351" y="486"/>
                  </a:lnTo>
                  <a:lnTo>
                    <a:pt x="1353" y="486"/>
                  </a:lnTo>
                  <a:lnTo>
                    <a:pt x="1353" y="488"/>
                  </a:lnTo>
                  <a:lnTo>
                    <a:pt x="1354" y="489"/>
                  </a:lnTo>
                  <a:lnTo>
                    <a:pt x="1356" y="491"/>
                  </a:lnTo>
                  <a:lnTo>
                    <a:pt x="1357" y="491"/>
                  </a:lnTo>
                  <a:lnTo>
                    <a:pt x="1359" y="491"/>
                  </a:lnTo>
                  <a:lnTo>
                    <a:pt x="1359" y="492"/>
                  </a:lnTo>
                  <a:lnTo>
                    <a:pt x="1359" y="492"/>
                  </a:lnTo>
                  <a:lnTo>
                    <a:pt x="1359" y="494"/>
                  </a:lnTo>
                  <a:lnTo>
                    <a:pt x="1357" y="495"/>
                  </a:lnTo>
                  <a:lnTo>
                    <a:pt x="1356" y="497"/>
                  </a:lnTo>
                  <a:lnTo>
                    <a:pt x="1353" y="497"/>
                  </a:lnTo>
                  <a:lnTo>
                    <a:pt x="1350" y="497"/>
                  </a:lnTo>
                  <a:lnTo>
                    <a:pt x="1350" y="498"/>
                  </a:lnTo>
                  <a:lnTo>
                    <a:pt x="1350" y="498"/>
                  </a:lnTo>
                  <a:lnTo>
                    <a:pt x="1348" y="500"/>
                  </a:lnTo>
                  <a:lnTo>
                    <a:pt x="1347" y="500"/>
                  </a:lnTo>
                  <a:lnTo>
                    <a:pt x="1345" y="503"/>
                  </a:lnTo>
                  <a:lnTo>
                    <a:pt x="1344" y="503"/>
                  </a:lnTo>
                  <a:lnTo>
                    <a:pt x="1344" y="503"/>
                  </a:lnTo>
                  <a:lnTo>
                    <a:pt x="1342" y="503"/>
                  </a:lnTo>
                  <a:lnTo>
                    <a:pt x="1341" y="505"/>
                  </a:lnTo>
                  <a:lnTo>
                    <a:pt x="1341" y="505"/>
                  </a:lnTo>
                  <a:lnTo>
                    <a:pt x="1339" y="505"/>
                  </a:lnTo>
                  <a:lnTo>
                    <a:pt x="1339" y="506"/>
                  </a:lnTo>
                  <a:lnTo>
                    <a:pt x="1338" y="506"/>
                  </a:lnTo>
                  <a:lnTo>
                    <a:pt x="1333" y="508"/>
                  </a:lnTo>
                  <a:lnTo>
                    <a:pt x="1332" y="508"/>
                  </a:lnTo>
                  <a:lnTo>
                    <a:pt x="1330" y="508"/>
                  </a:lnTo>
                  <a:lnTo>
                    <a:pt x="1330" y="508"/>
                  </a:lnTo>
                  <a:lnTo>
                    <a:pt x="1329" y="509"/>
                  </a:lnTo>
                  <a:lnTo>
                    <a:pt x="1327" y="509"/>
                  </a:lnTo>
                  <a:lnTo>
                    <a:pt x="1327" y="511"/>
                  </a:lnTo>
                  <a:lnTo>
                    <a:pt x="1327" y="511"/>
                  </a:lnTo>
                  <a:lnTo>
                    <a:pt x="1327" y="512"/>
                  </a:lnTo>
                  <a:lnTo>
                    <a:pt x="1326" y="512"/>
                  </a:lnTo>
                  <a:lnTo>
                    <a:pt x="1326" y="514"/>
                  </a:lnTo>
                  <a:lnTo>
                    <a:pt x="1324" y="512"/>
                  </a:lnTo>
                  <a:lnTo>
                    <a:pt x="1323" y="512"/>
                  </a:lnTo>
                  <a:lnTo>
                    <a:pt x="1323" y="512"/>
                  </a:lnTo>
                  <a:lnTo>
                    <a:pt x="1326" y="514"/>
                  </a:lnTo>
                  <a:lnTo>
                    <a:pt x="1327" y="515"/>
                  </a:lnTo>
                  <a:lnTo>
                    <a:pt x="1326" y="517"/>
                  </a:lnTo>
                  <a:lnTo>
                    <a:pt x="1324" y="517"/>
                  </a:lnTo>
                  <a:lnTo>
                    <a:pt x="1324" y="518"/>
                  </a:lnTo>
                  <a:lnTo>
                    <a:pt x="1324" y="518"/>
                  </a:lnTo>
                  <a:lnTo>
                    <a:pt x="1324" y="518"/>
                  </a:lnTo>
                  <a:lnTo>
                    <a:pt x="1324" y="520"/>
                  </a:lnTo>
                  <a:lnTo>
                    <a:pt x="1324" y="520"/>
                  </a:lnTo>
                  <a:lnTo>
                    <a:pt x="1324" y="520"/>
                  </a:lnTo>
                  <a:lnTo>
                    <a:pt x="1326" y="518"/>
                  </a:lnTo>
                  <a:lnTo>
                    <a:pt x="1329" y="517"/>
                  </a:lnTo>
                  <a:lnTo>
                    <a:pt x="1329" y="515"/>
                  </a:lnTo>
                  <a:lnTo>
                    <a:pt x="1330" y="515"/>
                  </a:lnTo>
                  <a:lnTo>
                    <a:pt x="1332" y="514"/>
                  </a:lnTo>
                  <a:lnTo>
                    <a:pt x="1333" y="514"/>
                  </a:lnTo>
                  <a:lnTo>
                    <a:pt x="1336" y="512"/>
                  </a:lnTo>
                  <a:lnTo>
                    <a:pt x="1338" y="511"/>
                  </a:lnTo>
                  <a:lnTo>
                    <a:pt x="1341" y="508"/>
                  </a:lnTo>
                  <a:lnTo>
                    <a:pt x="1344" y="505"/>
                  </a:lnTo>
                  <a:lnTo>
                    <a:pt x="1348" y="503"/>
                  </a:lnTo>
                  <a:lnTo>
                    <a:pt x="1351" y="503"/>
                  </a:lnTo>
                  <a:lnTo>
                    <a:pt x="1353" y="503"/>
                  </a:lnTo>
                  <a:lnTo>
                    <a:pt x="1353" y="503"/>
                  </a:lnTo>
                  <a:lnTo>
                    <a:pt x="1351" y="501"/>
                  </a:lnTo>
                  <a:lnTo>
                    <a:pt x="1350" y="501"/>
                  </a:lnTo>
                  <a:lnTo>
                    <a:pt x="1348" y="501"/>
                  </a:lnTo>
                  <a:lnTo>
                    <a:pt x="1348" y="501"/>
                  </a:lnTo>
                  <a:lnTo>
                    <a:pt x="1348" y="501"/>
                  </a:lnTo>
                  <a:lnTo>
                    <a:pt x="1348" y="500"/>
                  </a:lnTo>
                  <a:lnTo>
                    <a:pt x="1350" y="500"/>
                  </a:lnTo>
                  <a:lnTo>
                    <a:pt x="1357" y="500"/>
                  </a:lnTo>
                  <a:lnTo>
                    <a:pt x="1359" y="501"/>
                  </a:lnTo>
                  <a:lnTo>
                    <a:pt x="1362" y="506"/>
                  </a:lnTo>
                  <a:lnTo>
                    <a:pt x="1362" y="508"/>
                  </a:lnTo>
                  <a:lnTo>
                    <a:pt x="1364" y="509"/>
                  </a:lnTo>
                  <a:lnTo>
                    <a:pt x="1362" y="509"/>
                  </a:lnTo>
                  <a:lnTo>
                    <a:pt x="1362" y="511"/>
                  </a:lnTo>
                  <a:lnTo>
                    <a:pt x="1359" y="512"/>
                  </a:lnTo>
                  <a:lnTo>
                    <a:pt x="1357" y="512"/>
                  </a:lnTo>
                  <a:lnTo>
                    <a:pt x="1357" y="512"/>
                  </a:lnTo>
                  <a:lnTo>
                    <a:pt x="1359" y="514"/>
                  </a:lnTo>
                  <a:lnTo>
                    <a:pt x="1361" y="514"/>
                  </a:lnTo>
                  <a:lnTo>
                    <a:pt x="1361" y="515"/>
                  </a:lnTo>
                  <a:lnTo>
                    <a:pt x="1362" y="514"/>
                  </a:lnTo>
                  <a:lnTo>
                    <a:pt x="1365" y="512"/>
                  </a:lnTo>
                  <a:lnTo>
                    <a:pt x="1367" y="511"/>
                  </a:lnTo>
                  <a:lnTo>
                    <a:pt x="1368" y="509"/>
                  </a:lnTo>
                  <a:lnTo>
                    <a:pt x="1370" y="509"/>
                  </a:lnTo>
                  <a:lnTo>
                    <a:pt x="1371" y="509"/>
                  </a:lnTo>
                  <a:lnTo>
                    <a:pt x="1371" y="511"/>
                  </a:lnTo>
                  <a:lnTo>
                    <a:pt x="1373" y="512"/>
                  </a:lnTo>
                  <a:lnTo>
                    <a:pt x="1374" y="512"/>
                  </a:lnTo>
                  <a:lnTo>
                    <a:pt x="1376" y="514"/>
                  </a:lnTo>
                  <a:lnTo>
                    <a:pt x="1377" y="515"/>
                  </a:lnTo>
                  <a:lnTo>
                    <a:pt x="1377" y="517"/>
                  </a:lnTo>
                  <a:lnTo>
                    <a:pt x="1379" y="518"/>
                  </a:lnTo>
                  <a:lnTo>
                    <a:pt x="1379" y="518"/>
                  </a:lnTo>
                  <a:lnTo>
                    <a:pt x="1379" y="520"/>
                  </a:lnTo>
                  <a:lnTo>
                    <a:pt x="1379" y="520"/>
                  </a:lnTo>
                  <a:lnTo>
                    <a:pt x="1379" y="521"/>
                  </a:lnTo>
                  <a:lnTo>
                    <a:pt x="1379" y="523"/>
                  </a:lnTo>
                  <a:lnTo>
                    <a:pt x="1379" y="526"/>
                  </a:lnTo>
                  <a:lnTo>
                    <a:pt x="1379" y="527"/>
                  </a:lnTo>
                  <a:lnTo>
                    <a:pt x="1379" y="529"/>
                  </a:lnTo>
                  <a:lnTo>
                    <a:pt x="1379" y="530"/>
                  </a:lnTo>
                  <a:lnTo>
                    <a:pt x="1379" y="532"/>
                  </a:lnTo>
                  <a:lnTo>
                    <a:pt x="1379" y="532"/>
                  </a:lnTo>
                  <a:lnTo>
                    <a:pt x="1379" y="533"/>
                  </a:lnTo>
                  <a:lnTo>
                    <a:pt x="1374" y="533"/>
                  </a:lnTo>
                  <a:lnTo>
                    <a:pt x="1373" y="533"/>
                  </a:lnTo>
                  <a:lnTo>
                    <a:pt x="1373" y="535"/>
                  </a:lnTo>
                  <a:lnTo>
                    <a:pt x="1374" y="535"/>
                  </a:lnTo>
                  <a:lnTo>
                    <a:pt x="1376" y="535"/>
                  </a:lnTo>
                  <a:lnTo>
                    <a:pt x="1379" y="535"/>
                  </a:lnTo>
                  <a:lnTo>
                    <a:pt x="1380" y="536"/>
                  </a:lnTo>
                  <a:lnTo>
                    <a:pt x="1380" y="536"/>
                  </a:lnTo>
                  <a:lnTo>
                    <a:pt x="1380" y="538"/>
                  </a:lnTo>
                  <a:lnTo>
                    <a:pt x="1379" y="538"/>
                  </a:lnTo>
                  <a:lnTo>
                    <a:pt x="1379" y="538"/>
                  </a:lnTo>
                  <a:lnTo>
                    <a:pt x="1377" y="538"/>
                  </a:lnTo>
                  <a:lnTo>
                    <a:pt x="1377" y="538"/>
                  </a:lnTo>
                  <a:lnTo>
                    <a:pt x="1379" y="539"/>
                  </a:lnTo>
                  <a:lnTo>
                    <a:pt x="1379" y="539"/>
                  </a:lnTo>
                  <a:lnTo>
                    <a:pt x="1380" y="541"/>
                  </a:lnTo>
                  <a:lnTo>
                    <a:pt x="1380" y="541"/>
                  </a:lnTo>
                  <a:lnTo>
                    <a:pt x="1380" y="543"/>
                  </a:lnTo>
                  <a:lnTo>
                    <a:pt x="1377" y="547"/>
                  </a:lnTo>
                  <a:lnTo>
                    <a:pt x="1373" y="550"/>
                  </a:lnTo>
                  <a:lnTo>
                    <a:pt x="1370" y="552"/>
                  </a:lnTo>
                  <a:lnTo>
                    <a:pt x="1365" y="556"/>
                  </a:lnTo>
                  <a:lnTo>
                    <a:pt x="1364" y="556"/>
                  </a:lnTo>
                  <a:lnTo>
                    <a:pt x="1364" y="556"/>
                  </a:lnTo>
                  <a:lnTo>
                    <a:pt x="1361" y="556"/>
                  </a:lnTo>
                  <a:lnTo>
                    <a:pt x="1359" y="556"/>
                  </a:lnTo>
                  <a:lnTo>
                    <a:pt x="1354" y="556"/>
                  </a:lnTo>
                  <a:lnTo>
                    <a:pt x="1354" y="558"/>
                  </a:lnTo>
                  <a:lnTo>
                    <a:pt x="1351" y="559"/>
                  </a:lnTo>
                  <a:lnTo>
                    <a:pt x="1351" y="559"/>
                  </a:lnTo>
                  <a:lnTo>
                    <a:pt x="1348" y="559"/>
                  </a:lnTo>
                  <a:lnTo>
                    <a:pt x="1347" y="559"/>
                  </a:lnTo>
                  <a:lnTo>
                    <a:pt x="1345" y="559"/>
                  </a:lnTo>
                  <a:lnTo>
                    <a:pt x="1345" y="561"/>
                  </a:lnTo>
                  <a:lnTo>
                    <a:pt x="1345" y="561"/>
                  </a:lnTo>
                  <a:lnTo>
                    <a:pt x="1344" y="562"/>
                  </a:lnTo>
                  <a:lnTo>
                    <a:pt x="1339" y="567"/>
                  </a:lnTo>
                  <a:lnTo>
                    <a:pt x="1338" y="570"/>
                  </a:lnTo>
                  <a:lnTo>
                    <a:pt x="1335" y="571"/>
                  </a:lnTo>
                  <a:lnTo>
                    <a:pt x="1333" y="574"/>
                  </a:lnTo>
                  <a:lnTo>
                    <a:pt x="1330" y="576"/>
                  </a:lnTo>
                  <a:lnTo>
                    <a:pt x="1329" y="579"/>
                  </a:lnTo>
                  <a:lnTo>
                    <a:pt x="1327" y="579"/>
                  </a:lnTo>
                  <a:lnTo>
                    <a:pt x="1323" y="581"/>
                  </a:lnTo>
                  <a:lnTo>
                    <a:pt x="1319" y="581"/>
                  </a:lnTo>
                  <a:lnTo>
                    <a:pt x="1318" y="579"/>
                  </a:lnTo>
                  <a:lnTo>
                    <a:pt x="1316" y="581"/>
                  </a:lnTo>
                  <a:lnTo>
                    <a:pt x="1313" y="581"/>
                  </a:lnTo>
                  <a:lnTo>
                    <a:pt x="1312" y="581"/>
                  </a:lnTo>
                  <a:lnTo>
                    <a:pt x="1306" y="582"/>
                  </a:lnTo>
                  <a:lnTo>
                    <a:pt x="1306" y="581"/>
                  </a:lnTo>
                  <a:lnTo>
                    <a:pt x="1304" y="581"/>
                  </a:lnTo>
                  <a:lnTo>
                    <a:pt x="1301" y="581"/>
                  </a:lnTo>
                  <a:lnTo>
                    <a:pt x="1298" y="579"/>
                  </a:lnTo>
                  <a:lnTo>
                    <a:pt x="1297" y="579"/>
                  </a:lnTo>
                  <a:lnTo>
                    <a:pt x="1294" y="579"/>
                  </a:lnTo>
                  <a:lnTo>
                    <a:pt x="1294" y="579"/>
                  </a:lnTo>
                  <a:lnTo>
                    <a:pt x="1292" y="579"/>
                  </a:lnTo>
                  <a:lnTo>
                    <a:pt x="1289" y="579"/>
                  </a:lnTo>
                  <a:lnTo>
                    <a:pt x="1288" y="579"/>
                  </a:lnTo>
                  <a:lnTo>
                    <a:pt x="1283" y="579"/>
                  </a:lnTo>
                  <a:lnTo>
                    <a:pt x="1282" y="579"/>
                  </a:lnTo>
                  <a:lnTo>
                    <a:pt x="1280" y="579"/>
                  </a:lnTo>
                  <a:lnTo>
                    <a:pt x="1278" y="579"/>
                  </a:lnTo>
                  <a:lnTo>
                    <a:pt x="1277" y="579"/>
                  </a:lnTo>
                  <a:lnTo>
                    <a:pt x="1272" y="579"/>
                  </a:lnTo>
                  <a:lnTo>
                    <a:pt x="1268" y="579"/>
                  </a:lnTo>
                  <a:lnTo>
                    <a:pt x="1265" y="579"/>
                  </a:lnTo>
                  <a:lnTo>
                    <a:pt x="1263" y="579"/>
                  </a:lnTo>
                  <a:lnTo>
                    <a:pt x="1257" y="579"/>
                  </a:lnTo>
                  <a:lnTo>
                    <a:pt x="1254" y="579"/>
                  </a:lnTo>
                  <a:lnTo>
                    <a:pt x="1253" y="581"/>
                  </a:lnTo>
                  <a:lnTo>
                    <a:pt x="1251" y="581"/>
                  </a:lnTo>
                  <a:lnTo>
                    <a:pt x="1250" y="581"/>
                  </a:lnTo>
                  <a:lnTo>
                    <a:pt x="1250" y="581"/>
                  </a:lnTo>
                  <a:lnTo>
                    <a:pt x="1248" y="581"/>
                  </a:lnTo>
                  <a:lnTo>
                    <a:pt x="1247" y="582"/>
                  </a:lnTo>
                  <a:lnTo>
                    <a:pt x="1247" y="582"/>
                  </a:lnTo>
                  <a:lnTo>
                    <a:pt x="1245" y="584"/>
                  </a:lnTo>
                  <a:lnTo>
                    <a:pt x="1242" y="585"/>
                  </a:lnTo>
                  <a:lnTo>
                    <a:pt x="1239" y="593"/>
                  </a:lnTo>
                  <a:lnTo>
                    <a:pt x="1239" y="594"/>
                  </a:lnTo>
                  <a:lnTo>
                    <a:pt x="1237" y="597"/>
                  </a:lnTo>
                  <a:lnTo>
                    <a:pt x="1236" y="597"/>
                  </a:lnTo>
                  <a:lnTo>
                    <a:pt x="1234" y="597"/>
                  </a:lnTo>
                  <a:lnTo>
                    <a:pt x="1228" y="599"/>
                  </a:lnTo>
                  <a:lnTo>
                    <a:pt x="1225" y="600"/>
                  </a:lnTo>
                  <a:lnTo>
                    <a:pt x="1227" y="600"/>
                  </a:lnTo>
                  <a:lnTo>
                    <a:pt x="1225" y="602"/>
                  </a:lnTo>
                  <a:lnTo>
                    <a:pt x="1224" y="602"/>
                  </a:lnTo>
                  <a:lnTo>
                    <a:pt x="1222" y="602"/>
                  </a:lnTo>
                  <a:lnTo>
                    <a:pt x="1222" y="603"/>
                  </a:lnTo>
                  <a:lnTo>
                    <a:pt x="1221" y="605"/>
                  </a:lnTo>
                  <a:lnTo>
                    <a:pt x="1218" y="606"/>
                  </a:lnTo>
                  <a:lnTo>
                    <a:pt x="1215" y="611"/>
                  </a:lnTo>
                  <a:lnTo>
                    <a:pt x="1213" y="614"/>
                  </a:lnTo>
                  <a:lnTo>
                    <a:pt x="1210" y="617"/>
                  </a:lnTo>
                  <a:lnTo>
                    <a:pt x="1209" y="619"/>
                  </a:lnTo>
                  <a:lnTo>
                    <a:pt x="1209" y="619"/>
                  </a:lnTo>
                  <a:lnTo>
                    <a:pt x="1207" y="619"/>
                  </a:lnTo>
                  <a:lnTo>
                    <a:pt x="1206" y="617"/>
                  </a:lnTo>
                  <a:lnTo>
                    <a:pt x="1204" y="617"/>
                  </a:lnTo>
                  <a:lnTo>
                    <a:pt x="1201" y="616"/>
                  </a:lnTo>
                  <a:lnTo>
                    <a:pt x="1192" y="614"/>
                  </a:lnTo>
                  <a:lnTo>
                    <a:pt x="1193" y="614"/>
                  </a:lnTo>
                  <a:lnTo>
                    <a:pt x="1195" y="616"/>
                  </a:lnTo>
                  <a:lnTo>
                    <a:pt x="1196" y="616"/>
                  </a:lnTo>
                  <a:lnTo>
                    <a:pt x="1199" y="616"/>
                  </a:lnTo>
                  <a:lnTo>
                    <a:pt x="1203" y="617"/>
                  </a:lnTo>
                  <a:lnTo>
                    <a:pt x="1206" y="619"/>
                  </a:lnTo>
                  <a:lnTo>
                    <a:pt x="1207" y="619"/>
                  </a:lnTo>
                  <a:lnTo>
                    <a:pt x="1207" y="620"/>
                  </a:lnTo>
                  <a:lnTo>
                    <a:pt x="1207" y="623"/>
                  </a:lnTo>
                  <a:lnTo>
                    <a:pt x="1206" y="625"/>
                  </a:lnTo>
                  <a:lnTo>
                    <a:pt x="1206" y="626"/>
                  </a:lnTo>
                  <a:lnTo>
                    <a:pt x="1201" y="631"/>
                  </a:lnTo>
                  <a:lnTo>
                    <a:pt x="1199" y="632"/>
                  </a:lnTo>
                  <a:lnTo>
                    <a:pt x="1196" y="637"/>
                  </a:lnTo>
                  <a:lnTo>
                    <a:pt x="1193" y="640"/>
                  </a:lnTo>
                  <a:lnTo>
                    <a:pt x="1192" y="641"/>
                  </a:lnTo>
                  <a:lnTo>
                    <a:pt x="1189" y="644"/>
                  </a:lnTo>
                  <a:lnTo>
                    <a:pt x="1186" y="646"/>
                  </a:lnTo>
                  <a:lnTo>
                    <a:pt x="1183" y="646"/>
                  </a:lnTo>
                  <a:lnTo>
                    <a:pt x="1181" y="646"/>
                  </a:lnTo>
                  <a:lnTo>
                    <a:pt x="1180" y="647"/>
                  </a:lnTo>
                  <a:lnTo>
                    <a:pt x="1178" y="647"/>
                  </a:lnTo>
                  <a:lnTo>
                    <a:pt x="1177" y="649"/>
                  </a:lnTo>
                  <a:lnTo>
                    <a:pt x="1172" y="654"/>
                  </a:lnTo>
                  <a:lnTo>
                    <a:pt x="1171" y="654"/>
                  </a:lnTo>
                  <a:lnTo>
                    <a:pt x="1169" y="654"/>
                  </a:lnTo>
                  <a:lnTo>
                    <a:pt x="1168" y="655"/>
                  </a:lnTo>
                  <a:lnTo>
                    <a:pt x="1166" y="657"/>
                  </a:lnTo>
                  <a:lnTo>
                    <a:pt x="1166" y="658"/>
                  </a:lnTo>
                  <a:lnTo>
                    <a:pt x="1165" y="660"/>
                  </a:lnTo>
                  <a:lnTo>
                    <a:pt x="1163" y="663"/>
                  </a:lnTo>
                  <a:lnTo>
                    <a:pt x="1160" y="663"/>
                  </a:lnTo>
                  <a:lnTo>
                    <a:pt x="1158" y="664"/>
                  </a:lnTo>
                  <a:lnTo>
                    <a:pt x="1157" y="666"/>
                  </a:lnTo>
                  <a:lnTo>
                    <a:pt x="1155" y="667"/>
                  </a:lnTo>
                  <a:lnTo>
                    <a:pt x="1152" y="666"/>
                  </a:lnTo>
                  <a:lnTo>
                    <a:pt x="1152" y="667"/>
                  </a:lnTo>
                  <a:lnTo>
                    <a:pt x="1155" y="667"/>
                  </a:lnTo>
                  <a:lnTo>
                    <a:pt x="1157" y="669"/>
                  </a:lnTo>
                  <a:lnTo>
                    <a:pt x="1155" y="670"/>
                  </a:lnTo>
                  <a:lnTo>
                    <a:pt x="1151" y="672"/>
                  </a:lnTo>
                  <a:lnTo>
                    <a:pt x="1148" y="675"/>
                  </a:lnTo>
                  <a:lnTo>
                    <a:pt x="1149" y="675"/>
                  </a:lnTo>
                  <a:lnTo>
                    <a:pt x="1152" y="672"/>
                  </a:lnTo>
                  <a:lnTo>
                    <a:pt x="1155" y="672"/>
                  </a:lnTo>
                  <a:lnTo>
                    <a:pt x="1158" y="669"/>
                  </a:lnTo>
                  <a:lnTo>
                    <a:pt x="1161" y="669"/>
                  </a:lnTo>
                  <a:lnTo>
                    <a:pt x="1161" y="667"/>
                  </a:lnTo>
                  <a:lnTo>
                    <a:pt x="1161" y="666"/>
                  </a:lnTo>
                  <a:lnTo>
                    <a:pt x="1163" y="664"/>
                  </a:lnTo>
                  <a:lnTo>
                    <a:pt x="1163" y="663"/>
                  </a:lnTo>
                  <a:lnTo>
                    <a:pt x="1165" y="660"/>
                  </a:lnTo>
                  <a:lnTo>
                    <a:pt x="1166" y="658"/>
                  </a:lnTo>
                  <a:lnTo>
                    <a:pt x="1168" y="657"/>
                  </a:lnTo>
                  <a:lnTo>
                    <a:pt x="1172" y="655"/>
                  </a:lnTo>
                  <a:lnTo>
                    <a:pt x="1174" y="652"/>
                  </a:lnTo>
                  <a:lnTo>
                    <a:pt x="1177" y="650"/>
                  </a:lnTo>
                  <a:lnTo>
                    <a:pt x="1178" y="650"/>
                  </a:lnTo>
                  <a:lnTo>
                    <a:pt x="1178" y="649"/>
                  </a:lnTo>
                  <a:lnTo>
                    <a:pt x="1180" y="647"/>
                  </a:lnTo>
                  <a:lnTo>
                    <a:pt x="1181" y="646"/>
                  </a:lnTo>
                  <a:lnTo>
                    <a:pt x="1184" y="646"/>
                  </a:lnTo>
                  <a:lnTo>
                    <a:pt x="1187" y="644"/>
                  </a:lnTo>
                  <a:lnTo>
                    <a:pt x="1189" y="644"/>
                  </a:lnTo>
                  <a:lnTo>
                    <a:pt x="1190" y="643"/>
                  </a:lnTo>
                  <a:lnTo>
                    <a:pt x="1193" y="643"/>
                  </a:lnTo>
                  <a:lnTo>
                    <a:pt x="1198" y="640"/>
                  </a:lnTo>
                  <a:lnTo>
                    <a:pt x="1201" y="638"/>
                  </a:lnTo>
                  <a:lnTo>
                    <a:pt x="1203" y="635"/>
                  </a:lnTo>
                  <a:lnTo>
                    <a:pt x="1204" y="634"/>
                  </a:lnTo>
                  <a:lnTo>
                    <a:pt x="1204" y="632"/>
                  </a:lnTo>
                  <a:lnTo>
                    <a:pt x="1207" y="629"/>
                  </a:lnTo>
                  <a:lnTo>
                    <a:pt x="1210" y="625"/>
                  </a:lnTo>
                  <a:lnTo>
                    <a:pt x="1212" y="623"/>
                  </a:lnTo>
                  <a:lnTo>
                    <a:pt x="1213" y="622"/>
                  </a:lnTo>
                  <a:lnTo>
                    <a:pt x="1218" y="617"/>
                  </a:lnTo>
                  <a:lnTo>
                    <a:pt x="1219" y="616"/>
                  </a:lnTo>
                  <a:lnTo>
                    <a:pt x="1221" y="616"/>
                  </a:lnTo>
                  <a:lnTo>
                    <a:pt x="1222" y="614"/>
                  </a:lnTo>
                  <a:lnTo>
                    <a:pt x="1224" y="612"/>
                  </a:lnTo>
                  <a:lnTo>
                    <a:pt x="1227" y="611"/>
                  </a:lnTo>
                  <a:lnTo>
                    <a:pt x="1231" y="608"/>
                  </a:lnTo>
                  <a:lnTo>
                    <a:pt x="1234" y="606"/>
                  </a:lnTo>
                  <a:lnTo>
                    <a:pt x="1240" y="603"/>
                  </a:lnTo>
                  <a:lnTo>
                    <a:pt x="1247" y="600"/>
                  </a:lnTo>
                  <a:lnTo>
                    <a:pt x="1251" y="599"/>
                  </a:lnTo>
                  <a:lnTo>
                    <a:pt x="1256" y="599"/>
                  </a:lnTo>
                  <a:lnTo>
                    <a:pt x="1260" y="599"/>
                  </a:lnTo>
                  <a:lnTo>
                    <a:pt x="1262" y="599"/>
                  </a:lnTo>
                  <a:lnTo>
                    <a:pt x="1268" y="600"/>
                  </a:lnTo>
                  <a:lnTo>
                    <a:pt x="1272" y="602"/>
                  </a:lnTo>
                  <a:lnTo>
                    <a:pt x="1275" y="605"/>
                  </a:lnTo>
                  <a:lnTo>
                    <a:pt x="1275" y="606"/>
                  </a:lnTo>
                  <a:lnTo>
                    <a:pt x="1275" y="606"/>
                  </a:lnTo>
                  <a:lnTo>
                    <a:pt x="1274" y="606"/>
                  </a:lnTo>
                  <a:lnTo>
                    <a:pt x="1272" y="606"/>
                  </a:lnTo>
                  <a:lnTo>
                    <a:pt x="1274" y="606"/>
                  </a:lnTo>
                  <a:lnTo>
                    <a:pt x="1275" y="609"/>
                  </a:lnTo>
                  <a:lnTo>
                    <a:pt x="1275" y="612"/>
                  </a:lnTo>
                  <a:lnTo>
                    <a:pt x="1274" y="614"/>
                  </a:lnTo>
                  <a:lnTo>
                    <a:pt x="1271" y="616"/>
                  </a:lnTo>
                  <a:lnTo>
                    <a:pt x="1269" y="616"/>
                  </a:lnTo>
                  <a:lnTo>
                    <a:pt x="1269" y="617"/>
                  </a:lnTo>
                  <a:lnTo>
                    <a:pt x="1268" y="619"/>
                  </a:lnTo>
                  <a:lnTo>
                    <a:pt x="1266" y="619"/>
                  </a:lnTo>
                  <a:lnTo>
                    <a:pt x="1266" y="620"/>
                  </a:lnTo>
                  <a:lnTo>
                    <a:pt x="1263" y="622"/>
                  </a:lnTo>
                  <a:lnTo>
                    <a:pt x="1262" y="622"/>
                  </a:lnTo>
                  <a:lnTo>
                    <a:pt x="1260" y="622"/>
                  </a:lnTo>
                  <a:lnTo>
                    <a:pt x="1257" y="620"/>
                  </a:lnTo>
                  <a:lnTo>
                    <a:pt x="1256" y="619"/>
                  </a:lnTo>
                  <a:lnTo>
                    <a:pt x="1254" y="619"/>
                  </a:lnTo>
                  <a:lnTo>
                    <a:pt x="1253" y="620"/>
                  </a:lnTo>
                  <a:lnTo>
                    <a:pt x="1251" y="620"/>
                  </a:lnTo>
                  <a:lnTo>
                    <a:pt x="1250" y="620"/>
                  </a:lnTo>
                  <a:lnTo>
                    <a:pt x="1248" y="620"/>
                  </a:lnTo>
                  <a:lnTo>
                    <a:pt x="1245" y="622"/>
                  </a:lnTo>
                  <a:lnTo>
                    <a:pt x="1247" y="622"/>
                  </a:lnTo>
                  <a:lnTo>
                    <a:pt x="1248" y="620"/>
                  </a:lnTo>
                  <a:lnTo>
                    <a:pt x="1250" y="620"/>
                  </a:lnTo>
                  <a:lnTo>
                    <a:pt x="1251" y="622"/>
                  </a:lnTo>
                  <a:lnTo>
                    <a:pt x="1256" y="623"/>
                  </a:lnTo>
                  <a:lnTo>
                    <a:pt x="1257" y="625"/>
                  </a:lnTo>
                  <a:lnTo>
                    <a:pt x="1259" y="628"/>
                  </a:lnTo>
                  <a:lnTo>
                    <a:pt x="1259" y="628"/>
                  </a:lnTo>
                  <a:lnTo>
                    <a:pt x="1260" y="628"/>
                  </a:lnTo>
                  <a:lnTo>
                    <a:pt x="1262" y="626"/>
                  </a:lnTo>
                  <a:lnTo>
                    <a:pt x="1263" y="625"/>
                  </a:lnTo>
                  <a:lnTo>
                    <a:pt x="1266" y="625"/>
                  </a:lnTo>
                  <a:lnTo>
                    <a:pt x="1266" y="626"/>
                  </a:lnTo>
                  <a:lnTo>
                    <a:pt x="1268" y="626"/>
                  </a:lnTo>
                  <a:lnTo>
                    <a:pt x="1269" y="626"/>
                  </a:lnTo>
                  <a:lnTo>
                    <a:pt x="1269" y="628"/>
                  </a:lnTo>
                  <a:lnTo>
                    <a:pt x="1268" y="629"/>
                  </a:lnTo>
                  <a:lnTo>
                    <a:pt x="1268" y="634"/>
                  </a:lnTo>
                  <a:lnTo>
                    <a:pt x="1265" y="635"/>
                  </a:lnTo>
                  <a:lnTo>
                    <a:pt x="1262" y="638"/>
                  </a:lnTo>
                  <a:lnTo>
                    <a:pt x="1263" y="638"/>
                  </a:lnTo>
                  <a:lnTo>
                    <a:pt x="1263" y="640"/>
                  </a:lnTo>
                  <a:lnTo>
                    <a:pt x="1266" y="638"/>
                  </a:lnTo>
                  <a:lnTo>
                    <a:pt x="1266" y="638"/>
                  </a:lnTo>
                  <a:lnTo>
                    <a:pt x="1268" y="638"/>
                  </a:lnTo>
                  <a:lnTo>
                    <a:pt x="1268" y="641"/>
                  </a:lnTo>
                  <a:lnTo>
                    <a:pt x="1268" y="641"/>
                  </a:lnTo>
                  <a:lnTo>
                    <a:pt x="1268" y="643"/>
                  </a:lnTo>
                  <a:lnTo>
                    <a:pt x="1268" y="646"/>
                  </a:lnTo>
                  <a:lnTo>
                    <a:pt x="1269" y="646"/>
                  </a:lnTo>
                  <a:lnTo>
                    <a:pt x="1271" y="649"/>
                  </a:lnTo>
                  <a:lnTo>
                    <a:pt x="1271" y="650"/>
                  </a:lnTo>
                  <a:lnTo>
                    <a:pt x="1271" y="652"/>
                  </a:lnTo>
                  <a:lnTo>
                    <a:pt x="1272" y="652"/>
                  </a:lnTo>
                  <a:lnTo>
                    <a:pt x="1272" y="654"/>
                  </a:lnTo>
                  <a:lnTo>
                    <a:pt x="1275" y="654"/>
                  </a:lnTo>
                  <a:lnTo>
                    <a:pt x="1277" y="655"/>
                  </a:lnTo>
                  <a:lnTo>
                    <a:pt x="1280" y="655"/>
                  </a:lnTo>
                  <a:lnTo>
                    <a:pt x="1280" y="655"/>
                  </a:lnTo>
                  <a:lnTo>
                    <a:pt x="1280" y="657"/>
                  </a:lnTo>
                  <a:lnTo>
                    <a:pt x="1278" y="658"/>
                  </a:lnTo>
                  <a:lnTo>
                    <a:pt x="1280" y="658"/>
                  </a:lnTo>
                  <a:lnTo>
                    <a:pt x="1282" y="661"/>
                  </a:lnTo>
                  <a:lnTo>
                    <a:pt x="1285" y="660"/>
                  </a:lnTo>
                  <a:lnTo>
                    <a:pt x="1285" y="660"/>
                  </a:lnTo>
                  <a:lnTo>
                    <a:pt x="1286" y="661"/>
                  </a:lnTo>
                  <a:lnTo>
                    <a:pt x="1288" y="661"/>
                  </a:lnTo>
                  <a:lnTo>
                    <a:pt x="1288" y="663"/>
                  </a:lnTo>
                  <a:lnTo>
                    <a:pt x="1288" y="663"/>
                  </a:lnTo>
                  <a:lnTo>
                    <a:pt x="1289" y="661"/>
                  </a:lnTo>
                  <a:lnTo>
                    <a:pt x="1292" y="661"/>
                  </a:lnTo>
                  <a:lnTo>
                    <a:pt x="1295" y="663"/>
                  </a:lnTo>
                  <a:lnTo>
                    <a:pt x="1294" y="663"/>
                  </a:lnTo>
                  <a:lnTo>
                    <a:pt x="1294" y="664"/>
                  </a:lnTo>
                  <a:lnTo>
                    <a:pt x="1297" y="664"/>
                  </a:lnTo>
                  <a:lnTo>
                    <a:pt x="1297" y="664"/>
                  </a:lnTo>
                  <a:lnTo>
                    <a:pt x="1298" y="664"/>
                  </a:lnTo>
                  <a:lnTo>
                    <a:pt x="1298" y="664"/>
                  </a:lnTo>
                  <a:lnTo>
                    <a:pt x="1300" y="663"/>
                  </a:lnTo>
                  <a:lnTo>
                    <a:pt x="1304" y="660"/>
                  </a:lnTo>
                  <a:lnTo>
                    <a:pt x="1304" y="661"/>
                  </a:lnTo>
                  <a:lnTo>
                    <a:pt x="1304" y="661"/>
                  </a:lnTo>
                  <a:lnTo>
                    <a:pt x="1304" y="663"/>
                  </a:lnTo>
                  <a:lnTo>
                    <a:pt x="1306" y="664"/>
                  </a:lnTo>
                  <a:lnTo>
                    <a:pt x="1307" y="664"/>
                  </a:lnTo>
                  <a:lnTo>
                    <a:pt x="1309" y="663"/>
                  </a:lnTo>
                  <a:lnTo>
                    <a:pt x="1310" y="664"/>
                  </a:lnTo>
                  <a:lnTo>
                    <a:pt x="1310" y="666"/>
                  </a:lnTo>
                  <a:lnTo>
                    <a:pt x="1312" y="667"/>
                  </a:lnTo>
                  <a:lnTo>
                    <a:pt x="1312" y="667"/>
                  </a:lnTo>
                  <a:lnTo>
                    <a:pt x="1310" y="669"/>
                  </a:lnTo>
                  <a:lnTo>
                    <a:pt x="1310" y="669"/>
                  </a:lnTo>
                  <a:lnTo>
                    <a:pt x="1313" y="669"/>
                  </a:lnTo>
                  <a:lnTo>
                    <a:pt x="1315" y="670"/>
                  </a:lnTo>
                  <a:lnTo>
                    <a:pt x="1315" y="670"/>
                  </a:lnTo>
                  <a:lnTo>
                    <a:pt x="1315" y="670"/>
                  </a:lnTo>
                  <a:lnTo>
                    <a:pt x="1313" y="672"/>
                  </a:lnTo>
                  <a:lnTo>
                    <a:pt x="1313" y="670"/>
                  </a:lnTo>
                  <a:lnTo>
                    <a:pt x="1312" y="672"/>
                  </a:lnTo>
                  <a:lnTo>
                    <a:pt x="1310" y="672"/>
                  </a:lnTo>
                  <a:lnTo>
                    <a:pt x="1309" y="673"/>
                  </a:lnTo>
                  <a:lnTo>
                    <a:pt x="1309" y="673"/>
                  </a:lnTo>
                  <a:lnTo>
                    <a:pt x="1307" y="673"/>
                  </a:lnTo>
                  <a:lnTo>
                    <a:pt x="1307" y="673"/>
                  </a:lnTo>
                  <a:lnTo>
                    <a:pt x="1306" y="673"/>
                  </a:lnTo>
                  <a:lnTo>
                    <a:pt x="1303" y="675"/>
                  </a:lnTo>
                  <a:lnTo>
                    <a:pt x="1300" y="676"/>
                  </a:lnTo>
                  <a:lnTo>
                    <a:pt x="1297" y="678"/>
                  </a:lnTo>
                  <a:lnTo>
                    <a:pt x="1294" y="679"/>
                  </a:lnTo>
                  <a:lnTo>
                    <a:pt x="1291" y="681"/>
                  </a:lnTo>
                  <a:lnTo>
                    <a:pt x="1289" y="681"/>
                  </a:lnTo>
                  <a:lnTo>
                    <a:pt x="1289" y="681"/>
                  </a:lnTo>
                  <a:lnTo>
                    <a:pt x="1288" y="681"/>
                  </a:lnTo>
                  <a:lnTo>
                    <a:pt x="1286" y="681"/>
                  </a:lnTo>
                  <a:lnTo>
                    <a:pt x="1285" y="681"/>
                  </a:lnTo>
                  <a:lnTo>
                    <a:pt x="1285" y="681"/>
                  </a:lnTo>
                  <a:lnTo>
                    <a:pt x="1283" y="681"/>
                  </a:lnTo>
                  <a:lnTo>
                    <a:pt x="1285" y="682"/>
                  </a:lnTo>
                  <a:lnTo>
                    <a:pt x="1285" y="684"/>
                  </a:lnTo>
                  <a:lnTo>
                    <a:pt x="1285" y="684"/>
                  </a:lnTo>
                  <a:lnTo>
                    <a:pt x="1283" y="684"/>
                  </a:lnTo>
                  <a:lnTo>
                    <a:pt x="1282" y="684"/>
                  </a:lnTo>
                  <a:lnTo>
                    <a:pt x="1282" y="684"/>
                  </a:lnTo>
                  <a:lnTo>
                    <a:pt x="1280" y="684"/>
                  </a:lnTo>
                  <a:lnTo>
                    <a:pt x="1280" y="682"/>
                  </a:lnTo>
                  <a:lnTo>
                    <a:pt x="1278" y="681"/>
                  </a:lnTo>
                  <a:lnTo>
                    <a:pt x="1278" y="682"/>
                  </a:lnTo>
                  <a:lnTo>
                    <a:pt x="1278" y="684"/>
                  </a:lnTo>
                  <a:lnTo>
                    <a:pt x="1277" y="684"/>
                  </a:lnTo>
                  <a:lnTo>
                    <a:pt x="1277" y="682"/>
                  </a:lnTo>
                  <a:lnTo>
                    <a:pt x="1275" y="684"/>
                  </a:lnTo>
                  <a:lnTo>
                    <a:pt x="1274" y="685"/>
                  </a:lnTo>
                  <a:lnTo>
                    <a:pt x="1275" y="685"/>
                  </a:lnTo>
                  <a:lnTo>
                    <a:pt x="1275" y="687"/>
                  </a:lnTo>
                  <a:lnTo>
                    <a:pt x="1274" y="687"/>
                  </a:lnTo>
                  <a:lnTo>
                    <a:pt x="1274" y="687"/>
                  </a:lnTo>
                  <a:lnTo>
                    <a:pt x="1272" y="690"/>
                  </a:lnTo>
                  <a:lnTo>
                    <a:pt x="1271" y="690"/>
                  </a:lnTo>
                  <a:lnTo>
                    <a:pt x="1271" y="692"/>
                  </a:lnTo>
                  <a:lnTo>
                    <a:pt x="1268" y="695"/>
                  </a:lnTo>
                  <a:lnTo>
                    <a:pt x="1268" y="695"/>
                  </a:lnTo>
                  <a:lnTo>
                    <a:pt x="1265" y="698"/>
                  </a:lnTo>
                  <a:lnTo>
                    <a:pt x="1265" y="698"/>
                  </a:lnTo>
                  <a:lnTo>
                    <a:pt x="1263" y="698"/>
                  </a:lnTo>
                  <a:lnTo>
                    <a:pt x="1262" y="698"/>
                  </a:lnTo>
                  <a:lnTo>
                    <a:pt x="1262" y="701"/>
                  </a:lnTo>
                  <a:lnTo>
                    <a:pt x="1262" y="701"/>
                  </a:lnTo>
                  <a:lnTo>
                    <a:pt x="1262" y="701"/>
                  </a:lnTo>
                  <a:lnTo>
                    <a:pt x="1260" y="701"/>
                  </a:lnTo>
                  <a:lnTo>
                    <a:pt x="1260" y="701"/>
                  </a:lnTo>
                  <a:lnTo>
                    <a:pt x="1259" y="701"/>
                  </a:lnTo>
                  <a:lnTo>
                    <a:pt x="1259" y="701"/>
                  </a:lnTo>
                  <a:lnTo>
                    <a:pt x="1257" y="701"/>
                  </a:lnTo>
                  <a:lnTo>
                    <a:pt x="1256" y="698"/>
                  </a:lnTo>
                  <a:lnTo>
                    <a:pt x="1256" y="696"/>
                  </a:lnTo>
                  <a:lnTo>
                    <a:pt x="1254" y="696"/>
                  </a:lnTo>
                  <a:lnTo>
                    <a:pt x="1254" y="696"/>
                  </a:lnTo>
                  <a:lnTo>
                    <a:pt x="1254" y="698"/>
                  </a:lnTo>
                  <a:lnTo>
                    <a:pt x="1253" y="696"/>
                  </a:lnTo>
                  <a:lnTo>
                    <a:pt x="1251" y="692"/>
                  </a:lnTo>
                  <a:lnTo>
                    <a:pt x="1251" y="690"/>
                  </a:lnTo>
                  <a:lnTo>
                    <a:pt x="1253" y="687"/>
                  </a:lnTo>
                  <a:lnTo>
                    <a:pt x="1256" y="682"/>
                  </a:lnTo>
                  <a:lnTo>
                    <a:pt x="1254" y="682"/>
                  </a:lnTo>
                  <a:lnTo>
                    <a:pt x="1253" y="685"/>
                  </a:lnTo>
                  <a:lnTo>
                    <a:pt x="1253" y="684"/>
                  </a:lnTo>
                  <a:lnTo>
                    <a:pt x="1253" y="684"/>
                  </a:lnTo>
                  <a:lnTo>
                    <a:pt x="1254" y="682"/>
                  </a:lnTo>
                  <a:lnTo>
                    <a:pt x="1256" y="682"/>
                  </a:lnTo>
                  <a:lnTo>
                    <a:pt x="1257" y="681"/>
                  </a:lnTo>
                  <a:lnTo>
                    <a:pt x="1259" y="681"/>
                  </a:lnTo>
                  <a:lnTo>
                    <a:pt x="1259" y="681"/>
                  </a:lnTo>
                  <a:lnTo>
                    <a:pt x="1260" y="679"/>
                  </a:lnTo>
                  <a:lnTo>
                    <a:pt x="1260" y="679"/>
                  </a:lnTo>
                  <a:lnTo>
                    <a:pt x="1259" y="679"/>
                  </a:lnTo>
                  <a:lnTo>
                    <a:pt x="1257" y="681"/>
                  </a:lnTo>
                  <a:lnTo>
                    <a:pt x="1257" y="679"/>
                  </a:lnTo>
                  <a:lnTo>
                    <a:pt x="1259" y="679"/>
                  </a:lnTo>
                  <a:lnTo>
                    <a:pt x="1268" y="673"/>
                  </a:lnTo>
                  <a:lnTo>
                    <a:pt x="1269" y="672"/>
                  </a:lnTo>
                  <a:lnTo>
                    <a:pt x="1272" y="670"/>
                  </a:lnTo>
                  <a:lnTo>
                    <a:pt x="1274" y="670"/>
                  </a:lnTo>
                  <a:lnTo>
                    <a:pt x="1272" y="670"/>
                  </a:lnTo>
                  <a:lnTo>
                    <a:pt x="1274" y="670"/>
                  </a:lnTo>
                  <a:lnTo>
                    <a:pt x="1274" y="670"/>
                  </a:lnTo>
                  <a:lnTo>
                    <a:pt x="1274" y="672"/>
                  </a:lnTo>
                  <a:lnTo>
                    <a:pt x="1274" y="672"/>
                  </a:lnTo>
                  <a:lnTo>
                    <a:pt x="1274" y="673"/>
                  </a:lnTo>
                  <a:lnTo>
                    <a:pt x="1275" y="673"/>
                  </a:lnTo>
                  <a:lnTo>
                    <a:pt x="1277" y="675"/>
                  </a:lnTo>
                  <a:lnTo>
                    <a:pt x="1277" y="673"/>
                  </a:lnTo>
                  <a:lnTo>
                    <a:pt x="1277" y="672"/>
                  </a:lnTo>
                  <a:lnTo>
                    <a:pt x="1282" y="670"/>
                  </a:lnTo>
                  <a:lnTo>
                    <a:pt x="1285" y="670"/>
                  </a:lnTo>
                  <a:lnTo>
                    <a:pt x="1286" y="669"/>
                  </a:lnTo>
                  <a:lnTo>
                    <a:pt x="1283" y="669"/>
                  </a:lnTo>
                  <a:lnTo>
                    <a:pt x="1280" y="669"/>
                  </a:lnTo>
                  <a:lnTo>
                    <a:pt x="1277" y="669"/>
                  </a:lnTo>
                  <a:lnTo>
                    <a:pt x="1274" y="669"/>
                  </a:lnTo>
                  <a:lnTo>
                    <a:pt x="1271" y="669"/>
                  </a:lnTo>
                  <a:lnTo>
                    <a:pt x="1271" y="669"/>
                  </a:lnTo>
                  <a:lnTo>
                    <a:pt x="1269" y="670"/>
                  </a:lnTo>
                  <a:lnTo>
                    <a:pt x="1268" y="669"/>
                  </a:lnTo>
                  <a:lnTo>
                    <a:pt x="1268" y="669"/>
                  </a:lnTo>
                  <a:lnTo>
                    <a:pt x="1268" y="669"/>
                  </a:lnTo>
                  <a:lnTo>
                    <a:pt x="1268" y="667"/>
                  </a:lnTo>
                  <a:lnTo>
                    <a:pt x="1272" y="664"/>
                  </a:lnTo>
                  <a:lnTo>
                    <a:pt x="1274" y="663"/>
                  </a:lnTo>
                  <a:lnTo>
                    <a:pt x="1274" y="661"/>
                  </a:lnTo>
                  <a:lnTo>
                    <a:pt x="1275" y="661"/>
                  </a:lnTo>
                  <a:lnTo>
                    <a:pt x="1274" y="661"/>
                  </a:lnTo>
                  <a:lnTo>
                    <a:pt x="1272" y="661"/>
                  </a:lnTo>
                  <a:lnTo>
                    <a:pt x="1272" y="660"/>
                  </a:lnTo>
                  <a:lnTo>
                    <a:pt x="1271" y="658"/>
                  </a:lnTo>
                  <a:lnTo>
                    <a:pt x="1271" y="660"/>
                  </a:lnTo>
                  <a:lnTo>
                    <a:pt x="1271" y="661"/>
                  </a:lnTo>
                  <a:lnTo>
                    <a:pt x="1269" y="664"/>
                  </a:lnTo>
                  <a:lnTo>
                    <a:pt x="1268" y="664"/>
                  </a:lnTo>
                  <a:lnTo>
                    <a:pt x="1266" y="666"/>
                  </a:lnTo>
                  <a:lnTo>
                    <a:pt x="1263" y="667"/>
                  </a:lnTo>
                  <a:lnTo>
                    <a:pt x="1260" y="670"/>
                  </a:lnTo>
                  <a:lnTo>
                    <a:pt x="1256" y="672"/>
                  </a:lnTo>
                  <a:lnTo>
                    <a:pt x="1254" y="672"/>
                  </a:lnTo>
                  <a:lnTo>
                    <a:pt x="1253" y="670"/>
                  </a:lnTo>
                  <a:lnTo>
                    <a:pt x="1253" y="669"/>
                  </a:lnTo>
                  <a:lnTo>
                    <a:pt x="1254" y="669"/>
                  </a:lnTo>
                  <a:lnTo>
                    <a:pt x="1253" y="669"/>
                  </a:lnTo>
                  <a:lnTo>
                    <a:pt x="1253" y="669"/>
                  </a:lnTo>
                  <a:lnTo>
                    <a:pt x="1251" y="670"/>
                  </a:lnTo>
                  <a:lnTo>
                    <a:pt x="1253" y="670"/>
                  </a:lnTo>
                  <a:lnTo>
                    <a:pt x="1253" y="672"/>
                  </a:lnTo>
                  <a:lnTo>
                    <a:pt x="1251" y="672"/>
                  </a:lnTo>
                  <a:lnTo>
                    <a:pt x="1250" y="673"/>
                  </a:lnTo>
                  <a:lnTo>
                    <a:pt x="1248" y="673"/>
                  </a:lnTo>
                  <a:lnTo>
                    <a:pt x="1248" y="673"/>
                  </a:lnTo>
                  <a:lnTo>
                    <a:pt x="1245" y="673"/>
                  </a:lnTo>
                  <a:lnTo>
                    <a:pt x="1244" y="675"/>
                  </a:lnTo>
                  <a:lnTo>
                    <a:pt x="1244" y="673"/>
                  </a:lnTo>
                  <a:lnTo>
                    <a:pt x="1244" y="673"/>
                  </a:lnTo>
                  <a:lnTo>
                    <a:pt x="1242" y="673"/>
                  </a:lnTo>
                  <a:lnTo>
                    <a:pt x="1240" y="673"/>
                  </a:lnTo>
                  <a:lnTo>
                    <a:pt x="1240" y="672"/>
                  </a:lnTo>
                  <a:lnTo>
                    <a:pt x="1240" y="673"/>
                  </a:lnTo>
                  <a:lnTo>
                    <a:pt x="1240" y="673"/>
                  </a:lnTo>
                  <a:lnTo>
                    <a:pt x="1240" y="676"/>
                  </a:lnTo>
                  <a:lnTo>
                    <a:pt x="1240" y="676"/>
                  </a:lnTo>
                  <a:lnTo>
                    <a:pt x="1240" y="678"/>
                  </a:lnTo>
                  <a:lnTo>
                    <a:pt x="1242" y="678"/>
                  </a:lnTo>
                  <a:lnTo>
                    <a:pt x="1242" y="678"/>
                  </a:lnTo>
                  <a:lnTo>
                    <a:pt x="1242" y="678"/>
                  </a:lnTo>
                  <a:lnTo>
                    <a:pt x="1239" y="681"/>
                  </a:lnTo>
                  <a:lnTo>
                    <a:pt x="1237" y="681"/>
                  </a:lnTo>
                  <a:lnTo>
                    <a:pt x="1236" y="681"/>
                  </a:lnTo>
                  <a:lnTo>
                    <a:pt x="1234" y="681"/>
                  </a:lnTo>
                  <a:lnTo>
                    <a:pt x="1234" y="682"/>
                  </a:lnTo>
                  <a:lnTo>
                    <a:pt x="1234" y="682"/>
                  </a:lnTo>
                  <a:lnTo>
                    <a:pt x="1233" y="682"/>
                  </a:lnTo>
                  <a:lnTo>
                    <a:pt x="1231" y="682"/>
                  </a:lnTo>
                  <a:lnTo>
                    <a:pt x="1231" y="682"/>
                  </a:lnTo>
                  <a:lnTo>
                    <a:pt x="1231" y="685"/>
                  </a:lnTo>
                  <a:lnTo>
                    <a:pt x="1230" y="684"/>
                  </a:lnTo>
                  <a:lnTo>
                    <a:pt x="1230" y="685"/>
                  </a:lnTo>
                  <a:lnTo>
                    <a:pt x="1230" y="685"/>
                  </a:lnTo>
                  <a:lnTo>
                    <a:pt x="1228" y="685"/>
                  </a:lnTo>
                  <a:lnTo>
                    <a:pt x="1228" y="685"/>
                  </a:lnTo>
                  <a:lnTo>
                    <a:pt x="1228" y="684"/>
                  </a:lnTo>
                  <a:lnTo>
                    <a:pt x="1228" y="684"/>
                  </a:lnTo>
                  <a:lnTo>
                    <a:pt x="1227" y="684"/>
                  </a:lnTo>
                  <a:lnTo>
                    <a:pt x="1227" y="684"/>
                  </a:lnTo>
                  <a:lnTo>
                    <a:pt x="1227" y="684"/>
                  </a:lnTo>
                  <a:lnTo>
                    <a:pt x="1225" y="684"/>
                  </a:lnTo>
                  <a:lnTo>
                    <a:pt x="1225" y="685"/>
                  </a:lnTo>
                  <a:lnTo>
                    <a:pt x="1224" y="684"/>
                  </a:lnTo>
                  <a:lnTo>
                    <a:pt x="1224" y="684"/>
                  </a:lnTo>
                  <a:lnTo>
                    <a:pt x="1224" y="685"/>
                  </a:lnTo>
                  <a:lnTo>
                    <a:pt x="1224" y="685"/>
                  </a:lnTo>
                  <a:lnTo>
                    <a:pt x="1224" y="687"/>
                  </a:lnTo>
                  <a:lnTo>
                    <a:pt x="1222" y="689"/>
                  </a:lnTo>
                  <a:lnTo>
                    <a:pt x="1222" y="689"/>
                  </a:lnTo>
                  <a:lnTo>
                    <a:pt x="1222" y="687"/>
                  </a:lnTo>
                  <a:lnTo>
                    <a:pt x="1221" y="687"/>
                  </a:lnTo>
                  <a:lnTo>
                    <a:pt x="1219" y="687"/>
                  </a:lnTo>
                  <a:lnTo>
                    <a:pt x="1219" y="685"/>
                  </a:lnTo>
                  <a:lnTo>
                    <a:pt x="1221" y="685"/>
                  </a:lnTo>
                  <a:lnTo>
                    <a:pt x="1221" y="685"/>
                  </a:lnTo>
                  <a:lnTo>
                    <a:pt x="1221" y="685"/>
                  </a:lnTo>
                  <a:lnTo>
                    <a:pt x="1219" y="685"/>
                  </a:lnTo>
                  <a:lnTo>
                    <a:pt x="1221" y="684"/>
                  </a:lnTo>
                  <a:lnTo>
                    <a:pt x="1221" y="682"/>
                  </a:lnTo>
                  <a:lnTo>
                    <a:pt x="1219" y="684"/>
                  </a:lnTo>
                  <a:lnTo>
                    <a:pt x="1219" y="684"/>
                  </a:lnTo>
                  <a:lnTo>
                    <a:pt x="1218" y="685"/>
                  </a:lnTo>
                  <a:lnTo>
                    <a:pt x="1218" y="687"/>
                  </a:lnTo>
                  <a:lnTo>
                    <a:pt x="1216" y="690"/>
                  </a:lnTo>
                  <a:lnTo>
                    <a:pt x="1216" y="692"/>
                  </a:lnTo>
                  <a:lnTo>
                    <a:pt x="1216" y="692"/>
                  </a:lnTo>
                  <a:lnTo>
                    <a:pt x="1215" y="693"/>
                  </a:lnTo>
                  <a:lnTo>
                    <a:pt x="1213" y="693"/>
                  </a:lnTo>
                  <a:lnTo>
                    <a:pt x="1212" y="693"/>
                  </a:lnTo>
                  <a:lnTo>
                    <a:pt x="1212" y="695"/>
                  </a:lnTo>
                  <a:lnTo>
                    <a:pt x="1210" y="695"/>
                  </a:lnTo>
                  <a:lnTo>
                    <a:pt x="1210" y="693"/>
                  </a:lnTo>
                  <a:lnTo>
                    <a:pt x="1210" y="693"/>
                  </a:lnTo>
                  <a:lnTo>
                    <a:pt x="1210" y="695"/>
                  </a:lnTo>
                  <a:lnTo>
                    <a:pt x="1210" y="695"/>
                  </a:lnTo>
                  <a:lnTo>
                    <a:pt x="1210" y="693"/>
                  </a:lnTo>
                  <a:lnTo>
                    <a:pt x="1209" y="693"/>
                  </a:lnTo>
                  <a:lnTo>
                    <a:pt x="1209" y="693"/>
                  </a:lnTo>
                  <a:lnTo>
                    <a:pt x="1209" y="695"/>
                  </a:lnTo>
                  <a:lnTo>
                    <a:pt x="1209" y="695"/>
                  </a:lnTo>
                  <a:lnTo>
                    <a:pt x="1207" y="695"/>
                  </a:lnTo>
                  <a:lnTo>
                    <a:pt x="1207" y="695"/>
                  </a:lnTo>
                  <a:lnTo>
                    <a:pt x="1207" y="695"/>
                  </a:lnTo>
                  <a:lnTo>
                    <a:pt x="1207" y="696"/>
                  </a:lnTo>
                  <a:lnTo>
                    <a:pt x="1207" y="696"/>
                  </a:lnTo>
                  <a:lnTo>
                    <a:pt x="1207" y="696"/>
                  </a:lnTo>
                  <a:lnTo>
                    <a:pt x="1207" y="696"/>
                  </a:lnTo>
                  <a:lnTo>
                    <a:pt x="1206" y="696"/>
                  </a:lnTo>
                  <a:lnTo>
                    <a:pt x="1206" y="696"/>
                  </a:lnTo>
                  <a:lnTo>
                    <a:pt x="1206" y="696"/>
                  </a:lnTo>
                  <a:lnTo>
                    <a:pt x="1206" y="695"/>
                  </a:lnTo>
                  <a:lnTo>
                    <a:pt x="1204" y="696"/>
                  </a:lnTo>
                  <a:lnTo>
                    <a:pt x="1203" y="696"/>
                  </a:lnTo>
                  <a:lnTo>
                    <a:pt x="1201" y="698"/>
                  </a:lnTo>
                  <a:lnTo>
                    <a:pt x="1203" y="699"/>
                  </a:lnTo>
                  <a:lnTo>
                    <a:pt x="1203" y="699"/>
                  </a:lnTo>
                  <a:lnTo>
                    <a:pt x="1201" y="702"/>
                  </a:lnTo>
                  <a:lnTo>
                    <a:pt x="1198" y="704"/>
                  </a:lnTo>
                  <a:lnTo>
                    <a:pt x="1196" y="707"/>
                  </a:lnTo>
                  <a:lnTo>
                    <a:pt x="1196" y="708"/>
                  </a:lnTo>
                  <a:lnTo>
                    <a:pt x="1196" y="708"/>
                  </a:lnTo>
                  <a:lnTo>
                    <a:pt x="1195" y="711"/>
                  </a:lnTo>
                  <a:lnTo>
                    <a:pt x="1195" y="713"/>
                  </a:lnTo>
                  <a:lnTo>
                    <a:pt x="1195" y="713"/>
                  </a:lnTo>
                  <a:lnTo>
                    <a:pt x="1195" y="714"/>
                  </a:lnTo>
                  <a:lnTo>
                    <a:pt x="1196" y="714"/>
                  </a:lnTo>
                  <a:lnTo>
                    <a:pt x="1196" y="716"/>
                  </a:lnTo>
                  <a:lnTo>
                    <a:pt x="1196" y="714"/>
                  </a:lnTo>
                  <a:lnTo>
                    <a:pt x="1198" y="714"/>
                  </a:lnTo>
                  <a:lnTo>
                    <a:pt x="1198" y="716"/>
                  </a:lnTo>
                  <a:lnTo>
                    <a:pt x="1198" y="716"/>
                  </a:lnTo>
                  <a:lnTo>
                    <a:pt x="1196" y="716"/>
                  </a:lnTo>
                  <a:lnTo>
                    <a:pt x="1196" y="717"/>
                  </a:lnTo>
                  <a:lnTo>
                    <a:pt x="1195" y="717"/>
                  </a:lnTo>
                  <a:lnTo>
                    <a:pt x="1195" y="717"/>
                  </a:lnTo>
                  <a:lnTo>
                    <a:pt x="1193" y="719"/>
                  </a:lnTo>
                  <a:lnTo>
                    <a:pt x="1192" y="720"/>
                  </a:lnTo>
                  <a:lnTo>
                    <a:pt x="1193" y="722"/>
                  </a:lnTo>
                  <a:lnTo>
                    <a:pt x="1195" y="722"/>
                  </a:lnTo>
                  <a:lnTo>
                    <a:pt x="1196" y="722"/>
                  </a:lnTo>
                  <a:lnTo>
                    <a:pt x="1198" y="725"/>
                  </a:lnTo>
                  <a:lnTo>
                    <a:pt x="1196" y="727"/>
                  </a:lnTo>
                  <a:lnTo>
                    <a:pt x="1196" y="727"/>
                  </a:lnTo>
                  <a:lnTo>
                    <a:pt x="1198" y="727"/>
                  </a:lnTo>
                  <a:lnTo>
                    <a:pt x="1198" y="730"/>
                  </a:lnTo>
                  <a:lnTo>
                    <a:pt x="1199" y="730"/>
                  </a:lnTo>
                  <a:lnTo>
                    <a:pt x="1201" y="731"/>
                  </a:lnTo>
                  <a:lnTo>
                    <a:pt x="1204" y="730"/>
                  </a:lnTo>
                  <a:lnTo>
                    <a:pt x="1206" y="730"/>
                  </a:lnTo>
                  <a:lnTo>
                    <a:pt x="1206" y="728"/>
                  </a:lnTo>
                  <a:lnTo>
                    <a:pt x="1204" y="727"/>
                  </a:lnTo>
                  <a:lnTo>
                    <a:pt x="1204" y="725"/>
                  </a:lnTo>
                  <a:lnTo>
                    <a:pt x="1203" y="725"/>
                  </a:lnTo>
                  <a:lnTo>
                    <a:pt x="1203" y="725"/>
                  </a:lnTo>
                  <a:lnTo>
                    <a:pt x="1203" y="725"/>
                  </a:lnTo>
                  <a:lnTo>
                    <a:pt x="1203" y="725"/>
                  </a:lnTo>
                  <a:lnTo>
                    <a:pt x="1203" y="725"/>
                  </a:lnTo>
                  <a:lnTo>
                    <a:pt x="1203" y="725"/>
                  </a:lnTo>
                  <a:lnTo>
                    <a:pt x="1204" y="725"/>
                  </a:lnTo>
                  <a:lnTo>
                    <a:pt x="1206" y="727"/>
                  </a:lnTo>
                  <a:lnTo>
                    <a:pt x="1206" y="730"/>
                  </a:lnTo>
                  <a:lnTo>
                    <a:pt x="1206" y="731"/>
                  </a:lnTo>
                  <a:lnTo>
                    <a:pt x="1206" y="731"/>
                  </a:lnTo>
                  <a:lnTo>
                    <a:pt x="1206" y="731"/>
                  </a:lnTo>
                  <a:lnTo>
                    <a:pt x="1204" y="731"/>
                  </a:lnTo>
                  <a:lnTo>
                    <a:pt x="1199" y="733"/>
                  </a:lnTo>
                  <a:lnTo>
                    <a:pt x="1199" y="733"/>
                  </a:lnTo>
                  <a:lnTo>
                    <a:pt x="1196" y="734"/>
                  </a:lnTo>
                  <a:lnTo>
                    <a:pt x="1196" y="734"/>
                  </a:lnTo>
                  <a:lnTo>
                    <a:pt x="1196" y="733"/>
                  </a:lnTo>
                  <a:lnTo>
                    <a:pt x="1196" y="731"/>
                  </a:lnTo>
                  <a:lnTo>
                    <a:pt x="1196" y="731"/>
                  </a:lnTo>
                  <a:lnTo>
                    <a:pt x="1193" y="734"/>
                  </a:lnTo>
                  <a:lnTo>
                    <a:pt x="1192" y="734"/>
                  </a:lnTo>
                  <a:lnTo>
                    <a:pt x="1190" y="734"/>
                  </a:lnTo>
                  <a:lnTo>
                    <a:pt x="1190" y="734"/>
                  </a:lnTo>
                  <a:lnTo>
                    <a:pt x="1190" y="733"/>
                  </a:lnTo>
                  <a:lnTo>
                    <a:pt x="1190" y="731"/>
                  </a:lnTo>
                  <a:lnTo>
                    <a:pt x="1190" y="731"/>
                  </a:lnTo>
                  <a:lnTo>
                    <a:pt x="1189" y="731"/>
                  </a:lnTo>
                  <a:lnTo>
                    <a:pt x="1189" y="731"/>
                  </a:lnTo>
                  <a:lnTo>
                    <a:pt x="1189" y="730"/>
                  </a:lnTo>
                  <a:lnTo>
                    <a:pt x="1189" y="730"/>
                  </a:lnTo>
                  <a:lnTo>
                    <a:pt x="1187" y="730"/>
                  </a:lnTo>
                  <a:lnTo>
                    <a:pt x="1189" y="731"/>
                  </a:lnTo>
                  <a:lnTo>
                    <a:pt x="1187" y="733"/>
                  </a:lnTo>
                  <a:lnTo>
                    <a:pt x="1187" y="736"/>
                  </a:lnTo>
                  <a:lnTo>
                    <a:pt x="1186" y="737"/>
                  </a:lnTo>
                  <a:lnTo>
                    <a:pt x="1183" y="737"/>
                  </a:lnTo>
                  <a:lnTo>
                    <a:pt x="1181" y="737"/>
                  </a:lnTo>
                  <a:lnTo>
                    <a:pt x="1180" y="737"/>
                  </a:lnTo>
                  <a:lnTo>
                    <a:pt x="1177" y="737"/>
                  </a:lnTo>
                  <a:lnTo>
                    <a:pt x="1175" y="737"/>
                  </a:lnTo>
                  <a:lnTo>
                    <a:pt x="1175" y="739"/>
                  </a:lnTo>
                  <a:lnTo>
                    <a:pt x="1171" y="739"/>
                  </a:lnTo>
                  <a:lnTo>
                    <a:pt x="1169" y="739"/>
                  </a:lnTo>
                  <a:lnTo>
                    <a:pt x="1168" y="739"/>
                  </a:lnTo>
                  <a:lnTo>
                    <a:pt x="1166" y="740"/>
                  </a:lnTo>
                  <a:lnTo>
                    <a:pt x="1161" y="742"/>
                  </a:lnTo>
                  <a:lnTo>
                    <a:pt x="1160" y="743"/>
                  </a:lnTo>
                  <a:lnTo>
                    <a:pt x="1158" y="745"/>
                  </a:lnTo>
                  <a:lnTo>
                    <a:pt x="1158" y="745"/>
                  </a:lnTo>
                  <a:lnTo>
                    <a:pt x="1157" y="746"/>
                  </a:lnTo>
                  <a:lnTo>
                    <a:pt x="1157" y="746"/>
                  </a:lnTo>
                  <a:lnTo>
                    <a:pt x="1155" y="746"/>
                  </a:lnTo>
                  <a:lnTo>
                    <a:pt x="1157" y="745"/>
                  </a:lnTo>
                  <a:lnTo>
                    <a:pt x="1157" y="745"/>
                  </a:lnTo>
                  <a:lnTo>
                    <a:pt x="1157" y="742"/>
                  </a:lnTo>
                  <a:lnTo>
                    <a:pt x="1157" y="740"/>
                  </a:lnTo>
                  <a:lnTo>
                    <a:pt x="1157" y="739"/>
                  </a:lnTo>
                  <a:lnTo>
                    <a:pt x="1157" y="739"/>
                  </a:lnTo>
                  <a:lnTo>
                    <a:pt x="1157" y="740"/>
                  </a:lnTo>
                  <a:lnTo>
                    <a:pt x="1157" y="743"/>
                  </a:lnTo>
                  <a:lnTo>
                    <a:pt x="1157" y="745"/>
                  </a:lnTo>
                  <a:lnTo>
                    <a:pt x="1155" y="746"/>
                  </a:lnTo>
                  <a:lnTo>
                    <a:pt x="1155" y="748"/>
                  </a:lnTo>
                  <a:lnTo>
                    <a:pt x="1154" y="748"/>
                  </a:lnTo>
                  <a:lnTo>
                    <a:pt x="1154" y="748"/>
                  </a:lnTo>
                  <a:lnTo>
                    <a:pt x="1154" y="748"/>
                  </a:lnTo>
                  <a:lnTo>
                    <a:pt x="1152" y="749"/>
                  </a:lnTo>
                  <a:lnTo>
                    <a:pt x="1152" y="751"/>
                  </a:lnTo>
                  <a:lnTo>
                    <a:pt x="1152" y="751"/>
                  </a:lnTo>
                  <a:lnTo>
                    <a:pt x="1155" y="752"/>
                  </a:lnTo>
                  <a:lnTo>
                    <a:pt x="1155" y="751"/>
                  </a:lnTo>
                  <a:lnTo>
                    <a:pt x="1157" y="752"/>
                  </a:lnTo>
                  <a:lnTo>
                    <a:pt x="1157" y="754"/>
                  </a:lnTo>
                  <a:lnTo>
                    <a:pt x="1157" y="755"/>
                  </a:lnTo>
                  <a:lnTo>
                    <a:pt x="1155" y="755"/>
                  </a:lnTo>
                  <a:lnTo>
                    <a:pt x="1155" y="757"/>
                  </a:lnTo>
                  <a:lnTo>
                    <a:pt x="1155" y="760"/>
                  </a:lnTo>
                  <a:lnTo>
                    <a:pt x="1155" y="762"/>
                  </a:lnTo>
                  <a:lnTo>
                    <a:pt x="1155" y="762"/>
                  </a:lnTo>
                  <a:lnTo>
                    <a:pt x="1155" y="758"/>
                  </a:lnTo>
                  <a:lnTo>
                    <a:pt x="1155" y="758"/>
                  </a:lnTo>
                  <a:lnTo>
                    <a:pt x="1154" y="760"/>
                  </a:lnTo>
                  <a:lnTo>
                    <a:pt x="1154" y="763"/>
                  </a:lnTo>
                  <a:lnTo>
                    <a:pt x="1152" y="765"/>
                  </a:lnTo>
                  <a:lnTo>
                    <a:pt x="1152" y="766"/>
                  </a:lnTo>
                  <a:lnTo>
                    <a:pt x="1151" y="766"/>
                  </a:lnTo>
                  <a:lnTo>
                    <a:pt x="1151" y="768"/>
                  </a:lnTo>
                  <a:lnTo>
                    <a:pt x="1151" y="768"/>
                  </a:lnTo>
                  <a:lnTo>
                    <a:pt x="1151" y="769"/>
                  </a:lnTo>
                  <a:lnTo>
                    <a:pt x="1149" y="769"/>
                  </a:lnTo>
                  <a:lnTo>
                    <a:pt x="1149" y="769"/>
                  </a:lnTo>
                  <a:lnTo>
                    <a:pt x="1149" y="769"/>
                  </a:lnTo>
                  <a:lnTo>
                    <a:pt x="1148" y="771"/>
                  </a:lnTo>
                  <a:lnTo>
                    <a:pt x="1148" y="771"/>
                  </a:lnTo>
                  <a:lnTo>
                    <a:pt x="1148" y="772"/>
                  </a:lnTo>
                  <a:lnTo>
                    <a:pt x="1146" y="775"/>
                  </a:lnTo>
                  <a:lnTo>
                    <a:pt x="1145" y="775"/>
                  </a:lnTo>
                  <a:lnTo>
                    <a:pt x="1145" y="775"/>
                  </a:lnTo>
                  <a:lnTo>
                    <a:pt x="1145" y="774"/>
                  </a:lnTo>
                  <a:lnTo>
                    <a:pt x="1145" y="772"/>
                  </a:lnTo>
                  <a:lnTo>
                    <a:pt x="1143" y="772"/>
                  </a:lnTo>
                  <a:lnTo>
                    <a:pt x="1143" y="771"/>
                  </a:lnTo>
                  <a:lnTo>
                    <a:pt x="1142" y="772"/>
                  </a:lnTo>
                  <a:lnTo>
                    <a:pt x="1140" y="771"/>
                  </a:lnTo>
                  <a:lnTo>
                    <a:pt x="1139" y="769"/>
                  </a:lnTo>
                  <a:lnTo>
                    <a:pt x="1137" y="768"/>
                  </a:lnTo>
                  <a:lnTo>
                    <a:pt x="1137" y="766"/>
                  </a:lnTo>
                  <a:lnTo>
                    <a:pt x="1137" y="765"/>
                  </a:lnTo>
                  <a:lnTo>
                    <a:pt x="1137" y="763"/>
                  </a:lnTo>
                  <a:lnTo>
                    <a:pt x="1139" y="762"/>
                  </a:lnTo>
                  <a:lnTo>
                    <a:pt x="1139" y="762"/>
                  </a:lnTo>
                  <a:lnTo>
                    <a:pt x="1142" y="762"/>
                  </a:lnTo>
                  <a:lnTo>
                    <a:pt x="1142" y="760"/>
                  </a:lnTo>
                  <a:lnTo>
                    <a:pt x="1143" y="758"/>
                  </a:lnTo>
                  <a:lnTo>
                    <a:pt x="1142" y="760"/>
                  </a:lnTo>
                  <a:lnTo>
                    <a:pt x="1140" y="762"/>
                  </a:lnTo>
                  <a:lnTo>
                    <a:pt x="1139" y="762"/>
                  </a:lnTo>
                  <a:lnTo>
                    <a:pt x="1139" y="763"/>
                  </a:lnTo>
                  <a:lnTo>
                    <a:pt x="1137" y="763"/>
                  </a:lnTo>
                  <a:lnTo>
                    <a:pt x="1136" y="765"/>
                  </a:lnTo>
                  <a:lnTo>
                    <a:pt x="1137" y="766"/>
                  </a:lnTo>
                  <a:lnTo>
                    <a:pt x="1137" y="766"/>
                  </a:lnTo>
                  <a:lnTo>
                    <a:pt x="1137" y="768"/>
                  </a:lnTo>
                  <a:lnTo>
                    <a:pt x="1137" y="768"/>
                  </a:lnTo>
                  <a:lnTo>
                    <a:pt x="1139" y="771"/>
                  </a:lnTo>
                  <a:lnTo>
                    <a:pt x="1139" y="774"/>
                  </a:lnTo>
                  <a:lnTo>
                    <a:pt x="1140" y="775"/>
                  </a:lnTo>
                  <a:lnTo>
                    <a:pt x="1142" y="778"/>
                  </a:lnTo>
                  <a:lnTo>
                    <a:pt x="1143" y="778"/>
                  </a:lnTo>
                  <a:lnTo>
                    <a:pt x="1143" y="780"/>
                  </a:lnTo>
                  <a:lnTo>
                    <a:pt x="1142" y="780"/>
                  </a:lnTo>
                  <a:lnTo>
                    <a:pt x="1142" y="781"/>
                  </a:lnTo>
                  <a:lnTo>
                    <a:pt x="1142" y="781"/>
                  </a:lnTo>
                  <a:lnTo>
                    <a:pt x="1143" y="781"/>
                  </a:lnTo>
                  <a:lnTo>
                    <a:pt x="1143" y="783"/>
                  </a:lnTo>
                  <a:lnTo>
                    <a:pt x="1143" y="784"/>
                  </a:lnTo>
                  <a:lnTo>
                    <a:pt x="1143" y="784"/>
                  </a:lnTo>
                  <a:lnTo>
                    <a:pt x="1143" y="784"/>
                  </a:lnTo>
                  <a:lnTo>
                    <a:pt x="1143" y="784"/>
                  </a:lnTo>
                  <a:lnTo>
                    <a:pt x="1143" y="784"/>
                  </a:lnTo>
                  <a:lnTo>
                    <a:pt x="1142" y="784"/>
                  </a:lnTo>
                  <a:lnTo>
                    <a:pt x="1142" y="784"/>
                  </a:lnTo>
                  <a:lnTo>
                    <a:pt x="1142" y="786"/>
                  </a:lnTo>
                  <a:lnTo>
                    <a:pt x="1142" y="786"/>
                  </a:lnTo>
                  <a:lnTo>
                    <a:pt x="1140" y="787"/>
                  </a:lnTo>
                  <a:lnTo>
                    <a:pt x="1140" y="789"/>
                  </a:lnTo>
                  <a:lnTo>
                    <a:pt x="1139" y="789"/>
                  </a:lnTo>
                  <a:lnTo>
                    <a:pt x="1136" y="796"/>
                  </a:lnTo>
                  <a:lnTo>
                    <a:pt x="1136" y="798"/>
                  </a:lnTo>
                  <a:lnTo>
                    <a:pt x="1136" y="798"/>
                  </a:lnTo>
                  <a:lnTo>
                    <a:pt x="1136" y="798"/>
                  </a:lnTo>
                  <a:lnTo>
                    <a:pt x="1134" y="798"/>
                  </a:lnTo>
                  <a:lnTo>
                    <a:pt x="1134" y="800"/>
                  </a:lnTo>
                  <a:lnTo>
                    <a:pt x="1133" y="801"/>
                  </a:lnTo>
                  <a:lnTo>
                    <a:pt x="1133" y="804"/>
                  </a:lnTo>
                  <a:lnTo>
                    <a:pt x="1131" y="803"/>
                  </a:lnTo>
                  <a:lnTo>
                    <a:pt x="1131" y="803"/>
                  </a:lnTo>
                  <a:lnTo>
                    <a:pt x="1131" y="800"/>
                  </a:lnTo>
                  <a:lnTo>
                    <a:pt x="1133" y="796"/>
                  </a:lnTo>
                  <a:lnTo>
                    <a:pt x="1134" y="793"/>
                  </a:lnTo>
                  <a:lnTo>
                    <a:pt x="1134" y="793"/>
                  </a:lnTo>
                  <a:lnTo>
                    <a:pt x="1136" y="790"/>
                  </a:lnTo>
                  <a:lnTo>
                    <a:pt x="1134" y="790"/>
                  </a:lnTo>
                  <a:lnTo>
                    <a:pt x="1133" y="790"/>
                  </a:lnTo>
                  <a:lnTo>
                    <a:pt x="1134" y="790"/>
                  </a:lnTo>
                  <a:lnTo>
                    <a:pt x="1134" y="789"/>
                  </a:lnTo>
                  <a:lnTo>
                    <a:pt x="1133" y="789"/>
                  </a:lnTo>
                  <a:lnTo>
                    <a:pt x="1133" y="787"/>
                  </a:lnTo>
                  <a:lnTo>
                    <a:pt x="1133" y="787"/>
                  </a:lnTo>
                  <a:lnTo>
                    <a:pt x="1133" y="787"/>
                  </a:lnTo>
                  <a:lnTo>
                    <a:pt x="1133" y="786"/>
                  </a:lnTo>
                  <a:lnTo>
                    <a:pt x="1133" y="786"/>
                  </a:lnTo>
                  <a:lnTo>
                    <a:pt x="1133" y="784"/>
                  </a:lnTo>
                  <a:lnTo>
                    <a:pt x="1133" y="784"/>
                  </a:lnTo>
                  <a:lnTo>
                    <a:pt x="1133" y="786"/>
                  </a:lnTo>
                  <a:lnTo>
                    <a:pt x="1131" y="786"/>
                  </a:lnTo>
                  <a:lnTo>
                    <a:pt x="1131" y="786"/>
                  </a:lnTo>
                  <a:lnTo>
                    <a:pt x="1131" y="786"/>
                  </a:lnTo>
                  <a:lnTo>
                    <a:pt x="1131" y="786"/>
                  </a:lnTo>
                  <a:lnTo>
                    <a:pt x="1131" y="786"/>
                  </a:lnTo>
                  <a:lnTo>
                    <a:pt x="1130" y="786"/>
                  </a:lnTo>
                  <a:lnTo>
                    <a:pt x="1128" y="784"/>
                  </a:lnTo>
                  <a:lnTo>
                    <a:pt x="1128" y="784"/>
                  </a:lnTo>
                  <a:lnTo>
                    <a:pt x="1128" y="783"/>
                  </a:lnTo>
                  <a:lnTo>
                    <a:pt x="1128" y="781"/>
                  </a:lnTo>
                  <a:lnTo>
                    <a:pt x="1130" y="781"/>
                  </a:lnTo>
                  <a:lnTo>
                    <a:pt x="1130" y="781"/>
                  </a:lnTo>
                  <a:lnTo>
                    <a:pt x="1131" y="781"/>
                  </a:lnTo>
                  <a:lnTo>
                    <a:pt x="1131" y="781"/>
                  </a:lnTo>
                  <a:lnTo>
                    <a:pt x="1131" y="781"/>
                  </a:lnTo>
                  <a:lnTo>
                    <a:pt x="1130" y="780"/>
                  </a:lnTo>
                  <a:lnTo>
                    <a:pt x="1128" y="778"/>
                  </a:lnTo>
                  <a:lnTo>
                    <a:pt x="1128" y="778"/>
                  </a:lnTo>
                  <a:lnTo>
                    <a:pt x="1128" y="780"/>
                  </a:lnTo>
                  <a:lnTo>
                    <a:pt x="1127" y="780"/>
                  </a:lnTo>
                  <a:lnTo>
                    <a:pt x="1128" y="778"/>
                  </a:lnTo>
                  <a:lnTo>
                    <a:pt x="1128" y="778"/>
                  </a:lnTo>
                  <a:lnTo>
                    <a:pt x="1130" y="777"/>
                  </a:lnTo>
                  <a:lnTo>
                    <a:pt x="1130" y="777"/>
                  </a:lnTo>
                  <a:lnTo>
                    <a:pt x="1128" y="775"/>
                  </a:lnTo>
                  <a:lnTo>
                    <a:pt x="1127" y="777"/>
                  </a:lnTo>
                  <a:lnTo>
                    <a:pt x="1128" y="775"/>
                  </a:lnTo>
                  <a:lnTo>
                    <a:pt x="1128" y="775"/>
                  </a:lnTo>
                  <a:lnTo>
                    <a:pt x="1128" y="775"/>
                  </a:lnTo>
                  <a:lnTo>
                    <a:pt x="1130" y="775"/>
                  </a:lnTo>
                  <a:lnTo>
                    <a:pt x="1130" y="774"/>
                  </a:lnTo>
                  <a:lnTo>
                    <a:pt x="1130" y="772"/>
                  </a:lnTo>
                  <a:lnTo>
                    <a:pt x="1128" y="774"/>
                  </a:lnTo>
                  <a:lnTo>
                    <a:pt x="1128" y="772"/>
                  </a:lnTo>
                  <a:lnTo>
                    <a:pt x="1130" y="769"/>
                  </a:lnTo>
                  <a:lnTo>
                    <a:pt x="1131" y="769"/>
                  </a:lnTo>
                  <a:lnTo>
                    <a:pt x="1131" y="769"/>
                  </a:lnTo>
                  <a:lnTo>
                    <a:pt x="1133" y="769"/>
                  </a:lnTo>
                  <a:lnTo>
                    <a:pt x="1133" y="769"/>
                  </a:lnTo>
                  <a:lnTo>
                    <a:pt x="1131" y="768"/>
                  </a:lnTo>
                  <a:lnTo>
                    <a:pt x="1133" y="768"/>
                  </a:lnTo>
                  <a:lnTo>
                    <a:pt x="1133" y="768"/>
                  </a:lnTo>
                  <a:lnTo>
                    <a:pt x="1133" y="766"/>
                  </a:lnTo>
                  <a:lnTo>
                    <a:pt x="1131" y="766"/>
                  </a:lnTo>
                  <a:lnTo>
                    <a:pt x="1131" y="766"/>
                  </a:lnTo>
                  <a:lnTo>
                    <a:pt x="1131" y="766"/>
                  </a:lnTo>
                  <a:lnTo>
                    <a:pt x="1131" y="766"/>
                  </a:lnTo>
                  <a:lnTo>
                    <a:pt x="1130" y="766"/>
                  </a:lnTo>
                  <a:lnTo>
                    <a:pt x="1131" y="768"/>
                  </a:lnTo>
                  <a:lnTo>
                    <a:pt x="1130" y="768"/>
                  </a:lnTo>
                  <a:lnTo>
                    <a:pt x="1130" y="768"/>
                  </a:lnTo>
                  <a:lnTo>
                    <a:pt x="1128" y="769"/>
                  </a:lnTo>
                  <a:lnTo>
                    <a:pt x="1128" y="768"/>
                  </a:lnTo>
                  <a:lnTo>
                    <a:pt x="1128" y="768"/>
                  </a:lnTo>
                  <a:lnTo>
                    <a:pt x="1128" y="769"/>
                  </a:lnTo>
                  <a:lnTo>
                    <a:pt x="1128" y="769"/>
                  </a:lnTo>
                  <a:lnTo>
                    <a:pt x="1127" y="768"/>
                  </a:lnTo>
                  <a:lnTo>
                    <a:pt x="1127" y="769"/>
                  </a:lnTo>
                  <a:lnTo>
                    <a:pt x="1127" y="769"/>
                  </a:lnTo>
                  <a:lnTo>
                    <a:pt x="1127" y="769"/>
                  </a:lnTo>
                  <a:lnTo>
                    <a:pt x="1127" y="771"/>
                  </a:lnTo>
                  <a:lnTo>
                    <a:pt x="1127" y="771"/>
                  </a:lnTo>
                  <a:lnTo>
                    <a:pt x="1127" y="771"/>
                  </a:lnTo>
                  <a:lnTo>
                    <a:pt x="1125" y="771"/>
                  </a:lnTo>
                  <a:lnTo>
                    <a:pt x="1125" y="771"/>
                  </a:lnTo>
                  <a:lnTo>
                    <a:pt x="1125" y="772"/>
                  </a:lnTo>
                  <a:lnTo>
                    <a:pt x="1127" y="772"/>
                  </a:lnTo>
                  <a:lnTo>
                    <a:pt x="1127" y="774"/>
                  </a:lnTo>
                  <a:lnTo>
                    <a:pt x="1125" y="774"/>
                  </a:lnTo>
                  <a:lnTo>
                    <a:pt x="1125" y="774"/>
                  </a:lnTo>
                  <a:lnTo>
                    <a:pt x="1125" y="774"/>
                  </a:lnTo>
                  <a:lnTo>
                    <a:pt x="1125" y="775"/>
                  </a:lnTo>
                  <a:lnTo>
                    <a:pt x="1125" y="775"/>
                  </a:lnTo>
                  <a:lnTo>
                    <a:pt x="1125" y="777"/>
                  </a:lnTo>
                  <a:lnTo>
                    <a:pt x="1125" y="777"/>
                  </a:lnTo>
                  <a:lnTo>
                    <a:pt x="1125" y="778"/>
                  </a:lnTo>
                  <a:lnTo>
                    <a:pt x="1125" y="778"/>
                  </a:lnTo>
                  <a:lnTo>
                    <a:pt x="1125" y="783"/>
                  </a:lnTo>
                  <a:lnTo>
                    <a:pt x="1125" y="783"/>
                  </a:lnTo>
                  <a:lnTo>
                    <a:pt x="1127" y="784"/>
                  </a:lnTo>
                  <a:lnTo>
                    <a:pt x="1127" y="784"/>
                  </a:lnTo>
                  <a:lnTo>
                    <a:pt x="1127" y="784"/>
                  </a:lnTo>
                  <a:lnTo>
                    <a:pt x="1125" y="784"/>
                  </a:lnTo>
                  <a:lnTo>
                    <a:pt x="1125" y="784"/>
                  </a:lnTo>
                  <a:lnTo>
                    <a:pt x="1123" y="781"/>
                  </a:lnTo>
                  <a:lnTo>
                    <a:pt x="1123" y="781"/>
                  </a:lnTo>
                  <a:lnTo>
                    <a:pt x="1123" y="781"/>
                  </a:lnTo>
                  <a:lnTo>
                    <a:pt x="1123" y="781"/>
                  </a:lnTo>
                  <a:lnTo>
                    <a:pt x="1123" y="783"/>
                  </a:lnTo>
                  <a:lnTo>
                    <a:pt x="1127" y="786"/>
                  </a:lnTo>
                  <a:lnTo>
                    <a:pt x="1127" y="787"/>
                  </a:lnTo>
                  <a:lnTo>
                    <a:pt x="1127" y="789"/>
                  </a:lnTo>
                  <a:lnTo>
                    <a:pt x="1127" y="789"/>
                  </a:lnTo>
                  <a:lnTo>
                    <a:pt x="1127" y="789"/>
                  </a:lnTo>
                  <a:lnTo>
                    <a:pt x="1127" y="787"/>
                  </a:lnTo>
                  <a:lnTo>
                    <a:pt x="1123" y="787"/>
                  </a:lnTo>
                  <a:lnTo>
                    <a:pt x="1122" y="786"/>
                  </a:lnTo>
                  <a:lnTo>
                    <a:pt x="1120" y="784"/>
                  </a:lnTo>
                  <a:lnTo>
                    <a:pt x="1120" y="786"/>
                  </a:lnTo>
                  <a:lnTo>
                    <a:pt x="1120" y="786"/>
                  </a:lnTo>
                  <a:lnTo>
                    <a:pt x="1119" y="784"/>
                  </a:lnTo>
                  <a:lnTo>
                    <a:pt x="1119" y="784"/>
                  </a:lnTo>
                  <a:lnTo>
                    <a:pt x="1119" y="783"/>
                  </a:lnTo>
                  <a:lnTo>
                    <a:pt x="1117" y="783"/>
                  </a:lnTo>
                  <a:lnTo>
                    <a:pt x="1117" y="784"/>
                  </a:lnTo>
                  <a:lnTo>
                    <a:pt x="1116" y="784"/>
                  </a:lnTo>
                  <a:lnTo>
                    <a:pt x="1116" y="783"/>
                  </a:lnTo>
                  <a:lnTo>
                    <a:pt x="1116" y="781"/>
                  </a:lnTo>
                  <a:lnTo>
                    <a:pt x="1117" y="780"/>
                  </a:lnTo>
                  <a:lnTo>
                    <a:pt x="1119" y="780"/>
                  </a:lnTo>
                  <a:lnTo>
                    <a:pt x="1119" y="778"/>
                  </a:lnTo>
                  <a:lnTo>
                    <a:pt x="1119" y="777"/>
                  </a:lnTo>
                  <a:lnTo>
                    <a:pt x="1119" y="778"/>
                  </a:lnTo>
                  <a:lnTo>
                    <a:pt x="1117" y="780"/>
                  </a:lnTo>
                  <a:lnTo>
                    <a:pt x="1117" y="780"/>
                  </a:lnTo>
                  <a:lnTo>
                    <a:pt x="1116" y="781"/>
                  </a:lnTo>
                  <a:lnTo>
                    <a:pt x="1116" y="783"/>
                  </a:lnTo>
                  <a:lnTo>
                    <a:pt x="1116" y="784"/>
                  </a:lnTo>
                  <a:lnTo>
                    <a:pt x="1116" y="784"/>
                  </a:lnTo>
                  <a:lnTo>
                    <a:pt x="1116" y="786"/>
                  </a:lnTo>
                  <a:lnTo>
                    <a:pt x="1117" y="784"/>
                  </a:lnTo>
                  <a:lnTo>
                    <a:pt x="1119" y="784"/>
                  </a:lnTo>
                  <a:lnTo>
                    <a:pt x="1120" y="787"/>
                  </a:lnTo>
                  <a:lnTo>
                    <a:pt x="1123" y="789"/>
                  </a:lnTo>
                  <a:lnTo>
                    <a:pt x="1125" y="789"/>
                  </a:lnTo>
                  <a:lnTo>
                    <a:pt x="1125" y="790"/>
                  </a:lnTo>
                  <a:lnTo>
                    <a:pt x="1127" y="790"/>
                  </a:lnTo>
                  <a:lnTo>
                    <a:pt x="1128" y="792"/>
                  </a:lnTo>
                  <a:lnTo>
                    <a:pt x="1128" y="793"/>
                  </a:lnTo>
                  <a:lnTo>
                    <a:pt x="1128" y="793"/>
                  </a:lnTo>
                  <a:lnTo>
                    <a:pt x="1128" y="795"/>
                  </a:lnTo>
                  <a:lnTo>
                    <a:pt x="1127" y="795"/>
                  </a:lnTo>
                  <a:lnTo>
                    <a:pt x="1127" y="795"/>
                  </a:lnTo>
                  <a:lnTo>
                    <a:pt x="1125" y="795"/>
                  </a:lnTo>
                  <a:lnTo>
                    <a:pt x="1122" y="792"/>
                  </a:lnTo>
                  <a:lnTo>
                    <a:pt x="1120" y="790"/>
                  </a:lnTo>
                  <a:lnTo>
                    <a:pt x="1120" y="789"/>
                  </a:lnTo>
                  <a:lnTo>
                    <a:pt x="1119" y="787"/>
                  </a:lnTo>
                  <a:lnTo>
                    <a:pt x="1117" y="787"/>
                  </a:lnTo>
                  <a:lnTo>
                    <a:pt x="1120" y="790"/>
                  </a:lnTo>
                  <a:lnTo>
                    <a:pt x="1120" y="792"/>
                  </a:lnTo>
                  <a:lnTo>
                    <a:pt x="1122" y="793"/>
                  </a:lnTo>
                  <a:lnTo>
                    <a:pt x="1123" y="795"/>
                  </a:lnTo>
                  <a:lnTo>
                    <a:pt x="1125" y="795"/>
                  </a:lnTo>
                  <a:lnTo>
                    <a:pt x="1125" y="796"/>
                  </a:lnTo>
                  <a:lnTo>
                    <a:pt x="1128" y="796"/>
                  </a:lnTo>
                  <a:lnTo>
                    <a:pt x="1127" y="798"/>
                  </a:lnTo>
                  <a:lnTo>
                    <a:pt x="1128" y="798"/>
                  </a:lnTo>
                  <a:lnTo>
                    <a:pt x="1128" y="800"/>
                  </a:lnTo>
                  <a:lnTo>
                    <a:pt x="1128" y="801"/>
                  </a:lnTo>
                  <a:lnTo>
                    <a:pt x="1127" y="800"/>
                  </a:lnTo>
                  <a:lnTo>
                    <a:pt x="1127" y="801"/>
                  </a:lnTo>
                  <a:lnTo>
                    <a:pt x="1127" y="801"/>
                  </a:lnTo>
                  <a:lnTo>
                    <a:pt x="1127" y="801"/>
                  </a:lnTo>
                  <a:lnTo>
                    <a:pt x="1125" y="801"/>
                  </a:lnTo>
                  <a:lnTo>
                    <a:pt x="1122" y="798"/>
                  </a:lnTo>
                  <a:lnTo>
                    <a:pt x="1122" y="798"/>
                  </a:lnTo>
                  <a:lnTo>
                    <a:pt x="1122" y="800"/>
                  </a:lnTo>
                  <a:lnTo>
                    <a:pt x="1123" y="801"/>
                  </a:lnTo>
                  <a:lnTo>
                    <a:pt x="1125" y="803"/>
                  </a:lnTo>
                  <a:lnTo>
                    <a:pt x="1127" y="803"/>
                  </a:lnTo>
                  <a:lnTo>
                    <a:pt x="1128" y="804"/>
                  </a:lnTo>
                  <a:lnTo>
                    <a:pt x="1128" y="804"/>
                  </a:lnTo>
                  <a:lnTo>
                    <a:pt x="1128" y="806"/>
                  </a:lnTo>
                  <a:lnTo>
                    <a:pt x="1127" y="806"/>
                  </a:lnTo>
                  <a:lnTo>
                    <a:pt x="1127" y="806"/>
                  </a:lnTo>
                  <a:lnTo>
                    <a:pt x="1125" y="806"/>
                  </a:lnTo>
                  <a:lnTo>
                    <a:pt x="1125" y="804"/>
                  </a:lnTo>
                  <a:lnTo>
                    <a:pt x="1123" y="804"/>
                  </a:lnTo>
                  <a:lnTo>
                    <a:pt x="1123" y="803"/>
                  </a:lnTo>
                  <a:lnTo>
                    <a:pt x="1122" y="803"/>
                  </a:lnTo>
                  <a:lnTo>
                    <a:pt x="1119" y="801"/>
                  </a:lnTo>
                  <a:lnTo>
                    <a:pt x="1116" y="801"/>
                  </a:lnTo>
                  <a:lnTo>
                    <a:pt x="1116" y="801"/>
                  </a:lnTo>
                  <a:lnTo>
                    <a:pt x="1117" y="801"/>
                  </a:lnTo>
                  <a:lnTo>
                    <a:pt x="1119" y="801"/>
                  </a:lnTo>
                  <a:lnTo>
                    <a:pt x="1120" y="803"/>
                  </a:lnTo>
                  <a:lnTo>
                    <a:pt x="1122" y="803"/>
                  </a:lnTo>
                  <a:lnTo>
                    <a:pt x="1123" y="803"/>
                  </a:lnTo>
                  <a:lnTo>
                    <a:pt x="1123" y="806"/>
                  </a:lnTo>
                  <a:lnTo>
                    <a:pt x="1125" y="807"/>
                  </a:lnTo>
                  <a:lnTo>
                    <a:pt x="1125" y="807"/>
                  </a:lnTo>
                  <a:lnTo>
                    <a:pt x="1127" y="807"/>
                  </a:lnTo>
                  <a:lnTo>
                    <a:pt x="1128" y="807"/>
                  </a:lnTo>
                  <a:lnTo>
                    <a:pt x="1130" y="807"/>
                  </a:lnTo>
                  <a:lnTo>
                    <a:pt x="1131" y="807"/>
                  </a:lnTo>
                  <a:lnTo>
                    <a:pt x="1131" y="809"/>
                  </a:lnTo>
                  <a:lnTo>
                    <a:pt x="1133" y="810"/>
                  </a:lnTo>
                  <a:lnTo>
                    <a:pt x="1133" y="812"/>
                  </a:lnTo>
                  <a:lnTo>
                    <a:pt x="1134" y="818"/>
                  </a:lnTo>
                  <a:lnTo>
                    <a:pt x="1137" y="822"/>
                  </a:lnTo>
                  <a:lnTo>
                    <a:pt x="1137" y="824"/>
                  </a:lnTo>
                  <a:lnTo>
                    <a:pt x="1137" y="822"/>
                  </a:lnTo>
                  <a:lnTo>
                    <a:pt x="1134" y="819"/>
                  </a:lnTo>
                  <a:lnTo>
                    <a:pt x="1134" y="818"/>
                  </a:lnTo>
                  <a:lnTo>
                    <a:pt x="1133" y="813"/>
                  </a:lnTo>
                  <a:lnTo>
                    <a:pt x="1133" y="812"/>
                  </a:lnTo>
                  <a:lnTo>
                    <a:pt x="1133" y="812"/>
                  </a:lnTo>
                  <a:lnTo>
                    <a:pt x="1131" y="812"/>
                  </a:lnTo>
                  <a:lnTo>
                    <a:pt x="1131" y="812"/>
                  </a:lnTo>
                  <a:lnTo>
                    <a:pt x="1131" y="813"/>
                  </a:lnTo>
                  <a:lnTo>
                    <a:pt x="1131" y="813"/>
                  </a:lnTo>
                  <a:lnTo>
                    <a:pt x="1131" y="815"/>
                  </a:lnTo>
                  <a:lnTo>
                    <a:pt x="1133" y="815"/>
                  </a:lnTo>
                  <a:lnTo>
                    <a:pt x="1133" y="818"/>
                  </a:lnTo>
                  <a:lnTo>
                    <a:pt x="1134" y="819"/>
                  </a:lnTo>
                  <a:lnTo>
                    <a:pt x="1133" y="818"/>
                  </a:lnTo>
                  <a:lnTo>
                    <a:pt x="1133" y="818"/>
                  </a:lnTo>
                  <a:lnTo>
                    <a:pt x="1131" y="818"/>
                  </a:lnTo>
                  <a:lnTo>
                    <a:pt x="1130" y="816"/>
                  </a:lnTo>
                  <a:lnTo>
                    <a:pt x="1130" y="818"/>
                  </a:lnTo>
                  <a:lnTo>
                    <a:pt x="1130" y="819"/>
                  </a:lnTo>
                  <a:lnTo>
                    <a:pt x="1128" y="819"/>
                  </a:lnTo>
                  <a:lnTo>
                    <a:pt x="1128" y="818"/>
                  </a:lnTo>
                  <a:lnTo>
                    <a:pt x="1128" y="819"/>
                  </a:lnTo>
                  <a:lnTo>
                    <a:pt x="1128" y="819"/>
                  </a:lnTo>
                  <a:lnTo>
                    <a:pt x="1127" y="819"/>
                  </a:lnTo>
                  <a:lnTo>
                    <a:pt x="1127" y="821"/>
                  </a:lnTo>
                  <a:lnTo>
                    <a:pt x="1125" y="821"/>
                  </a:lnTo>
                  <a:lnTo>
                    <a:pt x="1125" y="821"/>
                  </a:lnTo>
                  <a:lnTo>
                    <a:pt x="1123" y="819"/>
                  </a:lnTo>
                  <a:lnTo>
                    <a:pt x="1122" y="819"/>
                  </a:lnTo>
                  <a:lnTo>
                    <a:pt x="1122" y="818"/>
                  </a:lnTo>
                  <a:lnTo>
                    <a:pt x="1122" y="819"/>
                  </a:lnTo>
                  <a:lnTo>
                    <a:pt x="1122" y="821"/>
                  </a:lnTo>
                  <a:lnTo>
                    <a:pt x="1122" y="822"/>
                  </a:lnTo>
                  <a:lnTo>
                    <a:pt x="1123" y="822"/>
                  </a:lnTo>
                  <a:lnTo>
                    <a:pt x="1125" y="822"/>
                  </a:lnTo>
                  <a:lnTo>
                    <a:pt x="1127" y="822"/>
                  </a:lnTo>
                  <a:lnTo>
                    <a:pt x="1128" y="822"/>
                  </a:lnTo>
                  <a:lnTo>
                    <a:pt x="1128" y="821"/>
                  </a:lnTo>
                  <a:lnTo>
                    <a:pt x="1131" y="822"/>
                  </a:lnTo>
                  <a:lnTo>
                    <a:pt x="1131" y="822"/>
                  </a:lnTo>
                  <a:lnTo>
                    <a:pt x="1131" y="824"/>
                  </a:lnTo>
                  <a:lnTo>
                    <a:pt x="1130" y="825"/>
                  </a:lnTo>
                  <a:lnTo>
                    <a:pt x="1131" y="825"/>
                  </a:lnTo>
                  <a:lnTo>
                    <a:pt x="1131" y="825"/>
                  </a:lnTo>
                  <a:lnTo>
                    <a:pt x="1131" y="822"/>
                  </a:lnTo>
                  <a:lnTo>
                    <a:pt x="1133" y="822"/>
                  </a:lnTo>
                  <a:lnTo>
                    <a:pt x="1134" y="822"/>
                  </a:lnTo>
                  <a:lnTo>
                    <a:pt x="1134" y="822"/>
                  </a:lnTo>
                  <a:lnTo>
                    <a:pt x="1134" y="824"/>
                  </a:lnTo>
                  <a:lnTo>
                    <a:pt x="1134" y="825"/>
                  </a:lnTo>
                  <a:lnTo>
                    <a:pt x="1134" y="827"/>
                  </a:lnTo>
                  <a:lnTo>
                    <a:pt x="1131" y="828"/>
                  </a:lnTo>
                  <a:lnTo>
                    <a:pt x="1130" y="830"/>
                  </a:lnTo>
                  <a:lnTo>
                    <a:pt x="1130" y="831"/>
                  </a:lnTo>
                  <a:lnTo>
                    <a:pt x="1128" y="830"/>
                  </a:lnTo>
                  <a:lnTo>
                    <a:pt x="1127" y="830"/>
                  </a:lnTo>
                  <a:lnTo>
                    <a:pt x="1127" y="830"/>
                  </a:lnTo>
                  <a:lnTo>
                    <a:pt x="1125" y="830"/>
                  </a:lnTo>
                  <a:lnTo>
                    <a:pt x="1125" y="830"/>
                  </a:lnTo>
                  <a:lnTo>
                    <a:pt x="1125" y="828"/>
                  </a:lnTo>
                  <a:lnTo>
                    <a:pt x="1123" y="828"/>
                  </a:lnTo>
                  <a:lnTo>
                    <a:pt x="1123" y="828"/>
                  </a:lnTo>
                  <a:lnTo>
                    <a:pt x="1123" y="830"/>
                  </a:lnTo>
                  <a:lnTo>
                    <a:pt x="1122" y="830"/>
                  </a:lnTo>
                  <a:lnTo>
                    <a:pt x="1120" y="830"/>
                  </a:lnTo>
                  <a:lnTo>
                    <a:pt x="1119" y="828"/>
                  </a:lnTo>
                  <a:lnTo>
                    <a:pt x="1119" y="830"/>
                  </a:lnTo>
                  <a:lnTo>
                    <a:pt x="1123" y="831"/>
                  </a:lnTo>
                  <a:lnTo>
                    <a:pt x="1125" y="831"/>
                  </a:lnTo>
                  <a:lnTo>
                    <a:pt x="1125" y="831"/>
                  </a:lnTo>
                  <a:lnTo>
                    <a:pt x="1125" y="833"/>
                  </a:lnTo>
                  <a:lnTo>
                    <a:pt x="1123" y="834"/>
                  </a:lnTo>
                  <a:lnTo>
                    <a:pt x="1123" y="834"/>
                  </a:lnTo>
                  <a:lnTo>
                    <a:pt x="1123" y="834"/>
                  </a:lnTo>
                  <a:lnTo>
                    <a:pt x="1122" y="836"/>
                  </a:lnTo>
                  <a:lnTo>
                    <a:pt x="1120" y="836"/>
                  </a:lnTo>
                  <a:lnTo>
                    <a:pt x="1119" y="834"/>
                  </a:lnTo>
                  <a:lnTo>
                    <a:pt x="1119" y="836"/>
                  </a:lnTo>
                  <a:lnTo>
                    <a:pt x="1120" y="836"/>
                  </a:lnTo>
                  <a:lnTo>
                    <a:pt x="1122" y="838"/>
                  </a:lnTo>
                  <a:lnTo>
                    <a:pt x="1125" y="836"/>
                  </a:lnTo>
                  <a:lnTo>
                    <a:pt x="1127" y="838"/>
                  </a:lnTo>
                  <a:lnTo>
                    <a:pt x="1127" y="839"/>
                  </a:lnTo>
                  <a:lnTo>
                    <a:pt x="1125" y="839"/>
                  </a:lnTo>
                  <a:lnTo>
                    <a:pt x="1123" y="839"/>
                  </a:lnTo>
                  <a:lnTo>
                    <a:pt x="1122" y="841"/>
                  </a:lnTo>
                  <a:lnTo>
                    <a:pt x="1122" y="841"/>
                  </a:lnTo>
                  <a:lnTo>
                    <a:pt x="1122" y="841"/>
                  </a:lnTo>
                  <a:lnTo>
                    <a:pt x="1120" y="841"/>
                  </a:lnTo>
                  <a:lnTo>
                    <a:pt x="1119" y="841"/>
                  </a:lnTo>
                  <a:lnTo>
                    <a:pt x="1117" y="841"/>
                  </a:lnTo>
                  <a:lnTo>
                    <a:pt x="1116" y="842"/>
                  </a:lnTo>
                  <a:lnTo>
                    <a:pt x="1116" y="842"/>
                  </a:lnTo>
                  <a:lnTo>
                    <a:pt x="1114" y="842"/>
                  </a:lnTo>
                  <a:lnTo>
                    <a:pt x="1114" y="841"/>
                  </a:lnTo>
                  <a:lnTo>
                    <a:pt x="1114" y="841"/>
                  </a:lnTo>
                  <a:lnTo>
                    <a:pt x="1114" y="842"/>
                  </a:lnTo>
                  <a:lnTo>
                    <a:pt x="1114" y="844"/>
                  </a:lnTo>
                  <a:lnTo>
                    <a:pt x="1114" y="844"/>
                  </a:lnTo>
                  <a:lnTo>
                    <a:pt x="1113" y="845"/>
                  </a:lnTo>
                  <a:lnTo>
                    <a:pt x="1111" y="845"/>
                  </a:lnTo>
                  <a:lnTo>
                    <a:pt x="1110" y="847"/>
                  </a:lnTo>
                  <a:lnTo>
                    <a:pt x="1110" y="847"/>
                  </a:lnTo>
                  <a:lnTo>
                    <a:pt x="1108" y="848"/>
                  </a:lnTo>
                  <a:lnTo>
                    <a:pt x="1108" y="850"/>
                  </a:lnTo>
                  <a:lnTo>
                    <a:pt x="1108" y="853"/>
                  </a:lnTo>
                  <a:lnTo>
                    <a:pt x="1108" y="851"/>
                  </a:lnTo>
                  <a:lnTo>
                    <a:pt x="1108" y="850"/>
                  </a:lnTo>
                  <a:lnTo>
                    <a:pt x="1107" y="848"/>
                  </a:lnTo>
                  <a:lnTo>
                    <a:pt x="1107" y="851"/>
                  </a:lnTo>
                  <a:lnTo>
                    <a:pt x="1107" y="853"/>
                  </a:lnTo>
                  <a:lnTo>
                    <a:pt x="1102" y="853"/>
                  </a:lnTo>
                  <a:lnTo>
                    <a:pt x="1099" y="853"/>
                  </a:lnTo>
                  <a:lnTo>
                    <a:pt x="1096" y="856"/>
                  </a:lnTo>
                  <a:lnTo>
                    <a:pt x="1096" y="856"/>
                  </a:lnTo>
                  <a:lnTo>
                    <a:pt x="1093" y="860"/>
                  </a:lnTo>
                  <a:lnTo>
                    <a:pt x="1092" y="862"/>
                  </a:lnTo>
                  <a:lnTo>
                    <a:pt x="1092" y="862"/>
                  </a:lnTo>
                  <a:lnTo>
                    <a:pt x="1092" y="860"/>
                  </a:lnTo>
                  <a:lnTo>
                    <a:pt x="1092" y="860"/>
                  </a:lnTo>
                  <a:lnTo>
                    <a:pt x="1092" y="862"/>
                  </a:lnTo>
                  <a:lnTo>
                    <a:pt x="1092" y="863"/>
                  </a:lnTo>
                  <a:lnTo>
                    <a:pt x="1092" y="863"/>
                  </a:lnTo>
                  <a:lnTo>
                    <a:pt x="1090" y="865"/>
                  </a:lnTo>
                  <a:lnTo>
                    <a:pt x="1089" y="865"/>
                  </a:lnTo>
                  <a:lnTo>
                    <a:pt x="1087" y="866"/>
                  </a:lnTo>
                  <a:lnTo>
                    <a:pt x="1087" y="868"/>
                  </a:lnTo>
                  <a:lnTo>
                    <a:pt x="1086" y="868"/>
                  </a:lnTo>
                  <a:lnTo>
                    <a:pt x="1084" y="869"/>
                  </a:lnTo>
                  <a:lnTo>
                    <a:pt x="1082" y="868"/>
                  </a:lnTo>
                  <a:lnTo>
                    <a:pt x="1084" y="869"/>
                  </a:lnTo>
                  <a:lnTo>
                    <a:pt x="1082" y="871"/>
                  </a:lnTo>
                  <a:lnTo>
                    <a:pt x="1082" y="871"/>
                  </a:lnTo>
                  <a:lnTo>
                    <a:pt x="1081" y="873"/>
                  </a:lnTo>
                  <a:lnTo>
                    <a:pt x="1079" y="873"/>
                  </a:lnTo>
                  <a:lnTo>
                    <a:pt x="1079" y="873"/>
                  </a:lnTo>
                  <a:lnTo>
                    <a:pt x="1079" y="873"/>
                  </a:lnTo>
                  <a:lnTo>
                    <a:pt x="1078" y="873"/>
                  </a:lnTo>
                  <a:lnTo>
                    <a:pt x="1076" y="873"/>
                  </a:lnTo>
                  <a:lnTo>
                    <a:pt x="1075" y="873"/>
                  </a:lnTo>
                  <a:lnTo>
                    <a:pt x="1075" y="873"/>
                  </a:lnTo>
                  <a:lnTo>
                    <a:pt x="1076" y="874"/>
                  </a:lnTo>
                  <a:lnTo>
                    <a:pt x="1076" y="874"/>
                  </a:lnTo>
                  <a:lnTo>
                    <a:pt x="1076" y="876"/>
                  </a:lnTo>
                  <a:lnTo>
                    <a:pt x="1076" y="876"/>
                  </a:lnTo>
                  <a:lnTo>
                    <a:pt x="1075" y="876"/>
                  </a:lnTo>
                  <a:lnTo>
                    <a:pt x="1075" y="876"/>
                  </a:lnTo>
                  <a:lnTo>
                    <a:pt x="1075" y="876"/>
                  </a:lnTo>
                  <a:lnTo>
                    <a:pt x="1075" y="874"/>
                  </a:lnTo>
                  <a:lnTo>
                    <a:pt x="1073" y="876"/>
                  </a:lnTo>
                  <a:lnTo>
                    <a:pt x="1073" y="876"/>
                  </a:lnTo>
                  <a:lnTo>
                    <a:pt x="1073" y="876"/>
                  </a:lnTo>
                  <a:lnTo>
                    <a:pt x="1072" y="874"/>
                  </a:lnTo>
                  <a:lnTo>
                    <a:pt x="1072" y="876"/>
                  </a:lnTo>
                  <a:lnTo>
                    <a:pt x="1073" y="876"/>
                  </a:lnTo>
                  <a:lnTo>
                    <a:pt x="1073" y="877"/>
                  </a:lnTo>
                  <a:lnTo>
                    <a:pt x="1073" y="877"/>
                  </a:lnTo>
                  <a:lnTo>
                    <a:pt x="1073" y="877"/>
                  </a:lnTo>
                  <a:lnTo>
                    <a:pt x="1073" y="879"/>
                  </a:lnTo>
                  <a:lnTo>
                    <a:pt x="1072" y="879"/>
                  </a:lnTo>
                  <a:lnTo>
                    <a:pt x="1072" y="879"/>
                  </a:lnTo>
                  <a:lnTo>
                    <a:pt x="1072" y="880"/>
                  </a:lnTo>
                  <a:lnTo>
                    <a:pt x="1072" y="880"/>
                  </a:lnTo>
                  <a:lnTo>
                    <a:pt x="1070" y="882"/>
                  </a:lnTo>
                  <a:lnTo>
                    <a:pt x="1069" y="882"/>
                  </a:lnTo>
                  <a:lnTo>
                    <a:pt x="1069" y="882"/>
                  </a:lnTo>
                  <a:lnTo>
                    <a:pt x="1069" y="882"/>
                  </a:lnTo>
                  <a:lnTo>
                    <a:pt x="1069" y="883"/>
                  </a:lnTo>
                  <a:lnTo>
                    <a:pt x="1069" y="883"/>
                  </a:lnTo>
                  <a:lnTo>
                    <a:pt x="1069" y="883"/>
                  </a:lnTo>
                  <a:lnTo>
                    <a:pt x="1069" y="885"/>
                  </a:lnTo>
                  <a:lnTo>
                    <a:pt x="1067" y="885"/>
                  </a:lnTo>
                  <a:lnTo>
                    <a:pt x="1067" y="885"/>
                  </a:lnTo>
                  <a:lnTo>
                    <a:pt x="1067" y="885"/>
                  </a:lnTo>
                  <a:lnTo>
                    <a:pt x="1067" y="886"/>
                  </a:lnTo>
                  <a:lnTo>
                    <a:pt x="1067" y="886"/>
                  </a:lnTo>
                  <a:lnTo>
                    <a:pt x="1067" y="886"/>
                  </a:lnTo>
                  <a:lnTo>
                    <a:pt x="1067" y="888"/>
                  </a:lnTo>
                  <a:lnTo>
                    <a:pt x="1067" y="888"/>
                  </a:lnTo>
                  <a:lnTo>
                    <a:pt x="1067" y="888"/>
                  </a:lnTo>
                  <a:lnTo>
                    <a:pt x="1067" y="888"/>
                  </a:lnTo>
                  <a:lnTo>
                    <a:pt x="1067" y="888"/>
                  </a:lnTo>
                  <a:lnTo>
                    <a:pt x="1067" y="889"/>
                  </a:lnTo>
                  <a:lnTo>
                    <a:pt x="1066" y="889"/>
                  </a:lnTo>
                  <a:lnTo>
                    <a:pt x="1066" y="889"/>
                  </a:lnTo>
                  <a:lnTo>
                    <a:pt x="1066" y="891"/>
                  </a:lnTo>
                  <a:lnTo>
                    <a:pt x="1066" y="891"/>
                  </a:lnTo>
                  <a:lnTo>
                    <a:pt x="1066" y="891"/>
                  </a:lnTo>
                  <a:lnTo>
                    <a:pt x="1066" y="892"/>
                  </a:lnTo>
                  <a:lnTo>
                    <a:pt x="1064" y="892"/>
                  </a:lnTo>
                  <a:lnTo>
                    <a:pt x="1064" y="892"/>
                  </a:lnTo>
                  <a:lnTo>
                    <a:pt x="1064" y="892"/>
                  </a:lnTo>
                  <a:lnTo>
                    <a:pt x="1064" y="894"/>
                  </a:lnTo>
                  <a:lnTo>
                    <a:pt x="1064" y="895"/>
                  </a:lnTo>
                  <a:lnTo>
                    <a:pt x="1064" y="895"/>
                  </a:lnTo>
                  <a:lnTo>
                    <a:pt x="1064" y="897"/>
                  </a:lnTo>
                  <a:lnTo>
                    <a:pt x="1064" y="898"/>
                  </a:lnTo>
                  <a:lnTo>
                    <a:pt x="1064" y="898"/>
                  </a:lnTo>
                  <a:lnTo>
                    <a:pt x="1064" y="900"/>
                  </a:lnTo>
                  <a:lnTo>
                    <a:pt x="1066" y="906"/>
                  </a:lnTo>
                  <a:lnTo>
                    <a:pt x="1066" y="907"/>
                  </a:lnTo>
                  <a:lnTo>
                    <a:pt x="1067" y="912"/>
                  </a:lnTo>
                  <a:lnTo>
                    <a:pt x="1069" y="917"/>
                  </a:lnTo>
                  <a:lnTo>
                    <a:pt x="1072" y="923"/>
                  </a:lnTo>
                  <a:lnTo>
                    <a:pt x="1075" y="929"/>
                  </a:lnTo>
                  <a:lnTo>
                    <a:pt x="1076" y="930"/>
                  </a:lnTo>
                  <a:lnTo>
                    <a:pt x="1075" y="932"/>
                  </a:lnTo>
                  <a:lnTo>
                    <a:pt x="1075" y="932"/>
                  </a:lnTo>
                  <a:lnTo>
                    <a:pt x="1075" y="933"/>
                  </a:lnTo>
                  <a:lnTo>
                    <a:pt x="1075" y="935"/>
                  </a:lnTo>
                  <a:lnTo>
                    <a:pt x="1076" y="936"/>
                  </a:lnTo>
                  <a:lnTo>
                    <a:pt x="1076" y="938"/>
                  </a:lnTo>
                  <a:lnTo>
                    <a:pt x="1076" y="938"/>
                  </a:lnTo>
                  <a:lnTo>
                    <a:pt x="1075" y="935"/>
                  </a:lnTo>
                  <a:lnTo>
                    <a:pt x="1075" y="933"/>
                  </a:lnTo>
                  <a:lnTo>
                    <a:pt x="1075" y="930"/>
                  </a:lnTo>
                  <a:lnTo>
                    <a:pt x="1075" y="930"/>
                  </a:lnTo>
                  <a:lnTo>
                    <a:pt x="1075" y="930"/>
                  </a:lnTo>
                  <a:lnTo>
                    <a:pt x="1073" y="932"/>
                  </a:lnTo>
                  <a:lnTo>
                    <a:pt x="1073" y="932"/>
                  </a:lnTo>
                  <a:lnTo>
                    <a:pt x="1073" y="930"/>
                  </a:lnTo>
                  <a:lnTo>
                    <a:pt x="1073" y="930"/>
                  </a:lnTo>
                  <a:lnTo>
                    <a:pt x="1073" y="929"/>
                  </a:lnTo>
                  <a:lnTo>
                    <a:pt x="1073" y="929"/>
                  </a:lnTo>
                  <a:lnTo>
                    <a:pt x="1073" y="929"/>
                  </a:lnTo>
                  <a:lnTo>
                    <a:pt x="1073" y="927"/>
                  </a:lnTo>
                  <a:lnTo>
                    <a:pt x="1073" y="927"/>
                  </a:lnTo>
                  <a:lnTo>
                    <a:pt x="1072" y="927"/>
                  </a:lnTo>
                  <a:lnTo>
                    <a:pt x="1072" y="927"/>
                  </a:lnTo>
                  <a:lnTo>
                    <a:pt x="1072" y="929"/>
                  </a:lnTo>
                  <a:lnTo>
                    <a:pt x="1073" y="929"/>
                  </a:lnTo>
                  <a:lnTo>
                    <a:pt x="1073" y="932"/>
                  </a:lnTo>
                  <a:lnTo>
                    <a:pt x="1073" y="933"/>
                  </a:lnTo>
                  <a:lnTo>
                    <a:pt x="1075" y="935"/>
                  </a:lnTo>
                  <a:lnTo>
                    <a:pt x="1079" y="949"/>
                  </a:lnTo>
                  <a:lnTo>
                    <a:pt x="1081" y="950"/>
                  </a:lnTo>
                  <a:lnTo>
                    <a:pt x="1081" y="952"/>
                  </a:lnTo>
                  <a:lnTo>
                    <a:pt x="1081" y="953"/>
                  </a:lnTo>
                  <a:lnTo>
                    <a:pt x="1082" y="958"/>
                  </a:lnTo>
                  <a:lnTo>
                    <a:pt x="1081" y="962"/>
                  </a:lnTo>
                  <a:lnTo>
                    <a:pt x="1081" y="967"/>
                  </a:lnTo>
                  <a:lnTo>
                    <a:pt x="1081" y="967"/>
                  </a:lnTo>
                  <a:lnTo>
                    <a:pt x="1081" y="967"/>
                  </a:lnTo>
                  <a:lnTo>
                    <a:pt x="1081" y="967"/>
                  </a:lnTo>
                  <a:lnTo>
                    <a:pt x="1079" y="968"/>
                  </a:lnTo>
                  <a:lnTo>
                    <a:pt x="1078" y="970"/>
                  </a:lnTo>
                  <a:lnTo>
                    <a:pt x="1078" y="973"/>
                  </a:lnTo>
                  <a:lnTo>
                    <a:pt x="1078" y="974"/>
                  </a:lnTo>
                  <a:lnTo>
                    <a:pt x="1076" y="976"/>
                  </a:lnTo>
                  <a:lnTo>
                    <a:pt x="1075" y="976"/>
                  </a:lnTo>
                  <a:lnTo>
                    <a:pt x="1073" y="976"/>
                  </a:lnTo>
                  <a:lnTo>
                    <a:pt x="1072" y="976"/>
                  </a:lnTo>
                  <a:lnTo>
                    <a:pt x="1070" y="976"/>
                  </a:lnTo>
                  <a:lnTo>
                    <a:pt x="1069" y="976"/>
                  </a:lnTo>
                  <a:lnTo>
                    <a:pt x="1067" y="976"/>
                  </a:lnTo>
                  <a:lnTo>
                    <a:pt x="1069" y="974"/>
                  </a:lnTo>
                  <a:lnTo>
                    <a:pt x="1069" y="974"/>
                  </a:lnTo>
                  <a:lnTo>
                    <a:pt x="1069" y="974"/>
                  </a:lnTo>
                  <a:lnTo>
                    <a:pt x="1070" y="976"/>
                  </a:lnTo>
                  <a:lnTo>
                    <a:pt x="1070" y="974"/>
                  </a:lnTo>
                  <a:lnTo>
                    <a:pt x="1070" y="974"/>
                  </a:lnTo>
                  <a:lnTo>
                    <a:pt x="1069" y="974"/>
                  </a:lnTo>
                  <a:lnTo>
                    <a:pt x="1069" y="973"/>
                  </a:lnTo>
                  <a:lnTo>
                    <a:pt x="1067" y="970"/>
                  </a:lnTo>
                  <a:lnTo>
                    <a:pt x="1066" y="968"/>
                  </a:lnTo>
                  <a:lnTo>
                    <a:pt x="1066" y="967"/>
                  </a:lnTo>
                  <a:lnTo>
                    <a:pt x="1063" y="967"/>
                  </a:lnTo>
                  <a:lnTo>
                    <a:pt x="1061" y="965"/>
                  </a:lnTo>
                  <a:lnTo>
                    <a:pt x="1060" y="962"/>
                  </a:lnTo>
                  <a:lnTo>
                    <a:pt x="1060" y="959"/>
                  </a:lnTo>
                  <a:lnTo>
                    <a:pt x="1058" y="958"/>
                  </a:lnTo>
                  <a:lnTo>
                    <a:pt x="1058" y="958"/>
                  </a:lnTo>
                  <a:lnTo>
                    <a:pt x="1060" y="956"/>
                  </a:lnTo>
                  <a:lnTo>
                    <a:pt x="1060" y="955"/>
                  </a:lnTo>
                  <a:lnTo>
                    <a:pt x="1060" y="956"/>
                  </a:lnTo>
                  <a:lnTo>
                    <a:pt x="1058" y="956"/>
                  </a:lnTo>
                  <a:lnTo>
                    <a:pt x="1058" y="958"/>
                  </a:lnTo>
                  <a:lnTo>
                    <a:pt x="1058" y="958"/>
                  </a:lnTo>
                  <a:lnTo>
                    <a:pt x="1057" y="958"/>
                  </a:lnTo>
                  <a:lnTo>
                    <a:pt x="1057" y="955"/>
                  </a:lnTo>
                  <a:lnTo>
                    <a:pt x="1057" y="953"/>
                  </a:lnTo>
                  <a:lnTo>
                    <a:pt x="1058" y="952"/>
                  </a:lnTo>
                  <a:lnTo>
                    <a:pt x="1057" y="952"/>
                  </a:lnTo>
                  <a:lnTo>
                    <a:pt x="1055" y="952"/>
                  </a:lnTo>
                  <a:lnTo>
                    <a:pt x="1055" y="953"/>
                  </a:lnTo>
                  <a:lnTo>
                    <a:pt x="1055" y="953"/>
                  </a:lnTo>
                  <a:lnTo>
                    <a:pt x="1055" y="953"/>
                  </a:lnTo>
                  <a:lnTo>
                    <a:pt x="1054" y="953"/>
                  </a:lnTo>
                  <a:lnTo>
                    <a:pt x="1054" y="952"/>
                  </a:lnTo>
                  <a:lnTo>
                    <a:pt x="1052" y="950"/>
                  </a:lnTo>
                  <a:lnTo>
                    <a:pt x="1051" y="945"/>
                  </a:lnTo>
                  <a:lnTo>
                    <a:pt x="1049" y="945"/>
                  </a:lnTo>
                  <a:lnTo>
                    <a:pt x="1049" y="944"/>
                  </a:lnTo>
                  <a:lnTo>
                    <a:pt x="1049" y="944"/>
                  </a:lnTo>
                  <a:lnTo>
                    <a:pt x="1051" y="944"/>
                  </a:lnTo>
                  <a:lnTo>
                    <a:pt x="1052" y="941"/>
                  </a:lnTo>
                  <a:lnTo>
                    <a:pt x="1052" y="941"/>
                  </a:lnTo>
                  <a:lnTo>
                    <a:pt x="1052" y="939"/>
                  </a:lnTo>
                  <a:lnTo>
                    <a:pt x="1052" y="939"/>
                  </a:lnTo>
                  <a:lnTo>
                    <a:pt x="1052" y="938"/>
                  </a:lnTo>
                  <a:lnTo>
                    <a:pt x="1052" y="939"/>
                  </a:lnTo>
                  <a:lnTo>
                    <a:pt x="1052" y="939"/>
                  </a:lnTo>
                  <a:lnTo>
                    <a:pt x="1051" y="938"/>
                  </a:lnTo>
                  <a:lnTo>
                    <a:pt x="1051" y="938"/>
                  </a:lnTo>
                  <a:lnTo>
                    <a:pt x="1049" y="938"/>
                  </a:lnTo>
                  <a:lnTo>
                    <a:pt x="1051" y="938"/>
                  </a:lnTo>
                  <a:lnTo>
                    <a:pt x="1051" y="939"/>
                  </a:lnTo>
                  <a:lnTo>
                    <a:pt x="1051" y="941"/>
                  </a:lnTo>
                  <a:lnTo>
                    <a:pt x="1051" y="941"/>
                  </a:lnTo>
                  <a:lnTo>
                    <a:pt x="1049" y="941"/>
                  </a:lnTo>
                  <a:lnTo>
                    <a:pt x="1049" y="941"/>
                  </a:lnTo>
                  <a:lnTo>
                    <a:pt x="1049" y="941"/>
                  </a:lnTo>
                  <a:lnTo>
                    <a:pt x="1048" y="941"/>
                  </a:lnTo>
                  <a:lnTo>
                    <a:pt x="1048" y="941"/>
                  </a:lnTo>
                  <a:lnTo>
                    <a:pt x="1048" y="939"/>
                  </a:lnTo>
                  <a:lnTo>
                    <a:pt x="1049" y="933"/>
                  </a:lnTo>
                  <a:lnTo>
                    <a:pt x="1049" y="930"/>
                  </a:lnTo>
                  <a:lnTo>
                    <a:pt x="1049" y="926"/>
                  </a:lnTo>
                  <a:lnTo>
                    <a:pt x="1051" y="926"/>
                  </a:lnTo>
                  <a:lnTo>
                    <a:pt x="1049" y="924"/>
                  </a:lnTo>
                  <a:lnTo>
                    <a:pt x="1048" y="923"/>
                  </a:lnTo>
                  <a:lnTo>
                    <a:pt x="1041" y="917"/>
                  </a:lnTo>
                  <a:lnTo>
                    <a:pt x="1037" y="911"/>
                  </a:lnTo>
                  <a:lnTo>
                    <a:pt x="1032" y="907"/>
                  </a:lnTo>
                  <a:lnTo>
                    <a:pt x="1029" y="907"/>
                  </a:lnTo>
                  <a:lnTo>
                    <a:pt x="1029" y="909"/>
                  </a:lnTo>
                  <a:lnTo>
                    <a:pt x="1029" y="909"/>
                  </a:lnTo>
                  <a:lnTo>
                    <a:pt x="1029" y="911"/>
                  </a:lnTo>
                  <a:lnTo>
                    <a:pt x="1028" y="911"/>
                  </a:lnTo>
                  <a:lnTo>
                    <a:pt x="1028" y="911"/>
                  </a:lnTo>
                  <a:lnTo>
                    <a:pt x="1026" y="911"/>
                  </a:lnTo>
                  <a:lnTo>
                    <a:pt x="1023" y="912"/>
                  </a:lnTo>
                  <a:lnTo>
                    <a:pt x="1022" y="912"/>
                  </a:lnTo>
                  <a:lnTo>
                    <a:pt x="1022" y="912"/>
                  </a:lnTo>
                  <a:lnTo>
                    <a:pt x="1020" y="914"/>
                  </a:lnTo>
                  <a:lnTo>
                    <a:pt x="1019" y="914"/>
                  </a:lnTo>
                  <a:lnTo>
                    <a:pt x="1017" y="914"/>
                  </a:lnTo>
                  <a:lnTo>
                    <a:pt x="1016" y="914"/>
                  </a:lnTo>
                  <a:lnTo>
                    <a:pt x="1016" y="912"/>
                  </a:lnTo>
                  <a:lnTo>
                    <a:pt x="1016" y="912"/>
                  </a:lnTo>
                  <a:lnTo>
                    <a:pt x="1016" y="912"/>
                  </a:lnTo>
                  <a:lnTo>
                    <a:pt x="1017" y="912"/>
                  </a:lnTo>
                  <a:lnTo>
                    <a:pt x="1017" y="912"/>
                  </a:lnTo>
                  <a:lnTo>
                    <a:pt x="1017" y="912"/>
                  </a:lnTo>
                  <a:lnTo>
                    <a:pt x="1017" y="911"/>
                  </a:lnTo>
                  <a:lnTo>
                    <a:pt x="1014" y="909"/>
                  </a:lnTo>
                  <a:lnTo>
                    <a:pt x="1013" y="907"/>
                  </a:lnTo>
                  <a:lnTo>
                    <a:pt x="1013" y="907"/>
                  </a:lnTo>
                  <a:lnTo>
                    <a:pt x="1014" y="907"/>
                  </a:lnTo>
                  <a:lnTo>
                    <a:pt x="1013" y="906"/>
                  </a:lnTo>
                  <a:lnTo>
                    <a:pt x="1013" y="906"/>
                  </a:lnTo>
                  <a:lnTo>
                    <a:pt x="1014" y="904"/>
                  </a:lnTo>
                  <a:lnTo>
                    <a:pt x="1013" y="904"/>
                  </a:lnTo>
                  <a:lnTo>
                    <a:pt x="1011" y="906"/>
                  </a:lnTo>
                  <a:lnTo>
                    <a:pt x="1011" y="906"/>
                  </a:lnTo>
                  <a:lnTo>
                    <a:pt x="1011" y="906"/>
                  </a:lnTo>
                  <a:lnTo>
                    <a:pt x="1011" y="906"/>
                  </a:lnTo>
                  <a:lnTo>
                    <a:pt x="1011" y="906"/>
                  </a:lnTo>
                  <a:lnTo>
                    <a:pt x="1007" y="904"/>
                  </a:lnTo>
                  <a:lnTo>
                    <a:pt x="1003" y="903"/>
                  </a:lnTo>
                  <a:lnTo>
                    <a:pt x="1005" y="903"/>
                  </a:lnTo>
                  <a:lnTo>
                    <a:pt x="1007" y="903"/>
                  </a:lnTo>
                  <a:lnTo>
                    <a:pt x="1007" y="903"/>
                  </a:lnTo>
                  <a:lnTo>
                    <a:pt x="1007" y="903"/>
                  </a:lnTo>
                  <a:lnTo>
                    <a:pt x="1005" y="901"/>
                  </a:lnTo>
                  <a:lnTo>
                    <a:pt x="1003" y="903"/>
                  </a:lnTo>
                  <a:lnTo>
                    <a:pt x="1003" y="901"/>
                  </a:lnTo>
                  <a:lnTo>
                    <a:pt x="1002" y="903"/>
                  </a:lnTo>
                  <a:lnTo>
                    <a:pt x="1002" y="903"/>
                  </a:lnTo>
                  <a:lnTo>
                    <a:pt x="1000" y="903"/>
                  </a:lnTo>
                  <a:lnTo>
                    <a:pt x="997" y="904"/>
                  </a:lnTo>
                  <a:lnTo>
                    <a:pt x="994" y="904"/>
                  </a:lnTo>
                  <a:lnTo>
                    <a:pt x="994" y="904"/>
                  </a:lnTo>
                  <a:lnTo>
                    <a:pt x="994" y="903"/>
                  </a:lnTo>
                  <a:lnTo>
                    <a:pt x="996" y="903"/>
                  </a:lnTo>
                  <a:lnTo>
                    <a:pt x="997" y="901"/>
                  </a:lnTo>
                  <a:lnTo>
                    <a:pt x="996" y="901"/>
                  </a:lnTo>
                  <a:lnTo>
                    <a:pt x="996" y="901"/>
                  </a:lnTo>
                  <a:lnTo>
                    <a:pt x="996" y="901"/>
                  </a:lnTo>
                  <a:lnTo>
                    <a:pt x="994" y="901"/>
                  </a:lnTo>
                  <a:lnTo>
                    <a:pt x="994" y="901"/>
                  </a:lnTo>
                  <a:lnTo>
                    <a:pt x="994" y="903"/>
                  </a:lnTo>
                  <a:lnTo>
                    <a:pt x="993" y="903"/>
                  </a:lnTo>
                  <a:lnTo>
                    <a:pt x="993" y="904"/>
                  </a:lnTo>
                  <a:lnTo>
                    <a:pt x="990" y="904"/>
                  </a:lnTo>
                  <a:lnTo>
                    <a:pt x="990" y="904"/>
                  </a:lnTo>
                  <a:lnTo>
                    <a:pt x="991" y="904"/>
                  </a:lnTo>
                  <a:lnTo>
                    <a:pt x="991" y="903"/>
                  </a:lnTo>
                  <a:lnTo>
                    <a:pt x="990" y="904"/>
                  </a:lnTo>
                  <a:lnTo>
                    <a:pt x="988" y="906"/>
                  </a:lnTo>
                  <a:lnTo>
                    <a:pt x="984" y="906"/>
                  </a:lnTo>
                  <a:lnTo>
                    <a:pt x="984" y="906"/>
                  </a:lnTo>
                  <a:lnTo>
                    <a:pt x="985" y="906"/>
                  </a:lnTo>
                  <a:lnTo>
                    <a:pt x="987" y="904"/>
                  </a:lnTo>
                  <a:lnTo>
                    <a:pt x="987" y="904"/>
                  </a:lnTo>
                  <a:lnTo>
                    <a:pt x="985" y="903"/>
                  </a:lnTo>
                  <a:lnTo>
                    <a:pt x="985" y="903"/>
                  </a:lnTo>
                  <a:lnTo>
                    <a:pt x="985" y="903"/>
                  </a:lnTo>
                  <a:lnTo>
                    <a:pt x="985" y="901"/>
                  </a:lnTo>
                  <a:lnTo>
                    <a:pt x="985" y="900"/>
                  </a:lnTo>
                  <a:lnTo>
                    <a:pt x="984" y="900"/>
                  </a:lnTo>
                  <a:lnTo>
                    <a:pt x="984" y="900"/>
                  </a:lnTo>
                  <a:lnTo>
                    <a:pt x="984" y="901"/>
                  </a:lnTo>
                  <a:lnTo>
                    <a:pt x="982" y="903"/>
                  </a:lnTo>
                  <a:lnTo>
                    <a:pt x="982" y="904"/>
                  </a:lnTo>
                  <a:lnTo>
                    <a:pt x="981" y="904"/>
                  </a:lnTo>
                  <a:lnTo>
                    <a:pt x="979" y="904"/>
                  </a:lnTo>
                  <a:lnTo>
                    <a:pt x="976" y="904"/>
                  </a:lnTo>
                  <a:lnTo>
                    <a:pt x="975" y="903"/>
                  </a:lnTo>
                  <a:lnTo>
                    <a:pt x="973" y="903"/>
                  </a:lnTo>
                  <a:lnTo>
                    <a:pt x="973" y="903"/>
                  </a:lnTo>
                  <a:lnTo>
                    <a:pt x="972" y="904"/>
                  </a:lnTo>
                  <a:lnTo>
                    <a:pt x="969" y="904"/>
                  </a:lnTo>
                  <a:lnTo>
                    <a:pt x="969" y="904"/>
                  </a:lnTo>
                  <a:lnTo>
                    <a:pt x="969" y="904"/>
                  </a:lnTo>
                  <a:lnTo>
                    <a:pt x="967" y="906"/>
                  </a:lnTo>
                  <a:lnTo>
                    <a:pt x="964" y="906"/>
                  </a:lnTo>
                  <a:lnTo>
                    <a:pt x="959" y="906"/>
                  </a:lnTo>
                  <a:lnTo>
                    <a:pt x="959" y="904"/>
                  </a:lnTo>
                  <a:lnTo>
                    <a:pt x="958" y="904"/>
                  </a:lnTo>
                  <a:lnTo>
                    <a:pt x="956" y="904"/>
                  </a:lnTo>
                  <a:lnTo>
                    <a:pt x="955" y="904"/>
                  </a:lnTo>
                  <a:lnTo>
                    <a:pt x="955" y="907"/>
                  </a:lnTo>
                  <a:lnTo>
                    <a:pt x="956" y="907"/>
                  </a:lnTo>
                  <a:lnTo>
                    <a:pt x="958" y="909"/>
                  </a:lnTo>
                  <a:lnTo>
                    <a:pt x="959" y="909"/>
                  </a:lnTo>
                  <a:lnTo>
                    <a:pt x="961" y="907"/>
                  </a:lnTo>
                  <a:lnTo>
                    <a:pt x="962" y="907"/>
                  </a:lnTo>
                  <a:lnTo>
                    <a:pt x="962" y="907"/>
                  </a:lnTo>
                  <a:lnTo>
                    <a:pt x="962" y="906"/>
                  </a:lnTo>
                  <a:lnTo>
                    <a:pt x="964" y="907"/>
                  </a:lnTo>
                  <a:lnTo>
                    <a:pt x="964" y="907"/>
                  </a:lnTo>
                  <a:lnTo>
                    <a:pt x="962" y="907"/>
                  </a:lnTo>
                  <a:lnTo>
                    <a:pt x="962" y="909"/>
                  </a:lnTo>
                  <a:lnTo>
                    <a:pt x="962" y="909"/>
                  </a:lnTo>
                  <a:lnTo>
                    <a:pt x="962" y="911"/>
                  </a:lnTo>
                  <a:lnTo>
                    <a:pt x="964" y="911"/>
                  </a:lnTo>
                  <a:lnTo>
                    <a:pt x="964" y="911"/>
                  </a:lnTo>
                  <a:lnTo>
                    <a:pt x="965" y="909"/>
                  </a:lnTo>
                  <a:lnTo>
                    <a:pt x="965" y="909"/>
                  </a:lnTo>
                  <a:lnTo>
                    <a:pt x="967" y="909"/>
                  </a:lnTo>
                  <a:lnTo>
                    <a:pt x="967" y="909"/>
                  </a:lnTo>
                  <a:lnTo>
                    <a:pt x="967" y="909"/>
                  </a:lnTo>
                  <a:lnTo>
                    <a:pt x="967" y="911"/>
                  </a:lnTo>
                  <a:lnTo>
                    <a:pt x="967" y="912"/>
                  </a:lnTo>
                  <a:lnTo>
                    <a:pt x="967" y="912"/>
                  </a:lnTo>
                  <a:lnTo>
                    <a:pt x="965" y="912"/>
                  </a:lnTo>
                  <a:lnTo>
                    <a:pt x="965" y="912"/>
                  </a:lnTo>
                  <a:lnTo>
                    <a:pt x="964" y="914"/>
                  </a:lnTo>
                  <a:lnTo>
                    <a:pt x="965" y="914"/>
                  </a:lnTo>
                  <a:lnTo>
                    <a:pt x="964" y="914"/>
                  </a:lnTo>
                  <a:lnTo>
                    <a:pt x="964" y="914"/>
                  </a:lnTo>
                  <a:lnTo>
                    <a:pt x="964" y="914"/>
                  </a:lnTo>
                  <a:lnTo>
                    <a:pt x="964" y="914"/>
                  </a:lnTo>
                  <a:lnTo>
                    <a:pt x="962" y="915"/>
                  </a:lnTo>
                  <a:lnTo>
                    <a:pt x="964" y="915"/>
                  </a:lnTo>
                  <a:lnTo>
                    <a:pt x="964" y="917"/>
                  </a:lnTo>
                  <a:lnTo>
                    <a:pt x="965" y="917"/>
                  </a:lnTo>
                  <a:lnTo>
                    <a:pt x="969" y="918"/>
                  </a:lnTo>
                  <a:lnTo>
                    <a:pt x="970" y="918"/>
                  </a:lnTo>
                  <a:lnTo>
                    <a:pt x="970" y="920"/>
                  </a:lnTo>
                  <a:lnTo>
                    <a:pt x="972" y="920"/>
                  </a:lnTo>
                  <a:lnTo>
                    <a:pt x="972" y="920"/>
                  </a:lnTo>
                  <a:lnTo>
                    <a:pt x="972" y="921"/>
                  </a:lnTo>
                  <a:lnTo>
                    <a:pt x="970" y="921"/>
                  </a:lnTo>
                  <a:lnTo>
                    <a:pt x="970" y="923"/>
                  </a:lnTo>
                  <a:lnTo>
                    <a:pt x="970" y="923"/>
                  </a:lnTo>
                  <a:lnTo>
                    <a:pt x="970" y="923"/>
                  </a:lnTo>
                  <a:lnTo>
                    <a:pt x="969" y="923"/>
                  </a:lnTo>
                  <a:lnTo>
                    <a:pt x="969" y="923"/>
                  </a:lnTo>
                  <a:lnTo>
                    <a:pt x="967" y="924"/>
                  </a:lnTo>
                  <a:lnTo>
                    <a:pt x="967" y="923"/>
                  </a:lnTo>
                  <a:lnTo>
                    <a:pt x="967" y="921"/>
                  </a:lnTo>
                  <a:lnTo>
                    <a:pt x="967" y="921"/>
                  </a:lnTo>
                  <a:lnTo>
                    <a:pt x="965" y="920"/>
                  </a:lnTo>
                  <a:lnTo>
                    <a:pt x="965" y="920"/>
                  </a:lnTo>
                  <a:lnTo>
                    <a:pt x="964" y="920"/>
                  </a:lnTo>
                  <a:lnTo>
                    <a:pt x="964" y="918"/>
                  </a:lnTo>
                  <a:lnTo>
                    <a:pt x="962" y="918"/>
                  </a:lnTo>
                  <a:lnTo>
                    <a:pt x="962" y="918"/>
                  </a:lnTo>
                  <a:lnTo>
                    <a:pt x="962" y="918"/>
                  </a:lnTo>
                  <a:lnTo>
                    <a:pt x="962" y="917"/>
                  </a:lnTo>
                  <a:lnTo>
                    <a:pt x="961" y="917"/>
                  </a:lnTo>
                  <a:lnTo>
                    <a:pt x="958" y="915"/>
                  </a:lnTo>
                  <a:lnTo>
                    <a:pt x="958" y="917"/>
                  </a:lnTo>
                  <a:lnTo>
                    <a:pt x="958" y="917"/>
                  </a:lnTo>
                  <a:lnTo>
                    <a:pt x="958" y="917"/>
                  </a:lnTo>
                  <a:lnTo>
                    <a:pt x="959" y="917"/>
                  </a:lnTo>
                  <a:lnTo>
                    <a:pt x="959" y="918"/>
                  </a:lnTo>
                  <a:lnTo>
                    <a:pt x="959" y="920"/>
                  </a:lnTo>
                  <a:lnTo>
                    <a:pt x="958" y="920"/>
                  </a:lnTo>
                  <a:lnTo>
                    <a:pt x="958" y="921"/>
                  </a:lnTo>
                  <a:lnTo>
                    <a:pt x="958" y="921"/>
                  </a:lnTo>
                  <a:lnTo>
                    <a:pt x="956" y="921"/>
                  </a:lnTo>
                  <a:lnTo>
                    <a:pt x="956" y="921"/>
                  </a:lnTo>
                  <a:lnTo>
                    <a:pt x="956" y="920"/>
                  </a:lnTo>
                  <a:lnTo>
                    <a:pt x="955" y="920"/>
                  </a:lnTo>
                  <a:lnTo>
                    <a:pt x="953" y="920"/>
                  </a:lnTo>
                  <a:lnTo>
                    <a:pt x="952" y="920"/>
                  </a:lnTo>
                  <a:lnTo>
                    <a:pt x="952" y="921"/>
                  </a:lnTo>
                  <a:lnTo>
                    <a:pt x="950" y="921"/>
                  </a:lnTo>
                  <a:lnTo>
                    <a:pt x="947" y="921"/>
                  </a:lnTo>
                  <a:lnTo>
                    <a:pt x="944" y="920"/>
                  </a:lnTo>
                  <a:lnTo>
                    <a:pt x="944" y="918"/>
                  </a:lnTo>
                  <a:lnTo>
                    <a:pt x="944" y="918"/>
                  </a:lnTo>
                  <a:lnTo>
                    <a:pt x="946" y="918"/>
                  </a:lnTo>
                  <a:lnTo>
                    <a:pt x="946" y="918"/>
                  </a:lnTo>
                  <a:lnTo>
                    <a:pt x="944" y="917"/>
                  </a:lnTo>
                  <a:lnTo>
                    <a:pt x="944" y="917"/>
                  </a:lnTo>
                  <a:lnTo>
                    <a:pt x="944" y="915"/>
                  </a:lnTo>
                  <a:lnTo>
                    <a:pt x="944" y="915"/>
                  </a:lnTo>
                  <a:lnTo>
                    <a:pt x="943" y="917"/>
                  </a:lnTo>
                  <a:lnTo>
                    <a:pt x="941" y="915"/>
                  </a:lnTo>
                  <a:lnTo>
                    <a:pt x="940" y="915"/>
                  </a:lnTo>
                  <a:lnTo>
                    <a:pt x="940" y="912"/>
                  </a:lnTo>
                  <a:lnTo>
                    <a:pt x="937" y="912"/>
                  </a:lnTo>
                  <a:lnTo>
                    <a:pt x="937" y="912"/>
                  </a:lnTo>
                  <a:lnTo>
                    <a:pt x="935" y="912"/>
                  </a:lnTo>
                  <a:lnTo>
                    <a:pt x="934" y="912"/>
                  </a:lnTo>
                  <a:lnTo>
                    <a:pt x="934" y="914"/>
                  </a:lnTo>
                  <a:lnTo>
                    <a:pt x="934" y="914"/>
                  </a:lnTo>
                  <a:lnTo>
                    <a:pt x="934" y="915"/>
                  </a:lnTo>
                  <a:lnTo>
                    <a:pt x="934" y="915"/>
                  </a:lnTo>
                  <a:lnTo>
                    <a:pt x="932" y="915"/>
                  </a:lnTo>
                  <a:lnTo>
                    <a:pt x="927" y="915"/>
                  </a:lnTo>
                  <a:lnTo>
                    <a:pt x="926" y="914"/>
                  </a:lnTo>
                  <a:lnTo>
                    <a:pt x="923" y="914"/>
                  </a:lnTo>
                  <a:lnTo>
                    <a:pt x="920" y="912"/>
                  </a:lnTo>
                  <a:lnTo>
                    <a:pt x="920" y="912"/>
                  </a:lnTo>
                  <a:lnTo>
                    <a:pt x="918" y="912"/>
                  </a:lnTo>
                  <a:lnTo>
                    <a:pt x="914" y="912"/>
                  </a:lnTo>
                  <a:lnTo>
                    <a:pt x="914" y="912"/>
                  </a:lnTo>
                  <a:lnTo>
                    <a:pt x="912" y="914"/>
                  </a:lnTo>
                  <a:lnTo>
                    <a:pt x="912" y="912"/>
                  </a:lnTo>
                  <a:lnTo>
                    <a:pt x="912" y="912"/>
                  </a:lnTo>
                  <a:lnTo>
                    <a:pt x="912" y="912"/>
                  </a:lnTo>
                  <a:lnTo>
                    <a:pt x="912" y="911"/>
                  </a:lnTo>
                  <a:lnTo>
                    <a:pt x="914" y="911"/>
                  </a:lnTo>
                  <a:lnTo>
                    <a:pt x="914" y="909"/>
                  </a:lnTo>
                  <a:lnTo>
                    <a:pt x="912" y="909"/>
                  </a:lnTo>
                  <a:lnTo>
                    <a:pt x="912" y="909"/>
                  </a:lnTo>
                  <a:lnTo>
                    <a:pt x="911" y="912"/>
                  </a:lnTo>
                  <a:lnTo>
                    <a:pt x="912" y="914"/>
                  </a:lnTo>
                  <a:lnTo>
                    <a:pt x="912" y="914"/>
                  </a:lnTo>
                  <a:lnTo>
                    <a:pt x="909" y="914"/>
                  </a:lnTo>
                  <a:lnTo>
                    <a:pt x="903" y="917"/>
                  </a:lnTo>
                  <a:lnTo>
                    <a:pt x="902" y="918"/>
                  </a:lnTo>
                  <a:lnTo>
                    <a:pt x="902" y="917"/>
                  </a:lnTo>
                  <a:lnTo>
                    <a:pt x="905" y="915"/>
                  </a:lnTo>
                  <a:lnTo>
                    <a:pt x="903" y="915"/>
                  </a:lnTo>
                  <a:lnTo>
                    <a:pt x="902" y="915"/>
                  </a:lnTo>
                  <a:lnTo>
                    <a:pt x="902" y="915"/>
                  </a:lnTo>
                  <a:lnTo>
                    <a:pt x="902" y="914"/>
                  </a:lnTo>
                  <a:lnTo>
                    <a:pt x="902" y="912"/>
                  </a:lnTo>
                  <a:lnTo>
                    <a:pt x="900" y="912"/>
                  </a:lnTo>
                  <a:lnTo>
                    <a:pt x="900" y="914"/>
                  </a:lnTo>
                  <a:lnTo>
                    <a:pt x="899" y="914"/>
                  </a:lnTo>
                  <a:lnTo>
                    <a:pt x="899" y="914"/>
                  </a:lnTo>
                  <a:lnTo>
                    <a:pt x="899" y="914"/>
                  </a:lnTo>
                  <a:lnTo>
                    <a:pt x="899" y="915"/>
                  </a:lnTo>
                  <a:lnTo>
                    <a:pt x="899" y="917"/>
                  </a:lnTo>
                  <a:lnTo>
                    <a:pt x="900" y="918"/>
                  </a:lnTo>
                  <a:lnTo>
                    <a:pt x="899" y="920"/>
                  </a:lnTo>
                  <a:lnTo>
                    <a:pt x="897" y="921"/>
                  </a:lnTo>
                  <a:lnTo>
                    <a:pt x="896" y="923"/>
                  </a:lnTo>
                  <a:lnTo>
                    <a:pt x="894" y="924"/>
                  </a:lnTo>
                  <a:lnTo>
                    <a:pt x="894" y="924"/>
                  </a:lnTo>
                  <a:lnTo>
                    <a:pt x="890" y="927"/>
                  </a:lnTo>
                  <a:lnTo>
                    <a:pt x="890" y="927"/>
                  </a:lnTo>
                  <a:lnTo>
                    <a:pt x="888" y="929"/>
                  </a:lnTo>
                  <a:lnTo>
                    <a:pt x="885" y="929"/>
                  </a:lnTo>
                  <a:lnTo>
                    <a:pt x="883" y="930"/>
                  </a:lnTo>
                  <a:lnTo>
                    <a:pt x="883" y="930"/>
                  </a:lnTo>
                  <a:lnTo>
                    <a:pt x="885" y="929"/>
                  </a:lnTo>
                  <a:lnTo>
                    <a:pt x="886" y="929"/>
                  </a:lnTo>
                  <a:lnTo>
                    <a:pt x="885" y="929"/>
                  </a:lnTo>
                  <a:lnTo>
                    <a:pt x="882" y="929"/>
                  </a:lnTo>
                  <a:lnTo>
                    <a:pt x="882" y="927"/>
                  </a:lnTo>
                  <a:lnTo>
                    <a:pt x="882" y="929"/>
                  </a:lnTo>
                  <a:lnTo>
                    <a:pt x="880" y="929"/>
                  </a:lnTo>
                  <a:lnTo>
                    <a:pt x="879" y="929"/>
                  </a:lnTo>
                  <a:lnTo>
                    <a:pt x="879" y="927"/>
                  </a:lnTo>
                  <a:lnTo>
                    <a:pt x="879" y="927"/>
                  </a:lnTo>
                  <a:lnTo>
                    <a:pt x="879" y="927"/>
                  </a:lnTo>
                  <a:lnTo>
                    <a:pt x="877" y="927"/>
                  </a:lnTo>
                  <a:lnTo>
                    <a:pt x="879" y="930"/>
                  </a:lnTo>
                  <a:lnTo>
                    <a:pt x="880" y="930"/>
                  </a:lnTo>
                  <a:lnTo>
                    <a:pt x="880" y="930"/>
                  </a:lnTo>
                  <a:lnTo>
                    <a:pt x="880" y="932"/>
                  </a:lnTo>
                  <a:lnTo>
                    <a:pt x="879" y="932"/>
                  </a:lnTo>
                  <a:lnTo>
                    <a:pt x="877" y="932"/>
                  </a:lnTo>
                  <a:lnTo>
                    <a:pt x="876" y="932"/>
                  </a:lnTo>
                  <a:lnTo>
                    <a:pt x="876" y="933"/>
                  </a:lnTo>
                  <a:lnTo>
                    <a:pt x="876" y="935"/>
                  </a:lnTo>
                  <a:lnTo>
                    <a:pt x="876" y="935"/>
                  </a:lnTo>
                  <a:lnTo>
                    <a:pt x="874" y="935"/>
                  </a:lnTo>
                  <a:lnTo>
                    <a:pt x="874" y="935"/>
                  </a:lnTo>
                  <a:lnTo>
                    <a:pt x="874" y="933"/>
                  </a:lnTo>
                  <a:lnTo>
                    <a:pt x="874" y="935"/>
                  </a:lnTo>
                  <a:lnTo>
                    <a:pt x="873" y="935"/>
                  </a:lnTo>
                  <a:lnTo>
                    <a:pt x="873" y="935"/>
                  </a:lnTo>
                  <a:lnTo>
                    <a:pt x="871" y="935"/>
                  </a:lnTo>
                  <a:lnTo>
                    <a:pt x="871" y="936"/>
                  </a:lnTo>
                  <a:lnTo>
                    <a:pt x="871" y="936"/>
                  </a:lnTo>
                  <a:lnTo>
                    <a:pt x="873" y="936"/>
                  </a:lnTo>
                  <a:lnTo>
                    <a:pt x="873" y="938"/>
                  </a:lnTo>
                  <a:lnTo>
                    <a:pt x="871" y="939"/>
                  </a:lnTo>
                  <a:lnTo>
                    <a:pt x="871" y="939"/>
                  </a:lnTo>
                  <a:lnTo>
                    <a:pt x="870" y="939"/>
                  </a:lnTo>
                  <a:lnTo>
                    <a:pt x="868" y="939"/>
                  </a:lnTo>
                  <a:lnTo>
                    <a:pt x="868" y="939"/>
                  </a:lnTo>
                  <a:lnTo>
                    <a:pt x="870" y="942"/>
                  </a:lnTo>
                  <a:lnTo>
                    <a:pt x="868" y="945"/>
                  </a:lnTo>
                  <a:lnTo>
                    <a:pt x="868" y="947"/>
                  </a:lnTo>
                  <a:lnTo>
                    <a:pt x="868" y="947"/>
                  </a:lnTo>
                  <a:lnTo>
                    <a:pt x="867" y="947"/>
                  </a:lnTo>
                  <a:lnTo>
                    <a:pt x="865" y="945"/>
                  </a:lnTo>
                  <a:lnTo>
                    <a:pt x="864" y="944"/>
                  </a:lnTo>
                  <a:lnTo>
                    <a:pt x="865" y="947"/>
                  </a:lnTo>
                  <a:lnTo>
                    <a:pt x="868" y="947"/>
                  </a:lnTo>
                  <a:lnTo>
                    <a:pt x="868" y="949"/>
                  </a:lnTo>
                  <a:lnTo>
                    <a:pt x="868" y="950"/>
                  </a:lnTo>
                  <a:lnTo>
                    <a:pt x="867" y="950"/>
                  </a:lnTo>
                  <a:lnTo>
                    <a:pt x="867" y="952"/>
                  </a:lnTo>
                  <a:lnTo>
                    <a:pt x="867" y="952"/>
                  </a:lnTo>
                  <a:lnTo>
                    <a:pt x="868" y="955"/>
                  </a:lnTo>
                  <a:lnTo>
                    <a:pt x="868" y="955"/>
                  </a:lnTo>
                  <a:lnTo>
                    <a:pt x="868" y="958"/>
                  </a:lnTo>
                  <a:lnTo>
                    <a:pt x="868" y="959"/>
                  </a:lnTo>
                  <a:lnTo>
                    <a:pt x="871" y="964"/>
                  </a:lnTo>
                  <a:lnTo>
                    <a:pt x="871" y="964"/>
                  </a:lnTo>
                  <a:lnTo>
                    <a:pt x="871" y="964"/>
                  </a:lnTo>
                  <a:lnTo>
                    <a:pt x="871" y="965"/>
                  </a:lnTo>
                  <a:lnTo>
                    <a:pt x="871" y="968"/>
                  </a:lnTo>
                  <a:lnTo>
                    <a:pt x="871" y="970"/>
                  </a:lnTo>
                  <a:lnTo>
                    <a:pt x="868" y="976"/>
                  </a:lnTo>
                  <a:lnTo>
                    <a:pt x="867" y="977"/>
                  </a:lnTo>
                  <a:lnTo>
                    <a:pt x="865" y="987"/>
                  </a:lnTo>
                  <a:lnTo>
                    <a:pt x="865" y="993"/>
                  </a:lnTo>
                  <a:lnTo>
                    <a:pt x="865" y="994"/>
                  </a:lnTo>
                  <a:lnTo>
                    <a:pt x="865" y="996"/>
                  </a:lnTo>
                  <a:lnTo>
                    <a:pt x="865" y="996"/>
                  </a:lnTo>
                  <a:lnTo>
                    <a:pt x="864" y="1002"/>
                  </a:lnTo>
                  <a:lnTo>
                    <a:pt x="865" y="1006"/>
                  </a:lnTo>
                  <a:lnTo>
                    <a:pt x="864" y="1006"/>
                  </a:lnTo>
                  <a:lnTo>
                    <a:pt x="864" y="1008"/>
                  </a:lnTo>
                  <a:lnTo>
                    <a:pt x="864" y="1011"/>
                  </a:lnTo>
                  <a:lnTo>
                    <a:pt x="864" y="1011"/>
                  </a:lnTo>
                  <a:lnTo>
                    <a:pt x="864" y="1012"/>
                  </a:lnTo>
                  <a:lnTo>
                    <a:pt x="864" y="1015"/>
                  </a:lnTo>
                  <a:lnTo>
                    <a:pt x="864" y="1017"/>
                  </a:lnTo>
                  <a:lnTo>
                    <a:pt x="867" y="1022"/>
                  </a:lnTo>
                  <a:lnTo>
                    <a:pt x="868" y="1023"/>
                  </a:lnTo>
                  <a:lnTo>
                    <a:pt x="870" y="1023"/>
                  </a:lnTo>
                  <a:lnTo>
                    <a:pt x="870" y="1025"/>
                  </a:lnTo>
                  <a:lnTo>
                    <a:pt x="870" y="1026"/>
                  </a:lnTo>
                  <a:lnTo>
                    <a:pt x="868" y="1026"/>
                  </a:lnTo>
                  <a:lnTo>
                    <a:pt x="868" y="1028"/>
                  </a:lnTo>
                  <a:lnTo>
                    <a:pt x="868" y="1028"/>
                  </a:lnTo>
                  <a:lnTo>
                    <a:pt x="868" y="1026"/>
                  </a:lnTo>
                  <a:lnTo>
                    <a:pt x="868" y="1025"/>
                  </a:lnTo>
                  <a:lnTo>
                    <a:pt x="868" y="1025"/>
                  </a:lnTo>
                  <a:lnTo>
                    <a:pt x="868" y="1023"/>
                  </a:lnTo>
                  <a:lnTo>
                    <a:pt x="867" y="1022"/>
                  </a:lnTo>
                  <a:lnTo>
                    <a:pt x="864" y="1018"/>
                  </a:lnTo>
                  <a:lnTo>
                    <a:pt x="865" y="1023"/>
                  </a:lnTo>
                  <a:lnTo>
                    <a:pt x="867" y="1025"/>
                  </a:lnTo>
                  <a:lnTo>
                    <a:pt x="867" y="1025"/>
                  </a:lnTo>
                  <a:lnTo>
                    <a:pt x="867" y="1026"/>
                  </a:lnTo>
                  <a:lnTo>
                    <a:pt x="868" y="1026"/>
                  </a:lnTo>
                  <a:lnTo>
                    <a:pt x="868" y="1026"/>
                  </a:lnTo>
                  <a:lnTo>
                    <a:pt x="870" y="1031"/>
                  </a:lnTo>
                  <a:lnTo>
                    <a:pt x="871" y="1034"/>
                  </a:lnTo>
                  <a:lnTo>
                    <a:pt x="871" y="1035"/>
                  </a:lnTo>
                  <a:lnTo>
                    <a:pt x="873" y="1037"/>
                  </a:lnTo>
                  <a:lnTo>
                    <a:pt x="877" y="1043"/>
                  </a:lnTo>
                  <a:lnTo>
                    <a:pt x="880" y="1046"/>
                  </a:lnTo>
                  <a:lnTo>
                    <a:pt x="882" y="1050"/>
                  </a:lnTo>
                  <a:lnTo>
                    <a:pt x="882" y="1052"/>
                  </a:lnTo>
                  <a:lnTo>
                    <a:pt x="882" y="1053"/>
                  </a:lnTo>
                  <a:lnTo>
                    <a:pt x="885" y="1055"/>
                  </a:lnTo>
                  <a:lnTo>
                    <a:pt x="885" y="1056"/>
                  </a:lnTo>
                  <a:lnTo>
                    <a:pt x="886" y="1056"/>
                  </a:lnTo>
                  <a:lnTo>
                    <a:pt x="886" y="1060"/>
                  </a:lnTo>
                  <a:lnTo>
                    <a:pt x="888" y="1061"/>
                  </a:lnTo>
                  <a:lnTo>
                    <a:pt x="888" y="1061"/>
                  </a:lnTo>
                  <a:lnTo>
                    <a:pt x="886" y="1060"/>
                  </a:lnTo>
                  <a:lnTo>
                    <a:pt x="886" y="1060"/>
                  </a:lnTo>
                  <a:lnTo>
                    <a:pt x="888" y="1061"/>
                  </a:lnTo>
                  <a:lnTo>
                    <a:pt x="891" y="1063"/>
                  </a:lnTo>
                  <a:lnTo>
                    <a:pt x="891" y="1063"/>
                  </a:lnTo>
                  <a:lnTo>
                    <a:pt x="890" y="1061"/>
                  </a:lnTo>
                  <a:lnTo>
                    <a:pt x="890" y="1061"/>
                  </a:lnTo>
                  <a:lnTo>
                    <a:pt x="890" y="1061"/>
                  </a:lnTo>
                  <a:lnTo>
                    <a:pt x="891" y="1061"/>
                  </a:lnTo>
                  <a:lnTo>
                    <a:pt x="896" y="1061"/>
                  </a:lnTo>
                  <a:lnTo>
                    <a:pt x="899" y="1064"/>
                  </a:lnTo>
                  <a:lnTo>
                    <a:pt x="900" y="1064"/>
                  </a:lnTo>
                  <a:lnTo>
                    <a:pt x="902" y="1066"/>
                  </a:lnTo>
                  <a:lnTo>
                    <a:pt x="903" y="1069"/>
                  </a:lnTo>
                  <a:lnTo>
                    <a:pt x="905" y="1069"/>
                  </a:lnTo>
                  <a:lnTo>
                    <a:pt x="906" y="1069"/>
                  </a:lnTo>
                  <a:lnTo>
                    <a:pt x="908" y="1069"/>
                  </a:lnTo>
                  <a:lnTo>
                    <a:pt x="912" y="1067"/>
                  </a:lnTo>
                  <a:lnTo>
                    <a:pt x="914" y="1066"/>
                  </a:lnTo>
                  <a:lnTo>
                    <a:pt x="915" y="1066"/>
                  </a:lnTo>
                  <a:lnTo>
                    <a:pt x="920" y="1066"/>
                  </a:lnTo>
                  <a:lnTo>
                    <a:pt x="921" y="1066"/>
                  </a:lnTo>
                  <a:lnTo>
                    <a:pt x="924" y="1064"/>
                  </a:lnTo>
                  <a:lnTo>
                    <a:pt x="926" y="1064"/>
                  </a:lnTo>
                  <a:lnTo>
                    <a:pt x="926" y="1064"/>
                  </a:lnTo>
                  <a:lnTo>
                    <a:pt x="926" y="1063"/>
                  </a:lnTo>
                  <a:lnTo>
                    <a:pt x="929" y="1063"/>
                  </a:lnTo>
                  <a:lnTo>
                    <a:pt x="929" y="1063"/>
                  </a:lnTo>
                  <a:lnTo>
                    <a:pt x="932" y="1063"/>
                  </a:lnTo>
                  <a:lnTo>
                    <a:pt x="934" y="1061"/>
                  </a:lnTo>
                  <a:lnTo>
                    <a:pt x="935" y="1061"/>
                  </a:lnTo>
                  <a:lnTo>
                    <a:pt x="937" y="1063"/>
                  </a:lnTo>
                  <a:lnTo>
                    <a:pt x="937" y="1063"/>
                  </a:lnTo>
                  <a:lnTo>
                    <a:pt x="935" y="1064"/>
                  </a:lnTo>
                  <a:lnTo>
                    <a:pt x="937" y="1064"/>
                  </a:lnTo>
                  <a:lnTo>
                    <a:pt x="938" y="1064"/>
                  </a:lnTo>
                  <a:lnTo>
                    <a:pt x="940" y="1066"/>
                  </a:lnTo>
                  <a:lnTo>
                    <a:pt x="941" y="1066"/>
                  </a:lnTo>
                  <a:lnTo>
                    <a:pt x="941" y="1064"/>
                  </a:lnTo>
                  <a:lnTo>
                    <a:pt x="944" y="1063"/>
                  </a:lnTo>
                  <a:lnTo>
                    <a:pt x="944" y="1061"/>
                  </a:lnTo>
                  <a:lnTo>
                    <a:pt x="944" y="1061"/>
                  </a:lnTo>
                  <a:lnTo>
                    <a:pt x="943" y="1061"/>
                  </a:lnTo>
                  <a:lnTo>
                    <a:pt x="943" y="1061"/>
                  </a:lnTo>
                  <a:lnTo>
                    <a:pt x="943" y="1060"/>
                  </a:lnTo>
                  <a:lnTo>
                    <a:pt x="943" y="1060"/>
                  </a:lnTo>
                  <a:lnTo>
                    <a:pt x="941" y="1060"/>
                  </a:lnTo>
                  <a:lnTo>
                    <a:pt x="941" y="1060"/>
                  </a:lnTo>
                  <a:lnTo>
                    <a:pt x="941" y="1060"/>
                  </a:lnTo>
                  <a:lnTo>
                    <a:pt x="941" y="1060"/>
                  </a:lnTo>
                  <a:lnTo>
                    <a:pt x="946" y="1058"/>
                  </a:lnTo>
                  <a:lnTo>
                    <a:pt x="947" y="1056"/>
                  </a:lnTo>
                  <a:lnTo>
                    <a:pt x="947" y="1056"/>
                  </a:lnTo>
                  <a:lnTo>
                    <a:pt x="950" y="1053"/>
                  </a:lnTo>
                  <a:lnTo>
                    <a:pt x="950" y="1049"/>
                  </a:lnTo>
                  <a:lnTo>
                    <a:pt x="952" y="1047"/>
                  </a:lnTo>
                  <a:lnTo>
                    <a:pt x="953" y="1046"/>
                  </a:lnTo>
                  <a:lnTo>
                    <a:pt x="953" y="1046"/>
                  </a:lnTo>
                  <a:lnTo>
                    <a:pt x="953" y="1044"/>
                  </a:lnTo>
                  <a:lnTo>
                    <a:pt x="953" y="1041"/>
                  </a:lnTo>
                  <a:lnTo>
                    <a:pt x="953" y="1040"/>
                  </a:lnTo>
                  <a:lnTo>
                    <a:pt x="953" y="1038"/>
                  </a:lnTo>
                  <a:lnTo>
                    <a:pt x="953" y="1035"/>
                  </a:lnTo>
                  <a:lnTo>
                    <a:pt x="955" y="1035"/>
                  </a:lnTo>
                  <a:lnTo>
                    <a:pt x="955" y="1032"/>
                  </a:lnTo>
                  <a:lnTo>
                    <a:pt x="958" y="1031"/>
                  </a:lnTo>
                  <a:lnTo>
                    <a:pt x="961" y="1029"/>
                  </a:lnTo>
                  <a:lnTo>
                    <a:pt x="962" y="1028"/>
                  </a:lnTo>
                  <a:lnTo>
                    <a:pt x="973" y="1026"/>
                  </a:lnTo>
                  <a:lnTo>
                    <a:pt x="975" y="1026"/>
                  </a:lnTo>
                  <a:lnTo>
                    <a:pt x="978" y="1025"/>
                  </a:lnTo>
                  <a:lnTo>
                    <a:pt x="978" y="1025"/>
                  </a:lnTo>
                  <a:lnTo>
                    <a:pt x="981" y="1025"/>
                  </a:lnTo>
                  <a:lnTo>
                    <a:pt x="982" y="1025"/>
                  </a:lnTo>
                  <a:lnTo>
                    <a:pt x="982" y="1025"/>
                  </a:lnTo>
                  <a:lnTo>
                    <a:pt x="982" y="1023"/>
                  </a:lnTo>
                  <a:lnTo>
                    <a:pt x="982" y="1023"/>
                  </a:lnTo>
                  <a:lnTo>
                    <a:pt x="984" y="1023"/>
                  </a:lnTo>
                  <a:lnTo>
                    <a:pt x="987" y="1025"/>
                  </a:lnTo>
                  <a:lnTo>
                    <a:pt x="988" y="1025"/>
                  </a:lnTo>
                  <a:lnTo>
                    <a:pt x="990" y="1026"/>
                  </a:lnTo>
                  <a:lnTo>
                    <a:pt x="993" y="1026"/>
                  </a:lnTo>
                  <a:lnTo>
                    <a:pt x="994" y="1026"/>
                  </a:lnTo>
                  <a:lnTo>
                    <a:pt x="994" y="1026"/>
                  </a:lnTo>
                  <a:lnTo>
                    <a:pt x="994" y="1025"/>
                  </a:lnTo>
                  <a:lnTo>
                    <a:pt x="994" y="1025"/>
                  </a:lnTo>
                  <a:lnTo>
                    <a:pt x="994" y="1025"/>
                  </a:lnTo>
                  <a:lnTo>
                    <a:pt x="993" y="1025"/>
                  </a:lnTo>
                  <a:lnTo>
                    <a:pt x="993" y="1025"/>
                  </a:lnTo>
                  <a:lnTo>
                    <a:pt x="991" y="1025"/>
                  </a:lnTo>
                  <a:lnTo>
                    <a:pt x="991" y="1025"/>
                  </a:lnTo>
                  <a:lnTo>
                    <a:pt x="993" y="1025"/>
                  </a:lnTo>
                  <a:lnTo>
                    <a:pt x="994" y="1025"/>
                  </a:lnTo>
                  <a:lnTo>
                    <a:pt x="994" y="1023"/>
                  </a:lnTo>
                  <a:lnTo>
                    <a:pt x="996" y="1025"/>
                  </a:lnTo>
                  <a:lnTo>
                    <a:pt x="997" y="1026"/>
                  </a:lnTo>
                  <a:lnTo>
                    <a:pt x="999" y="1026"/>
                  </a:lnTo>
                  <a:lnTo>
                    <a:pt x="999" y="1029"/>
                  </a:lnTo>
                  <a:lnTo>
                    <a:pt x="999" y="1029"/>
                  </a:lnTo>
                  <a:lnTo>
                    <a:pt x="999" y="1029"/>
                  </a:lnTo>
                  <a:lnTo>
                    <a:pt x="999" y="1032"/>
                  </a:lnTo>
                  <a:lnTo>
                    <a:pt x="997" y="1034"/>
                  </a:lnTo>
                  <a:lnTo>
                    <a:pt x="997" y="1035"/>
                  </a:lnTo>
                  <a:lnTo>
                    <a:pt x="996" y="1037"/>
                  </a:lnTo>
                  <a:lnTo>
                    <a:pt x="994" y="1038"/>
                  </a:lnTo>
                  <a:lnTo>
                    <a:pt x="991" y="1041"/>
                  </a:lnTo>
                  <a:lnTo>
                    <a:pt x="991" y="1043"/>
                  </a:lnTo>
                  <a:lnTo>
                    <a:pt x="991" y="1044"/>
                  </a:lnTo>
                  <a:lnTo>
                    <a:pt x="991" y="1046"/>
                  </a:lnTo>
                  <a:lnTo>
                    <a:pt x="991" y="1047"/>
                  </a:lnTo>
                  <a:lnTo>
                    <a:pt x="991" y="1047"/>
                  </a:lnTo>
                  <a:lnTo>
                    <a:pt x="990" y="1047"/>
                  </a:lnTo>
                  <a:lnTo>
                    <a:pt x="990" y="1047"/>
                  </a:lnTo>
                  <a:lnTo>
                    <a:pt x="988" y="1049"/>
                  </a:lnTo>
                  <a:lnTo>
                    <a:pt x="988" y="1050"/>
                  </a:lnTo>
                  <a:lnTo>
                    <a:pt x="988" y="1050"/>
                  </a:lnTo>
                  <a:lnTo>
                    <a:pt x="990" y="1050"/>
                  </a:lnTo>
                  <a:lnTo>
                    <a:pt x="990" y="1050"/>
                  </a:lnTo>
                  <a:lnTo>
                    <a:pt x="991" y="1050"/>
                  </a:lnTo>
                  <a:lnTo>
                    <a:pt x="991" y="1050"/>
                  </a:lnTo>
                  <a:lnTo>
                    <a:pt x="991" y="1052"/>
                  </a:lnTo>
                  <a:lnTo>
                    <a:pt x="990" y="1052"/>
                  </a:lnTo>
                  <a:lnTo>
                    <a:pt x="990" y="1052"/>
                  </a:lnTo>
                  <a:lnTo>
                    <a:pt x="990" y="1052"/>
                  </a:lnTo>
                  <a:lnTo>
                    <a:pt x="988" y="1053"/>
                  </a:lnTo>
                  <a:lnTo>
                    <a:pt x="988" y="1053"/>
                  </a:lnTo>
                  <a:lnTo>
                    <a:pt x="988" y="1055"/>
                  </a:lnTo>
                  <a:lnTo>
                    <a:pt x="988" y="1055"/>
                  </a:lnTo>
                  <a:lnTo>
                    <a:pt x="990" y="1053"/>
                  </a:lnTo>
                  <a:lnTo>
                    <a:pt x="990" y="1053"/>
                  </a:lnTo>
                  <a:lnTo>
                    <a:pt x="990" y="1053"/>
                  </a:lnTo>
                  <a:lnTo>
                    <a:pt x="990" y="1056"/>
                  </a:lnTo>
                  <a:lnTo>
                    <a:pt x="988" y="1061"/>
                  </a:lnTo>
                  <a:lnTo>
                    <a:pt x="987" y="1063"/>
                  </a:lnTo>
                  <a:lnTo>
                    <a:pt x="987" y="1066"/>
                  </a:lnTo>
                  <a:lnTo>
                    <a:pt x="987" y="1066"/>
                  </a:lnTo>
                  <a:lnTo>
                    <a:pt x="985" y="1067"/>
                  </a:lnTo>
                  <a:lnTo>
                    <a:pt x="985" y="1067"/>
                  </a:lnTo>
                  <a:lnTo>
                    <a:pt x="985" y="1066"/>
                  </a:lnTo>
                  <a:lnTo>
                    <a:pt x="984" y="1064"/>
                  </a:lnTo>
                  <a:lnTo>
                    <a:pt x="984" y="1064"/>
                  </a:lnTo>
                  <a:lnTo>
                    <a:pt x="984" y="1061"/>
                  </a:lnTo>
                  <a:lnTo>
                    <a:pt x="984" y="1060"/>
                  </a:lnTo>
                  <a:lnTo>
                    <a:pt x="984" y="1060"/>
                  </a:lnTo>
                  <a:lnTo>
                    <a:pt x="982" y="1061"/>
                  </a:lnTo>
                  <a:lnTo>
                    <a:pt x="982" y="1061"/>
                  </a:lnTo>
                  <a:lnTo>
                    <a:pt x="982" y="1063"/>
                  </a:lnTo>
                  <a:lnTo>
                    <a:pt x="981" y="1064"/>
                  </a:lnTo>
                  <a:lnTo>
                    <a:pt x="981" y="1064"/>
                  </a:lnTo>
                  <a:lnTo>
                    <a:pt x="979" y="1066"/>
                  </a:lnTo>
                  <a:lnTo>
                    <a:pt x="981" y="1067"/>
                  </a:lnTo>
                  <a:lnTo>
                    <a:pt x="981" y="1066"/>
                  </a:lnTo>
                  <a:lnTo>
                    <a:pt x="982" y="1066"/>
                  </a:lnTo>
                  <a:lnTo>
                    <a:pt x="984" y="1069"/>
                  </a:lnTo>
                  <a:lnTo>
                    <a:pt x="982" y="1069"/>
                  </a:lnTo>
                  <a:lnTo>
                    <a:pt x="982" y="1073"/>
                  </a:lnTo>
                  <a:lnTo>
                    <a:pt x="981" y="1075"/>
                  </a:lnTo>
                  <a:lnTo>
                    <a:pt x="981" y="1076"/>
                  </a:lnTo>
                  <a:lnTo>
                    <a:pt x="982" y="1078"/>
                  </a:lnTo>
                  <a:lnTo>
                    <a:pt x="981" y="1079"/>
                  </a:lnTo>
                  <a:lnTo>
                    <a:pt x="981" y="1079"/>
                  </a:lnTo>
                  <a:lnTo>
                    <a:pt x="981" y="1081"/>
                  </a:lnTo>
                  <a:lnTo>
                    <a:pt x="981" y="1084"/>
                  </a:lnTo>
                  <a:lnTo>
                    <a:pt x="981" y="1088"/>
                  </a:lnTo>
                  <a:lnTo>
                    <a:pt x="979" y="1090"/>
                  </a:lnTo>
                  <a:lnTo>
                    <a:pt x="979" y="1091"/>
                  </a:lnTo>
                  <a:lnTo>
                    <a:pt x="978" y="1093"/>
                  </a:lnTo>
                  <a:lnTo>
                    <a:pt x="976" y="1093"/>
                  </a:lnTo>
                  <a:lnTo>
                    <a:pt x="973" y="1096"/>
                  </a:lnTo>
                  <a:lnTo>
                    <a:pt x="973" y="1098"/>
                  </a:lnTo>
                  <a:lnTo>
                    <a:pt x="973" y="1098"/>
                  </a:lnTo>
                  <a:lnTo>
                    <a:pt x="973" y="1098"/>
                  </a:lnTo>
                  <a:lnTo>
                    <a:pt x="975" y="1098"/>
                  </a:lnTo>
                  <a:lnTo>
                    <a:pt x="976" y="1099"/>
                  </a:lnTo>
                  <a:lnTo>
                    <a:pt x="976" y="1099"/>
                  </a:lnTo>
                  <a:lnTo>
                    <a:pt x="978" y="1099"/>
                  </a:lnTo>
                  <a:lnTo>
                    <a:pt x="978" y="1098"/>
                  </a:lnTo>
                  <a:lnTo>
                    <a:pt x="976" y="1098"/>
                  </a:lnTo>
                  <a:lnTo>
                    <a:pt x="976" y="1098"/>
                  </a:lnTo>
                  <a:lnTo>
                    <a:pt x="981" y="1101"/>
                  </a:lnTo>
                  <a:lnTo>
                    <a:pt x="982" y="1101"/>
                  </a:lnTo>
                  <a:lnTo>
                    <a:pt x="984" y="1099"/>
                  </a:lnTo>
                  <a:lnTo>
                    <a:pt x="984" y="1099"/>
                  </a:lnTo>
                  <a:lnTo>
                    <a:pt x="985" y="1098"/>
                  </a:lnTo>
                  <a:lnTo>
                    <a:pt x="985" y="1098"/>
                  </a:lnTo>
                  <a:lnTo>
                    <a:pt x="988" y="1098"/>
                  </a:lnTo>
                  <a:lnTo>
                    <a:pt x="988" y="1098"/>
                  </a:lnTo>
                  <a:lnTo>
                    <a:pt x="990" y="1099"/>
                  </a:lnTo>
                  <a:lnTo>
                    <a:pt x="990" y="1099"/>
                  </a:lnTo>
                  <a:lnTo>
                    <a:pt x="991" y="1099"/>
                  </a:lnTo>
                  <a:lnTo>
                    <a:pt x="993" y="1099"/>
                  </a:lnTo>
                  <a:lnTo>
                    <a:pt x="997" y="1099"/>
                  </a:lnTo>
                  <a:lnTo>
                    <a:pt x="999" y="1099"/>
                  </a:lnTo>
                  <a:lnTo>
                    <a:pt x="1003" y="1099"/>
                  </a:lnTo>
                  <a:lnTo>
                    <a:pt x="1005" y="1099"/>
                  </a:lnTo>
                  <a:lnTo>
                    <a:pt x="1007" y="1098"/>
                  </a:lnTo>
                  <a:lnTo>
                    <a:pt x="1008" y="1098"/>
                  </a:lnTo>
                  <a:lnTo>
                    <a:pt x="1010" y="1098"/>
                  </a:lnTo>
                  <a:lnTo>
                    <a:pt x="1010" y="1096"/>
                  </a:lnTo>
                  <a:lnTo>
                    <a:pt x="1010" y="1096"/>
                  </a:lnTo>
                  <a:lnTo>
                    <a:pt x="1011" y="1096"/>
                  </a:lnTo>
                  <a:lnTo>
                    <a:pt x="1016" y="1098"/>
                  </a:lnTo>
                  <a:lnTo>
                    <a:pt x="1019" y="1098"/>
                  </a:lnTo>
                  <a:lnTo>
                    <a:pt x="1020" y="1098"/>
                  </a:lnTo>
                  <a:lnTo>
                    <a:pt x="1022" y="1096"/>
                  </a:lnTo>
                  <a:lnTo>
                    <a:pt x="1025" y="1098"/>
                  </a:lnTo>
                  <a:lnTo>
                    <a:pt x="1026" y="1099"/>
                  </a:lnTo>
                  <a:lnTo>
                    <a:pt x="1028" y="1099"/>
                  </a:lnTo>
                  <a:lnTo>
                    <a:pt x="1028" y="1099"/>
                  </a:lnTo>
                  <a:lnTo>
                    <a:pt x="1028" y="1099"/>
                  </a:lnTo>
                  <a:lnTo>
                    <a:pt x="1028" y="1099"/>
                  </a:lnTo>
                  <a:lnTo>
                    <a:pt x="1026" y="1098"/>
                  </a:lnTo>
                  <a:lnTo>
                    <a:pt x="1029" y="1099"/>
                  </a:lnTo>
                  <a:lnTo>
                    <a:pt x="1035" y="1104"/>
                  </a:lnTo>
                  <a:lnTo>
                    <a:pt x="1035" y="1104"/>
                  </a:lnTo>
                  <a:lnTo>
                    <a:pt x="1034" y="1102"/>
                  </a:lnTo>
                  <a:lnTo>
                    <a:pt x="1032" y="1102"/>
                  </a:lnTo>
                  <a:lnTo>
                    <a:pt x="1032" y="1104"/>
                  </a:lnTo>
                  <a:lnTo>
                    <a:pt x="1032" y="1104"/>
                  </a:lnTo>
                  <a:lnTo>
                    <a:pt x="1032" y="1104"/>
                  </a:lnTo>
                  <a:lnTo>
                    <a:pt x="1032" y="1104"/>
                  </a:lnTo>
                  <a:lnTo>
                    <a:pt x="1032" y="1104"/>
                  </a:lnTo>
                  <a:lnTo>
                    <a:pt x="1034" y="1104"/>
                  </a:lnTo>
                  <a:lnTo>
                    <a:pt x="1035" y="1105"/>
                  </a:lnTo>
                  <a:lnTo>
                    <a:pt x="1035" y="1105"/>
                  </a:lnTo>
                  <a:lnTo>
                    <a:pt x="1035" y="1107"/>
                  </a:lnTo>
                  <a:lnTo>
                    <a:pt x="1037" y="1107"/>
                  </a:lnTo>
                  <a:lnTo>
                    <a:pt x="1037" y="1107"/>
                  </a:lnTo>
                  <a:lnTo>
                    <a:pt x="1038" y="1105"/>
                  </a:lnTo>
                  <a:lnTo>
                    <a:pt x="1038" y="1107"/>
                  </a:lnTo>
                  <a:lnTo>
                    <a:pt x="1040" y="1107"/>
                  </a:lnTo>
                  <a:lnTo>
                    <a:pt x="1038" y="1105"/>
                  </a:lnTo>
                  <a:lnTo>
                    <a:pt x="1037" y="1105"/>
                  </a:lnTo>
                  <a:lnTo>
                    <a:pt x="1037" y="1105"/>
                  </a:lnTo>
                  <a:lnTo>
                    <a:pt x="1041" y="1107"/>
                  </a:lnTo>
                  <a:lnTo>
                    <a:pt x="1041" y="1108"/>
                  </a:lnTo>
                  <a:lnTo>
                    <a:pt x="1043" y="1108"/>
                  </a:lnTo>
                  <a:lnTo>
                    <a:pt x="1043" y="1110"/>
                  </a:lnTo>
                  <a:lnTo>
                    <a:pt x="1043" y="1110"/>
                  </a:lnTo>
                  <a:lnTo>
                    <a:pt x="1043" y="1110"/>
                  </a:lnTo>
                  <a:lnTo>
                    <a:pt x="1041" y="1111"/>
                  </a:lnTo>
                  <a:lnTo>
                    <a:pt x="1041" y="1111"/>
                  </a:lnTo>
                  <a:lnTo>
                    <a:pt x="1041" y="1111"/>
                  </a:lnTo>
                  <a:lnTo>
                    <a:pt x="1041" y="1111"/>
                  </a:lnTo>
                  <a:lnTo>
                    <a:pt x="1040" y="1111"/>
                  </a:lnTo>
                  <a:lnTo>
                    <a:pt x="1040" y="1111"/>
                  </a:lnTo>
                  <a:lnTo>
                    <a:pt x="1041" y="1113"/>
                  </a:lnTo>
                  <a:lnTo>
                    <a:pt x="1041" y="1113"/>
                  </a:lnTo>
                  <a:lnTo>
                    <a:pt x="1041" y="1113"/>
                  </a:lnTo>
                  <a:lnTo>
                    <a:pt x="1043" y="1117"/>
                  </a:lnTo>
                  <a:lnTo>
                    <a:pt x="1043" y="1119"/>
                  </a:lnTo>
                  <a:lnTo>
                    <a:pt x="1041" y="1120"/>
                  </a:lnTo>
                  <a:lnTo>
                    <a:pt x="1041" y="1122"/>
                  </a:lnTo>
                  <a:lnTo>
                    <a:pt x="1040" y="1122"/>
                  </a:lnTo>
                  <a:lnTo>
                    <a:pt x="1040" y="1125"/>
                  </a:lnTo>
                  <a:lnTo>
                    <a:pt x="1038" y="1131"/>
                  </a:lnTo>
                  <a:lnTo>
                    <a:pt x="1038" y="1136"/>
                  </a:lnTo>
                  <a:lnTo>
                    <a:pt x="1038" y="1140"/>
                  </a:lnTo>
                  <a:lnTo>
                    <a:pt x="1038" y="1140"/>
                  </a:lnTo>
                  <a:lnTo>
                    <a:pt x="1040" y="1142"/>
                  </a:lnTo>
                  <a:lnTo>
                    <a:pt x="1038" y="1142"/>
                  </a:lnTo>
                  <a:lnTo>
                    <a:pt x="1038" y="1142"/>
                  </a:lnTo>
                  <a:lnTo>
                    <a:pt x="1038" y="1142"/>
                  </a:lnTo>
                  <a:lnTo>
                    <a:pt x="1038" y="1140"/>
                  </a:lnTo>
                  <a:lnTo>
                    <a:pt x="1038" y="1140"/>
                  </a:lnTo>
                  <a:lnTo>
                    <a:pt x="1038" y="1139"/>
                  </a:lnTo>
                  <a:lnTo>
                    <a:pt x="1038" y="1139"/>
                  </a:lnTo>
                  <a:lnTo>
                    <a:pt x="1038" y="1140"/>
                  </a:lnTo>
                  <a:lnTo>
                    <a:pt x="1037" y="1140"/>
                  </a:lnTo>
                  <a:lnTo>
                    <a:pt x="1037" y="1140"/>
                  </a:lnTo>
                  <a:lnTo>
                    <a:pt x="1037" y="1140"/>
                  </a:lnTo>
                  <a:lnTo>
                    <a:pt x="1037" y="1142"/>
                  </a:lnTo>
                  <a:lnTo>
                    <a:pt x="1037" y="1143"/>
                  </a:lnTo>
                  <a:lnTo>
                    <a:pt x="1037" y="1143"/>
                  </a:lnTo>
                  <a:lnTo>
                    <a:pt x="1037" y="1145"/>
                  </a:lnTo>
                  <a:lnTo>
                    <a:pt x="1037" y="1146"/>
                  </a:lnTo>
                  <a:lnTo>
                    <a:pt x="1037" y="1146"/>
                  </a:lnTo>
                  <a:lnTo>
                    <a:pt x="1037" y="1146"/>
                  </a:lnTo>
                  <a:lnTo>
                    <a:pt x="1035" y="1146"/>
                  </a:lnTo>
                  <a:lnTo>
                    <a:pt x="1035" y="1148"/>
                  </a:lnTo>
                  <a:lnTo>
                    <a:pt x="1035" y="1148"/>
                  </a:lnTo>
                  <a:lnTo>
                    <a:pt x="1035" y="1148"/>
                  </a:lnTo>
                  <a:lnTo>
                    <a:pt x="1035" y="1149"/>
                  </a:lnTo>
                  <a:lnTo>
                    <a:pt x="1035" y="1149"/>
                  </a:lnTo>
                  <a:lnTo>
                    <a:pt x="1037" y="1149"/>
                  </a:lnTo>
                  <a:lnTo>
                    <a:pt x="1037" y="1149"/>
                  </a:lnTo>
                  <a:lnTo>
                    <a:pt x="1037" y="1151"/>
                  </a:lnTo>
                  <a:lnTo>
                    <a:pt x="1037" y="1152"/>
                  </a:lnTo>
                  <a:lnTo>
                    <a:pt x="1037" y="1152"/>
                  </a:lnTo>
                  <a:lnTo>
                    <a:pt x="1035" y="1154"/>
                  </a:lnTo>
                  <a:lnTo>
                    <a:pt x="1035" y="1154"/>
                  </a:lnTo>
                  <a:lnTo>
                    <a:pt x="1035" y="1155"/>
                  </a:lnTo>
                  <a:lnTo>
                    <a:pt x="1035" y="1155"/>
                  </a:lnTo>
                  <a:lnTo>
                    <a:pt x="1035" y="1158"/>
                  </a:lnTo>
                  <a:lnTo>
                    <a:pt x="1035" y="1160"/>
                  </a:lnTo>
                  <a:lnTo>
                    <a:pt x="1037" y="1160"/>
                  </a:lnTo>
                  <a:lnTo>
                    <a:pt x="1037" y="1161"/>
                  </a:lnTo>
                  <a:lnTo>
                    <a:pt x="1038" y="1161"/>
                  </a:lnTo>
                  <a:lnTo>
                    <a:pt x="1038" y="1161"/>
                  </a:lnTo>
                  <a:lnTo>
                    <a:pt x="1038" y="1163"/>
                  </a:lnTo>
                  <a:lnTo>
                    <a:pt x="1040" y="1166"/>
                  </a:lnTo>
                  <a:lnTo>
                    <a:pt x="1041" y="1167"/>
                  </a:lnTo>
                  <a:lnTo>
                    <a:pt x="1044" y="1172"/>
                  </a:lnTo>
                  <a:lnTo>
                    <a:pt x="1044" y="1172"/>
                  </a:lnTo>
                  <a:lnTo>
                    <a:pt x="1048" y="1175"/>
                  </a:lnTo>
                  <a:lnTo>
                    <a:pt x="1048" y="1175"/>
                  </a:lnTo>
                  <a:lnTo>
                    <a:pt x="1048" y="1177"/>
                  </a:lnTo>
                  <a:lnTo>
                    <a:pt x="1051" y="1177"/>
                  </a:lnTo>
                  <a:lnTo>
                    <a:pt x="1051" y="1178"/>
                  </a:lnTo>
                  <a:lnTo>
                    <a:pt x="1052" y="1178"/>
                  </a:lnTo>
                  <a:lnTo>
                    <a:pt x="1054" y="1180"/>
                  </a:lnTo>
                  <a:lnTo>
                    <a:pt x="1054" y="1180"/>
                  </a:lnTo>
                  <a:lnTo>
                    <a:pt x="1054" y="1181"/>
                  </a:lnTo>
                  <a:lnTo>
                    <a:pt x="1054" y="1183"/>
                  </a:lnTo>
                  <a:lnTo>
                    <a:pt x="1055" y="1183"/>
                  </a:lnTo>
                  <a:lnTo>
                    <a:pt x="1055" y="1183"/>
                  </a:lnTo>
                  <a:lnTo>
                    <a:pt x="1055" y="1183"/>
                  </a:lnTo>
                  <a:lnTo>
                    <a:pt x="1055" y="1183"/>
                  </a:lnTo>
                  <a:lnTo>
                    <a:pt x="1055" y="1183"/>
                  </a:lnTo>
                  <a:lnTo>
                    <a:pt x="1055" y="1184"/>
                  </a:lnTo>
                  <a:lnTo>
                    <a:pt x="1057" y="1184"/>
                  </a:lnTo>
                  <a:lnTo>
                    <a:pt x="1057" y="1186"/>
                  </a:lnTo>
                  <a:lnTo>
                    <a:pt x="1060" y="1186"/>
                  </a:lnTo>
                  <a:lnTo>
                    <a:pt x="1060" y="1186"/>
                  </a:lnTo>
                  <a:lnTo>
                    <a:pt x="1060" y="1186"/>
                  </a:lnTo>
                  <a:lnTo>
                    <a:pt x="1060" y="1184"/>
                  </a:lnTo>
                  <a:lnTo>
                    <a:pt x="1060" y="1183"/>
                  </a:lnTo>
                  <a:lnTo>
                    <a:pt x="1060" y="1183"/>
                  </a:lnTo>
                  <a:lnTo>
                    <a:pt x="1060" y="1183"/>
                  </a:lnTo>
                  <a:lnTo>
                    <a:pt x="1060" y="1184"/>
                  </a:lnTo>
                  <a:lnTo>
                    <a:pt x="1061" y="1184"/>
                  </a:lnTo>
                  <a:lnTo>
                    <a:pt x="1063" y="1187"/>
                  </a:lnTo>
                  <a:lnTo>
                    <a:pt x="1066" y="1187"/>
                  </a:lnTo>
                  <a:lnTo>
                    <a:pt x="1067" y="1187"/>
                  </a:lnTo>
                  <a:lnTo>
                    <a:pt x="1069" y="1187"/>
                  </a:lnTo>
                  <a:lnTo>
                    <a:pt x="1072" y="1186"/>
                  </a:lnTo>
                  <a:lnTo>
                    <a:pt x="1073" y="1184"/>
                  </a:lnTo>
                  <a:lnTo>
                    <a:pt x="1075" y="1184"/>
                  </a:lnTo>
                  <a:lnTo>
                    <a:pt x="1081" y="1183"/>
                  </a:lnTo>
                  <a:lnTo>
                    <a:pt x="1082" y="1180"/>
                  </a:lnTo>
                  <a:lnTo>
                    <a:pt x="1084" y="1180"/>
                  </a:lnTo>
                  <a:lnTo>
                    <a:pt x="1084" y="1180"/>
                  </a:lnTo>
                  <a:lnTo>
                    <a:pt x="1086" y="1178"/>
                  </a:lnTo>
                  <a:lnTo>
                    <a:pt x="1087" y="1178"/>
                  </a:lnTo>
                  <a:lnTo>
                    <a:pt x="1087" y="1177"/>
                  </a:lnTo>
                  <a:lnTo>
                    <a:pt x="1090" y="1178"/>
                  </a:lnTo>
                  <a:lnTo>
                    <a:pt x="1092" y="1178"/>
                  </a:lnTo>
                  <a:lnTo>
                    <a:pt x="1093" y="1178"/>
                  </a:lnTo>
                  <a:lnTo>
                    <a:pt x="1095" y="1178"/>
                  </a:lnTo>
                  <a:lnTo>
                    <a:pt x="1095" y="1180"/>
                  </a:lnTo>
                  <a:lnTo>
                    <a:pt x="1095" y="1180"/>
                  </a:lnTo>
                  <a:lnTo>
                    <a:pt x="1098" y="1180"/>
                  </a:lnTo>
                  <a:lnTo>
                    <a:pt x="1101" y="1180"/>
                  </a:lnTo>
                  <a:lnTo>
                    <a:pt x="1105" y="1181"/>
                  </a:lnTo>
                  <a:lnTo>
                    <a:pt x="1108" y="1184"/>
                  </a:lnTo>
                  <a:lnTo>
                    <a:pt x="1110" y="1186"/>
                  </a:lnTo>
                  <a:lnTo>
                    <a:pt x="1114" y="1189"/>
                  </a:lnTo>
                  <a:lnTo>
                    <a:pt x="1114" y="1189"/>
                  </a:lnTo>
                  <a:lnTo>
                    <a:pt x="1116" y="1190"/>
                  </a:lnTo>
                  <a:lnTo>
                    <a:pt x="1117" y="1192"/>
                  </a:lnTo>
                  <a:lnTo>
                    <a:pt x="1119" y="1193"/>
                  </a:lnTo>
                  <a:lnTo>
                    <a:pt x="1120" y="1195"/>
                  </a:lnTo>
                  <a:lnTo>
                    <a:pt x="1120" y="1195"/>
                  </a:lnTo>
                  <a:lnTo>
                    <a:pt x="1120" y="1196"/>
                  </a:lnTo>
                  <a:lnTo>
                    <a:pt x="1120" y="1196"/>
                  </a:lnTo>
                  <a:lnTo>
                    <a:pt x="1120" y="1196"/>
                  </a:lnTo>
                  <a:lnTo>
                    <a:pt x="1120" y="1198"/>
                  </a:lnTo>
                  <a:lnTo>
                    <a:pt x="1120" y="1198"/>
                  </a:lnTo>
                  <a:lnTo>
                    <a:pt x="1120" y="1198"/>
                  </a:lnTo>
                  <a:lnTo>
                    <a:pt x="1122" y="1198"/>
                  </a:lnTo>
                  <a:lnTo>
                    <a:pt x="1122" y="1196"/>
                  </a:lnTo>
                  <a:lnTo>
                    <a:pt x="1122" y="1193"/>
                  </a:lnTo>
                  <a:lnTo>
                    <a:pt x="1122" y="1192"/>
                  </a:lnTo>
                  <a:lnTo>
                    <a:pt x="1120" y="1190"/>
                  </a:lnTo>
                  <a:lnTo>
                    <a:pt x="1120" y="1190"/>
                  </a:lnTo>
                  <a:lnTo>
                    <a:pt x="1120" y="1189"/>
                  </a:lnTo>
                  <a:lnTo>
                    <a:pt x="1122" y="1189"/>
                  </a:lnTo>
                  <a:lnTo>
                    <a:pt x="1123" y="1189"/>
                  </a:lnTo>
                  <a:lnTo>
                    <a:pt x="1128" y="1184"/>
                  </a:lnTo>
                  <a:lnTo>
                    <a:pt x="1130" y="1181"/>
                  </a:lnTo>
                  <a:lnTo>
                    <a:pt x="1131" y="1180"/>
                  </a:lnTo>
                  <a:lnTo>
                    <a:pt x="1133" y="1180"/>
                  </a:lnTo>
                  <a:lnTo>
                    <a:pt x="1134" y="1180"/>
                  </a:lnTo>
                  <a:lnTo>
                    <a:pt x="1136" y="1180"/>
                  </a:lnTo>
                  <a:lnTo>
                    <a:pt x="1136" y="1178"/>
                  </a:lnTo>
                  <a:lnTo>
                    <a:pt x="1136" y="1177"/>
                  </a:lnTo>
                  <a:lnTo>
                    <a:pt x="1136" y="1175"/>
                  </a:lnTo>
                  <a:lnTo>
                    <a:pt x="1136" y="1174"/>
                  </a:lnTo>
                  <a:lnTo>
                    <a:pt x="1136" y="1172"/>
                  </a:lnTo>
                  <a:lnTo>
                    <a:pt x="1136" y="1171"/>
                  </a:lnTo>
                  <a:lnTo>
                    <a:pt x="1137" y="1169"/>
                  </a:lnTo>
                  <a:lnTo>
                    <a:pt x="1137" y="1169"/>
                  </a:lnTo>
                  <a:lnTo>
                    <a:pt x="1136" y="1171"/>
                  </a:lnTo>
                  <a:lnTo>
                    <a:pt x="1136" y="1171"/>
                  </a:lnTo>
                  <a:lnTo>
                    <a:pt x="1136" y="1169"/>
                  </a:lnTo>
                  <a:lnTo>
                    <a:pt x="1137" y="1167"/>
                  </a:lnTo>
                  <a:lnTo>
                    <a:pt x="1137" y="1166"/>
                  </a:lnTo>
                  <a:lnTo>
                    <a:pt x="1139" y="1164"/>
                  </a:lnTo>
                  <a:lnTo>
                    <a:pt x="1140" y="1163"/>
                  </a:lnTo>
                  <a:lnTo>
                    <a:pt x="1140" y="1163"/>
                  </a:lnTo>
                  <a:lnTo>
                    <a:pt x="1142" y="1161"/>
                  </a:lnTo>
                  <a:lnTo>
                    <a:pt x="1145" y="1158"/>
                  </a:lnTo>
                  <a:lnTo>
                    <a:pt x="1145" y="1158"/>
                  </a:lnTo>
                  <a:lnTo>
                    <a:pt x="1151" y="1160"/>
                  </a:lnTo>
                  <a:lnTo>
                    <a:pt x="1152" y="1160"/>
                  </a:lnTo>
                  <a:lnTo>
                    <a:pt x="1151" y="1160"/>
                  </a:lnTo>
                  <a:lnTo>
                    <a:pt x="1151" y="1160"/>
                  </a:lnTo>
                  <a:lnTo>
                    <a:pt x="1149" y="1160"/>
                  </a:lnTo>
                  <a:lnTo>
                    <a:pt x="1149" y="1161"/>
                  </a:lnTo>
                  <a:lnTo>
                    <a:pt x="1151" y="1163"/>
                  </a:lnTo>
                  <a:lnTo>
                    <a:pt x="1151" y="1163"/>
                  </a:lnTo>
                  <a:lnTo>
                    <a:pt x="1152" y="1161"/>
                  </a:lnTo>
                  <a:lnTo>
                    <a:pt x="1152" y="1160"/>
                  </a:lnTo>
                  <a:lnTo>
                    <a:pt x="1154" y="1158"/>
                  </a:lnTo>
                  <a:lnTo>
                    <a:pt x="1154" y="1157"/>
                  </a:lnTo>
                  <a:lnTo>
                    <a:pt x="1154" y="1155"/>
                  </a:lnTo>
                  <a:lnTo>
                    <a:pt x="1155" y="1155"/>
                  </a:lnTo>
                  <a:lnTo>
                    <a:pt x="1157" y="1155"/>
                  </a:lnTo>
                  <a:lnTo>
                    <a:pt x="1158" y="1157"/>
                  </a:lnTo>
                  <a:lnTo>
                    <a:pt x="1160" y="1157"/>
                  </a:lnTo>
                  <a:lnTo>
                    <a:pt x="1165" y="1155"/>
                  </a:lnTo>
                  <a:lnTo>
                    <a:pt x="1172" y="1151"/>
                  </a:lnTo>
                  <a:lnTo>
                    <a:pt x="1175" y="1149"/>
                  </a:lnTo>
                  <a:lnTo>
                    <a:pt x="1177" y="1149"/>
                  </a:lnTo>
                  <a:lnTo>
                    <a:pt x="1178" y="1146"/>
                  </a:lnTo>
                  <a:lnTo>
                    <a:pt x="1178" y="1145"/>
                  </a:lnTo>
                  <a:lnTo>
                    <a:pt x="1180" y="1145"/>
                  </a:lnTo>
                  <a:lnTo>
                    <a:pt x="1181" y="1145"/>
                  </a:lnTo>
                  <a:lnTo>
                    <a:pt x="1181" y="1143"/>
                  </a:lnTo>
                  <a:lnTo>
                    <a:pt x="1181" y="1143"/>
                  </a:lnTo>
                  <a:lnTo>
                    <a:pt x="1184" y="1142"/>
                  </a:lnTo>
                  <a:lnTo>
                    <a:pt x="1186" y="1142"/>
                  </a:lnTo>
                  <a:lnTo>
                    <a:pt x="1187" y="1142"/>
                  </a:lnTo>
                  <a:lnTo>
                    <a:pt x="1189" y="1143"/>
                  </a:lnTo>
                  <a:lnTo>
                    <a:pt x="1190" y="1145"/>
                  </a:lnTo>
                  <a:lnTo>
                    <a:pt x="1190" y="1146"/>
                  </a:lnTo>
                  <a:lnTo>
                    <a:pt x="1189" y="1148"/>
                  </a:lnTo>
                  <a:lnTo>
                    <a:pt x="1189" y="1149"/>
                  </a:lnTo>
                  <a:lnTo>
                    <a:pt x="1189" y="1149"/>
                  </a:lnTo>
                  <a:lnTo>
                    <a:pt x="1187" y="1151"/>
                  </a:lnTo>
                  <a:lnTo>
                    <a:pt x="1187" y="1151"/>
                  </a:lnTo>
                  <a:lnTo>
                    <a:pt x="1183" y="1152"/>
                  </a:lnTo>
                  <a:lnTo>
                    <a:pt x="1181" y="1152"/>
                  </a:lnTo>
                  <a:lnTo>
                    <a:pt x="1181" y="1152"/>
                  </a:lnTo>
                  <a:lnTo>
                    <a:pt x="1181" y="1154"/>
                  </a:lnTo>
                  <a:lnTo>
                    <a:pt x="1181" y="1154"/>
                  </a:lnTo>
                  <a:lnTo>
                    <a:pt x="1183" y="1157"/>
                  </a:lnTo>
                  <a:lnTo>
                    <a:pt x="1183" y="1158"/>
                  </a:lnTo>
                  <a:lnTo>
                    <a:pt x="1184" y="1160"/>
                  </a:lnTo>
                  <a:lnTo>
                    <a:pt x="1184" y="1160"/>
                  </a:lnTo>
                  <a:lnTo>
                    <a:pt x="1184" y="1160"/>
                  </a:lnTo>
                  <a:lnTo>
                    <a:pt x="1184" y="1161"/>
                  </a:lnTo>
                  <a:lnTo>
                    <a:pt x="1186" y="1163"/>
                  </a:lnTo>
                  <a:lnTo>
                    <a:pt x="1186" y="1164"/>
                  </a:lnTo>
                  <a:lnTo>
                    <a:pt x="1184" y="1166"/>
                  </a:lnTo>
                  <a:lnTo>
                    <a:pt x="1183" y="1167"/>
                  </a:lnTo>
                  <a:lnTo>
                    <a:pt x="1181" y="1171"/>
                  </a:lnTo>
                  <a:lnTo>
                    <a:pt x="1181" y="1171"/>
                  </a:lnTo>
                  <a:lnTo>
                    <a:pt x="1180" y="1175"/>
                  </a:lnTo>
                  <a:lnTo>
                    <a:pt x="1181" y="1177"/>
                  </a:lnTo>
                  <a:lnTo>
                    <a:pt x="1181" y="1178"/>
                  </a:lnTo>
                  <a:lnTo>
                    <a:pt x="1181" y="1180"/>
                  </a:lnTo>
                  <a:lnTo>
                    <a:pt x="1183" y="1180"/>
                  </a:lnTo>
                  <a:lnTo>
                    <a:pt x="1183" y="1181"/>
                  </a:lnTo>
                  <a:lnTo>
                    <a:pt x="1183" y="1181"/>
                  </a:lnTo>
                  <a:lnTo>
                    <a:pt x="1184" y="1183"/>
                  </a:lnTo>
                  <a:lnTo>
                    <a:pt x="1184" y="1184"/>
                  </a:lnTo>
                  <a:lnTo>
                    <a:pt x="1186" y="1184"/>
                  </a:lnTo>
                  <a:lnTo>
                    <a:pt x="1186" y="1184"/>
                  </a:lnTo>
                  <a:lnTo>
                    <a:pt x="1189" y="1183"/>
                  </a:lnTo>
                  <a:lnTo>
                    <a:pt x="1190" y="1183"/>
                  </a:lnTo>
                  <a:lnTo>
                    <a:pt x="1190" y="1181"/>
                  </a:lnTo>
                  <a:lnTo>
                    <a:pt x="1192" y="1180"/>
                  </a:lnTo>
                  <a:lnTo>
                    <a:pt x="1192" y="1178"/>
                  </a:lnTo>
                  <a:lnTo>
                    <a:pt x="1192" y="1175"/>
                  </a:lnTo>
                  <a:lnTo>
                    <a:pt x="1192" y="1174"/>
                  </a:lnTo>
                  <a:lnTo>
                    <a:pt x="1190" y="1172"/>
                  </a:lnTo>
                  <a:lnTo>
                    <a:pt x="1189" y="1171"/>
                  </a:lnTo>
                  <a:lnTo>
                    <a:pt x="1187" y="1169"/>
                  </a:lnTo>
                  <a:lnTo>
                    <a:pt x="1187" y="1166"/>
                  </a:lnTo>
                  <a:lnTo>
                    <a:pt x="1187" y="1166"/>
                  </a:lnTo>
                  <a:lnTo>
                    <a:pt x="1186" y="1164"/>
                  </a:lnTo>
                  <a:lnTo>
                    <a:pt x="1186" y="1163"/>
                  </a:lnTo>
                  <a:lnTo>
                    <a:pt x="1187" y="1161"/>
                  </a:lnTo>
                  <a:lnTo>
                    <a:pt x="1187" y="1160"/>
                  </a:lnTo>
                  <a:lnTo>
                    <a:pt x="1189" y="1160"/>
                  </a:lnTo>
                  <a:lnTo>
                    <a:pt x="1195" y="1157"/>
                  </a:lnTo>
                  <a:lnTo>
                    <a:pt x="1198" y="1157"/>
                  </a:lnTo>
                  <a:lnTo>
                    <a:pt x="1203" y="1155"/>
                  </a:lnTo>
                  <a:lnTo>
                    <a:pt x="1203" y="1154"/>
                  </a:lnTo>
                  <a:lnTo>
                    <a:pt x="1204" y="1154"/>
                  </a:lnTo>
                  <a:lnTo>
                    <a:pt x="1204" y="1152"/>
                  </a:lnTo>
                  <a:lnTo>
                    <a:pt x="1207" y="1154"/>
                  </a:lnTo>
                  <a:lnTo>
                    <a:pt x="1207" y="1154"/>
                  </a:lnTo>
                  <a:lnTo>
                    <a:pt x="1207" y="1152"/>
                  </a:lnTo>
                  <a:lnTo>
                    <a:pt x="1207" y="1151"/>
                  </a:lnTo>
                  <a:lnTo>
                    <a:pt x="1206" y="1151"/>
                  </a:lnTo>
                  <a:lnTo>
                    <a:pt x="1203" y="1152"/>
                  </a:lnTo>
                  <a:lnTo>
                    <a:pt x="1203" y="1151"/>
                  </a:lnTo>
                  <a:lnTo>
                    <a:pt x="1203" y="1151"/>
                  </a:lnTo>
                  <a:lnTo>
                    <a:pt x="1201" y="1149"/>
                  </a:lnTo>
                  <a:lnTo>
                    <a:pt x="1203" y="1148"/>
                  </a:lnTo>
                  <a:lnTo>
                    <a:pt x="1203" y="1146"/>
                  </a:lnTo>
                  <a:lnTo>
                    <a:pt x="1204" y="1145"/>
                  </a:lnTo>
                  <a:lnTo>
                    <a:pt x="1206" y="1145"/>
                  </a:lnTo>
                  <a:lnTo>
                    <a:pt x="1206" y="1146"/>
                  </a:lnTo>
                  <a:lnTo>
                    <a:pt x="1207" y="1146"/>
                  </a:lnTo>
                  <a:lnTo>
                    <a:pt x="1207" y="1148"/>
                  </a:lnTo>
                  <a:lnTo>
                    <a:pt x="1207" y="1149"/>
                  </a:lnTo>
                  <a:lnTo>
                    <a:pt x="1209" y="1151"/>
                  </a:lnTo>
                  <a:lnTo>
                    <a:pt x="1209" y="1152"/>
                  </a:lnTo>
                  <a:lnTo>
                    <a:pt x="1210" y="1154"/>
                  </a:lnTo>
                  <a:lnTo>
                    <a:pt x="1210" y="1154"/>
                  </a:lnTo>
                  <a:lnTo>
                    <a:pt x="1210" y="1154"/>
                  </a:lnTo>
                  <a:lnTo>
                    <a:pt x="1215" y="1154"/>
                  </a:lnTo>
                  <a:lnTo>
                    <a:pt x="1216" y="1154"/>
                  </a:lnTo>
                  <a:lnTo>
                    <a:pt x="1219" y="1154"/>
                  </a:lnTo>
                  <a:lnTo>
                    <a:pt x="1222" y="1155"/>
                  </a:lnTo>
                  <a:lnTo>
                    <a:pt x="1225" y="1158"/>
                  </a:lnTo>
                  <a:lnTo>
                    <a:pt x="1225" y="1158"/>
                  </a:lnTo>
                  <a:lnTo>
                    <a:pt x="1225" y="1160"/>
                  </a:lnTo>
                  <a:lnTo>
                    <a:pt x="1227" y="1161"/>
                  </a:lnTo>
                  <a:lnTo>
                    <a:pt x="1225" y="1161"/>
                  </a:lnTo>
                  <a:lnTo>
                    <a:pt x="1225" y="1163"/>
                  </a:lnTo>
                  <a:lnTo>
                    <a:pt x="1227" y="1164"/>
                  </a:lnTo>
                  <a:lnTo>
                    <a:pt x="1228" y="1166"/>
                  </a:lnTo>
                  <a:lnTo>
                    <a:pt x="1231" y="1166"/>
                  </a:lnTo>
                  <a:lnTo>
                    <a:pt x="1234" y="1166"/>
                  </a:lnTo>
                  <a:lnTo>
                    <a:pt x="1240" y="1164"/>
                  </a:lnTo>
                  <a:lnTo>
                    <a:pt x="1242" y="1164"/>
                  </a:lnTo>
                  <a:lnTo>
                    <a:pt x="1251" y="1164"/>
                  </a:lnTo>
                  <a:lnTo>
                    <a:pt x="1253" y="1164"/>
                  </a:lnTo>
                  <a:lnTo>
                    <a:pt x="1253" y="1166"/>
                  </a:lnTo>
                  <a:lnTo>
                    <a:pt x="1253" y="1166"/>
                  </a:lnTo>
                  <a:lnTo>
                    <a:pt x="1256" y="1169"/>
                  </a:lnTo>
                  <a:lnTo>
                    <a:pt x="1259" y="1169"/>
                  </a:lnTo>
                  <a:lnTo>
                    <a:pt x="1260" y="1171"/>
                  </a:lnTo>
                  <a:lnTo>
                    <a:pt x="1262" y="1171"/>
                  </a:lnTo>
                  <a:lnTo>
                    <a:pt x="1265" y="1171"/>
                  </a:lnTo>
                  <a:lnTo>
                    <a:pt x="1266" y="1171"/>
                  </a:lnTo>
                  <a:lnTo>
                    <a:pt x="1266" y="1171"/>
                  </a:lnTo>
                  <a:lnTo>
                    <a:pt x="1268" y="1171"/>
                  </a:lnTo>
                  <a:lnTo>
                    <a:pt x="1277" y="1166"/>
                  </a:lnTo>
                  <a:lnTo>
                    <a:pt x="1280" y="1166"/>
                  </a:lnTo>
                  <a:lnTo>
                    <a:pt x="1282" y="1166"/>
                  </a:lnTo>
                  <a:lnTo>
                    <a:pt x="1282" y="1166"/>
                  </a:lnTo>
                  <a:lnTo>
                    <a:pt x="1280" y="1164"/>
                  </a:lnTo>
                  <a:lnTo>
                    <a:pt x="1277" y="1164"/>
                  </a:lnTo>
                  <a:lnTo>
                    <a:pt x="1275" y="1166"/>
                  </a:lnTo>
                  <a:lnTo>
                    <a:pt x="1275" y="1164"/>
                  </a:lnTo>
                  <a:lnTo>
                    <a:pt x="1275" y="1164"/>
                  </a:lnTo>
                  <a:lnTo>
                    <a:pt x="1280" y="1164"/>
                  </a:lnTo>
                  <a:lnTo>
                    <a:pt x="1285" y="1164"/>
                  </a:lnTo>
                  <a:lnTo>
                    <a:pt x="1289" y="1163"/>
                  </a:lnTo>
                  <a:lnTo>
                    <a:pt x="1291" y="1163"/>
                  </a:lnTo>
                  <a:lnTo>
                    <a:pt x="1292" y="1163"/>
                  </a:lnTo>
                  <a:lnTo>
                    <a:pt x="1295" y="1163"/>
                  </a:lnTo>
                  <a:lnTo>
                    <a:pt x="1300" y="1163"/>
                  </a:lnTo>
                  <a:lnTo>
                    <a:pt x="1304" y="1163"/>
                  </a:lnTo>
                  <a:lnTo>
                    <a:pt x="1304" y="1163"/>
                  </a:lnTo>
                  <a:lnTo>
                    <a:pt x="1303" y="1164"/>
                  </a:lnTo>
                  <a:lnTo>
                    <a:pt x="1300" y="1164"/>
                  </a:lnTo>
                  <a:lnTo>
                    <a:pt x="1298" y="1166"/>
                  </a:lnTo>
                  <a:lnTo>
                    <a:pt x="1295" y="1164"/>
                  </a:lnTo>
                  <a:lnTo>
                    <a:pt x="1292" y="1166"/>
                  </a:lnTo>
                  <a:lnTo>
                    <a:pt x="1292" y="1166"/>
                  </a:lnTo>
                  <a:lnTo>
                    <a:pt x="1292" y="1167"/>
                  </a:lnTo>
                  <a:lnTo>
                    <a:pt x="1294" y="1167"/>
                  </a:lnTo>
                  <a:lnTo>
                    <a:pt x="1294" y="1167"/>
                  </a:lnTo>
                  <a:lnTo>
                    <a:pt x="1295" y="1167"/>
                  </a:lnTo>
                  <a:lnTo>
                    <a:pt x="1295" y="1169"/>
                  </a:lnTo>
                  <a:lnTo>
                    <a:pt x="1295" y="1169"/>
                  </a:lnTo>
                  <a:lnTo>
                    <a:pt x="1295" y="1171"/>
                  </a:lnTo>
                  <a:lnTo>
                    <a:pt x="1294" y="1172"/>
                  </a:lnTo>
                  <a:lnTo>
                    <a:pt x="1295" y="1171"/>
                  </a:lnTo>
                  <a:lnTo>
                    <a:pt x="1295" y="1171"/>
                  </a:lnTo>
                  <a:lnTo>
                    <a:pt x="1295" y="1171"/>
                  </a:lnTo>
                  <a:lnTo>
                    <a:pt x="1295" y="1169"/>
                  </a:lnTo>
                  <a:lnTo>
                    <a:pt x="1297" y="1169"/>
                  </a:lnTo>
                  <a:lnTo>
                    <a:pt x="1297" y="1171"/>
                  </a:lnTo>
                  <a:lnTo>
                    <a:pt x="1298" y="1174"/>
                  </a:lnTo>
                  <a:lnTo>
                    <a:pt x="1300" y="1175"/>
                  </a:lnTo>
                  <a:lnTo>
                    <a:pt x="1300" y="1175"/>
                  </a:lnTo>
                  <a:lnTo>
                    <a:pt x="1300" y="1175"/>
                  </a:lnTo>
                  <a:lnTo>
                    <a:pt x="1300" y="1175"/>
                  </a:lnTo>
                  <a:lnTo>
                    <a:pt x="1300" y="1174"/>
                  </a:lnTo>
                  <a:lnTo>
                    <a:pt x="1301" y="1174"/>
                  </a:lnTo>
                  <a:lnTo>
                    <a:pt x="1301" y="1174"/>
                  </a:lnTo>
                  <a:lnTo>
                    <a:pt x="1301" y="1175"/>
                  </a:lnTo>
                  <a:lnTo>
                    <a:pt x="1301" y="1174"/>
                  </a:lnTo>
                  <a:lnTo>
                    <a:pt x="1301" y="1172"/>
                  </a:lnTo>
                  <a:lnTo>
                    <a:pt x="1301" y="1172"/>
                  </a:lnTo>
                  <a:lnTo>
                    <a:pt x="1301" y="1172"/>
                  </a:lnTo>
                  <a:lnTo>
                    <a:pt x="1303" y="1172"/>
                  </a:lnTo>
                  <a:lnTo>
                    <a:pt x="1303" y="1172"/>
                  </a:lnTo>
                  <a:lnTo>
                    <a:pt x="1304" y="1174"/>
                  </a:lnTo>
                  <a:lnTo>
                    <a:pt x="1306" y="1175"/>
                  </a:lnTo>
                  <a:lnTo>
                    <a:pt x="1306" y="1175"/>
                  </a:lnTo>
                  <a:lnTo>
                    <a:pt x="1306" y="1177"/>
                  </a:lnTo>
                  <a:lnTo>
                    <a:pt x="1306" y="1177"/>
                  </a:lnTo>
                  <a:lnTo>
                    <a:pt x="1306" y="1177"/>
                  </a:lnTo>
                  <a:lnTo>
                    <a:pt x="1306" y="1177"/>
                  </a:lnTo>
                  <a:lnTo>
                    <a:pt x="1306" y="1175"/>
                  </a:lnTo>
                  <a:lnTo>
                    <a:pt x="1306" y="1175"/>
                  </a:lnTo>
                  <a:lnTo>
                    <a:pt x="1307" y="1175"/>
                  </a:lnTo>
                  <a:lnTo>
                    <a:pt x="1309" y="1174"/>
                  </a:lnTo>
                  <a:lnTo>
                    <a:pt x="1309" y="1174"/>
                  </a:lnTo>
                  <a:lnTo>
                    <a:pt x="1312" y="1177"/>
                  </a:lnTo>
                  <a:lnTo>
                    <a:pt x="1312" y="1177"/>
                  </a:lnTo>
                  <a:lnTo>
                    <a:pt x="1315" y="1178"/>
                  </a:lnTo>
                  <a:lnTo>
                    <a:pt x="1316" y="1180"/>
                  </a:lnTo>
                  <a:lnTo>
                    <a:pt x="1318" y="1180"/>
                  </a:lnTo>
                  <a:lnTo>
                    <a:pt x="1318" y="1181"/>
                  </a:lnTo>
                  <a:lnTo>
                    <a:pt x="1316" y="1183"/>
                  </a:lnTo>
                  <a:lnTo>
                    <a:pt x="1315" y="1183"/>
                  </a:lnTo>
                  <a:lnTo>
                    <a:pt x="1315" y="1183"/>
                  </a:lnTo>
                  <a:lnTo>
                    <a:pt x="1315" y="1184"/>
                  </a:lnTo>
                  <a:lnTo>
                    <a:pt x="1315" y="1186"/>
                  </a:lnTo>
                  <a:lnTo>
                    <a:pt x="1315" y="1186"/>
                  </a:lnTo>
                  <a:lnTo>
                    <a:pt x="1313" y="1187"/>
                  </a:lnTo>
                  <a:lnTo>
                    <a:pt x="1313" y="1189"/>
                  </a:lnTo>
                  <a:lnTo>
                    <a:pt x="1312" y="1190"/>
                  </a:lnTo>
                  <a:lnTo>
                    <a:pt x="1307" y="1190"/>
                  </a:lnTo>
                  <a:lnTo>
                    <a:pt x="1309" y="1190"/>
                  </a:lnTo>
                  <a:lnTo>
                    <a:pt x="1310" y="1190"/>
                  </a:lnTo>
                  <a:lnTo>
                    <a:pt x="1312" y="1192"/>
                  </a:lnTo>
                  <a:lnTo>
                    <a:pt x="1313" y="1190"/>
                  </a:lnTo>
                  <a:lnTo>
                    <a:pt x="1315" y="1190"/>
                  </a:lnTo>
                  <a:lnTo>
                    <a:pt x="1316" y="1190"/>
                  </a:lnTo>
                  <a:lnTo>
                    <a:pt x="1318" y="1190"/>
                  </a:lnTo>
                  <a:lnTo>
                    <a:pt x="1323" y="1190"/>
                  </a:lnTo>
                  <a:lnTo>
                    <a:pt x="1323" y="1189"/>
                  </a:lnTo>
                  <a:lnTo>
                    <a:pt x="1324" y="1189"/>
                  </a:lnTo>
                  <a:lnTo>
                    <a:pt x="1326" y="1189"/>
                  </a:lnTo>
                  <a:lnTo>
                    <a:pt x="1327" y="1190"/>
                  </a:lnTo>
                  <a:lnTo>
                    <a:pt x="1329" y="1190"/>
                  </a:lnTo>
                  <a:lnTo>
                    <a:pt x="1330" y="1192"/>
                  </a:lnTo>
                  <a:lnTo>
                    <a:pt x="1330" y="1193"/>
                  </a:lnTo>
                  <a:lnTo>
                    <a:pt x="1330" y="1193"/>
                  </a:lnTo>
                  <a:lnTo>
                    <a:pt x="1330" y="1192"/>
                  </a:lnTo>
                  <a:lnTo>
                    <a:pt x="1332" y="1192"/>
                  </a:lnTo>
                  <a:lnTo>
                    <a:pt x="1335" y="1193"/>
                  </a:lnTo>
                  <a:lnTo>
                    <a:pt x="1338" y="1196"/>
                  </a:lnTo>
                  <a:lnTo>
                    <a:pt x="1342" y="1201"/>
                  </a:lnTo>
                  <a:lnTo>
                    <a:pt x="1344" y="1202"/>
                  </a:lnTo>
                  <a:lnTo>
                    <a:pt x="1344" y="1202"/>
                  </a:lnTo>
                  <a:lnTo>
                    <a:pt x="1345" y="1204"/>
                  </a:lnTo>
                  <a:lnTo>
                    <a:pt x="1347" y="1206"/>
                  </a:lnTo>
                  <a:lnTo>
                    <a:pt x="1347" y="1209"/>
                  </a:lnTo>
                  <a:lnTo>
                    <a:pt x="1345" y="1212"/>
                  </a:lnTo>
                  <a:lnTo>
                    <a:pt x="1345" y="1213"/>
                  </a:lnTo>
                  <a:lnTo>
                    <a:pt x="1345" y="1216"/>
                  </a:lnTo>
                  <a:lnTo>
                    <a:pt x="1344" y="1218"/>
                  </a:lnTo>
                  <a:lnTo>
                    <a:pt x="1345" y="1216"/>
                  </a:lnTo>
                  <a:lnTo>
                    <a:pt x="1345" y="1215"/>
                  </a:lnTo>
                  <a:lnTo>
                    <a:pt x="1345" y="1213"/>
                  </a:lnTo>
                  <a:lnTo>
                    <a:pt x="1347" y="1212"/>
                  </a:lnTo>
                  <a:lnTo>
                    <a:pt x="1348" y="1212"/>
                  </a:lnTo>
                  <a:lnTo>
                    <a:pt x="1350" y="1212"/>
                  </a:lnTo>
                  <a:lnTo>
                    <a:pt x="1351" y="1212"/>
                  </a:lnTo>
                  <a:lnTo>
                    <a:pt x="1353" y="1212"/>
                  </a:lnTo>
                  <a:lnTo>
                    <a:pt x="1354" y="1215"/>
                  </a:lnTo>
                  <a:lnTo>
                    <a:pt x="1357" y="1216"/>
                  </a:lnTo>
                  <a:lnTo>
                    <a:pt x="1357" y="1218"/>
                  </a:lnTo>
                  <a:lnTo>
                    <a:pt x="1361" y="1218"/>
                  </a:lnTo>
                  <a:lnTo>
                    <a:pt x="1362" y="1219"/>
                  </a:lnTo>
                  <a:lnTo>
                    <a:pt x="1362" y="1221"/>
                  </a:lnTo>
                  <a:lnTo>
                    <a:pt x="1362" y="1224"/>
                  </a:lnTo>
                  <a:lnTo>
                    <a:pt x="1362" y="1227"/>
                  </a:lnTo>
                  <a:lnTo>
                    <a:pt x="1362" y="1227"/>
                  </a:lnTo>
                  <a:lnTo>
                    <a:pt x="1362" y="1228"/>
                  </a:lnTo>
                  <a:lnTo>
                    <a:pt x="1362" y="1227"/>
                  </a:lnTo>
                  <a:lnTo>
                    <a:pt x="1364" y="1225"/>
                  </a:lnTo>
                  <a:lnTo>
                    <a:pt x="1364" y="1224"/>
                  </a:lnTo>
                  <a:lnTo>
                    <a:pt x="1364" y="1222"/>
                  </a:lnTo>
                  <a:lnTo>
                    <a:pt x="1365" y="1221"/>
                  </a:lnTo>
                  <a:lnTo>
                    <a:pt x="1371" y="1222"/>
                  </a:lnTo>
                  <a:lnTo>
                    <a:pt x="1374" y="1224"/>
                  </a:lnTo>
                  <a:lnTo>
                    <a:pt x="1377" y="1224"/>
                  </a:lnTo>
                  <a:lnTo>
                    <a:pt x="1379" y="1225"/>
                  </a:lnTo>
                  <a:lnTo>
                    <a:pt x="1379" y="1224"/>
                  </a:lnTo>
                  <a:lnTo>
                    <a:pt x="1377" y="1224"/>
                  </a:lnTo>
                  <a:lnTo>
                    <a:pt x="1379" y="1222"/>
                  </a:lnTo>
                  <a:lnTo>
                    <a:pt x="1382" y="1221"/>
                  </a:lnTo>
                  <a:lnTo>
                    <a:pt x="1385" y="1222"/>
                  </a:lnTo>
                  <a:lnTo>
                    <a:pt x="1388" y="1221"/>
                  </a:lnTo>
                  <a:lnTo>
                    <a:pt x="1391" y="1221"/>
                  </a:lnTo>
                  <a:lnTo>
                    <a:pt x="1397" y="1222"/>
                  </a:lnTo>
                  <a:lnTo>
                    <a:pt x="1400" y="1224"/>
                  </a:lnTo>
                  <a:lnTo>
                    <a:pt x="1400" y="1224"/>
                  </a:lnTo>
                  <a:lnTo>
                    <a:pt x="1402" y="1225"/>
                  </a:lnTo>
                  <a:lnTo>
                    <a:pt x="1400" y="1227"/>
                  </a:lnTo>
                  <a:lnTo>
                    <a:pt x="1400" y="1228"/>
                  </a:lnTo>
                  <a:lnTo>
                    <a:pt x="1400" y="1230"/>
                  </a:lnTo>
                  <a:lnTo>
                    <a:pt x="1400" y="1228"/>
                  </a:lnTo>
                  <a:lnTo>
                    <a:pt x="1402" y="1225"/>
                  </a:lnTo>
                  <a:lnTo>
                    <a:pt x="1402" y="1225"/>
                  </a:lnTo>
                  <a:lnTo>
                    <a:pt x="1403" y="1224"/>
                  </a:lnTo>
                  <a:lnTo>
                    <a:pt x="1408" y="1227"/>
                  </a:lnTo>
                  <a:lnTo>
                    <a:pt x="1411" y="1227"/>
                  </a:lnTo>
                  <a:lnTo>
                    <a:pt x="1415" y="1228"/>
                  </a:lnTo>
                  <a:lnTo>
                    <a:pt x="1417" y="1231"/>
                  </a:lnTo>
                  <a:lnTo>
                    <a:pt x="1420" y="1234"/>
                  </a:lnTo>
                  <a:lnTo>
                    <a:pt x="1423" y="1234"/>
                  </a:lnTo>
                  <a:lnTo>
                    <a:pt x="1423" y="1236"/>
                  </a:lnTo>
                  <a:lnTo>
                    <a:pt x="1421" y="1237"/>
                  </a:lnTo>
                  <a:lnTo>
                    <a:pt x="1423" y="1236"/>
                  </a:lnTo>
                  <a:lnTo>
                    <a:pt x="1426" y="1237"/>
                  </a:lnTo>
                  <a:lnTo>
                    <a:pt x="1426" y="1239"/>
                  </a:lnTo>
                  <a:lnTo>
                    <a:pt x="1426" y="1240"/>
                  </a:lnTo>
                  <a:lnTo>
                    <a:pt x="1426" y="1240"/>
                  </a:lnTo>
                  <a:lnTo>
                    <a:pt x="1426" y="1242"/>
                  </a:lnTo>
                  <a:lnTo>
                    <a:pt x="1426" y="1242"/>
                  </a:lnTo>
                  <a:lnTo>
                    <a:pt x="1426" y="1242"/>
                  </a:lnTo>
                  <a:lnTo>
                    <a:pt x="1427" y="1240"/>
                  </a:lnTo>
                  <a:lnTo>
                    <a:pt x="1427" y="1240"/>
                  </a:lnTo>
                  <a:lnTo>
                    <a:pt x="1427" y="1239"/>
                  </a:lnTo>
                  <a:lnTo>
                    <a:pt x="1427" y="1239"/>
                  </a:lnTo>
                  <a:lnTo>
                    <a:pt x="1429" y="1239"/>
                  </a:lnTo>
                  <a:lnTo>
                    <a:pt x="1429" y="1244"/>
                  </a:lnTo>
                  <a:lnTo>
                    <a:pt x="1430" y="1244"/>
                  </a:lnTo>
                  <a:lnTo>
                    <a:pt x="1430" y="1245"/>
                  </a:lnTo>
                  <a:lnTo>
                    <a:pt x="1430" y="1245"/>
                  </a:lnTo>
                  <a:lnTo>
                    <a:pt x="1430" y="1245"/>
                  </a:lnTo>
                  <a:lnTo>
                    <a:pt x="1432" y="1244"/>
                  </a:lnTo>
                  <a:lnTo>
                    <a:pt x="1432" y="1242"/>
                  </a:lnTo>
                  <a:lnTo>
                    <a:pt x="1432" y="1242"/>
                  </a:lnTo>
                  <a:lnTo>
                    <a:pt x="1433" y="1244"/>
                  </a:lnTo>
                  <a:lnTo>
                    <a:pt x="1435" y="1245"/>
                  </a:lnTo>
                  <a:lnTo>
                    <a:pt x="1436" y="1251"/>
                  </a:lnTo>
                  <a:lnTo>
                    <a:pt x="1438" y="1256"/>
                  </a:lnTo>
                  <a:lnTo>
                    <a:pt x="1438" y="1257"/>
                  </a:lnTo>
                  <a:lnTo>
                    <a:pt x="1440" y="1263"/>
                  </a:lnTo>
                  <a:lnTo>
                    <a:pt x="1441" y="1263"/>
                  </a:lnTo>
                  <a:lnTo>
                    <a:pt x="1441" y="1265"/>
                  </a:lnTo>
                  <a:lnTo>
                    <a:pt x="1441" y="1266"/>
                  </a:lnTo>
                  <a:lnTo>
                    <a:pt x="1443" y="1268"/>
                  </a:lnTo>
                  <a:lnTo>
                    <a:pt x="1443" y="1269"/>
                  </a:lnTo>
                  <a:lnTo>
                    <a:pt x="1441" y="1269"/>
                  </a:lnTo>
                  <a:lnTo>
                    <a:pt x="1443" y="1269"/>
                  </a:lnTo>
                  <a:lnTo>
                    <a:pt x="1443" y="1269"/>
                  </a:lnTo>
                  <a:lnTo>
                    <a:pt x="1444" y="1271"/>
                  </a:lnTo>
                  <a:lnTo>
                    <a:pt x="1444" y="1272"/>
                  </a:lnTo>
                  <a:lnTo>
                    <a:pt x="1444" y="1272"/>
                  </a:lnTo>
                  <a:lnTo>
                    <a:pt x="1447" y="1274"/>
                  </a:lnTo>
                  <a:lnTo>
                    <a:pt x="1449" y="1274"/>
                  </a:lnTo>
                  <a:lnTo>
                    <a:pt x="1450" y="1274"/>
                  </a:lnTo>
                  <a:lnTo>
                    <a:pt x="1452" y="1274"/>
                  </a:lnTo>
                  <a:lnTo>
                    <a:pt x="1452" y="1279"/>
                  </a:lnTo>
                  <a:lnTo>
                    <a:pt x="1452" y="1280"/>
                  </a:lnTo>
                  <a:lnTo>
                    <a:pt x="1452" y="1282"/>
                  </a:lnTo>
                  <a:lnTo>
                    <a:pt x="1452" y="1282"/>
                  </a:lnTo>
                  <a:lnTo>
                    <a:pt x="1450" y="1283"/>
                  </a:lnTo>
                  <a:lnTo>
                    <a:pt x="1450" y="1283"/>
                  </a:lnTo>
                  <a:lnTo>
                    <a:pt x="1447" y="1286"/>
                  </a:lnTo>
                  <a:lnTo>
                    <a:pt x="1446" y="1286"/>
                  </a:lnTo>
                  <a:lnTo>
                    <a:pt x="1444" y="1288"/>
                  </a:lnTo>
                  <a:lnTo>
                    <a:pt x="1443" y="1291"/>
                  </a:lnTo>
                  <a:lnTo>
                    <a:pt x="1441" y="1292"/>
                  </a:lnTo>
                  <a:lnTo>
                    <a:pt x="1441" y="1294"/>
                  </a:lnTo>
                  <a:lnTo>
                    <a:pt x="1440" y="1294"/>
                  </a:lnTo>
                  <a:lnTo>
                    <a:pt x="1438" y="1294"/>
                  </a:lnTo>
                  <a:lnTo>
                    <a:pt x="1436" y="1297"/>
                  </a:lnTo>
                  <a:lnTo>
                    <a:pt x="1435" y="1297"/>
                  </a:lnTo>
                  <a:lnTo>
                    <a:pt x="1435" y="1298"/>
                  </a:lnTo>
                  <a:lnTo>
                    <a:pt x="1433" y="1300"/>
                  </a:lnTo>
                  <a:lnTo>
                    <a:pt x="1432" y="1301"/>
                  </a:lnTo>
                  <a:lnTo>
                    <a:pt x="1432" y="1303"/>
                  </a:lnTo>
                  <a:lnTo>
                    <a:pt x="1429" y="1304"/>
                  </a:lnTo>
                  <a:lnTo>
                    <a:pt x="1429" y="1306"/>
                  </a:lnTo>
                  <a:lnTo>
                    <a:pt x="1429" y="1307"/>
                  </a:lnTo>
                  <a:lnTo>
                    <a:pt x="1427" y="1309"/>
                  </a:lnTo>
                  <a:lnTo>
                    <a:pt x="1427" y="1310"/>
                  </a:lnTo>
                  <a:lnTo>
                    <a:pt x="1427" y="1312"/>
                  </a:lnTo>
                  <a:lnTo>
                    <a:pt x="1426" y="1312"/>
                  </a:lnTo>
                  <a:lnTo>
                    <a:pt x="1426" y="1313"/>
                  </a:lnTo>
                  <a:lnTo>
                    <a:pt x="1423" y="1312"/>
                  </a:lnTo>
                  <a:lnTo>
                    <a:pt x="1420" y="1313"/>
                  </a:lnTo>
                  <a:lnTo>
                    <a:pt x="1418" y="1315"/>
                  </a:lnTo>
                  <a:lnTo>
                    <a:pt x="1423" y="1315"/>
                  </a:lnTo>
                  <a:lnTo>
                    <a:pt x="1423" y="1316"/>
                  </a:lnTo>
                  <a:lnTo>
                    <a:pt x="1426" y="1315"/>
                  </a:lnTo>
                  <a:lnTo>
                    <a:pt x="1430" y="1313"/>
                  </a:lnTo>
                  <a:lnTo>
                    <a:pt x="1432" y="1312"/>
                  </a:lnTo>
                  <a:lnTo>
                    <a:pt x="1435" y="1310"/>
                  </a:lnTo>
                  <a:lnTo>
                    <a:pt x="1435" y="1309"/>
                  </a:lnTo>
                  <a:lnTo>
                    <a:pt x="1438" y="1309"/>
                  </a:lnTo>
                  <a:lnTo>
                    <a:pt x="1438" y="1307"/>
                  </a:lnTo>
                  <a:lnTo>
                    <a:pt x="1440" y="1307"/>
                  </a:lnTo>
                  <a:lnTo>
                    <a:pt x="1440" y="1307"/>
                  </a:lnTo>
                  <a:lnTo>
                    <a:pt x="1440" y="1309"/>
                  </a:lnTo>
                  <a:lnTo>
                    <a:pt x="1440" y="1309"/>
                  </a:lnTo>
                  <a:lnTo>
                    <a:pt x="1440" y="1310"/>
                  </a:lnTo>
                  <a:lnTo>
                    <a:pt x="1440" y="1310"/>
                  </a:lnTo>
                  <a:lnTo>
                    <a:pt x="1440" y="1312"/>
                  </a:lnTo>
                  <a:lnTo>
                    <a:pt x="1441" y="1312"/>
                  </a:lnTo>
                  <a:lnTo>
                    <a:pt x="1441" y="1313"/>
                  </a:lnTo>
                  <a:lnTo>
                    <a:pt x="1443" y="1316"/>
                  </a:lnTo>
                  <a:lnTo>
                    <a:pt x="1443" y="1316"/>
                  </a:lnTo>
                  <a:lnTo>
                    <a:pt x="1443" y="1316"/>
                  </a:lnTo>
                  <a:lnTo>
                    <a:pt x="1443" y="1318"/>
                  </a:lnTo>
                  <a:lnTo>
                    <a:pt x="1443" y="1318"/>
                  </a:lnTo>
                  <a:lnTo>
                    <a:pt x="1446" y="1321"/>
                  </a:lnTo>
                  <a:lnTo>
                    <a:pt x="1447" y="1320"/>
                  </a:lnTo>
                  <a:lnTo>
                    <a:pt x="1449" y="1320"/>
                  </a:lnTo>
                  <a:lnTo>
                    <a:pt x="1449" y="1318"/>
                  </a:lnTo>
                  <a:lnTo>
                    <a:pt x="1450" y="1318"/>
                  </a:lnTo>
                  <a:lnTo>
                    <a:pt x="1452" y="1318"/>
                  </a:lnTo>
                  <a:lnTo>
                    <a:pt x="1453" y="1320"/>
                  </a:lnTo>
                  <a:lnTo>
                    <a:pt x="1456" y="1318"/>
                  </a:lnTo>
                  <a:lnTo>
                    <a:pt x="1459" y="1316"/>
                  </a:lnTo>
                  <a:lnTo>
                    <a:pt x="1458" y="1320"/>
                  </a:lnTo>
                  <a:lnTo>
                    <a:pt x="1458" y="1322"/>
                  </a:lnTo>
                  <a:lnTo>
                    <a:pt x="1456" y="1324"/>
                  </a:lnTo>
                  <a:lnTo>
                    <a:pt x="1456" y="1327"/>
                  </a:lnTo>
                  <a:lnTo>
                    <a:pt x="1455" y="1327"/>
                  </a:lnTo>
                  <a:lnTo>
                    <a:pt x="1455" y="1328"/>
                  </a:lnTo>
                  <a:lnTo>
                    <a:pt x="1456" y="1328"/>
                  </a:lnTo>
                  <a:lnTo>
                    <a:pt x="1456" y="1327"/>
                  </a:lnTo>
                  <a:lnTo>
                    <a:pt x="1458" y="1326"/>
                  </a:lnTo>
                  <a:lnTo>
                    <a:pt x="1458" y="1324"/>
                  </a:lnTo>
                  <a:lnTo>
                    <a:pt x="1461" y="1320"/>
                  </a:lnTo>
                  <a:lnTo>
                    <a:pt x="1461" y="1318"/>
                  </a:lnTo>
                  <a:lnTo>
                    <a:pt x="1462" y="1318"/>
                  </a:lnTo>
                  <a:lnTo>
                    <a:pt x="1467" y="1313"/>
                  </a:lnTo>
                  <a:lnTo>
                    <a:pt x="1467" y="1313"/>
                  </a:lnTo>
                  <a:lnTo>
                    <a:pt x="1468" y="1315"/>
                  </a:lnTo>
                  <a:lnTo>
                    <a:pt x="1470" y="1315"/>
                  </a:lnTo>
                  <a:lnTo>
                    <a:pt x="1470" y="1315"/>
                  </a:lnTo>
                  <a:lnTo>
                    <a:pt x="1470" y="1313"/>
                  </a:lnTo>
                  <a:lnTo>
                    <a:pt x="1470" y="1313"/>
                  </a:lnTo>
                  <a:lnTo>
                    <a:pt x="1470" y="1313"/>
                  </a:lnTo>
                  <a:lnTo>
                    <a:pt x="1468" y="1312"/>
                  </a:lnTo>
                  <a:lnTo>
                    <a:pt x="1470" y="1310"/>
                  </a:lnTo>
                  <a:lnTo>
                    <a:pt x="1470" y="1310"/>
                  </a:lnTo>
                  <a:lnTo>
                    <a:pt x="1471" y="1309"/>
                  </a:lnTo>
                  <a:lnTo>
                    <a:pt x="1471" y="1307"/>
                  </a:lnTo>
                  <a:lnTo>
                    <a:pt x="1471" y="1306"/>
                  </a:lnTo>
                  <a:lnTo>
                    <a:pt x="1473" y="1306"/>
                  </a:lnTo>
                  <a:lnTo>
                    <a:pt x="1473" y="1306"/>
                  </a:lnTo>
                  <a:lnTo>
                    <a:pt x="1473" y="1304"/>
                  </a:lnTo>
                  <a:lnTo>
                    <a:pt x="1474" y="1304"/>
                  </a:lnTo>
                  <a:lnTo>
                    <a:pt x="1474" y="1304"/>
                  </a:lnTo>
                  <a:lnTo>
                    <a:pt x="1476" y="1304"/>
                  </a:lnTo>
                  <a:lnTo>
                    <a:pt x="1476" y="1304"/>
                  </a:lnTo>
                  <a:lnTo>
                    <a:pt x="1478" y="1304"/>
                  </a:lnTo>
                  <a:lnTo>
                    <a:pt x="1478" y="1304"/>
                  </a:lnTo>
                  <a:lnTo>
                    <a:pt x="1478" y="1304"/>
                  </a:lnTo>
                  <a:lnTo>
                    <a:pt x="1479" y="1304"/>
                  </a:lnTo>
                  <a:lnTo>
                    <a:pt x="1479" y="1304"/>
                  </a:lnTo>
                  <a:lnTo>
                    <a:pt x="1481" y="1304"/>
                  </a:lnTo>
                  <a:lnTo>
                    <a:pt x="1482" y="1304"/>
                  </a:lnTo>
                  <a:lnTo>
                    <a:pt x="1482" y="1304"/>
                  </a:lnTo>
                  <a:lnTo>
                    <a:pt x="1482" y="1304"/>
                  </a:lnTo>
                  <a:lnTo>
                    <a:pt x="1482" y="1304"/>
                  </a:lnTo>
                  <a:lnTo>
                    <a:pt x="1482" y="1303"/>
                  </a:lnTo>
                  <a:lnTo>
                    <a:pt x="1482" y="1303"/>
                  </a:lnTo>
                  <a:lnTo>
                    <a:pt x="1484" y="1303"/>
                  </a:lnTo>
                  <a:lnTo>
                    <a:pt x="1485" y="1304"/>
                  </a:lnTo>
                  <a:lnTo>
                    <a:pt x="1485" y="1304"/>
                  </a:lnTo>
                  <a:lnTo>
                    <a:pt x="1487" y="1304"/>
                  </a:lnTo>
                  <a:lnTo>
                    <a:pt x="1488" y="1304"/>
                  </a:lnTo>
                  <a:lnTo>
                    <a:pt x="1488" y="1306"/>
                  </a:lnTo>
                  <a:lnTo>
                    <a:pt x="1490" y="1306"/>
                  </a:lnTo>
                  <a:lnTo>
                    <a:pt x="1490" y="1306"/>
                  </a:lnTo>
                  <a:lnTo>
                    <a:pt x="1491" y="1307"/>
                  </a:lnTo>
                  <a:lnTo>
                    <a:pt x="1491" y="1307"/>
                  </a:lnTo>
                  <a:lnTo>
                    <a:pt x="1493" y="1307"/>
                  </a:lnTo>
                  <a:lnTo>
                    <a:pt x="1494" y="1309"/>
                  </a:lnTo>
                  <a:lnTo>
                    <a:pt x="1496" y="1309"/>
                  </a:lnTo>
                  <a:lnTo>
                    <a:pt x="1497" y="1309"/>
                  </a:lnTo>
                  <a:lnTo>
                    <a:pt x="1497" y="1309"/>
                  </a:lnTo>
                  <a:lnTo>
                    <a:pt x="1497" y="1309"/>
                  </a:lnTo>
                  <a:lnTo>
                    <a:pt x="1499" y="1309"/>
                  </a:lnTo>
                  <a:lnTo>
                    <a:pt x="1500" y="1310"/>
                  </a:lnTo>
                  <a:lnTo>
                    <a:pt x="1502" y="1310"/>
                  </a:lnTo>
                  <a:lnTo>
                    <a:pt x="1503" y="1312"/>
                  </a:lnTo>
                  <a:lnTo>
                    <a:pt x="1505" y="1312"/>
                  </a:lnTo>
                  <a:lnTo>
                    <a:pt x="1506" y="1312"/>
                  </a:lnTo>
                  <a:lnTo>
                    <a:pt x="1508" y="1315"/>
                  </a:lnTo>
                  <a:lnTo>
                    <a:pt x="1508" y="1316"/>
                  </a:lnTo>
                  <a:lnTo>
                    <a:pt x="1508" y="1316"/>
                  </a:lnTo>
                  <a:lnTo>
                    <a:pt x="1509" y="1315"/>
                  </a:lnTo>
                  <a:lnTo>
                    <a:pt x="1509" y="1313"/>
                  </a:lnTo>
                  <a:lnTo>
                    <a:pt x="1511" y="1313"/>
                  </a:lnTo>
                  <a:lnTo>
                    <a:pt x="1511" y="1313"/>
                  </a:lnTo>
                  <a:lnTo>
                    <a:pt x="1512" y="1315"/>
                  </a:lnTo>
                  <a:lnTo>
                    <a:pt x="1514" y="1316"/>
                  </a:lnTo>
                  <a:lnTo>
                    <a:pt x="1514" y="1316"/>
                  </a:lnTo>
                  <a:lnTo>
                    <a:pt x="1515" y="1316"/>
                  </a:lnTo>
                  <a:lnTo>
                    <a:pt x="1514" y="1318"/>
                  </a:lnTo>
                  <a:lnTo>
                    <a:pt x="1515" y="1318"/>
                  </a:lnTo>
                  <a:lnTo>
                    <a:pt x="1515" y="1316"/>
                  </a:lnTo>
                  <a:lnTo>
                    <a:pt x="1517" y="1318"/>
                  </a:lnTo>
                  <a:lnTo>
                    <a:pt x="1517" y="1320"/>
                  </a:lnTo>
                  <a:lnTo>
                    <a:pt x="1517" y="1321"/>
                  </a:lnTo>
                  <a:lnTo>
                    <a:pt x="1517" y="1321"/>
                  </a:lnTo>
                  <a:lnTo>
                    <a:pt x="1517" y="1322"/>
                  </a:lnTo>
                  <a:lnTo>
                    <a:pt x="1515" y="1322"/>
                  </a:lnTo>
                  <a:lnTo>
                    <a:pt x="1515" y="1322"/>
                  </a:lnTo>
                  <a:lnTo>
                    <a:pt x="1515" y="1324"/>
                  </a:lnTo>
                  <a:lnTo>
                    <a:pt x="1515" y="1324"/>
                  </a:lnTo>
                  <a:lnTo>
                    <a:pt x="1515" y="1324"/>
                  </a:lnTo>
                  <a:lnTo>
                    <a:pt x="1517" y="1322"/>
                  </a:lnTo>
                  <a:lnTo>
                    <a:pt x="1517" y="1322"/>
                  </a:lnTo>
                  <a:lnTo>
                    <a:pt x="1519" y="1322"/>
                  </a:lnTo>
                  <a:lnTo>
                    <a:pt x="1519" y="1324"/>
                  </a:lnTo>
                  <a:lnTo>
                    <a:pt x="1520" y="1324"/>
                  </a:lnTo>
                  <a:lnTo>
                    <a:pt x="1517" y="1326"/>
                  </a:lnTo>
                  <a:lnTo>
                    <a:pt x="1517" y="1326"/>
                  </a:lnTo>
                  <a:lnTo>
                    <a:pt x="1517" y="1327"/>
                  </a:lnTo>
                  <a:lnTo>
                    <a:pt x="1517" y="1327"/>
                  </a:lnTo>
                  <a:lnTo>
                    <a:pt x="1517" y="1328"/>
                  </a:lnTo>
                  <a:lnTo>
                    <a:pt x="1515" y="1330"/>
                  </a:lnTo>
                  <a:lnTo>
                    <a:pt x="1515" y="1334"/>
                  </a:lnTo>
                  <a:lnTo>
                    <a:pt x="1515" y="1334"/>
                  </a:lnTo>
                  <a:lnTo>
                    <a:pt x="1517" y="1334"/>
                  </a:lnTo>
                  <a:lnTo>
                    <a:pt x="1519" y="1332"/>
                  </a:lnTo>
                  <a:lnTo>
                    <a:pt x="1520" y="1328"/>
                  </a:lnTo>
                  <a:lnTo>
                    <a:pt x="1520" y="1327"/>
                  </a:lnTo>
                  <a:lnTo>
                    <a:pt x="1522" y="1326"/>
                  </a:lnTo>
                  <a:lnTo>
                    <a:pt x="1522" y="1326"/>
                  </a:lnTo>
                  <a:lnTo>
                    <a:pt x="1523" y="1326"/>
                  </a:lnTo>
                  <a:lnTo>
                    <a:pt x="1523" y="1327"/>
                  </a:lnTo>
                  <a:lnTo>
                    <a:pt x="1523" y="1327"/>
                  </a:lnTo>
                  <a:lnTo>
                    <a:pt x="1522" y="1328"/>
                  </a:lnTo>
                  <a:lnTo>
                    <a:pt x="1522" y="1330"/>
                  </a:lnTo>
                  <a:lnTo>
                    <a:pt x="1522" y="1330"/>
                  </a:lnTo>
                  <a:lnTo>
                    <a:pt x="1525" y="1328"/>
                  </a:lnTo>
                  <a:lnTo>
                    <a:pt x="1525" y="1327"/>
                  </a:lnTo>
                  <a:lnTo>
                    <a:pt x="1526" y="1327"/>
                  </a:lnTo>
                  <a:lnTo>
                    <a:pt x="1528" y="1327"/>
                  </a:lnTo>
                  <a:lnTo>
                    <a:pt x="1531" y="1326"/>
                  </a:lnTo>
                  <a:lnTo>
                    <a:pt x="1531" y="1326"/>
                  </a:lnTo>
                  <a:lnTo>
                    <a:pt x="1532" y="1324"/>
                  </a:lnTo>
                  <a:lnTo>
                    <a:pt x="1534" y="1326"/>
                  </a:lnTo>
                  <a:lnTo>
                    <a:pt x="1537" y="1326"/>
                  </a:lnTo>
                  <a:lnTo>
                    <a:pt x="1538" y="1327"/>
                  </a:lnTo>
                  <a:lnTo>
                    <a:pt x="1540" y="1327"/>
                  </a:lnTo>
                  <a:lnTo>
                    <a:pt x="1541" y="1328"/>
                  </a:lnTo>
                  <a:lnTo>
                    <a:pt x="1546" y="1330"/>
                  </a:lnTo>
                  <a:lnTo>
                    <a:pt x="1549" y="1330"/>
                  </a:lnTo>
                  <a:lnTo>
                    <a:pt x="1550" y="1328"/>
                  </a:lnTo>
                  <a:lnTo>
                    <a:pt x="1552" y="1330"/>
                  </a:lnTo>
                  <a:lnTo>
                    <a:pt x="1553" y="1332"/>
                  </a:lnTo>
                  <a:lnTo>
                    <a:pt x="1555" y="1332"/>
                  </a:lnTo>
                  <a:lnTo>
                    <a:pt x="1557" y="1332"/>
                  </a:lnTo>
                  <a:lnTo>
                    <a:pt x="1558" y="1332"/>
                  </a:lnTo>
                  <a:lnTo>
                    <a:pt x="1563" y="1330"/>
                  </a:lnTo>
                  <a:lnTo>
                    <a:pt x="1567" y="1330"/>
                  </a:lnTo>
                  <a:lnTo>
                    <a:pt x="1570" y="1330"/>
                  </a:lnTo>
                  <a:lnTo>
                    <a:pt x="1573" y="1330"/>
                  </a:lnTo>
                  <a:lnTo>
                    <a:pt x="1576" y="1332"/>
                  </a:lnTo>
                  <a:lnTo>
                    <a:pt x="1578" y="1333"/>
                  </a:lnTo>
                  <a:lnTo>
                    <a:pt x="1579" y="1334"/>
                  </a:lnTo>
                  <a:lnTo>
                    <a:pt x="1581" y="1334"/>
                  </a:lnTo>
                  <a:lnTo>
                    <a:pt x="1585" y="1338"/>
                  </a:lnTo>
                  <a:lnTo>
                    <a:pt x="1587" y="1339"/>
                  </a:lnTo>
                  <a:lnTo>
                    <a:pt x="1590" y="1340"/>
                  </a:lnTo>
                  <a:lnTo>
                    <a:pt x="1591" y="1340"/>
                  </a:lnTo>
                  <a:lnTo>
                    <a:pt x="1593" y="1344"/>
                  </a:lnTo>
                  <a:lnTo>
                    <a:pt x="1595" y="1344"/>
                  </a:lnTo>
                  <a:lnTo>
                    <a:pt x="1598" y="1346"/>
                  </a:lnTo>
                  <a:lnTo>
                    <a:pt x="1601" y="1350"/>
                  </a:lnTo>
                  <a:lnTo>
                    <a:pt x="1602" y="1351"/>
                  </a:lnTo>
                  <a:lnTo>
                    <a:pt x="1607" y="1352"/>
                  </a:lnTo>
                  <a:lnTo>
                    <a:pt x="1608" y="1356"/>
                  </a:lnTo>
                  <a:lnTo>
                    <a:pt x="1611" y="1356"/>
                  </a:lnTo>
                  <a:lnTo>
                    <a:pt x="1611" y="1356"/>
                  </a:lnTo>
                  <a:lnTo>
                    <a:pt x="1613" y="1357"/>
                  </a:lnTo>
                  <a:lnTo>
                    <a:pt x="1614" y="1357"/>
                  </a:lnTo>
                  <a:lnTo>
                    <a:pt x="1617" y="1357"/>
                  </a:lnTo>
                  <a:lnTo>
                    <a:pt x="1620" y="1357"/>
                  </a:lnTo>
                  <a:lnTo>
                    <a:pt x="1622" y="1357"/>
                  </a:lnTo>
                  <a:lnTo>
                    <a:pt x="1628" y="1358"/>
                  </a:lnTo>
                  <a:lnTo>
                    <a:pt x="1628" y="1358"/>
                  </a:lnTo>
                  <a:lnTo>
                    <a:pt x="1629" y="1361"/>
                  </a:lnTo>
                  <a:lnTo>
                    <a:pt x="1631" y="1363"/>
                  </a:lnTo>
                  <a:lnTo>
                    <a:pt x="1632" y="1368"/>
                  </a:lnTo>
                  <a:lnTo>
                    <a:pt x="1634" y="1370"/>
                  </a:lnTo>
                  <a:lnTo>
                    <a:pt x="1634" y="1374"/>
                  </a:lnTo>
                  <a:lnTo>
                    <a:pt x="1636" y="1379"/>
                  </a:lnTo>
                  <a:lnTo>
                    <a:pt x="1636" y="1380"/>
                  </a:lnTo>
                  <a:lnTo>
                    <a:pt x="1636" y="1381"/>
                  </a:lnTo>
                  <a:lnTo>
                    <a:pt x="1637" y="1381"/>
                  </a:lnTo>
                  <a:lnTo>
                    <a:pt x="1637" y="1385"/>
                  </a:lnTo>
                  <a:lnTo>
                    <a:pt x="1637" y="1386"/>
                  </a:lnTo>
                  <a:lnTo>
                    <a:pt x="1636" y="1387"/>
                  </a:lnTo>
                  <a:lnTo>
                    <a:pt x="1636" y="1390"/>
                  </a:lnTo>
                  <a:lnTo>
                    <a:pt x="1636" y="1390"/>
                  </a:lnTo>
                  <a:lnTo>
                    <a:pt x="1636" y="1391"/>
                  </a:lnTo>
                  <a:lnTo>
                    <a:pt x="1636" y="1391"/>
                  </a:lnTo>
                  <a:lnTo>
                    <a:pt x="1637" y="1393"/>
                  </a:lnTo>
                  <a:lnTo>
                    <a:pt x="1637" y="1393"/>
                  </a:lnTo>
                  <a:lnTo>
                    <a:pt x="1636" y="1396"/>
                  </a:lnTo>
                  <a:lnTo>
                    <a:pt x="1636" y="1399"/>
                  </a:lnTo>
                  <a:lnTo>
                    <a:pt x="1632" y="1405"/>
                  </a:lnTo>
                  <a:lnTo>
                    <a:pt x="1631" y="1409"/>
                  </a:lnTo>
                  <a:lnTo>
                    <a:pt x="1626" y="1414"/>
                  </a:lnTo>
                  <a:lnTo>
                    <a:pt x="1625" y="1415"/>
                  </a:lnTo>
                  <a:lnTo>
                    <a:pt x="1625" y="1415"/>
                  </a:lnTo>
                  <a:lnTo>
                    <a:pt x="1623" y="1415"/>
                  </a:lnTo>
                  <a:lnTo>
                    <a:pt x="1623" y="1417"/>
                  </a:lnTo>
                  <a:lnTo>
                    <a:pt x="1623" y="1417"/>
                  </a:lnTo>
                  <a:lnTo>
                    <a:pt x="1622" y="1420"/>
                  </a:lnTo>
                  <a:lnTo>
                    <a:pt x="1619" y="1421"/>
                  </a:lnTo>
                  <a:lnTo>
                    <a:pt x="1617" y="1423"/>
                  </a:lnTo>
                  <a:lnTo>
                    <a:pt x="1617" y="1423"/>
                  </a:lnTo>
                  <a:lnTo>
                    <a:pt x="1614" y="1426"/>
                  </a:lnTo>
                  <a:lnTo>
                    <a:pt x="1613" y="1428"/>
                  </a:lnTo>
                  <a:lnTo>
                    <a:pt x="1611" y="1428"/>
                  </a:lnTo>
                  <a:lnTo>
                    <a:pt x="1608" y="1432"/>
                  </a:lnTo>
                  <a:lnTo>
                    <a:pt x="1608" y="1432"/>
                  </a:lnTo>
                  <a:lnTo>
                    <a:pt x="1608" y="1432"/>
                  </a:lnTo>
                  <a:lnTo>
                    <a:pt x="1608" y="1434"/>
                  </a:lnTo>
                  <a:lnTo>
                    <a:pt x="1607" y="1436"/>
                  </a:lnTo>
                  <a:lnTo>
                    <a:pt x="1605" y="1436"/>
                  </a:lnTo>
                  <a:lnTo>
                    <a:pt x="1605" y="1436"/>
                  </a:lnTo>
                  <a:lnTo>
                    <a:pt x="1605" y="1434"/>
                  </a:lnTo>
                  <a:lnTo>
                    <a:pt x="1607" y="1434"/>
                  </a:lnTo>
                  <a:lnTo>
                    <a:pt x="1607" y="1434"/>
                  </a:lnTo>
                  <a:lnTo>
                    <a:pt x="1605" y="1434"/>
                  </a:lnTo>
                  <a:lnTo>
                    <a:pt x="1605" y="1436"/>
                  </a:lnTo>
                  <a:lnTo>
                    <a:pt x="1605" y="1438"/>
                  </a:lnTo>
                  <a:lnTo>
                    <a:pt x="1604" y="1440"/>
                  </a:lnTo>
                  <a:lnTo>
                    <a:pt x="1602" y="1446"/>
                  </a:lnTo>
                  <a:lnTo>
                    <a:pt x="1598" y="1450"/>
                  </a:lnTo>
                  <a:lnTo>
                    <a:pt x="1598" y="1452"/>
                  </a:lnTo>
                  <a:lnTo>
                    <a:pt x="1595" y="1454"/>
                  </a:lnTo>
                  <a:lnTo>
                    <a:pt x="1593" y="1456"/>
                  </a:lnTo>
                  <a:lnTo>
                    <a:pt x="1591" y="1456"/>
                  </a:lnTo>
                  <a:lnTo>
                    <a:pt x="1591" y="1456"/>
                  </a:lnTo>
                  <a:lnTo>
                    <a:pt x="1591" y="1452"/>
                  </a:lnTo>
                  <a:lnTo>
                    <a:pt x="1590" y="1452"/>
                  </a:lnTo>
                  <a:lnTo>
                    <a:pt x="1590" y="1452"/>
                  </a:lnTo>
                  <a:lnTo>
                    <a:pt x="1588" y="1452"/>
                  </a:lnTo>
                  <a:lnTo>
                    <a:pt x="1588" y="1452"/>
                  </a:lnTo>
                  <a:lnTo>
                    <a:pt x="1587" y="1452"/>
                  </a:lnTo>
                  <a:lnTo>
                    <a:pt x="1588" y="1454"/>
                  </a:lnTo>
                  <a:lnTo>
                    <a:pt x="1588" y="1454"/>
                  </a:lnTo>
                  <a:lnTo>
                    <a:pt x="1587" y="1456"/>
                  </a:lnTo>
                  <a:lnTo>
                    <a:pt x="1587" y="1458"/>
                  </a:lnTo>
                  <a:lnTo>
                    <a:pt x="1585" y="1458"/>
                  </a:lnTo>
                  <a:lnTo>
                    <a:pt x="1585" y="1460"/>
                  </a:lnTo>
                  <a:lnTo>
                    <a:pt x="1584" y="1462"/>
                  </a:lnTo>
                  <a:lnTo>
                    <a:pt x="1584" y="1464"/>
                  </a:lnTo>
                  <a:lnTo>
                    <a:pt x="1585" y="1464"/>
                  </a:lnTo>
                  <a:lnTo>
                    <a:pt x="1585" y="1464"/>
                  </a:lnTo>
                  <a:lnTo>
                    <a:pt x="1585" y="1464"/>
                  </a:lnTo>
                  <a:lnTo>
                    <a:pt x="1585" y="1465"/>
                  </a:lnTo>
                  <a:lnTo>
                    <a:pt x="1585" y="1465"/>
                  </a:lnTo>
                  <a:lnTo>
                    <a:pt x="1585" y="1469"/>
                  </a:lnTo>
                  <a:lnTo>
                    <a:pt x="1585" y="1470"/>
                  </a:lnTo>
                  <a:lnTo>
                    <a:pt x="1585" y="1470"/>
                  </a:lnTo>
                  <a:lnTo>
                    <a:pt x="1585" y="1470"/>
                  </a:lnTo>
                  <a:lnTo>
                    <a:pt x="1585" y="1470"/>
                  </a:lnTo>
                  <a:lnTo>
                    <a:pt x="1585" y="1477"/>
                  </a:lnTo>
                  <a:lnTo>
                    <a:pt x="1585" y="1481"/>
                  </a:lnTo>
                  <a:lnTo>
                    <a:pt x="1585" y="1484"/>
                  </a:lnTo>
                  <a:lnTo>
                    <a:pt x="1585" y="1489"/>
                  </a:lnTo>
                  <a:lnTo>
                    <a:pt x="1587" y="1493"/>
                  </a:lnTo>
                  <a:lnTo>
                    <a:pt x="1587" y="1493"/>
                  </a:lnTo>
                  <a:lnTo>
                    <a:pt x="1585" y="1496"/>
                  </a:lnTo>
                  <a:lnTo>
                    <a:pt x="1585" y="1500"/>
                  </a:lnTo>
                  <a:lnTo>
                    <a:pt x="1584" y="1505"/>
                  </a:lnTo>
                  <a:lnTo>
                    <a:pt x="1584" y="1507"/>
                  </a:lnTo>
                  <a:lnTo>
                    <a:pt x="1582" y="1510"/>
                  </a:lnTo>
                  <a:lnTo>
                    <a:pt x="1582" y="1511"/>
                  </a:lnTo>
                  <a:lnTo>
                    <a:pt x="1584" y="1516"/>
                  </a:lnTo>
                  <a:lnTo>
                    <a:pt x="1584" y="1517"/>
                  </a:lnTo>
                  <a:lnTo>
                    <a:pt x="1582" y="1518"/>
                  </a:lnTo>
                  <a:lnTo>
                    <a:pt x="1581" y="1518"/>
                  </a:lnTo>
                  <a:lnTo>
                    <a:pt x="1579" y="1519"/>
                  </a:lnTo>
                  <a:lnTo>
                    <a:pt x="1578" y="1523"/>
                  </a:lnTo>
                  <a:lnTo>
                    <a:pt x="1576" y="1529"/>
                  </a:lnTo>
                  <a:lnTo>
                    <a:pt x="1576" y="1530"/>
                  </a:lnTo>
                  <a:lnTo>
                    <a:pt x="1576" y="1536"/>
                  </a:lnTo>
                  <a:lnTo>
                    <a:pt x="1576" y="1538"/>
                  </a:lnTo>
                  <a:lnTo>
                    <a:pt x="1576" y="1540"/>
                  </a:lnTo>
                  <a:lnTo>
                    <a:pt x="1575" y="1541"/>
                  </a:lnTo>
                  <a:lnTo>
                    <a:pt x="1573" y="1542"/>
                  </a:lnTo>
                  <a:lnTo>
                    <a:pt x="1572" y="1546"/>
                  </a:lnTo>
                  <a:lnTo>
                    <a:pt x="1570" y="1548"/>
                  </a:lnTo>
                  <a:lnTo>
                    <a:pt x="1570" y="1550"/>
                  </a:lnTo>
                  <a:lnTo>
                    <a:pt x="1569" y="1552"/>
                  </a:lnTo>
                  <a:lnTo>
                    <a:pt x="1569" y="1553"/>
                  </a:lnTo>
                  <a:lnTo>
                    <a:pt x="1566" y="1556"/>
                  </a:lnTo>
                  <a:lnTo>
                    <a:pt x="1564" y="1556"/>
                  </a:lnTo>
                  <a:lnTo>
                    <a:pt x="1564" y="1558"/>
                  </a:lnTo>
                  <a:lnTo>
                    <a:pt x="1563" y="1559"/>
                  </a:lnTo>
                  <a:lnTo>
                    <a:pt x="1561" y="1562"/>
                  </a:lnTo>
                  <a:lnTo>
                    <a:pt x="1560" y="1565"/>
                  </a:lnTo>
                  <a:lnTo>
                    <a:pt x="1561" y="1566"/>
                  </a:lnTo>
                  <a:lnTo>
                    <a:pt x="1561" y="1566"/>
                  </a:lnTo>
                  <a:lnTo>
                    <a:pt x="1561" y="1571"/>
                  </a:lnTo>
                  <a:lnTo>
                    <a:pt x="1561" y="1571"/>
                  </a:lnTo>
                  <a:lnTo>
                    <a:pt x="1560" y="1572"/>
                  </a:lnTo>
                  <a:lnTo>
                    <a:pt x="1553" y="1577"/>
                  </a:lnTo>
                  <a:lnTo>
                    <a:pt x="1552" y="1577"/>
                  </a:lnTo>
                  <a:lnTo>
                    <a:pt x="1549" y="1580"/>
                  </a:lnTo>
                  <a:lnTo>
                    <a:pt x="1549" y="1580"/>
                  </a:lnTo>
                  <a:lnTo>
                    <a:pt x="1549" y="1583"/>
                  </a:lnTo>
                  <a:lnTo>
                    <a:pt x="1549" y="1583"/>
                  </a:lnTo>
                  <a:lnTo>
                    <a:pt x="1549" y="1583"/>
                  </a:lnTo>
                  <a:lnTo>
                    <a:pt x="1547" y="1585"/>
                  </a:lnTo>
                  <a:lnTo>
                    <a:pt x="1547" y="1585"/>
                  </a:lnTo>
                  <a:lnTo>
                    <a:pt x="1541" y="1585"/>
                  </a:lnTo>
                  <a:lnTo>
                    <a:pt x="1538" y="1585"/>
                  </a:lnTo>
                  <a:lnTo>
                    <a:pt x="1537" y="1585"/>
                  </a:lnTo>
                  <a:lnTo>
                    <a:pt x="1537" y="1585"/>
                  </a:lnTo>
                  <a:lnTo>
                    <a:pt x="1535" y="1583"/>
                  </a:lnTo>
                  <a:lnTo>
                    <a:pt x="1535" y="1583"/>
                  </a:lnTo>
                  <a:lnTo>
                    <a:pt x="1535" y="1583"/>
                  </a:lnTo>
                  <a:lnTo>
                    <a:pt x="1535" y="1583"/>
                  </a:lnTo>
                  <a:lnTo>
                    <a:pt x="1534" y="1583"/>
                  </a:lnTo>
                  <a:lnTo>
                    <a:pt x="1534" y="1583"/>
                  </a:lnTo>
                  <a:lnTo>
                    <a:pt x="1534" y="1583"/>
                  </a:lnTo>
                  <a:lnTo>
                    <a:pt x="1534" y="1583"/>
                  </a:lnTo>
                  <a:lnTo>
                    <a:pt x="1534" y="1583"/>
                  </a:lnTo>
                  <a:lnTo>
                    <a:pt x="1534" y="1585"/>
                  </a:lnTo>
                  <a:lnTo>
                    <a:pt x="1534" y="1585"/>
                  </a:lnTo>
                  <a:lnTo>
                    <a:pt x="1532" y="1585"/>
                  </a:lnTo>
                  <a:lnTo>
                    <a:pt x="1529" y="1586"/>
                  </a:lnTo>
                  <a:lnTo>
                    <a:pt x="1528" y="1586"/>
                  </a:lnTo>
                  <a:lnTo>
                    <a:pt x="1525" y="1586"/>
                  </a:lnTo>
                  <a:lnTo>
                    <a:pt x="1525" y="1586"/>
                  </a:lnTo>
                  <a:lnTo>
                    <a:pt x="1525" y="1586"/>
                  </a:lnTo>
                  <a:lnTo>
                    <a:pt x="1526" y="1586"/>
                  </a:lnTo>
                  <a:lnTo>
                    <a:pt x="1528" y="1585"/>
                  </a:lnTo>
                  <a:lnTo>
                    <a:pt x="1528" y="1585"/>
                  </a:lnTo>
                  <a:lnTo>
                    <a:pt x="1526" y="1583"/>
                  </a:lnTo>
                  <a:lnTo>
                    <a:pt x="1523" y="1585"/>
                  </a:lnTo>
                  <a:lnTo>
                    <a:pt x="1522" y="1585"/>
                  </a:lnTo>
                  <a:lnTo>
                    <a:pt x="1520" y="1585"/>
                  </a:lnTo>
                  <a:lnTo>
                    <a:pt x="1515" y="1586"/>
                  </a:lnTo>
                  <a:lnTo>
                    <a:pt x="1515" y="1586"/>
                  </a:lnTo>
                  <a:lnTo>
                    <a:pt x="1515" y="1588"/>
                  </a:lnTo>
                  <a:lnTo>
                    <a:pt x="1517" y="1588"/>
                  </a:lnTo>
                  <a:lnTo>
                    <a:pt x="1517" y="1589"/>
                  </a:lnTo>
                  <a:lnTo>
                    <a:pt x="1517" y="1589"/>
                  </a:lnTo>
                  <a:lnTo>
                    <a:pt x="1515" y="1589"/>
                  </a:lnTo>
                  <a:lnTo>
                    <a:pt x="1512" y="1591"/>
                  </a:lnTo>
                  <a:lnTo>
                    <a:pt x="1509" y="1592"/>
                  </a:lnTo>
                  <a:lnTo>
                    <a:pt x="1508" y="1592"/>
                  </a:lnTo>
                  <a:lnTo>
                    <a:pt x="1506" y="1594"/>
                  </a:lnTo>
                  <a:lnTo>
                    <a:pt x="1506" y="1595"/>
                  </a:lnTo>
                  <a:lnTo>
                    <a:pt x="1506" y="1595"/>
                  </a:lnTo>
                  <a:lnTo>
                    <a:pt x="1505" y="1595"/>
                  </a:lnTo>
                  <a:lnTo>
                    <a:pt x="1503" y="1595"/>
                  </a:lnTo>
                  <a:lnTo>
                    <a:pt x="1502" y="1595"/>
                  </a:lnTo>
                  <a:lnTo>
                    <a:pt x="1500" y="1595"/>
                  </a:lnTo>
                  <a:lnTo>
                    <a:pt x="1491" y="1600"/>
                  </a:lnTo>
                  <a:lnTo>
                    <a:pt x="1488" y="1601"/>
                  </a:lnTo>
                  <a:lnTo>
                    <a:pt x="1485" y="1604"/>
                  </a:lnTo>
                  <a:lnTo>
                    <a:pt x="1481" y="1609"/>
                  </a:lnTo>
                  <a:lnTo>
                    <a:pt x="1478" y="1612"/>
                  </a:lnTo>
                  <a:lnTo>
                    <a:pt x="1476" y="1612"/>
                  </a:lnTo>
                  <a:lnTo>
                    <a:pt x="1476" y="1612"/>
                  </a:lnTo>
                  <a:lnTo>
                    <a:pt x="1474" y="1612"/>
                  </a:lnTo>
                  <a:lnTo>
                    <a:pt x="1476" y="1612"/>
                  </a:lnTo>
                  <a:lnTo>
                    <a:pt x="1476" y="1614"/>
                  </a:lnTo>
                  <a:lnTo>
                    <a:pt x="1476" y="1614"/>
                  </a:lnTo>
                  <a:lnTo>
                    <a:pt x="1474" y="1615"/>
                  </a:lnTo>
                  <a:lnTo>
                    <a:pt x="1473" y="1618"/>
                  </a:lnTo>
                  <a:lnTo>
                    <a:pt x="1471" y="1618"/>
                  </a:lnTo>
                  <a:lnTo>
                    <a:pt x="1473" y="1618"/>
                  </a:lnTo>
                  <a:lnTo>
                    <a:pt x="1471" y="1618"/>
                  </a:lnTo>
                  <a:lnTo>
                    <a:pt x="1470" y="1615"/>
                  </a:lnTo>
                  <a:lnTo>
                    <a:pt x="1470" y="1618"/>
                  </a:lnTo>
                  <a:lnTo>
                    <a:pt x="1470" y="1618"/>
                  </a:lnTo>
                  <a:lnTo>
                    <a:pt x="1468" y="1618"/>
                  </a:lnTo>
                  <a:lnTo>
                    <a:pt x="1468" y="1618"/>
                  </a:lnTo>
                  <a:lnTo>
                    <a:pt x="1467" y="1618"/>
                  </a:lnTo>
                  <a:lnTo>
                    <a:pt x="1465" y="1618"/>
                  </a:lnTo>
                  <a:lnTo>
                    <a:pt x="1467" y="1618"/>
                  </a:lnTo>
                  <a:lnTo>
                    <a:pt x="1468" y="1620"/>
                  </a:lnTo>
                  <a:lnTo>
                    <a:pt x="1470" y="1620"/>
                  </a:lnTo>
                  <a:lnTo>
                    <a:pt x="1470" y="1620"/>
                  </a:lnTo>
                  <a:lnTo>
                    <a:pt x="1468" y="1624"/>
                  </a:lnTo>
                  <a:lnTo>
                    <a:pt x="1467" y="1624"/>
                  </a:lnTo>
                  <a:lnTo>
                    <a:pt x="1467" y="1624"/>
                  </a:lnTo>
                  <a:lnTo>
                    <a:pt x="1467" y="1624"/>
                  </a:lnTo>
                  <a:lnTo>
                    <a:pt x="1468" y="1624"/>
                  </a:lnTo>
                  <a:lnTo>
                    <a:pt x="1467" y="1627"/>
                  </a:lnTo>
                  <a:lnTo>
                    <a:pt x="1467" y="1630"/>
                  </a:lnTo>
                  <a:lnTo>
                    <a:pt x="1467" y="1630"/>
                  </a:lnTo>
                  <a:lnTo>
                    <a:pt x="1465" y="1630"/>
                  </a:lnTo>
                  <a:lnTo>
                    <a:pt x="1467" y="1630"/>
                  </a:lnTo>
                  <a:lnTo>
                    <a:pt x="1467" y="1632"/>
                  </a:lnTo>
                  <a:lnTo>
                    <a:pt x="1467" y="1633"/>
                  </a:lnTo>
                  <a:lnTo>
                    <a:pt x="1467" y="1633"/>
                  </a:lnTo>
                  <a:lnTo>
                    <a:pt x="1467" y="1636"/>
                  </a:lnTo>
                  <a:lnTo>
                    <a:pt x="1467" y="1638"/>
                  </a:lnTo>
                  <a:lnTo>
                    <a:pt x="1468" y="1639"/>
                  </a:lnTo>
                  <a:lnTo>
                    <a:pt x="1468" y="1642"/>
                  </a:lnTo>
                  <a:lnTo>
                    <a:pt x="1468" y="1642"/>
                  </a:lnTo>
                  <a:lnTo>
                    <a:pt x="1468" y="1642"/>
                  </a:lnTo>
                  <a:lnTo>
                    <a:pt x="1468" y="1644"/>
                  </a:lnTo>
                  <a:lnTo>
                    <a:pt x="1467" y="1648"/>
                  </a:lnTo>
                  <a:lnTo>
                    <a:pt x="1467" y="1650"/>
                  </a:lnTo>
                  <a:lnTo>
                    <a:pt x="1467" y="1655"/>
                  </a:lnTo>
                  <a:lnTo>
                    <a:pt x="1467" y="1656"/>
                  </a:lnTo>
                  <a:lnTo>
                    <a:pt x="1467" y="1658"/>
                  </a:lnTo>
                  <a:lnTo>
                    <a:pt x="1465" y="1660"/>
                  </a:lnTo>
                  <a:lnTo>
                    <a:pt x="1465" y="1661"/>
                  </a:lnTo>
                  <a:lnTo>
                    <a:pt x="1462" y="1662"/>
                  </a:lnTo>
                  <a:lnTo>
                    <a:pt x="1459" y="1665"/>
                  </a:lnTo>
                  <a:lnTo>
                    <a:pt x="1456" y="1668"/>
                  </a:lnTo>
                  <a:lnTo>
                    <a:pt x="1453" y="1673"/>
                  </a:lnTo>
                  <a:lnTo>
                    <a:pt x="1450" y="1679"/>
                  </a:lnTo>
                  <a:lnTo>
                    <a:pt x="1447" y="1687"/>
                  </a:lnTo>
                  <a:lnTo>
                    <a:pt x="1443" y="1695"/>
                  </a:lnTo>
                  <a:lnTo>
                    <a:pt x="1441" y="1696"/>
                  </a:lnTo>
                  <a:lnTo>
                    <a:pt x="1440" y="1699"/>
                  </a:lnTo>
                  <a:lnTo>
                    <a:pt x="1436" y="1702"/>
                  </a:lnTo>
                  <a:lnTo>
                    <a:pt x="1432" y="1705"/>
                  </a:lnTo>
                  <a:lnTo>
                    <a:pt x="1429" y="1708"/>
                  </a:lnTo>
                  <a:lnTo>
                    <a:pt x="1427" y="1709"/>
                  </a:lnTo>
                  <a:lnTo>
                    <a:pt x="1426" y="1711"/>
                  </a:lnTo>
                  <a:lnTo>
                    <a:pt x="1424" y="1711"/>
                  </a:lnTo>
                  <a:lnTo>
                    <a:pt x="1426" y="1709"/>
                  </a:lnTo>
                  <a:lnTo>
                    <a:pt x="1426" y="1708"/>
                  </a:lnTo>
                  <a:lnTo>
                    <a:pt x="1424" y="1708"/>
                  </a:lnTo>
                  <a:lnTo>
                    <a:pt x="1426" y="1708"/>
                  </a:lnTo>
                  <a:lnTo>
                    <a:pt x="1427" y="1708"/>
                  </a:lnTo>
                  <a:lnTo>
                    <a:pt x="1427" y="1708"/>
                  </a:lnTo>
                  <a:lnTo>
                    <a:pt x="1429" y="1707"/>
                  </a:lnTo>
                  <a:lnTo>
                    <a:pt x="1430" y="1707"/>
                  </a:lnTo>
                  <a:lnTo>
                    <a:pt x="1432" y="1703"/>
                  </a:lnTo>
                  <a:lnTo>
                    <a:pt x="1435" y="1702"/>
                  </a:lnTo>
                  <a:lnTo>
                    <a:pt x="1436" y="1701"/>
                  </a:lnTo>
                  <a:lnTo>
                    <a:pt x="1436" y="1699"/>
                  </a:lnTo>
                  <a:lnTo>
                    <a:pt x="1436" y="1697"/>
                  </a:lnTo>
                  <a:lnTo>
                    <a:pt x="1436" y="1697"/>
                  </a:lnTo>
                  <a:lnTo>
                    <a:pt x="1438" y="1697"/>
                  </a:lnTo>
                  <a:lnTo>
                    <a:pt x="1438" y="1696"/>
                  </a:lnTo>
                  <a:lnTo>
                    <a:pt x="1438" y="1696"/>
                  </a:lnTo>
                  <a:lnTo>
                    <a:pt x="1440" y="1695"/>
                  </a:lnTo>
                  <a:lnTo>
                    <a:pt x="1441" y="1693"/>
                  </a:lnTo>
                  <a:lnTo>
                    <a:pt x="1443" y="1691"/>
                  </a:lnTo>
                  <a:lnTo>
                    <a:pt x="1441" y="1687"/>
                  </a:lnTo>
                  <a:lnTo>
                    <a:pt x="1443" y="1687"/>
                  </a:lnTo>
                  <a:lnTo>
                    <a:pt x="1443" y="1689"/>
                  </a:lnTo>
                  <a:lnTo>
                    <a:pt x="1443" y="1689"/>
                  </a:lnTo>
                  <a:lnTo>
                    <a:pt x="1444" y="1685"/>
                  </a:lnTo>
                  <a:lnTo>
                    <a:pt x="1444" y="1685"/>
                  </a:lnTo>
                  <a:lnTo>
                    <a:pt x="1443" y="1685"/>
                  </a:lnTo>
                  <a:lnTo>
                    <a:pt x="1440" y="1687"/>
                  </a:lnTo>
                  <a:lnTo>
                    <a:pt x="1438" y="1687"/>
                  </a:lnTo>
                  <a:lnTo>
                    <a:pt x="1438" y="1685"/>
                  </a:lnTo>
                  <a:lnTo>
                    <a:pt x="1436" y="1683"/>
                  </a:lnTo>
                  <a:lnTo>
                    <a:pt x="1435" y="1683"/>
                  </a:lnTo>
                  <a:lnTo>
                    <a:pt x="1435" y="1683"/>
                  </a:lnTo>
                  <a:lnTo>
                    <a:pt x="1435" y="1683"/>
                  </a:lnTo>
                  <a:lnTo>
                    <a:pt x="1435" y="1683"/>
                  </a:lnTo>
                  <a:lnTo>
                    <a:pt x="1435" y="1685"/>
                  </a:lnTo>
                  <a:lnTo>
                    <a:pt x="1436" y="1687"/>
                  </a:lnTo>
                  <a:lnTo>
                    <a:pt x="1436" y="1687"/>
                  </a:lnTo>
                  <a:lnTo>
                    <a:pt x="1435" y="1689"/>
                  </a:lnTo>
                  <a:lnTo>
                    <a:pt x="1435" y="1690"/>
                  </a:lnTo>
                  <a:lnTo>
                    <a:pt x="1435" y="1691"/>
                  </a:lnTo>
                  <a:lnTo>
                    <a:pt x="1435" y="1691"/>
                  </a:lnTo>
                  <a:lnTo>
                    <a:pt x="1433" y="1691"/>
                  </a:lnTo>
                  <a:lnTo>
                    <a:pt x="1433" y="1693"/>
                  </a:lnTo>
                  <a:lnTo>
                    <a:pt x="1432" y="1695"/>
                  </a:lnTo>
                  <a:lnTo>
                    <a:pt x="1432" y="1696"/>
                  </a:lnTo>
                  <a:lnTo>
                    <a:pt x="1432" y="1696"/>
                  </a:lnTo>
                  <a:lnTo>
                    <a:pt x="1432" y="1697"/>
                  </a:lnTo>
                  <a:lnTo>
                    <a:pt x="1429" y="1699"/>
                  </a:lnTo>
                  <a:lnTo>
                    <a:pt x="1427" y="1701"/>
                  </a:lnTo>
                  <a:lnTo>
                    <a:pt x="1426" y="1701"/>
                  </a:lnTo>
                  <a:lnTo>
                    <a:pt x="1426" y="1702"/>
                  </a:lnTo>
                  <a:lnTo>
                    <a:pt x="1426" y="1703"/>
                  </a:lnTo>
                  <a:lnTo>
                    <a:pt x="1424" y="1705"/>
                  </a:lnTo>
                  <a:lnTo>
                    <a:pt x="1423" y="1708"/>
                  </a:lnTo>
                  <a:lnTo>
                    <a:pt x="1423" y="1709"/>
                  </a:lnTo>
                  <a:lnTo>
                    <a:pt x="1424" y="1711"/>
                  </a:lnTo>
                  <a:lnTo>
                    <a:pt x="1424" y="1713"/>
                  </a:lnTo>
                  <a:lnTo>
                    <a:pt x="1423" y="1713"/>
                  </a:lnTo>
                  <a:lnTo>
                    <a:pt x="1423" y="1714"/>
                  </a:lnTo>
                  <a:lnTo>
                    <a:pt x="1421" y="1715"/>
                  </a:lnTo>
                  <a:lnTo>
                    <a:pt x="1420" y="1723"/>
                  </a:lnTo>
                  <a:lnTo>
                    <a:pt x="1418" y="1726"/>
                  </a:lnTo>
                  <a:lnTo>
                    <a:pt x="1417" y="1728"/>
                  </a:lnTo>
                  <a:lnTo>
                    <a:pt x="1415" y="1731"/>
                  </a:lnTo>
                  <a:lnTo>
                    <a:pt x="1409" y="1735"/>
                  </a:lnTo>
                  <a:lnTo>
                    <a:pt x="1409" y="1735"/>
                  </a:lnTo>
                  <a:lnTo>
                    <a:pt x="1408" y="1737"/>
                  </a:lnTo>
                  <a:lnTo>
                    <a:pt x="1408" y="1740"/>
                  </a:lnTo>
                  <a:lnTo>
                    <a:pt x="1405" y="1743"/>
                  </a:lnTo>
                  <a:lnTo>
                    <a:pt x="1405" y="1744"/>
                  </a:lnTo>
                  <a:lnTo>
                    <a:pt x="1402" y="1747"/>
                  </a:lnTo>
                  <a:lnTo>
                    <a:pt x="1400" y="1749"/>
                  </a:lnTo>
                  <a:lnTo>
                    <a:pt x="1399" y="1749"/>
                  </a:lnTo>
                  <a:lnTo>
                    <a:pt x="1397" y="1750"/>
                  </a:lnTo>
                  <a:lnTo>
                    <a:pt x="1391" y="1753"/>
                  </a:lnTo>
                  <a:lnTo>
                    <a:pt x="1388" y="1752"/>
                  </a:lnTo>
                  <a:lnTo>
                    <a:pt x="1386" y="1752"/>
                  </a:lnTo>
                  <a:lnTo>
                    <a:pt x="1385" y="1750"/>
                  </a:lnTo>
                  <a:lnTo>
                    <a:pt x="1380" y="1750"/>
                  </a:lnTo>
                  <a:lnTo>
                    <a:pt x="1379" y="1752"/>
                  </a:lnTo>
                  <a:lnTo>
                    <a:pt x="1376" y="1752"/>
                  </a:lnTo>
                  <a:lnTo>
                    <a:pt x="1374" y="1752"/>
                  </a:lnTo>
                  <a:lnTo>
                    <a:pt x="1374" y="1752"/>
                  </a:lnTo>
                  <a:lnTo>
                    <a:pt x="1373" y="1752"/>
                  </a:lnTo>
                  <a:lnTo>
                    <a:pt x="1371" y="1750"/>
                  </a:lnTo>
                  <a:lnTo>
                    <a:pt x="1367" y="1749"/>
                  </a:lnTo>
                  <a:lnTo>
                    <a:pt x="1362" y="1746"/>
                  </a:lnTo>
                  <a:lnTo>
                    <a:pt x="1357" y="1746"/>
                  </a:lnTo>
                  <a:lnTo>
                    <a:pt x="1354" y="1746"/>
                  </a:lnTo>
                  <a:lnTo>
                    <a:pt x="1354" y="1746"/>
                  </a:lnTo>
                  <a:lnTo>
                    <a:pt x="1353" y="1744"/>
                  </a:lnTo>
                  <a:lnTo>
                    <a:pt x="1353" y="1744"/>
                  </a:lnTo>
                  <a:lnTo>
                    <a:pt x="1350" y="1741"/>
                  </a:lnTo>
                  <a:lnTo>
                    <a:pt x="1347" y="1738"/>
                  </a:lnTo>
                  <a:lnTo>
                    <a:pt x="1347" y="1735"/>
                  </a:lnTo>
                  <a:lnTo>
                    <a:pt x="1347" y="1732"/>
                  </a:lnTo>
                  <a:lnTo>
                    <a:pt x="1348" y="1728"/>
                  </a:lnTo>
                  <a:lnTo>
                    <a:pt x="1348" y="1728"/>
                  </a:lnTo>
                  <a:lnTo>
                    <a:pt x="1348" y="1726"/>
                  </a:lnTo>
                  <a:lnTo>
                    <a:pt x="1350" y="1726"/>
                  </a:lnTo>
                  <a:lnTo>
                    <a:pt x="1350" y="1726"/>
                  </a:lnTo>
                  <a:lnTo>
                    <a:pt x="1351" y="1725"/>
                  </a:lnTo>
                  <a:lnTo>
                    <a:pt x="1351" y="1723"/>
                  </a:lnTo>
                  <a:lnTo>
                    <a:pt x="1351" y="1722"/>
                  </a:lnTo>
                  <a:lnTo>
                    <a:pt x="1350" y="1719"/>
                  </a:lnTo>
                  <a:lnTo>
                    <a:pt x="1350" y="1717"/>
                  </a:lnTo>
                  <a:lnTo>
                    <a:pt x="1350" y="1719"/>
                  </a:lnTo>
                  <a:lnTo>
                    <a:pt x="1350" y="1723"/>
                  </a:lnTo>
                  <a:lnTo>
                    <a:pt x="1350" y="1725"/>
                  </a:lnTo>
                  <a:lnTo>
                    <a:pt x="1350" y="1726"/>
                  </a:lnTo>
                  <a:lnTo>
                    <a:pt x="1348" y="1726"/>
                  </a:lnTo>
                  <a:lnTo>
                    <a:pt x="1348" y="1726"/>
                  </a:lnTo>
                  <a:lnTo>
                    <a:pt x="1347" y="1726"/>
                  </a:lnTo>
                  <a:lnTo>
                    <a:pt x="1347" y="1729"/>
                  </a:lnTo>
                  <a:lnTo>
                    <a:pt x="1345" y="1734"/>
                  </a:lnTo>
                  <a:lnTo>
                    <a:pt x="1345" y="1735"/>
                  </a:lnTo>
                  <a:lnTo>
                    <a:pt x="1347" y="1738"/>
                  </a:lnTo>
                  <a:lnTo>
                    <a:pt x="1347" y="1738"/>
                  </a:lnTo>
                  <a:lnTo>
                    <a:pt x="1347" y="1740"/>
                  </a:lnTo>
                  <a:lnTo>
                    <a:pt x="1347" y="1741"/>
                  </a:lnTo>
                  <a:lnTo>
                    <a:pt x="1347" y="1743"/>
                  </a:lnTo>
                  <a:lnTo>
                    <a:pt x="1347" y="1743"/>
                  </a:lnTo>
                  <a:lnTo>
                    <a:pt x="1345" y="1743"/>
                  </a:lnTo>
                  <a:lnTo>
                    <a:pt x="1347" y="1746"/>
                  </a:lnTo>
                  <a:lnTo>
                    <a:pt x="1347" y="1747"/>
                  </a:lnTo>
                  <a:lnTo>
                    <a:pt x="1348" y="1749"/>
                  </a:lnTo>
                  <a:lnTo>
                    <a:pt x="1354" y="1752"/>
                  </a:lnTo>
                  <a:lnTo>
                    <a:pt x="1357" y="1755"/>
                  </a:lnTo>
                  <a:lnTo>
                    <a:pt x="1361" y="1756"/>
                  </a:lnTo>
                  <a:lnTo>
                    <a:pt x="1362" y="1760"/>
                  </a:lnTo>
                  <a:lnTo>
                    <a:pt x="1362" y="1761"/>
                  </a:lnTo>
                  <a:lnTo>
                    <a:pt x="1361" y="1764"/>
                  </a:lnTo>
                  <a:lnTo>
                    <a:pt x="1361" y="1767"/>
                  </a:lnTo>
                  <a:lnTo>
                    <a:pt x="1361" y="1770"/>
                  </a:lnTo>
                  <a:lnTo>
                    <a:pt x="1361" y="1772"/>
                  </a:lnTo>
                  <a:lnTo>
                    <a:pt x="1364" y="1773"/>
                  </a:lnTo>
                  <a:lnTo>
                    <a:pt x="1365" y="1775"/>
                  </a:lnTo>
                  <a:lnTo>
                    <a:pt x="1368" y="1775"/>
                  </a:lnTo>
                  <a:lnTo>
                    <a:pt x="1368" y="1775"/>
                  </a:lnTo>
                  <a:lnTo>
                    <a:pt x="1368" y="1776"/>
                  </a:lnTo>
                  <a:lnTo>
                    <a:pt x="1368" y="1781"/>
                  </a:lnTo>
                  <a:lnTo>
                    <a:pt x="1368" y="1782"/>
                  </a:lnTo>
                  <a:lnTo>
                    <a:pt x="1368" y="1784"/>
                  </a:lnTo>
                  <a:lnTo>
                    <a:pt x="1364" y="1791"/>
                  </a:lnTo>
                  <a:lnTo>
                    <a:pt x="1359" y="1796"/>
                  </a:lnTo>
                  <a:lnTo>
                    <a:pt x="1359" y="1799"/>
                  </a:lnTo>
                  <a:lnTo>
                    <a:pt x="1357" y="1801"/>
                  </a:lnTo>
                  <a:lnTo>
                    <a:pt x="1356" y="1802"/>
                  </a:lnTo>
                  <a:lnTo>
                    <a:pt x="1350" y="1807"/>
                  </a:lnTo>
                  <a:lnTo>
                    <a:pt x="1339" y="1810"/>
                  </a:lnTo>
                  <a:lnTo>
                    <a:pt x="1332" y="1813"/>
                  </a:lnTo>
                  <a:lnTo>
                    <a:pt x="1330" y="1813"/>
                  </a:lnTo>
                  <a:lnTo>
                    <a:pt x="1316" y="1816"/>
                  </a:lnTo>
                  <a:lnTo>
                    <a:pt x="1313" y="1816"/>
                  </a:lnTo>
                  <a:lnTo>
                    <a:pt x="1310" y="1816"/>
                  </a:lnTo>
                  <a:lnTo>
                    <a:pt x="1307" y="1816"/>
                  </a:lnTo>
                  <a:lnTo>
                    <a:pt x="1304" y="1814"/>
                  </a:lnTo>
                  <a:lnTo>
                    <a:pt x="1303" y="1814"/>
                  </a:lnTo>
                  <a:lnTo>
                    <a:pt x="1301" y="1813"/>
                  </a:lnTo>
                  <a:lnTo>
                    <a:pt x="1300" y="1813"/>
                  </a:lnTo>
                  <a:lnTo>
                    <a:pt x="1298" y="1813"/>
                  </a:lnTo>
                  <a:lnTo>
                    <a:pt x="1300" y="1816"/>
                  </a:lnTo>
                  <a:lnTo>
                    <a:pt x="1300" y="1817"/>
                  </a:lnTo>
                  <a:lnTo>
                    <a:pt x="1300" y="1819"/>
                  </a:lnTo>
                  <a:lnTo>
                    <a:pt x="1301" y="1820"/>
                  </a:lnTo>
                  <a:lnTo>
                    <a:pt x="1301" y="1820"/>
                  </a:lnTo>
                  <a:lnTo>
                    <a:pt x="1303" y="1822"/>
                  </a:lnTo>
                  <a:lnTo>
                    <a:pt x="1301" y="1822"/>
                  </a:lnTo>
                  <a:lnTo>
                    <a:pt x="1301" y="1822"/>
                  </a:lnTo>
                  <a:lnTo>
                    <a:pt x="1303" y="1823"/>
                  </a:lnTo>
                  <a:lnTo>
                    <a:pt x="1303" y="1825"/>
                  </a:lnTo>
                  <a:lnTo>
                    <a:pt x="1301" y="1828"/>
                  </a:lnTo>
                  <a:lnTo>
                    <a:pt x="1300" y="1829"/>
                  </a:lnTo>
                  <a:lnTo>
                    <a:pt x="1300" y="1829"/>
                  </a:lnTo>
                  <a:lnTo>
                    <a:pt x="1300" y="1831"/>
                  </a:lnTo>
                  <a:lnTo>
                    <a:pt x="1298" y="1834"/>
                  </a:lnTo>
                  <a:lnTo>
                    <a:pt x="1298" y="1837"/>
                  </a:lnTo>
                  <a:lnTo>
                    <a:pt x="1298" y="1839"/>
                  </a:lnTo>
                  <a:lnTo>
                    <a:pt x="1300" y="1842"/>
                  </a:lnTo>
                  <a:lnTo>
                    <a:pt x="1300" y="1845"/>
                  </a:lnTo>
                  <a:lnTo>
                    <a:pt x="1298" y="1846"/>
                  </a:lnTo>
                  <a:lnTo>
                    <a:pt x="1294" y="1848"/>
                  </a:lnTo>
                  <a:lnTo>
                    <a:pt x="1291" y="1849"/>
                  </a:lnTo>
                  <a:lnTo>
                    <a:pt x="1288" y="1851"/>
                  </a:lnTo>
                  <a:lnTo>
                    <a:pt x="1283" y="1851"/>
                  </a:lnTo>
                  <a:lnTo>
                    <a:pt x="1282" y="1851"/>
                  </a:lnTo>
                  <a:lnTo>
                    <a:pt x="1277" y="1848"/>
                  </a:lnTo>
                  <a:lnTo>
                    <a:pt x="1274" y="1846"/>
                  </a:lnTo>
                  <a:lnTo>
                    <a:pt x="1271" y="1845"/>
                  </a:lnTo>
                  <a:lnTo>
                    <a:pt x="1268" y="1845"/>
                  </a:lnTo>
                  <a:lnTo>
                    <a:pt x="1268" y="1845"/>
                  </a:lnTo>
                  <a:lnTo>
                    <a:pt x="1269" y="1843"/>
                  </a:lnTo>
                  <a:lnTo>
                    <a:pt x="1268" y="1843"/>
                  </a:lnTo>
                  <a:lnTo>
                    <a:pt x="1268" y="1843"/>
                  </a:lnTo>
                  <a:lnTo>
                    <a:pt x="1265" y="1845"/>
                  </a:lnTo>
                  <a:lnTo>
                    <a:pt x="1265" y="1846"/>
                  </a:lnTo>
                  <a:lnTo>
                    <a:pt x="1265" y="1846"/>
                  </a:lnTo>
                  <a:lnTo>
                    <a:pt x="1265" y="1849"/>
                  </a:lnTo>
                  <a:lnTo>
                    <a:pt x="1265" y="1851"/>
                  </a:lnTo>
                  <a:lnTo>
                    <a:pt x="1266" y="1857"/>
                  </a:lnTo>
                  <a:lnTo>
                    <a:pt x="1266" y="1860"/>
                  </a:lnTo>
                  <a:lnTo>
                    <a:pt x="1266" y="1863"/>
                  </a:lnTo>
                  <a:lnTo>
                    <a:pt x="1266" y="1866"/>
                  </a:lnTo>
                  <a:lnTo>
                    <a:pt x="1268" y="1866"/>
                  </a:lnTo>
                  <a:lnTo>
                    <a:pt x="1269" y="1867"/>
                  </a:lnTo>
                  <a:lnTo>
                    <a:pt x="1271" y="1869"/>
                  </a:lnTo>
                  <a:lnTo>
                    <a:pt x="1272" y="1867"/>
                  </a:lnTo>
                  <a:lnTo>
                    <a:pt x="1272" y="1869"/>
                  </a:lnTo>
                  <a:lnTo>
                    <a:pt x="1272" y="1869"/>
                  </a:lnTo>
                  <a:lnTo>
                    <a:pt x="1271" y="1871"/>
                  </a:lnTo>
                  <a:lnTo>
                    <a:pt x="1271" y="1871"/>
                  </a:lnTo>
                  <a:lnTo>
                    <a:pt x="1274" y="1871"/>
                  </a:lnTo>
                  <a:lnTo>
                    <a:pt x="1275" y="1871"/>
                  </a:lnTo>
                  <a:lnTo>
                    <a:pt x="1277" y="1871"/>
                  </a:lnTo>
                  <a:lnTo>
                    <a:pt x="1278" y="1871"/>
                  </a:lnTo>
                  <a:lnTo>
                    <a:pt x="1278" y="1869"/>
                  </a:lnTo>
                  <a:lnTo>
                    <a:pt x="1275" y="1867"/>
                  </a:lnTo>
                  <a:lnTo>
                    <a:pt x="1275" y="1867"/>
                  </a:lnTo>
                  <a:lnTo>
                    <a:pt x="1277" y="1867"/>
                  </a:lnTo>
                  <a:lnTo>
                    <a:pt x="1280" y="1866"/>
                  </a:lnTo>
                  <a:lnTo>
                    <a:pt x="1282" y="1866"/>
                  </a:lnTo>
                  <a:lnTo>
                    <a:pt x="1282" y="1866"/>
                  </a:lnTo>
                  <a:lnTo>
                    <a:pt x="1283" y="1867"/>
                  </a:lnTo>
                  <a:lnTo>
                    <a:pt x="1283" y="1869"/>
                  </a:lnTo>
                  <a:lnTo>
                    <a:pt x="1283" y="1871"/>
                  </a:lnTo>
                  <a:lnTo>
                    <a:pt x="1283" y="1874"/>
                  </a:lnTo>
                  <a:lnTo>
                    <a:pt x="1283" y="1875"/>
                  </a:lnTo>
                  <a:lnTo>
                    <a:pt x="1283" y="1877"/>
                  </a:lnTo>
                  <a:lnTo>
                    <a:pt x="1283" y="1878"/>
                  </a:lnTo>
                  <a:lnTo>
                    <a:pt x="1278" y="1878"/>
                  </a:lnTo>
                  <a:lnTo>
                    <a:pt x="1277" y="1878"/>
                  </a:lnTo>
                  <a:lnTo>
                    <a:pt x="1275" y="1877"/>
                  </a:lnTo>
                  <a:lnTo>
                    <a:pt x="1275" y="1875"/>
                  </a:lnTo>
                  <a:lnTo>
                    <a:pt x="1274" y="1874"/>
                  </a:lnTo>
                  <a:lnTo>
                    <a:pt x="1272" y="1872"/>
                  </a:lnTo>
                  <a:lnTo>
                    <a:pt x="1271" y="1874"/>
                  </a:lnTo>
                  <a:lnTo>
                    <a:pt x="1269" y="1875"/>
                  </a:lnTo>
                  <a:lnTo>
                    <a:pt x="1266" y="1875"/>
                  </a:lnTo>
                  <a:lnTo>
                    <a:pt x="1266" y="1877"/>
                  </a:lnTo>
                  <a:lnTo>
                    <a:pt x="1271" y="1880"/>
                  </a:lnTo>
                  <a:lnTo>
                    <a:pt x="1274" y="1880"/>
                  </a:lnTo>
                  <a:lnTo>
                    <a:pt x="1274" y="1880"/>
                  </a:lnTo>
                  <a:lnTo>
                    <a:pt x="1275" y="1880"/>
                  </a:lnTo>
                  <a:lnTo>
                    <a:pt x="1274" y="1881"/>
                  </a:lnTo>
                  <a:lnTo>
                    <a:pt x="1274" y="1881"/>
                  </a:lnTo>
                  <a:lnTo>
                    <a:pt x="1269" y="1883"/>
                  </a:lnTo>
                  <a:lnTo>
                    <a:pt x="1268" y="1884"/>
                  </a:lnTo>
                  <a:lnTo>
                    <a:pt x="1266" y="1886"/>
                  </a:lnTo>
                  <a:lnTo>
                    <a:pt x="1263" y="1889"/>
                  </a:lnTo>
                  <a:lnTo>
                    <a:pt x="1263" y="1890"/>
                  </a:lnTo>
                  <a:lnTo>
                    <a:pt x="1263" y="1892"/>
                  </a:lnTo>
                  <a:lnTo>
                    <a:pt x="1263" y="1893"/>
                  </a:lnTo>
                  <a:lnTo>
                    <a:pt x="1263" y="1898"/>
                  </a:lnTo>
                  <a:lnTo>
                    <a:pt x="1263" y="1901"/>
                  </a:lnTo>
                  <a:lnTo>
                    <a:pt x="1263" y="1902"/>
                  </a:lnTo>
                  <a:lnTo>
                    <a:pt x="1263" y="1904"/>
                  </a:lnTo>
                  <a:lnTo>
                    <a:pt x="1262" y="1906"/>
                  </a:lnTo>
                  <a:lnTo>
                    <a:pt x="1259" y="1909"/>
                  </a:lnTo>
                  <a:lnTo>
                    <a:pt x="1257" y="1912"/>
                  </a:lnTo>
                  <a:lnTo>
                    <a:pt x="1259" y="1913"/>
                  </a:lnTo>
                  <a:lnTo>
                    <a:pt x="1259" y="1915"/>
                  </a:lnTo>
                  <a:lnTo>
                    <a:pt x="1259" y="1915"/>
                  </a:lnTo>
                  <a:lnTo>
                    <a:pt x="1257" y="1915"/>
                  </a:lnTo>
                  <a:lnTo>
                    <a:pt x="1251" y="1915"/>
                  </a:lnTo>
                  <a:lnTo>
                    <a:pt x="1250" y="1916"/>
                  </a:lnTo>
                  <a:lnTo>
                    <a:pt x="1248" y="1916"/>
                  </a:lnTo>
                  <a:lnTo>
                    <a:pt x="1248" y="1918"/>
                  </a:lnTo>
                  <a:lnTo>
                    <a:pt x="1247" y="1918"/>
                  </a:lnTo>
                  <a:lnTo>
                    <a:pt x="1244" y="1919"/>
                  </a:lnTo>
                  <a:lnTo>
                    <a:pt x="1242" y="1919"/>
                  </a:lnTo>
                  <a:lnTo>
                    <a:pt x="1239" y="1925"/>
                  </a:lnTo>
                  <a:lnTo>
                    <a:pt x="1237" y="1928"/>
                  </a:lnTo>
                  <a:lnTo>
                    <a:pt x="1234" y="1931"/>
                  </a:lnTo>
                  <a:lnTo>
                    <a:pt x="1234" y="1933"/>
                  </a:lnTo>
                  <a:lnTo>
                    <a:pt x="1234" y="1936"/>
                  </a:lnTo>
                  <a:lnTo>
                    <a:pt x="1234" y="1937"/>
                  </a:lnTo>
                  <a:lnTo>
                    <a:pt x="1234" y="1939"/>
                  </a:lnTo>
                  <a:lnTo>
                    <a:pt x="1236" y="1940"/>
                  </a:lnTo>
                  <a:lnTo>
                    <a:pt x="1237" y="1942"/>
                  </a:lnTo>
                  <a:lnTo>
                    <a:pt x="1245" y="1950"/>
                  </a:lnTo>
                  <a:lnTo>
                    <a:pt x="1247" y="1951"/>
                  </a:lnTo>
                  <a:lnTo>
                    <a:pt x="1254" y="1951"/>
                  </a:lnTo>
                  <a:lnTo>
                    <a:pt x="1256" y="1953"/>
                  </a:lnTo>
                  <a:lnTo>
                    <a:pt x="1257" y="1954"/>
                  </a:lnTo>
                  <a:lnTo>
                    <a:pt x="1257" y="1956"/>
                  </a:lnTo>
                  <a:lnTo>
                    <a:pt x="1257" y="1960"/>
                  </a:lnTo>
                  <a:lnTo>
                    <a:pt x="1256" y="1962"/>
                  </a:lnTo>
                  <a:lnTo>
                    <a:pt x="1256" y="1963"/>
                  </a:lnTo>
                  <a:lnTo>
                    <a:pt x="1254" y="1965"/>
                  </a:lnTo>
                  <a:lnTo>
                    <a:pt x="1251" y="1965"/>
                  </a:lnTo>
                  <a:lnTo>
                    <a:pt x="1253" y="1966"/>
                  </a:lnTo>
                  <a:lnTo>
                    <a:pt x="1253" y="1966"/>
                  </a:lnTo>
                  <a:lnTo>
                    <a:pt x="1254" y="1965"/>
                  </a:lnTo>
                  <a:lnTo>
                    <a:pt x="1256" y="1966"/>
                  </a:lnTo>
                  <a:lnTo>
                    <a:pt x="1256" y="1968"/>
                  </a:lnTo>
                  <a:lnTo>
                    <a:pt x="1256" y="1968"/>
                  </a:lnTo>
                  <a:lnTo>
                    <a:pt x="1254" y="1969"/>
                  </a:lnTo>
                  <a:lnTo>
                    <a:pt x="1254" y="1969"/>
                  </a:lnTo>
                  <a:lnTo>
                    <a:pt x="1250" y="1974"/>
                  </a:lnTo>
                  <a:lnTo>
                    <a:pt x="1247" y="1975"/>
                  </a:lnTo>
                  <a:lnTo>
                    <a:pt x="1245" y="1978"/>
                  </a:lnTo>
                  <a:lnTo>
                    <a:pt x="1242" y="1980"/>
                  </a:lnTo>
                  <a:lnTo>
                    <a:pt x="1240" y="1982"/>
                  </a:lnTo>
                  <a:lnTo>
                    <a:pt x="1239" y="1983"/>
                  </a:lnTo>
                  <a:lnTo>
                    <a:pt x="1236" y="1986"/>
                  </a:lnTo>
                  <a:lnTo>
                    <a:pt x="1233" y="1992"/>
                  </a:lnTo>
                  <a:lnTo>
                    <a:pt x="1233" y="1992"/>
                  </a:lnTo>
                  <a:lnTo>
                    <a:pt x="1234" y="1994"/>
                  </a:lnTo>
                  <a:lnTo>
                    <a:pt x="1233" y="2003"/>
                  </a:lnTo>
                  <a:lnTo>
                    <a:pt x="1231" y="2004"/>
                  </a:lnTo>
                  <a:lnTo>
                    <a:pt x="1230" y="2006"/>
                  </a:lnTo>
                  <a:lnTo>
                    <a:pt x="1228" y="2007"/>
                  </a:lnTo>
                  <a:lnTo>
                    <a:pt x="1227" y="2007"/>
                  </a:lnTo>
                  <a:lnTo>
                    <a:pt x="1225" y="2007"/>
                  </a:lnTo>
                  <a:lnTo>
                    <a:pt x="1224" y="2006"/>
                  </a:lnTo>
                  <a:lnTo>
                    <a:pt x="1222" y="2003"/>
                  </a:lnTo>
                  <a:lnTo>
                    <a:pt x="1221" y="2001"/>
                  </a:lnTo>
                  <a:lnTo>
                    <a:pt x="1221" y="2001"/>
                  </a:lnTo>
                  <a:lnTo>
                    <a:pt x="1222" y="2003"/>
                  </a:lnTo>
                  <a:lnTo>
                    <a:pt x="1221" y="2004"/>
                  </a:lnTo>
                  <a:lnTo>
                    <a:pt x="1218" y="2006"/>
                  </a:lnTo>
                  <a:lnTo>
                    <a:pt x="1218" y="2006"/>
                  </a:lnTo>
                  <a:lnTo>
                    <a:pt x="1221" y="2006"/>
                  </a:lnTo>
                  <a:lnTo>
                    <a:pt x="1222" y="2006"/>
                  </a:lnTo>
                  <a:lnTo>
                    <a:pt x="1222" y="2006"/>
                  </a:lnTo>
                  <a:lnTo>
                    <a:pt x="1224" y="2007"/>
                  </a:lnTo>
                  <a:lnTo>
                    <a:pt x="1224" y="2009"/>
                  </a:lnTo>
                  <a:lnTo>
                    <a:pt x="1224" y="2009"/>
                  </a:lnTo>
                  <a:lnTo>
                    <a:pt x="1222" y="2010"/>
                  </a:lnTo>
                  <a:lnTo>
                    <a:pt x="1221" y="2012"/>
                  </a:lnTo>
                  <a:lnTo>
                    <a:pt x="1218" y="2013"/>
                  </a:lnTo>
                  <a:lnTo>
                    <a:pt x="1216" y="2015"/>
                  </a:lnTo>
                  <a:lnTo>
                    <a:pt x="1216" y="2017"/>
                  </a:lnTo>
                  <a:lnTo>
                    <a:pt x="1216" y="2020"/>
                  </a:lnTo>
                  <a:lnTo>
                    <a:pt x="1215" y="2023"/>
                  </a:lnTo>
                  <a:lnTo>
                    <a:pt x="1215" y="2024"/>
                  </a:lnTo>
                  <a:lnTo>
                    <a:pt x="1213" y="2026"/>
                  </a:lnTo>
                  <a:lnTo>
                    <a:pt x="1213" y="2026"/>
                  </a:lnTo>
                  <a:lnTo>
                    <a:pt x="1215" y="2026"/>
                  </a:lnTo>
                  <a:lnTo>
                    <a:pt x="1215" y="2026"/>
                  </a:lnTo>
                  <a:lnTo>
                    <a:pt x="1216" y="2027"/>
                  </a:lnTo>
                  <a:lnTo>
                    <a:pt x="1216" y="2032"/>
                  </a:lnTo>
                  <a:lnTo>
                    <a:pt x="1216" y="2033"/>
                  </a:lnTo>
                  <a:lnTo>
                    <a:pt x="1216" y="2035"/>
                  </a:lnTo>
                  <a:lnTo>
                    <a:pt x="1216" y="2036"/>
                  </a:lnTo>
                  <a:lnTo>
                    <a:pt x="1215" y="2036"/>
                  </a:lnTo>
                  <a:lnTo>
                    <a:pt x="1213" y="2036"/>
                  </a:lnTo>
                  <a:lnTo>
                    <a:pt x="1212" y="2036"/>
                  </a:lnTo>
                  <a:lnTo>
                    <a:pt x="1212" y="2038"/>
                  </a:lnTo>
                  <a:lnTo>
                    <a:pt x="1213" y="2036"/>
                  </a:lnTo>
                  <a:lnTo>
                    <a:pt x="1215" y="2038"/>
                  </a:lnTo>
                  <a:lnTo>
                    <a:pt x="1216" y="2038"/>
                  </a:lnTo>
                  <a:lnTo>
                    <a:pt x="1218" y="2038"/>
                  </a:lnTo>
                  <a:lnTo>
                    <a:pt x="1218" y="2039"/>
                  </a:lnTo>
                  <a:lnTo>
                    <a:pt x="1221" y="2045"/>
                  </a:lnTo>
                  <a:lnTo>
                    <a:pt x="1224" y="2048"/>
                  </a:lnTo>
                  <a:lnTo>
                    <a:pt x="1225" y="2051"/>
                  </a:lnTo>
                  <a:lnTo>
                    <a:pt x="1224" y="2051"/>
                  </a:lnTo>
                  <a:lnTo>
                    <a:pt x="1218" y="2050"/>
                  </a:lnTo>
                  <a:lnTo>
                    <a:pt x="1216" y="2048"/>
                  </a:lnTo>
                  <a:lnTo>
                    <a:pt x="1215" y="2048"/>
                  </a:lnTo>
                  <a:lnTo>
                    <a:pt x="1212" y="2050"/>
                  </a:lnTo>
                  <a:lnTo>
                    <a:pt x="1210" y="2053"/>
                  </a:lnTo>
                  <a:lnTo>
                    <a:pt x="1210" y="2055"/>
                  </a:lnTo>
                  <a:lnTo>
                    <a:pt x="1209" y="2055"/>
                  </a:lnTo>
                  <a:lnTo>
                    <a:pt x="1206" y="2055"/>
                  </a:lnTo>
                  <a:lnTo>
                    <a:pt x="1199" y="2058"/>
                  </a:lnTo>
                  <a:lnTo>
                    <a:pt x="1198" y="2059"/>
                  </a:lnTo>
                  <a:lnTo>
                    <a:pt x="1196" y="2059"/>
                  </a:lnTo>
                  <a:lnTo>
                    <a:pt x="1195" y="2061"/>
                  </a:lnTo>
                  <a:lnTo>
                    <a:pt x="1195" y="2062"/>
                  </a:lnTo>
                  <a:lnTo>
                    <a:pt x="1195" y="2064"/>
                  </a:lnTo>
                  <a:lnTo>
                    <a:pt x="1193" y="2070"/>
                  </a:lnTo>
                  <a:lnTo>
                    <a:pt x="1193" y="2073"/>
                  </a:lnTo>
                  <a:lnTo>
                    <a:pt x="1193" y="2074"/>
                  </a:lnTo>
                  <a:lnTo>
                    <a:pt x="1193" y="2077"/>
                  </a:lnTo>
                  <a:lnTo>
                    <a:pt x="1193" y="2080"/>
                  </a:lnTo>
                  <a:lnTo>
                    <a:pt x="1192" y="2082"/>
                  </a:lnTo>
                  <a:lnTo>
                    <a:pt x="1189" y="2083"/>
                  </a:lnTo>
                  <a:lnTo>
                    <a:pt x="1187" y="2082"/>
                  </a:lnTo>
                  <a:lnTo>
                    <a:pt x="1184" y="2082"/>
                  </a:lnTo>
                  <a:lnTo>
                    <a:pt x="1183" y="2080"/>
                  </a:lnTo>
                  <a:lnTo>
                    <a:pt x="1180" y="2079"/>
                  </a:lnTo>
                  <a:lnTo>
                    <a:pt x="1178" y="2077"/>
                  </a:lnTo>
                  <a:lnTo>
                    <a:pt x="1175" y="2074"/>
                  </a:lnTo>
                  <a:lnTo>
                    <a:pt x="1175" y="2074"/>
                  </a:lnTo>
                  <a:lnTo>
                    <a:pt x="1175" y="2073"/>
                  </a:lnTo>
                  <a:lnTo>
                    <a:pt x="1177" y="2070"/>
                  </a:lnTo>
                  <a:lnTo>
                    <a:pt x="1177" y="2070"/>
                  </a:lnTo>
                  <a:lnTo>
                    <a:pt x="1180" y="2070"/>
                  </a:lnTo>
                  <a:lnTo>
                    <a:pt x="1181" y="2070"/>
                  </a:lnTo>
                  <a:lnTo>
                    <a:pt x="1183" y="2071"/>
                  </a:lnTo>
                  <a:lnTo>
                    <a:pt x="1183" y="2073"/>
                  </a:lnTo>
                  <a:lnTo>
                    <a:pt x="1183" y="2074"/>
                  </a:lnTo>
                  <a:lnTo>
                    <a:pt x="1181" y="2076"/>
                  </a:lnTo>
                  <a:lnTo>
                    <a:pt x="1181" y="2076"/>
                  </a:lnTo>
                  <a:lnTo>
                    <a:pt x="1183" y="2074"/>
                  </a:lnTo>
                  <a:lnTo>
                    <a:pt x="1184" y="2070"/>
                  </a:lnTo>
                  <a:lnTo>
                    <a:pt x="1187" y="2067"/>
                  </a:lnTo>
                  <a:lnTo>
                    <a:pt x="1189" y="2065"/>
                  </a:lnTo>
                  <a:lnTo>
                    <a:pt x="1190" y="2064"/>
                  </a:lnTo>
                  <a:lnTo>
                    <a:pt x="1190" y="2062"/>
                  </a:lnTo>
                  <a:lnTo>
                    <a:pt x="1190" y="2062"/>
                  </a:lnTo>
                  <a:lnTo>
                    <a:pt x="1190" y="2061"/>
                  </a:lnTo>
                  <a:lnTo>
                    <a:pt x="1187" y="2061"/>
                  </a:lnTo>
                  <a:lnTo>
                    <a:pt x="1181" y="2065"/>
                  </a:lnTo>
                  <a:lnTo>
                    <a:pt x="1178" y="2067"/>
                  </a:lnTo>
                  <a:lnTo>
                    <a:pt x="1177" y="2068"/>
                  </a:lnTo>
                  <a:lnTo>
                    <a:pt x="1175" y="2070"/>
                  </a:lnTo>
                  <a:lnTo>
                    <a:pt x="1175" y="2071"/>
                  </a:lnTo>
                  <a:lnTo>
                    <a:pt x="1174" y="2073"/>
                  </a:lnTo>
                  <a:lnTo>
                    <a:pt x="1174" y="2074"/>
                  </a:lnTo>
                  <a:lnTo>
                    <a:pt x="1172" y="2074"/>
                  </a:lnTo>
                  <a:lnTo>
                    <a:pt x="1168" y="2071"/>
                  </a:lnTo>
                  <a:lnTo>
                    <a:pt x="1168" y="2070"/>
                  </a:lnTo>
                  <a:lnTo>
                    <a:pt x="1168" y="2068"/>
                  </a:lnTo>
                  <a:lnTo>
                    <a:pt x="1169" y="2068"/>
                  </a:lnTo>
                  <a:lnTo>
                    <a:pt x="1169" y="2064"/>
                  </a:lnTo>
                  <a:lnTo>
                    <a:pt x="1169" y="2062"/>
                  </a:lnTo>
                  <a:lnTo>
                    <a:pt x="1171" y="2061"/>
                  </a:lnTo>
                  <a:lnTo>
                    <a:pt x="1172" y="2061"/>
                  </a:lnTo>
                  <a:lnTo>
                    <a:pt x="1172" y="2061"/>
                  </a:lnTo>
                  <a:lnTo>
                    <a:pt x="1172" y="2061"/>
                  </a:lnTo>
                  <a:lnTo>
                    <a:pt x="1172" y="2061"/>
                  </a:lnTo>
                  <a:lnTo>
                    <a:pt x="1175" y="2061"/>
                  </a:lnTo>
                  <a:lnTo>
                    <a:pt x="1180" y="2058"/>
                  </a:lnTo>
                  <a:lnTo>
                    <a:pt x="1181" y="2058"/>
                  </a:lnTo>
                  <a:lnTo>
                    <a:pt x="1183" y="2059"/>
                  </a:lnTo>
                  <a:lnTo>
                    <a:pt x="1186" y="2058"/>
                  </a:lnTo>
                  <a:lnTo>
                    <a:pt x="1186" y="2058"/>
                  </a:lnTo>
                  <a:lnTo>
                    <a:pt x="1186" y="2058"/>
                  </a:lnTo>
                  <a:lnTo>
                    <a:pt x="1184" y="2056"/>
                  </a:lnTo>
                  <a:lnTo>
                    <a:pt x="1183" y="2056"/>
                  </a:lnTo>
                  <a:lnTo>
                    <a:pt x="1178" y="2056"/>
                  </a:lnTo>
                  <a:lnTo>
                    <a:pt x="1177" y="2056"/>
                  </a:lnTo>
                  <a:lnTo>
                    <a:pt x="1175" y="2058"/>
                  </a:lnTo>
                  <a:lnTo>
                    <a:pt x="1175" y="2058"/>
                  </a:lnTo>
                  <a:lnTo>
                    <a:pt x="1174" y="2056"/>
                  </a:lnTo>
                  <a:lnTo>
                    <a:pt x="1172" y="2056"/>
                  </a:lnTo>
                  <a:lnTo>
                    <a:pt x="1172" y="2056"/>
                  </a:lnTo>
                  <a:lnTo>
                    <a:pt x="1171" y="2056"/>
                  </a:lnTo>
                  <a:lnTo>
                    <a:pt x="1171" y="2058"/>
                  </a:lnTo>
                  <a:lnTo>
                    <a:pt x="1171" y="2059"/>
                  </a:lnTo>
                  <a:lnTo>
                    <a:pt x="1169" y="2061"/>
                  </a:lnTo>
                  <a:lnTo>
                    <a:pt x="1168" y="2062"/>
                  </a:lnTo>
                  <a:lnTo>
                    <a:pt x="1168" y="2065"/>
                  </a:lnTo>
                  <a:lnTo>
                    <a:pt x="1168" y="2065"/>
                  </a:lnTo>
                  <a:lnTo>
                    <a:pt x="1168" y="2067"/>
                  </a:lnTo>
                  <a:lnTo>
                    <a:pt x="1166" y="2067"/>
                  </a:lnTo>
                  <a:lnTo>
                    <a:pt x="1165" y="2067"/>
                  </a:lnTo>
                  <a:lnTo>
                    <a:pt x="1163" y="2064"/>
                  </a:lnTo>
                  <a:lnTo>
                    <a:pt x="1161" y="2064"/>
                  </a:lnTo>
                  <a:lnTo>
                    <a:pt x="1160" y="2062"/>
                  </a:lnTo>
                  <a:lnTo>
                    <a:pt x="1165" y="2061"/>
                  </a:lnTo>
                  <a:lnTo>
                    <a:pt x="1165" y="2059"/>
                  </a:lnTo>
                  <a:lnTo>
                    <a:pt x="1166" y="2058"/>
                  </a:lnTo>
                  <a:lnTo>
                    <a:pt x="1168" y="2056"/>
                  </a:lnTo>
                  <a:lnTo>
                    <a:pt x="1166" y="2055"/>
                  </a:lnTo>
                  <a:lnTo>
                    <a:pt x="1166" y="2055"/>
                  </a:lnTo>
                  <a:lnTo>
                    <a:pt x="1166" y="2056"/>
                  </a:lnTo>
                  <a:lnTo>
                    <a:pt x="1165" y="2058"/>
                  </a:lnTo>
                  <a:lnTo>
                    <a:pt x="1163" y="2056"/>
                  </a:lnTo>
                  <a:lnTo>
                    <a:pt x="1161" y="2059"/>
                  </a:lnTo>
                  <a:lnTo>
                    <a:pt x="1160" y="2058"/>
                  </a:lnTo>
                  <a:lnTo>
                    <a:pt x="1157" y="2059"/>
                  </a:lnTo>
                  <a:lnTo>
                    <a:pt x="1155" y="2058"/>
                  </a:lnTo>
                  <a:lnTo>
                    <a:pt x="1155" y="2056"/>
                  </a:lnTo>
                  <a:lnTo>
                    <a:pt x="1155" y="2055"/>
                  </a:lnTo>
                  <a:lnTo>
                    <a:pt x="1155" y="2053"/>
                  </a:lnTo>
                  <a:lnTo>
                    <a:pt x="1155" y="2053"/>
                  </a:lnTo>
                  <a:lnTo>
                    <a:pt x="1154" y="2053"/>
                  </a:lnTo>
                  <a:lnTo>
                    <a:pt x="1154" y="2051"/>
                  </a:lnTo>
                  <a:lnTo>
                    <a:pt x="1152" y="2048"/>
                  </a:lnTo>
                  <a:lnTo>
                    <a:pt x="1152" y="2048"/>
                  </a:lnTo>
                  <a:lnTo>
                    <a:pt x="1152" y="2047"/>
                  </a:lnTo>
                  <a:lnTo>
                    <a:pt x="1152" y="2047"/>
                  </a:lnTo>
                  <a:lnTo>
                    <a:pt x="1154" y="2047"/>
                  </a:lnTo>
                  <a:lnTo>
                    <a:pt x="1154" y="2048"/>
                  </a:lnTo>
                  <a:lnTo>
                    <a:pt x="1155" y="2048"/>
                  </a:lnTo>
                  <a:lnTo>
                    <a:pt x="1158" y="2050"/>
                  </a:lnTo>
                  <a:lnTo>
                    <a:pt x="1158" y="2048"/>
                  </a:lnTo>
                  <a:lnTo>
                    <a:pt x="1160" y="2048"/>
                  </a:lnTo>
                  <a:lnTo>
                    <a:pt x="1160" y="2047"/>
                  </a:lnTo>
                  <a:lnTo>
                    <a:pt x="1160" y="2047"/>
                  </a:lnTo>
                  <a:lnTo>
                    <a:pt x="1160" y="2047"/>
                  </a:lnTo>
                  <a:lnTo>
                    <a:pt x="1161" y="2048"/>
                  </a:lnTo>
                  <a:lnTo>
                    <a:pt x="1163" y="2048"/>
                  </a:lnTo>
                  <a:lnTo>
                    <a:pt x="1165" y="2048"/>
                  </a:lnTo>
                  <a:lnTo>
                    <a:pt x="1165" y="2048"/>
                  </a:lnTo>
                  <a:lnTo>
                    <a:pt x="1166" y="2047"/>
                  </a:lnTo>
                  <a:lnTo>
                    <a:pt x="1169" y="2045"/>
                  </a:lnTo>
                  <a:lnTo>
                    <a:pt x="1171" y="2044"/>
                  </a:lnTo>
                  <a:lnTo>
                    <a:pt x="1171" y="2044"/>
                  </a:lnTo>
                  <a:lnTo>
                    <a:pt x="1172" y="2044"/>
                  </a:lnTo>
                  <a:lnTo>
                    <a:pt x="1172" y="2044"/>
                  </a:lnTo>
                  <a:lnTo>
                    <a:pt x="1172" y="2045"/>
                  </a:lnTo>
                  <a:lnTo>
                    <a:pt x="1172" y="2047"/>
                  </a:lnTo>
                  <a:lnTo>
                    <a:pt x="1174" y="2048"/>
                  </a:lnTo>
                  <a:lnTo>
                    <a:pt x="1174" y="2048"/>
                  </a:lnTo>
                  <a:lnTo>
                    <a:pt x="1174" y="2050"/>
                  </a:lnTo>
                  <a:lnTo>
                    <a:pt x="1172" y="2051"/>
                  </a:lnTo>
                  <a:lnTo>
                    <a:pt x="1172" y="2051"/>
                  </a:lnTo>
                  <a:lnTo>
                    <a:pt x="1172" y="2053"/>
                  </a:lnTo>
                  <a:lnTo>
                    <a:pt x="1172" y="2053"/>
                  </a:lnTo>
                  <a:lnTo>
                    <a:pt x="1174" y="2051"/>
                  </a:lnTo>
                  <a:lnTo>
                    <a:pt x="1174" y="2050"/>
                  </a:lnTo>
                  <a:lnTo>
                    <a:pt x="1174" y="2050"/>
                  </a:lnTo>
                  <a:lnTo>
                    <a:pt x="1174" y="2048"/>
                  </a:lnTo>
                  <a:lnTo>
                    <a:pt x="1174" y="2048"/>
                  </a:lnTo>
                  <a:lnTo>
                    <a:pt x="1174" y="2045"/>
                  </a:lnTo>
                  <a:lnTo>
                    <a:pt x="1172" y="2045"/>
                  </a:lnTo>
                  <a:lnTo>
                    <a:pt x="1172" y="2044"/>
                  </a:lnTo>
                  <a:lnTo>
                    <a:pt x="1174" y="2042"/>
                  </a:lnTo>
                  <a:lnTo>
                    <a:pt x="1174" y="2042"/>
                  </a:lnTo>
                  <a:lnTo>
                    <a:pt x="1175" y="2041"/>
                  </a:lnTo>
                  <a:lnTo>
                    <a:pt x="1174" y="2039"/>
                  </a:lnTo>
                  <a:lnTo>
                    <a:pt x="1171" y="2036"/>
                  </a:lnTo>
                  <a:lnTo>
                    <a:pt x="1166" y="2033"/>
                  </a:lnTo>
                  <a:lnTo>
                    <a:pt x="1166" y="2035"/>
                  </a:lnTo>
                  <a:lnTo>
                    <a:pt x="1166" y="2035"/>
                  </a:lnTo>
                  <a:lnTo>
                    <a:pt x="1166" y="2035"/>
                  </a:lnTo>
                  <a:lnTo>
                    <a:pt x="1166" y="2035"/>
                  </a:lnTo>
                  <a:lnTo>
                    <a:pt x="1171" y="2038"/>
                  </a:lnTo>
                  <a:lnTo>
                    <a:pt x="1172" y="2038"/>
                  </a:lnTo>
                  <a:lnTo>
                    <a:pt x="1172" y="2039"/>
                  </a:lnTo>
                  <a:lnTo>
                    <a:pt x="1174" y="2039"/>
                  </a:lnTo>
                  <a:lnTo>
                    <a:pt x="1174" y="2041"/>
                  </a:lnTo>
                  <a:lnTo>
                    <a:pt x="1169" y="2042"/>
                  </a:lnTo>
                  <a:lnTo>
                    <a:pt x="1166" y="2045"/>
                  </a:lnTo>
                  <a:lnTo>
                    <a:pt x="1163" y="2047"/>
                  </a:lnTo>
                  <a:lnTo>
                    <a:pt x="1161" y="2045"/>
                  </a:lnTo>
                  <a:lnTo>
                    <a:pt x="1161" y="2044"/>
                  </a:lnTo>
                  <a:lnTo>
                    <a:pt x="1160" y="2042"/>
                  </a:lnTo>
                  <a:lnTo>
                    <a:pt x="1158" y="2041"/>
                  </a:lnTo>
                  <a:lnTo>
                    <a:pt x="1158" y="2041"/>
                  </a:lnTo>
                  <a:lnTo>
                    <a:pt x="1157" y="2041"/>
                  </a:lnTo>
                  <a:lnTo>
                    <a:pt x="1157" y="2039"/>
                  </a:lnTo>
                  <a:lnTo>
                    <a:pt x="1157" y="2041"/>
                  </a:lnTo>
                  <a:lnTo>
                    <a:pt x="1154" y="2039"/>
                  </a:lnTo>
                  <a:lnTo>
                    <a:pt x="1154" y="2038"/>
                  </a:lnTo>
                  <a:lnTo>
                    <a:pt x="1155" y="2036"/>
                  </a:lnTo>
                  <a:lnTo>
                    <a:pt x="1157" y="2038"/>
                  </a:lnTo>
                  <a:lnTo>
                    <a:pt x="1157" y="2032"/>
                  </a:lnTo>
                  <a:lnTo>
                    <a:pt x="1157" y="2030"/>
                  </a:lnTo>
                  <a:lnTo>
                    <a:pt x="1154" y="2029"/>
                  </a:lnTo>
                  <a:lnTo>
                    <a:pt x="1154" y="2029"/>
                  </a:lnTo>
                  <a:lnTo>
                    <a:pt x="1152" y="2029"/>
                  </a:lnTo>
                  <a:lnTo>
                    <a:pt x="1151" y="2029"/>
                  </a:lnTo>
                  <a:lnTo>
                    <a:pt x="1149" y="2029"/>
                  </a:lnTo>
                  <a:lnTo>
                    <a:pt x="1149" y="2027"/>
                  </a:lnTo>
                  <a:lnTo>
                    <a:pt x="1148" y="2027"/>
                  </a:lnTo>
                  <a:lnTo>
                    <a:pt x="1146" y="2026"/>
                  </a:lnTo>
                  <a:lnTo>
                    <a:pt x="1143" y="2023"/>
                  </a:lnTo>
                  <a:lnTo>
                    <a:pt x="1143" y="2021"/>
                  </a:lnTo>
                  <a:lnTo>
                    <a:pt x="1142" y="2020"/>
                  </a:lnTo>
                  <a:lnTo>
                    <a:pt x="1146" y="2020"/>
                  </a:lnTo>
                  <a:lnTo>
                    <a:pt x="1148" y="2018"/>
                  </a:lnTo>
                  <a:lnTo>
                    <a:pt x="1148" y="2018"/>
                  </a:lnTo>
                  <a:lnTo>
                    <a:pt x="1148" y="2017"/>
                  </a:lnTo>
                  <a:lnTo>
                    <a:pt x="1146" y="2015"/>
                  </a:lnTo>
                  <a:lnTo>
                    <a:pt x="1146" y="2013"/>
                  </a:lnTo>
                  <a:lnTo>
                    <a:pt x="1148" y="2013"/>
                  </a:lnTo>
                  <a:lnTo>
                    <a:pt x="1149" y="2013"/>
                  </a:lnTo>
                  <a:lnTo>
                    <a:pt x="1151" y="2015"/>
                  </a:lnTo>
                  <a:lnTo>
                    <a:pt x="1152" y="2017"/>
                  </a:lnTo>
                  <a:lnTo>
                    <a:pt x="1154" y="2021"/>
                  </a:lnTo>
                  <a:lnTo>
                    <a:pt x="1154" y="2021"/>
                  </a:lnTo>
                  <a:lnTo>
                    <a:pt x="1154" y="2021"/>
                  </a:lnTo>
                  <a:lnTo>
                    <a:pt x="1158" y="2024"/>
                  </a:lnTo>
                  <a:lnTo>
                    <a:pt x="1158" y="2024"/>
                  </a:lnTo>
                  <a:lnTo>
                    <a:pt x="1158" y="2023"/>
                  </a:lnTo>
                  <a:lnTo>
                    <a:pt x="1158" y="2020"/>
                  </a:lnTo>
                  <a:lnTo>
                    <a:pt x="1160" y="2018"/>
                  </a:lnTo>
                  <a:lnTo>
                    <a:pt x="1160" y="2018"/>
                  </a:lnTo>
                  <a:lnTo>
                    <a:pt x="1160" y="2018"/>
                  </a:lnTo>
                  <a:lnTo>
                    <a:pt x="1160" y="2017"/>
                  </a:lnTo>
                  <a:lnTo>
                    <a:pt x="1160" y="2015"/>
                  </a:lnTo>
                  <a:lnTo>
                    <a:pt x="1160" y="2015"/>
                  </a:lnTo>
                  <a:lnTo>
                    <a:pt x="1158" y="2017"/>
                  </a:lnTo>
                  <a:lnTo>
                    <a:pt x="1157" y="2021"/>
                  </a:lnTo>
                  <a:lnTo>
                    <a:pt x="1155" y="2021"/>
                  </a:lnTo>
                  <a:lnTo>
                    <a:pt x="1155" y="2020"/>
                  </a:lnTo>
                  <a:lnTo>
                    <a:pt x="1154" y="2018"/>
                  </a:lnTo>
                  <a:lnTo>
                    <a:pt x="1154" y="2018"/>
                  </a:lnTo>
                  <a:lnTo>
                    <a:pt x="1154" y="2015"/>
                  </a:lnTo>
                  <a:lnTo>
                    <a:pt x="1157" y="2015"/>
                  </a:lnTo>
                  <a:lnTo>
                    <a:pt x="1155" y="2015"/>
                  </a:lnTo>
                  <a:lnTo>
                    <a:pt x="1152" y="2013"/>
                  </a:lnTo>
                  <a:lnTo>
                    <a:pt x="1151" y="2013"/>
                  </a:lnTo>
                  <a:lnTo>
                    <a:pt x="1151" y="2012"/>
                  </a:lnTo>
                  <a:lnTo>
                    <a:pt x="1149" y="2010"/>
                  </a:lnTo>
                  <a:lnTo>
                    <a:pt x="1148" y="2009"/>
                  </a:lnTo>
                  <a:lnTo>
                    <a:pt x="1151" y="2007"/>
                  </a:lnTo>
                  <a:lnTo>
                    <a:pt x="1152" y="2006"/>
                  </a:lnTo>
                  <a:lnTo>
                    <a:pt x="1155" y="2006"/>
                  </a:lnTo>
                  <a:lnTo>
                    <a:pt x="1157" y="2006"/>
                  </a:lnTo>
                  <a:lnTo>
                    <a:pt x="1155" y="2004"/>
                  </a:lnTo>
                  <a:lnTo>
                    <a:pt x="1155" y="2004"/>
                  </a:lnTo>
                  <a:lnTo>
                    <a:pt x="1154" y="2004"/>
                  </a:lnTo>
                  <a:lnTo>
                    <a:pt x="1152" y="2001"/>
                  </a:lnTo>
                  <a:lnTo>
                    <a:pt x="1152" y="2000"/>
                  </a:lnTo>
                  <a:lnTo>
                    <a:pt x="1152" y="1998"/>
                  </a:lnTo>
                  <a:lnTo>
                    <a:pt x="1152" y="1998"/>
                  </a:lnTo>
                  <a:lnTo>
                    <a:pt x="1154" y="1997"/>
                  </a:lnTo>
                  <a:lnTo>
                    <a:pt x="1157" y="1998"/>
                  </a:lnTo>
                  <a:lnTo>
                    <a:pt x="1157" y="1998"/>
                  </a:lnTo>
                  <a:lnTo>
                    <a:pt x="1158" y="1998"/>
                  </a:lnTo>
                  <a:lnTo>
                    <a:pt x="1157" y="1997"/>
                  </a:lnTo>
                  <a:lnTo>
                    <a:pt x="1155" y="1997"/>
                  </a:lnTo>
                  <a:lnTo>
                    <a:pt x="1155" y="1995"/>
                  </a:lnTo>
                  <a:lnTo>
                    <a:pt x="1155" y="1994"/>
                  </a:lnTo>
                  <a:lnTo>
                    <a:pt x="1155" y="1992"/>
                  </a:lnTo>
                  <a:lnTo>
                    <a:pt x="1155" y="1992"/>
                  </a:lnTo>
                  <a:lnTo>
                    <a:pt x="1155" y="1989"/>
                  </a:lnTo>
                  <a:lnTo>
                    <a:pt x="1155" y="1989"/>
                  </a:lnTo>
                  <a:lnTo>
                    <a:pt x="1155" y="1988"/>
                  </a:lnTo>
                  <a:lnTo>
                    <a:pt x="1157" y="1988"/>
                  </a:lnTo>
                  <a:lnTo>
                    <a:pt x="1157" y="1988"/>
                  </a:lnTo>
                  <a:lnTo>
                    <a:pt x="1155" y="1988"/>
                  </a:lnTo>
                  <a:lnTo>
                    <a:pt x="1155" y="1989"/>
                  </a:lnTo>
                  <a:lnTo>
                    <a:pt x="1155" y="1991"/>
                  </a:lnTo>
                  <a:lnTo>
                    <a:pt x="1154" y="1992"/>
                  </a:lnTo>
                  <a:lnTo>
                    <a:pt x="1154" y="1992"/>
                  </a:lnTo>
                  <a:lnTo>
                    <a:pt x="1154" y="1995"/>
                  </a:lnTo>
                  <a:lnTo>
                    <a:pt x="1154" y="1997"/>
                  </a:lnTo>
                  <a:lnTo>
                    <a:pt x="1152" y="1995"/>
                  </a:lnTo>
                  <a:lnTo>
                    <a:pt x="1152" y="1995"/>
                  </a:lnTo>
                  <a:lnTo>
                    <a:pt x="1151" y="1994"/>
                  </a:lnTo>
                  <a:lnTo>
                    <a:pt x="1151" y="1994"/>
                  </a:lnTo>
                  <a:lnTo>
                    <a:pt x="1151" y="1988"/>
                  </a:lnTo>
                  <a:lnTo>
                    <a:pt x="1151" y="1983"/>
                  </a:lnTo>
                  <a:lnTo>
                    <a:pt x="1152" y="1980"/>
                  </a:lnTo>
                  <a:lnTo>
                    <a:pt x="1152" y="1978"/>
                  </a:lnTo>
                  <a:lnTo>
                    <a:pt x="1154" y="1977"/>
                  </a:lnTo>
                  <a:lnTo>
                    <a:pt x="1154" y="1977"/>
                  </a:lnTo>
                  <a:lnTo>
                    <a:pt x="1155" y="1977"/>
                  </a:lnTo>
                  <a:lnTo>
                    <a:pt x="1155" y="1977"/>
                  </a:lnTo>
                  <a:lnTo>
                    <a:pt x="1154" y="1977"/>
                  </a:lnTo>
                  <a:lnTo>
                    <a:pt x="1152" y="1977"/>
                  </a:lnTo>
                  <a:lnTo>
                    <a:pt x="1152" y="1977"/>
                  </a:lnTo>
                  <a:lnTo>
                    <a:pt x="1149" y="1977"/>
                  </a:lnTo>
                  <a:lnTo>
                    <a:pt x="1149" y="1975"/>
                  </a:lnTo>
                  <a:lnTo>
                    <a:pt x="1149" y="1974"/>
                  </a:lnTo>
                  <a:lnTo>
                    <a:pt x="1149" y="1971"/>
                  </a:lnTo>
                  <a:lnTo>
                    <a:pt x="1149" y="1968"/>
                  </a:lnTo>
                  <a:lnTo>
                    <a:pt x="1151" y="1968"/>
                  </a:lnTo>
                  <a:lnTo>
                    <a:pt x="1152" y="1969"/>
                  </a:lnTo>
                  <a:lnTo>
                    <a:pt x="1158" y="1969"/>
                  </a:lnTo>
                  <a:lnTo>
                    <a:pt x="1161" y="1972"/>
                  </a:lnTo>
                  <a:lnTo>
                    <a:pt x="1163" y="1971"/>
                  </a:lnTo>
                  <a:lnTo>
                    <a:pt x="1163" y="1971"/>
                  </a:lnTo>
                  <a:lnTo>
                    <a:pt x="1161" y="1971"/>
                  </a:lnTo>
                  <a:lnTo>
                    <a:pt x="1161" y="1969"/>
                  </a:lnTo>
                  <a:lnTo>
                    <a:pt x="1160" y="1968"/>
                  </a:lnTo>
                  <a:lnTo>
                    <a:pt x="1160" y="1968"/>
                  </a:lnTo>
                  <a:lnTo>
                    <a:pt x="1160" y="1966"/>
                  </a:lnTo>
                  <a:lnTo>
                    <a:pt x="1160" y="1962"/>
                  </a:lnTo>
                  <a:lnTo>
                    <a:pt x="1158" y="1962"/>
                  </a:lnTo>
                  <a:lnTo>
                    <a:pt x="1158" y="1963"/>
                  </a:lnTo>
                  <a:lnTo>
                    <a:pt x="1158" y="1966"/>
                  </a:lnTo>
                  <a:lnTo>
                    <a:pt x="1157" y="1966"/>
                  </a:lnTo>
                  <a:lnTo>
                    <a:pt x="1155" y="1968"/>
                  </a:lnTo>
                  <a:lnTo>
                    <a:pt x="1152" y="1968"/>
                  </a:lnTo>
                  <a:lnTo>
                    <a:pt x="1151" y="1968"/>
                  </a:lnTo>
                  <a:lnTo>
                    <a:pt x="1151" y="1966"/>
                  </a:lnTo>
                  <a:lnTo>
                    <a:pt x="1151" y="1965"/>
                  </a:lnTo>
                  <a:lnTo>
                    <a:pt x="1151" y="1965"/>
                  </a:lnTo>
                  <a:lnTo>
                    <a:pt x="1149" y="1965"/>
                  </a:lnTo>
                  <a:lnTo>
                    <a:pt x="1148" y="1963"/>
                  </a:lnTo>
                  <a:lnTo>
                    <a:pt x="1148" y="1963"/>
                  </a:lnTo>
                  <a:lnTo>
                    <a:pt x="1149" y="1962"/>
                  </a:lnTo>
                  <a:lnTo>
                    <a:pt x="1149" y="1960"/>
                  </a:lnTo>
                  <a:lnTo>
                    <a:pt x="1151" y="1960"/>
                  </a:lnTo>
                  <a:lnTo>
                    <a:pt x="1151" y="1962"/>
                  </a:lnTo>
                  <a:lnTo>
                    <a:pt x="1152" y="1962"/>
                  </a:lnTo>
                  <a:lnTo>
                    <a:pt x="1152" y="1962"/>
                  </a:lnTo>
                  <a:lnTo>
                    <a:pt x="1154" y="1962"/>
                  </a:lnTo>
                  <a:lnTo>
                    <a:pt x="1154" y="1960"/>
                  </a:lnTo>
                  <a:lnTo>
                    <a:pt x="1154" y="1960"/>
                  </a:lnTo>
                  <a:lnTo>
                    <a:pt x="1152" y="1960"/>
                  </a:lnTo>
                  <a:lnTo>
                    <a:pt x="1152" y="1960"/>
                  </a:lnTo>
                  <a:lnTo>
                    <a:pt x="1149" y="1957"/>
                  </a:lnTo>
                  <a:lnTo>
                    <a:pt x="1151" y="1956"/>
                  </a:lnTo>
                  <a:lnTo>
                    <a:pt x="1154" y="1954"/>
                  </a:lnTo>
                  <a:lnTo>
                    <a:pt x="1154" y="1954"/>
                  </a:lnTo>
                  <a:lnTo>
                    <a:pt x="1154" y="1951"/>
                  </a:lnTo>
                  <a:lnTo>
                    <a:pt x="1154" y="1950"/>
                  </a:lnTo>
                  <a:lnTo>
                    <a:pt x="1154" y="1948"/>
                  </a:lnTo>
                  <a:lnTo>
                    <a:pt x="1152" y="1947"/>
                  </a:lnTo>
                  <a:lnTo>
                    <a:pt x="1151" y="1947"/>
                  </a:lnTo>
                  <a:lnTo>
                    <a:pt x="1149" y="1947"/>
                  </a:lnTo>
                  <a:lnTo>
                    <a:pt x="1149" y="1947"/>
                  </a:lnTo>
                  <a:lnTo>
                    <a:pt x="1151" y="1948"/>
                  </a:lnTo>
                  <a:lnTo>
                    <a:pt x="1149" y="1948"/>
                  </a:lnTo>
                  <a:lnTo>
                    <a:pt x="1149" y="1948"/>
                  </a:lnTo>
                  <a:lnTo>
                    <a:pt x="1148" y="1948"/>
                  </a:lnTo>
                  <a:lnTo>
                    <a:pt x="1146" y="1947"/>
                  </a:lnTo>
                  <a:lnTo>
                    <a:pt x="1143" y="1945"/>
                  </a:lnTo>
                  <a:lnTo>
                    <a:pt x="1143" y="1945"/>
                  </a:lnTo>
                  <a:lnTo>
                    <a:pt x="1143" y="1944"/>
                  </a:lnTo>
                  <a:lnTo>
                    <a:pt x="1143" y="1942"/>
                  </a:lnTo>
                  <a:lnTo>
                    <a:pt x="1143" y="1942"/>
                  </a:lnTo>
                  <a:lnTo>
                    <a:pt x="1142" y="1944"/>
                  </a:lnTo>
                  <a:lnTo>
                    <a:pt x="1140" y="1944"/>
                  </a:lnTo>
                  <a:lnTo>
                    <a:pt x="1137" y="1944"/>
                  </a:lnTo>
                  <a:lnTo>
                    <a:pt x="1137" y="1945"/>
                  </a:lnTo>
                  <a:lnTo>
                    <a:pt x="1137" y="1945"/>
                  </a:lnTo>
                  <a:lnTo>
                    <a:pt x="1137" y="1945"/>
                  </a:lnTo>
                  <a:lnTo>
                    <a:pt x="1139" y="1945"/>
                  </a:lnTo>
                  <a:lnTo>
                    <a:pt x="1139" y="1948"/>
                  </a:lnTo>
                  <a:lnTo>
                    <a:pt x="1139" y="1948"/>
                  </a:lnTo>
                  <a:lnTo>
                    <a:pt x="1139" y="1950"/>
                  </a:lnTo>
                  <a:lnTo>
                    <a:pt x="1137" y="1950"/>
                  </a:lnTo>
                  <a:lnTo>
                    <a:pt x="1136" y="1948"/>
                  </a:lnTo>
                  <a:lnTo>
                    <a:pt x="1136" y="1947"/>
                  </a:lnTo>
                  <a:lnTo>
                    <a:pt x="1136" y="1945"/>
                  </a:lnTo>
                  <a:lnTo>
                    <a:pt x="1136" y="1944"/>
                  </a:lnTo>
                  <a:lnTo>
                    <a:pt x="1139" y="1940"/>
                  </a:lnTo>
                  <a:lnTo>
                    <a:pt x="1139" y="1940"/>
                  </a:lnTo>
                  <a:lnTo>
                    <a:pt x="1140" y="1939"/>
                  </a:lnTo>
                  <a:lnTo>
                    <a:pt x="1143" y="1936"/>
                  </a:lnTo>
                  <a:lnTo>
                    <a:pt x="1145" y="1934"/>
                  </a:lnTo>
                  <a:lnTo>
                    <a:pt x="1143" y="1934"/>
                  </a:lnTo>
                  <a:lnTo>
                    <a:pt x="1143" y="1933"/>
                  </a:lnTo>
                  <a:lnTo>
                    <a:pt x="1143" y="1930"/>
                  </a:lnTo>
                  <a:lnTo>
                    <a:pt x="1146" y="1930"/>
                  </a:lnTo>
                  <a:lnTo>
                    <a:pt x="1148" y="1930"/>
                  </a:lnTo>
                  <a:lnTo>
                    <a:pt x="1151" y="1930"/>
                  </a:lnTo>
                  <a:lnTo>
                    <a:pt x="1151" y="1928"/>
                  </a:lnTo>
                  <a:lnTo>
                    <a:pt x="1152" y="1928"/>
                  </a:lnTo>
                  <a:lnTo>
                    <a:pt x="1154" y="1928"/>
                  </a:lnTo>
                  <a:lnTo>
                    <a:pt x="1155" y="1927"/>
                  </a:lnTo>
                  <a:lnTo>
                    <a:pt x="1155" y="1927"/>
                  </a:lnTo>
                  <a:lnTo>
                    <a:pt x="1155" y="1927"/>
                  </a:lnTo>
                  <a:lnTo>
                    <a:pt x="1155" y="1925"/>
                  </a:lnTo>
                  <a:lnTo>
                    <a:pt x="1154" y="1924"/>
                  </a:lnTo>
                  <a:lnTo>
                    <a:pt x="1155" y="1922"/>
                  </a:lnTo>
                  <a:lnTo>
                    <a:pt x="1155" y="1922"/>
                  </a:lnTo>
                  <a:lnTo>
                    <a:pt x="1157" y="1922"/>
                  </a:lnTo>
                  <a:lnTo>
                    <a:pt x="1157" y="1922"/>
                  </a:lnTo>
                  <a:lnTo>
                    <a:pt x="1158" y="1922"/>
                  </a:lnTo>
                  <a:lnTo>
                    <a:pt x="1158" y="1924"/>
                  </a:lnTo>
                  <a:lnTo>
                    <a:pt x="1157" y="1925"/>
                  </a:lnTo>
                  <a:lnTo>
                    <a:pt x="1157" y="1930"/>
                  </a:lnTo>
                  <a:lnTo>
                    <a:pt x="1155" y="1930"/>
                  </a:lnTo>
                  <a:lnTo>
                    <a:pt x="1155" y="1931"/>
                  </a:lnTo>
                  <a:lnTo>
                    <a:pt x="1155" y="1933"/>
                  </a:lnTo>
                  <a:lnTo>
                    <a:pt x="1155" y="1934"/>
                  </a:lnTo>
                  <a:lnTo>
                    <a:pt x="1151" y="1936"/>
                  </a:lnTo>
                  <a:lnTo>
                    <a:pt x="1151" y="1936"/>
                  </a:lnTo>
                  <a:lnTo>
                    <a:pt x="1151" y="1937"/>
                  </a:lnTo>
                  <a:lnTo>
                    <a:pt x="1154" y="1936"/>
                  </a:lnTo>
                  <a:lnTo>
                    <a:pt x="1155" y="1936"/>
                  </a:lnTo>
                  <a:lnTo>
                    <a:pt x="1157" y="1934"/>
                  </a:lnTo>
                  <a:lnTo>
                    <a:pt x="1157" y="1933"/>
                  </a:lnTo>
                  <a:lnTo>
                    <a:pt x="1157" y="1930"/>
                  </a:lnTo>
                  <a:lnTo>
                    <a:pt x="1158" y="1930"/>
                  </a:lnTo>
                  <a:lnTo>
                    <a:pt x="1158" y="1928"/>
                  </a:lnTo>
                  <a:lnTo>
                    <a:pt x="1160" y="1930"/>
                  </a:lnTo>
                  <a:lnTo>
                    <a:pt x="1160" y="1931"/>
                  </a:lnTo>
                  <a:lnTo>
                    <a:pt x="1160" y="1933"/>
                  </a:lnTo>
                  <a:lnTo>
                    <a:pt x="1158" y="1939"/>
                  </a:lnTo>
                  <a:lnTo>
                    <a:pt x="1157" y="1940"/>
                  </a:lnTo>
                  <a:lnTo>
                    <a:pt x="1157" y="1942"/>
                  </a:lnTo>
                  <a:lnTo>
                    <a:pt x="1157" y="1942"/>
                  </a:lnTo>
                  <a:lnTo>
                    <a:pt x="1158" y="1942"/>
                  </a:lnTo>
                  <a:lnTo>
                    <a:pt x="1158" y="1940"/>
                  </a:lnTo>
                  <a:lnTo>
                    <a:pt x="1160" y="1940"/>
                  </a:lnTo>
                  <a:lnTo>
                    <a:pt x="1160" y="1937"/>
                  </a:lnTo>
                  <a:lnTo>
                    <a:pt x="1160" y="1936"/>
                  </a:lnTo>
                  <a:lnTo>
                    <a:pt x="1160" y="1934"/>
                  </a:lnTo>
                  <a:lnTo>
                    <a:pt x="1160" y="1931"/>
                  </a:lnTo>
                  <a:lnTo>
                    <a:pt x="1161" y="1930"/>
                  </a:lnTo>
                  <a:lnTo>
                    <a:pt x="1161" y="1928"/>
                  </a:lnTo>
                  <a:lnTo>
                    <a:pt x="1160" y="1928"/>
                  </a:lnTo>
                  <a:lnTo>
                    <a:pt x="1158" y="1927"/>
                  </a:lnTo>
                  <a:lnTo>
                    <a:pt x="1158" y="1925"/>
                  </a:lnTo>
                  <a:lnTo>
                    <a:pt x="1158" y="1924"/>
                  </a:lnTo>
                  <a:lnTo>
                    <a:pt x="1161" y="1924"/>
                  </a:lnTo>
                  <a:lnTo>
                    <a:pt x="1163" y="1922"/>
                  </a:lnTo>
                  <a:lnTo>
                    <a:pt x="1165" y="1921"/>
                  </a:lnTo>
                  <a:lnTo>
                    <a:pt x="1166" y="1921"/>
                  </a:lnTo>
                  <a:lnTo>
                    <a:pt x="1169" y="1922"/>
                  </a:lnTo>
                  <a:lnTo>
                    <a:pt x="1169" y="1922"/>
                  </a:lnTo>
                  <a:lnTo>
                    <a:pt x="1169" y="1922"/>
                  </a:lnTo>
                  <a:lnTo>
                    <a:pt x="1169" y="1922"/>
                  </a:lnTo>
                  <a:lnTo>
                    <a:pt x="1168" y="1921"/>
                  </a:lnTo>
                  <a:lnTo>
                    <a:pt x="1166" y="1919"/>
                  </a:lnTo>
                  <a:lnTo>
                    <a:pt x="1163" y="1919"/>
                  </a:lnTo>
                  <a:lnTo>
                    <a:pt x="1163" y="1916"/>
                  </a:lnTo>
                  <a:lnTo>
                    <a:pt x="1163" y="1915"/>
                  </a:lnTo>
                  <a:lnTo>
                    <a:pt x="1165" y="1915"/>
                  </a:lnTo>
                  <a:lnTo>
                    <a:pt x="1168" y="1913"/>
                  </a:lnTo>
                  <a:lnTo>
                    <a:pt x="1172" y="1910"/>
                  </a:lnTo>
                  <a:lnTo>
                    <a:pt x="1172" y="1907"/>
                  </a:lnTo>
                  <a:lnTo>
                    <a:pt x="1172" y="1906"/>
                  </a:lnTo>
                  <a:lnTo>
                    <a:pt x="1171" y="1904"/>
                  </a:lnTo>
                  <a:lnTo>
                    <a:pt x="1168" y="1902"/>
                  </a:lnTo>
                  <a:lnTo>
                    <a:pt x="1166" y="1901"/>
                  </a:lnTo>
                  <a:lnTo>
                    <a:pt x="1165" y="1901"/>
                  </a:lnTo>
                  <a:lnTo>
                    <a:pt x="1165" y="1899"/>
                  </a:lnTo>
                  <a:lnTo>
                    <a:pt x="1166" y="1896"/>
                  </a:lnTo>
                  <a:lnTo>
                    <a:pt x="1168" y="1895"/>
                  </a:lnTo>
                  <a:lnTo>
                    <a:pt x="1168" y="1892"/>
                  </a:lnTo>
                  <a:lnTo>
                    <a:pt x="1168" y="1889"/>
                  </a:lnTo>
                  <a:lnTo>
                    <a:pt x="1168" y="1886"/>
                  </a:lnTo>
                  <a:lnTo>
                    <a:pt x="1169" y="1884"/>
                  </a:lnTo>
                  <a:lnTo>
                    <a:pt x="1169" y="1883"/>
                  </a:lnTo>
                  <a:lnTo>
                    <a:pt x="1169" y="1881"/>
                  </a:lnTo>
                  <a:lnTo>
                    <a:pt x="1171" y="1881"/>
                  </a:lnTo>
                  <a:lnTo>
                    <a:pt x="1171" y="1881"/>
                  </a:lnTo>
                  <a:lnTo>
                    <a:pt x="1171" y="1880"/>
                  </a:lnTo>
                  <a:lnTo>
                    <a:pt x="1171" y="1878"/>
                  </a:lnTo>
                  <a:lnTo>
                    <a:pt x="1171" y="1875"/>
                  </a:lnTo>
                  <a:lnTo>
                    <a:pt x="1171" y="1872"/>
                  </a:lnTo>
                  <a:lnTo>
                    <a:pt x="1172" y="1872"/>
                  </a:lnTo>
                  <a:lnTo>
                    <a:pt x="1172" y="1872"/>
                  </a:lnTo>
                  <a:lnTo>
                    <a:pt x="1172" y="1871"/>
                  </a:lnTo>
                  <a:lnTo>
                    <a:pt x="1171" y="1869"/>
                  </a:lnTo>
                  <a:lnTo>
                    <a:pt x="1171" y="1869"/>
                  </a:lnTo>
                  <a:lnTo>
                    <a:pt x="1172" y="1867"/>
                  </a:lnTo>
                  <a:lnTo>
                    <a:pt x="1172" y="1867"/>
                  </a:lnTo>
                  <a:lnTo>
                    <a:pt x="1174" y="1867"/>
                  </a:lnTo>
                  <a:lnTo>
                    <a:pt x="1175" y="1871"/>
                  </a:lnTo>
                  <a:lnTo>
                    <a:pt x="1175" y="1871"/>
                  </a:lnTo>
                  <a:lnTo>
                    <a:pt x="1175" y="1867"/>
                  </a:lnTo>
                  <a:lnTo>
                    <a:pt x="1174" y="1864"/>
                  </a:lnTo>
                  <a:lnTo>
                    <a:pt x="1172" y="1864"/>
                  </a:lnTo>
                  <a:lnTo>
                    <a:pt x="1172" y="1864"/>
                  </a:lnTo>
                  <a:lnTo>
                    <a:pt x="1171" y="1863"/>
                  </a:lnTo>
                  <a:lnTo>
                    <a:pt x="1171" y="1863"/>
                  </a:lnTo>
                  <a:lnTo>
                    <a:pt x="1171" y="1861"/>
                  </a:lnTo>
                  <a:lnTo>
                    <a:pt x="1171" y="1861"/>
                  </a:lnTo>
                  <a:lnTo>
                    <a:pt x="1172" y="1860"/>
                  </a:lnTo>
                  <a:lnTo>
                    <a:pt x="1175" y="1860"/>
                  </a:lnTo>
                  <a:lnTo>
                    <a:pt x="1177" y="1858"/>
                  </a:lnTo>
                  <a:lnTo>
                    <a:pt x="1177" y="1855"/>
                  </a:lnTo>
                  <a:lnTo>
                    <a:pt x="1177" y="1855"/>
                  </a:lnTo>
                  <a:lnTo>
                    <a:pt x="1175" y="1858"/>
                  </a:lnTo>
                  <a:lnTo>
                    <a:pt x="1174" y="1858"/>
                  </a:lnTo>
                  <a:lnTo>
                    <a:pt x="1174" y="1858"/>
                  </a:lnTo>
                  <a:lnTo>
                    <a:pt x="1172" y="1858"/>
                  </a:lnTo>
                  <a:lnTo>
                    <a:pt x="1171" y="1857"/>
                  </a:lnTo>
                  <a:lnTo>
                    <a:pt x="1169" y="1855"/>
                  </a:lnTo>
                  <a:lnTo>
                    <a:pt x="1169" y="1855"/>
                  </a:lnTo>
                  <a:lnTo>
                    <a:pt x="1168" y="1857"/>
                  </a:lnTo>
                  <a:lnTo>
                    <a:pt x="1166" y="1860"/>
                  </a:lnTo>
                  <a:lnTo>
                    <a:pt x="1165" y="1860"/>
                  </a:lnTo>
                  <a:lnTo>
                    <a:pt x="1161" y="1861"/>
                  </a:lnTo>
                  <a:lnTo>
                    <a:pt x="1160" y="1860"/>
                  </a:lnTo>
                  <a:lnTo>
                    <a:pt x="1158" y="1860"/>
                  </a:lnTo>
                  <a:lnTo>
                    <a:pt x="1160" y="1858"/>
                  </a:lnTo>
                  <a:lnTo>
                    <a:pt x="1160" y="1858"/>
                  </a:lnTo>
                  <a:lnTo>
                    <a:pt x="1160" y="1858"/>
                  </a:lnTo>
                  <a:lnTo>
                    <a:pt x="1160" y="1857"/>
                  </a:lnTo>
                  <a:lnTo>
                    <a:pt x="1160" y="1857"/>
                  </a:lnTo>
                  <a:lnTo>
                    <a:pt x="1158" y="1855"/>
                  </a:lnTo>
                  <a:lnTo>
                    <a:pt x="1157" y="1855"/>
                  </a:lnTo>
                  <a:lnTo>
                    <a:pt x="1157" y="1852"/>
                  </a:lnTo>
                  <a:lnTo>
                    <a:pt x="1157" y="1849"/>
                  </a:lnTo>
                  <a:lnTo>
                    <a:pt x="1155" y="1848"/>
                  </a:lnTo>
                  <a:lnTo>
                    <a:pt x="1157" y="1846"/>
                  </a:lnTo>
                  <a:lnTo>
                    <a:pt x="1158" y="1839"/>
                  </a:lnTo>
                  <a:lnTo>
                    <a:pt x="1158" y="1836"/>
                  </a:lnTo>
                  <a:lnTo>
                    <a:pt x="1160" y="1833"/>
                  </a:lnTo>
                  <a:lnTo>
                    <a:pt x="1160" y="1831"/>
                  </a:lnTo>
                  <a:lnTo>
                    <a:pt x="1163" y="1829"/>
                  </a:lnTo>
                  <a:lnTo>
                    <a:pt x="1163" y="1828"/>
                  </a:lnTo>
                  <a:lnTo>
                    <a:pt x="1165" y="1822"/>
                  </a:lnTo>
                  <a:lnTo>
                    <a:pt x="1166" y="1819"/>
                  </a:lnTo>
                  <a:lnTo>
                    <a:pt x="1163" y="1810"/>
                  </a:lnTo>
                  <a:lnTo>
                    <a:pt x="1161" y="1808"/>
                  </a:lnTo>
                  <a:lnTo>
                    <a:pt x="1161" y="1805"/>
                  </a:lnTo>
                  <a:lnTo>
                    <a:pt x="1163" y="1802"/>
                  </a:lnTo>
                  <a:lnTo>
                    <a:pt x="1163" y="1801"/>
                  </a:lnTo>
                  <a:lnTo>
                    <a:pt x="1161" y="1799"/>
                  </a:lnTo>
                  <a:lnTo>
                    <a:pt x="1160" y="1795"/>
                  </a:lnTo>
                  <a:lnTo>
                    <a:pt x="1160" y="1793"/>
                  </a:lnTo>
                  <a:lnTo>
                    <a:pt x="1161" y="1791"/>
                  </a:lnTo>
                  <a:lnTo>
                    <a:pt x="1160" y="1790"/>
                  </a:lnTo>
                  <a:lnTo>
                    <a:pt x="1160" y="1788"/>
                  </a:lnTo>
                  <a:lnTo>
                    <a:pt x="1161" y="1787"/>
                  </a:lnTo>
                  <a:lnTo>
                    <a:pt x="1163" y="1788"/>
                  </a:lnTo>
                  <a:lnTo>
                    <a:pt x="1165" y="1787"/>
                  </a:lnTo>
                  <a:lnTo>
                    <a:pt x="1166" y="1787"/>
                  </a:lnTo>
                  <a:lnTo>
                    <a:pt x="1166" y="1785"/>
                  </a:lnTo>
                  <a:lnTo>
                    <a:pt x="1166" y="1782"/>
                  </a:lnTo>
                  <a:lnTo>
                    <a:pt x="1166" y="1781"/>
                  </a:lnTo>
                  <a:lnTo>
                    <a:pt x="1166" y="1779"/>
                  </a:lnTo>
                  <a:lnTo>
                    <a:pt x="1168" y="1779"/>
                  </a:lnTo>
                  <a:lnTo>
                    <a:pt x="1169" y="1778"/>
                  </a:lnTo>
                  <a:lnTo>
                    <a:pt x="1169" y="1775"/>
                  </a:lnTo>
                  <a:lnTo>
                    <a:pt x="1171" y="1769"/>
                  </a:lnTo>
                  <a:lnTo>
                    <a:pt x="1172" y="1767"/>
                  </a:lnTo>
                  <a:lnTo>
                    <a:pt x="1174" y="1766"/>
                  </a:lnTo>
                  <a:lnTo>
                    <a:pt x="1172" y="1763"/>
                  </a:lnTo>
                  <a:lnTo>
                    <a:pt x="1174" y="1761"/>
                  </a:lnTo>
                  <a:lnTo>
                    <a:pt x="1174" y="1761"/>
                  </a:lnTo>
                  <a:lnTo>
                    <a:pt x="1175" y="1760"/>
                  </a:lnTo>
                  <a:lnTo>
                    <a:pt x="1175" y="1758"/>
                  </a:lnTo>
                  <a:lnTo>
                    <a:pt x="1178" y="1755"/>
                  </a:lnTo>
                  <a:lnTo>
                    <a:pt x="1178" y="1753"/>
                  </a:lnTo>
                  <a:lnTo>
                    <a:pt x="1180" y="1749"/>
                  </a:lnTo>
                  <a:lnTo>
                    <a:pt x="1180" y="1746"/>
                  </a:lnTo>
                  <a:lnTo>
                    <a:pt x="1181" y="1743"/>
                  </a:lnTo>
                  <a:lnTo>
                    <a:pt x="1180" y="1741"/>
                  </a:lnTo>
                  <a:lnTo>
                    <a:pt x="1181" y="1740"/>
                  </a:lnTo>
                  <a:lnTo>
                    <a:pt x="1183" y="1737"/>
                  </a:lnTo>
                  <a:lnTo>
                    <a:pt x="1183" y="1737"/>
                  </a:lnTo>
                  <a:lnTo>
                    <a:pt x="1184" y="1734"/>
                  </a:lnTo>
                  <a:lnTo>
                    <a:pt x="1184" y="1732"/>
                  </a:lnTo>
                  <a:lnTo>
                    <a:pt x="1184" y="1731"/>
                  </a:lnTo>
                  <a:lnTo>
                    <a:pt x="1184" y="1729"/>
                  </a:lnTo>
                  <a:lnTo>
                    <a:pt x="1184" y="1726"/>
                  </a:lnTo>
                  <a:lnTo>
                    <a:pt x="1184" y="1725"/>
                  </a:lnTo>
                  <a:lnTo>
                    <a:pt x="1186" y="1725"/>
                  </a:lnTo>
                  <a:lnTo>
                    <a:pt x="1187" y="1720"/>
                  </a:lnTo>
                  <a:lnTo>
                    <a:pt x="1187" y="1717"/>
                  </a:lnTo>
                  <a:lnTo>
                    <a:pt x="1187" y="1715"/>
                  </a:lnTo>
                  <a:lnTo>
                    <a:pt x="1186" y="1713"/>
                  </a:lnTo>
                  <a:lnTo>
                    <a:pt x="1186" y="1707"/>
                  </a:lnTo>
                  <a:lnTo>
                    <a:pt x="1186" y="1703"/>
                  </a:lnTo>
                  <a:lnTo>
                    <a:pt x="1184" y="1697"/>
                  </a:lnTo>
                  <a:lnTo>
                    <a:pt x="1184" y="1696"/>
                  </a:lnTo>
                  <a:lnTo>
                    <a:pt x="1184" y="1693"/>
                  </a:lnTo>
                  <a:lnTo>
                    <a:pt x="1184" y="1690"/>
                  </a:lnTo>
                  <a:lnTo>
                    <a:pt x="1184" y="1687"/>
                  </a:lnTo>
                  <a:lnTo>
                    <a:pt x="1187" y="1683"/>
                  </a:lnTo>
                  <a:lnTo>
                    <a:pt x="1189" y="1680"/>
                  </a:lnTo>
                  <a:lnTo>
                    <a:pt x="1189" y="1677"/>
                  </a:lnTo>
                  <a:lnTo>
                    <a:pt x="1189" y="1673"/>
                  </a:lnTo>
                  <a:lnTo>
                    <a:pt x="1189" y="1671"/>
                  </a:lnTo>
                  <a:lnTo>
                    <a:pt x="1187" y="1671"/>
                  </a:lnTo>
                  <a:lnTo>
                    <a:pt x="1186" y="1665"/>
                  </a:lnTo>
                  <a:lnTo>
                    <a:pt x="1187" y="1665"/>
                  </a:lnTo>
                  <a:lnTo>
                    <a:pt x="1187" y="1665"/>
                  </a:lnTo>
                  <a:lnTo>
                    <a:pt x="1189" y="1662"/>
                  </a:lnTo>
                  <a:lnTo>
                    <a:pt x="1189" y="1661"/>
                  </a:lnTo>
                  <a:lnTo>
                    <a:pt x="1190" y="1658"/>
                  </a:lnTo>
                  <a:lnTo>
                    <a:pt x="1190" y="1655"/>
                  </a:lnTo>
                  <a:lnTo>
                    <a:pt x="1192" y="1650"/>
                  </a:lnTo>
                  <a:lnTo>
                    <a:pt x="1192" y="1649"/>
                  </a:lnTo>
                  <a:lnTo>
                    <a:pt x="1193" y="1649"/>
                  </a:lnTo>
                  <a:lnTo>
                    <a:pt x="1193" y="1648"/>
                  </a:lnTo>
                  <a:lnTo>
                    <a:pt x="1193" y="1645"/>
                  </a:lnTo>
                  <a:lnTo>
                    <a:pt x="1193" y="1644"/>
                  </a:lnTo>
                  <a:lnTo>
                    <a:pt x="1193" y="1642"/>
                  </a:lnTo>
                  <a:lnTo>
                    <a:pt x="1195" y="1638"/>
                  </a:lnTo>
                  <a:lnTo>
                    <a:pt x="1195" y="1636"/>
                  </a:lnTo>
                  <a:lnTo>
                    <a:pt x="1196" y="1633"/>
                  </a:lnTo>
                  <a:lnTo>
                    <a:pt x="1196" y="1632"/>
                  </a:lnTo>
                  <a:lnTo>
                    <a:pt x="1196" y="1630"/>
                  </a:lnTo>
                  <a:lnTo>
                    <a:pt x="1196" y="1630"/>
                  </a:lnTo>
                  <a:lnTo>
                    <a:pt x="1196" y="1626"/>
                  </a:lnTo>
                  <a:lnTo>
                    <a:pt x="1196" y="1624"/>
                  </a:lnTo>
                  <a:lnTo>
                    <a:pt x="1196" y="1624"/>
                  </a:lnTo>
                  <a:lnTo>
                    <a:pt x="1198" y="1620"/>
                  </a:lnTo>
                  <a:lnTo>
                    <a:pt x="1198" y="1618"/>
                  </a:lnTo>
                  <a:lnTo>
                    <a:pt x="1199" y="1618"/>
                  </a:lnTo>
                  <a:lnTo>
                    <a:pt x="1199" y="1615"/>
                  </a:lnTo>
                  <a:lnTo>
                    <a:pt x="1199" y="1614"/>
                  </a:lnTo>
                  <a:lnTo>
                    <a:pt x="1198" y="1609"/>
                  </a:lnTo>
                  <a:lnTo>
                    <a:pt x="1198" y="1607"/>
                  </a:lnTo>
                  <a:lnTo>
                    <a:pt x="1198" y="1603"/>
                  </a:lnTo>
                  <a:lnTo>
                    <a:pt x="1199" y="1600"/>
                  </a:lnTo>
                  <a:lnTo>
                    <a:pt x="1198" y="1598"/>
                  </a:lnTo>
                  <a:lnTo>
                    <a:pt x="1199" y="1597"/>
                  </a:lnTo>
                  <a:lnTo>
                    <a:pt x="1199" y="1595"/>
                  </a:lnTo>
                  <a:lnTo>
                    <a:pt x="1199" y="1594"/>
                  </a:lnTo>
                  <a:lnTo>
                    <a:pt x="1199" y="1592"/>
                  </a:lnTo>
                  <a:lnTo>
                    <a:pt x="1199" y="1592"/>
                  </a:lnTo>
                  <a:lnTo>
                    <a:pt x="1198" y="1591"/>
                  </a:lnTo>
                  <a:lnTo>
                    <a:pt x="1198" y="1589"/>
                  </a:lnTo>
                  <a:lnTo>
                    <a:pt x="1198" y="1588"/>
                  </a:lnTo>
                  <a:lnTo>
                    <a:pt x="1198" y="1588"/>
                  </a:lnTo>
                  <a:lnTo>
                    <a:pt x="1198" y="1586"/>
                  </a:lnTo>
                  <a:lnTo>
                    <a:pt x="1199" y="1586"/>
                  </a:lnTo>
                  <a:lnTo>
                    <a:pt x="1199" y="1585"/>
                  </a:lnTo>
                  <a:lnTo>
                    <a:pt x="1201" y="1583"/>
                  </a:lnTo>
                  <a:lnTo>
                    <a:pt x="1203" y="1579"/>
                  </a:lnTo>
                  <a:lnTo>
                    <a:pt x="1203" y="1574"/>
                  </a:lnTo>
                  <a:lnTo>
                    <a:pt x="1203" y="1571"/>
                  </a:lnTo>
                  <a:lnTo>
                    <a:pt x="1203" y="1570"/>
                  </a:lnTo>
                  <a:lnTo>
                    <a:pt x="1204" y="1566"/>
                  </a:lnTo>
                  <a:lnTo>
                    <a:pt x="1204" y="1565"/>
                  </a:lnTo>
                  <a:lnTo>
                    <a:pt x="1204" y="1564"/>
                  </a:lnTo>
                  <a:lnTo>
                    <a:pt x="1204" y="1562"/>
                  </a:lnTo>
                  <a:lnTo>
                    <a:pt x="1203" y="1554"/>
                  </a:lnTo>
                  <a:lnTo>
                    <a:pt x="1203" y="1553"/>
                  </a:lnTo>
                  <a:lnTo>
                    <a:pt x="1203" y="1548"/>
                  </a:lnTo>
                  <a:lnTo>
                    <a:pt x="1203" y="1544"/>
                  </a:lnTo>
                  <a:lnTo>
                    <a:pt x="1203" y="1542"/>
                  </a:lnTo>
                  <a:lnTo>
                    <a:pt x="1203" y="1541"/>
                  </a:lnTo>
                  <a:lnTo>
                    <a:pt x="1203" y="1540"/>
                  </a:lnTo>
                  <a:lnTo>
                    <a:pt x="1201" y="1536"/>
                  </a:lnTo>
                  <a:lnTo>
                    <a:pt x="1201" y="1530"/>
                  </a:lnTo>
                  <a:lnTo>
                    <a:pt x="1201" y="1528"/>
                  </a:lnTo>
                  <a:lnTo>
                    <a:pt x="1201" y="1524"/>
                  </a:lnTo>
                  <a:lnTo>
                    <a:pt x="1199" y="1524"/>
                  </a:lnTo>
                  <a:lnTo>
                    <a:pt x="1199" y="1523"/>
                  </a:lnTo>
                  <a:lnTo>
                    <a:pt x="1195" y="1522"/>
                  </a:lnTo>
                  <a:lnTo>
                    <a:pt x="1193" y="1519"/>
                  </a:lnTo>
                  <a:lnTo>
                    <a:pt x="1192" y="1518"/>
                  </a:lnTo>
                  <a:lnTo>
                    <a:pt x="1189" y="1516"/>
                  </a:lnTo>
                  <a:lnTo>
                    <a:pt x="1189" y="1516"/>
                  </a:lnTo>
                  <a:lnTo>
                    <a:pt x="1187" y="1512"/>
                  </a:lnTo>
                  <a:lnTo>
                    <a:pt x="1187" y="1512"/>
                  </a:lnTo>
                  <a:lnTo>
                    <a:pt x="1186" y="1511"/>
                  </a:lnTo>
                  <a:lnTo>
                    <a:pt x="1183" y="1510"/>
                  </a:lnTo>
                  <a:lnTo>
                    <a:pt x="1183" y="1510"/>
                  </a:lnTo>
                  <a:lnTo>
                    <a:pt x="1181" y="1507"/>
                  </a:lnTo>
                  <a:lnTo>
                    <a:pt x="1180" y="1507"/>
                  </a:lnTo>
                  <a:lnTo>
                    <a:pt x="1177" y="1506"/>
                  </a:lnTo>
                  <a:lnTo>
                    <a:pt x="1177" y="1505"/>
                  </a:lnTo>
                  <a:lnTo>
                    <a:pt x="1175" y="1504"/>
                  </a:lnTo>
                  <a:lnTo>
                    <a:pt x="1171" y="1501"/>
                  </a:lnTo>
                  <a:lnTo>
                    <a:pt x="1169" y="1501"/>
                  </a:lnTo>
                  <a:lnTo>
                    <a:pt x="1165" y="1499"/>
                  </a:lnTo>
                  <a:lnTo>
                    <a:pt x="1163" y="1499"/>
                  </a:lnTo>
                  <a:lnTo>
                    <a:pt x="1160" y="1496"/>
                  </a:lnTo>
                  <a:lnTo>
                    <a:pt x="1158" y="1495"/>
                  </a:lnTo>
                  <a:lnTo>
                    <a:pt x="1154" y="1493"/>
                  </a:lnTo>
                  <a:lnTo>
                    <a:pt x="1151" y="1493"/>
                  </a:lnTo>
                  <a:lnTo>
                    <a:pt x="1149" y="1490"/>
                  </a:lnTo>
                  <a:lnTo>
                    <a:pt x="1142" y="1487"/>
                  </a:lnTo>
                  <a:lnTo>
                    <a:pt x="1142" y="1484"/>
                  </a:lnTo>
                  <a:lnTo>
                    <a:pt x="1140" y="1483"/>
                  </a:lnTo>
                  <a:lnTo>
                    <a:pt x="1139" y="1483"/>
                  </a:lnTo>
                  <a:lnTo>
                    <a:pt x="1137" y="1481"/>
                  </a:lnTo>
                  <a:lnTo>
                    <a:pt x="1134" y="1478"/>
                  </a:lnTo>
                  <a:lnTo>
                    <a:pt x="1133" y="1477"/>
                  </a:lnTo>
                  <a:lnTo>
                    <a:pt x="1131" y="1476"/>
                  </a:lnTo>
                  <a:lnTo>
                    <a:pt x="1130" y="1472"/>
                  </a:lnTo>
                  <a:lnTo>
                    <a:pt x="1130" y="1471"/>
                  </a:lnTo>
                  <a:lnTo>
                    <a:pt x="1128" y="1471"/>
                  </a:lnTo>
                  <a:lnTo>
                    <a:pt x="1128" y="1469"/>
                  </a:lnTo>
                  <a:lnTo>
                    <a:pt x="1127" y="1466"/>
                  </a:lnTo>
                  <a:lnTo>
                    <a:pt x="1128" y="1466"/>
                  </a:lnTo>
                  <a:lnTo>
                    <a:pt x="1128" y="1466"/>
                  </a:lnTo>
                  <a:lnTo>
                    <a:pt x="1130" y="1462"/>
                  </a:lnTo>
                  <a:lnTo>
                    <a:pt x="1128" y="1460"/>
                  </a:lnTo>
                  <a:lnTo>
                    <a:pt x="1127" y="1458"/>
                  </a:lnTo>
                  <a:lnTo>
                    <a:pt x="1125" y="1456"/>
                  </a:lnTo>
                  <a:lnTo>
                    <a:pt x="1125" y="1454"/>
                  </a:lnTo>
                  <a:lnTo>
                    <a:pt x="1123" y="1452"/>
                  </a:lnTo>
                  <a:lnTo>
                    <a:pt x="1122" y="1450"/>
                  </a:lnTo>
                  <a:lnTo>
                    <a:pt x="1120" y="1448"/>
                  </a:lnTo>
                  <a:lnTo>
                    <a:pt x="1119" y="1446"/>
                  </a:lnTo>
                  <a:lnTo>
                    <a:pt x="1119" y="1446"/>
                  </a:lnTo>
                  <a:lnTo>
                    <a:pt x="1119" y="1446"/>
                  </a:lnTo>
                  <a:lnTo>
                    <a:pt x="1117" y="1444"/>
                  </a:lnTo>
                  <a:lnTo>
                    <a:pt x="1117" y="1442"/>
                  </a:lnTo>
                  <a:lnTo>
                    <a:pt x="1116" y="1440"/>
                  </a:lnTo>
                  <a:lnTo>
                    <a:pt x="1116" y="1438"/>
                  </a:lnTo>
                  <a:lnTo>
                    <a:pt x="1111" y="1434"/>
                  </a:lnTo>
                  <a:lnTo>
                    <a:pt x="1111" y="1434"/>
                  </a:lnTo>
                  <a:lnTo>
                    <a:pt x="1111" y="1432"/>
                  </a:lnTo>
                  <a:lnTo>
                    <a:pt x="1110" y="1428"/>
                  </a:lnTo>
                  <a:lnTo>
                    <a:pt x="1105" y="1423"/>
                  </a:lnTo>
                  <a:lnTo>
                    <a:pt x="1105" y="1420"/>
                  </a:lnTo>
                  <a:lnTo>
                    <a:pt x="1104" y="1417"/>
                  </a:lnTo>
                  <a:lnTo>
                    <a:pt x="1102" y="1415"/>
                  </a:lnTo>
                  <a:lnTo>
                    <a:pt x="1101" y="1411"/>
                  </a:lnTo>
                  <a:lnTo>
                    <a:pt x="1099" y="1409"/>
                  </a:lnTo>
                  <a:lnTo>
                    <a:pt x="1099" y="1405"/>
                  </a:lnTo>
                  <a:lnTo>
                    <a:pt x="1098" y="1403"/>
                  </a:lnTo>
                  <a:lnTo>
                    <a:pt x="1098" y="1402"/>
                  </a:lnTo>
                  <a:lnTo>
                    <a:pt x="1096" y="1399"/>
                  </a:lnTo>
                  <a:lnTo>
                    <a:pt x="1095" y="1397"/>
                  </a:lnTo>
                  <a:lnTo>
                    <a:pt x="1093" y="1393"/>
                  </a:lnTo>
                  <a:lnTo>
                    <a:pt x="1090" y="1393"/>
                  </a:lnTo>
                  <a:lnTo>
                    <a:pt x="1090" y="1393"/>
                  </a:lnTo>
                  <a:lnTo>
                    <a:pt x="1087" y="1386"/>
                  </a:lnTo>
                  <a:lnTo>
                    <a:pt x="1087" y="1385"/>
                  </a:lnTo>
                  <a:lnTo>
                    <a:pt x="1086" y="1381"/>
                  </a:lnTo>
                  <a:lnTo>
                    <a:pt x="1084" y="1380"/>
                  </a:lnTo>
                  <a:lnTo>
                    <a:pt x="1082" y="1379"/>
                  </a:lnTo>
                  <a:lnTo>
                    <a:pt x="1081" y="1376"/>
                  </a:lnTo>
                  <a:lnTo>
                    <a:pt x="1072" y="1373"/>
                  </a:lnTo>
                  <a:lnTo>
                    <a:pt x="1069" y="1370"/>
                  </a:lnTo>
                  <a:lnTo>
                    <a:pt x="1069" y="1369"/>
                  </a:lnTo>
                  <a:lnTo>
                    <a:pt x="1067" y="1368"/>
                  </a:lnTo>
                  <a:lnTo>
                    <a:pt x="1067" y="1368"/>
                  </a:lnTo>
                  <a:lnTo>
                    <a:pt x="1069" y="1367"/>
                  </a:lnTo>
                  <a:lnTo>
                    <a:pt x="1070" y="1368"/>
                  </a:lnTo>
                  <a:lnTo>
                    <a:pt x="1070" y="1368"/>
                  </a:lnTo>
                  <a:lnTo>
                    <a:pt x="1072" y="1367"/>
                  </a:lnTo>
                  <a:lnTo>
                    <a:pt x="1072" y="1364"/>
                  </a:lnTo>
                  <a:lnTo>
                    <a:pt x="1070" y="1363"/>
                  </a:lnTo>
                  <a:lnTo>
                    <a:pt x="1067" y="1358"/>
                  </a:lnTo>
                  <a:lnTo>
                    <a:pt x="1069" y="1358"/>
                  </a:lnTo>
                  <a:lnTo>
                    <a:pt x="1069" y="1357"/>
                  </a:lnTo>
                  <a:lnTo>
                    <a:pt x="1067" y="1356"/>
                  </a:lnTo>
                  <a:lnTo>
                    <a:pt x="1066" y="1355"/>
                  </a:lnTo>
                  <a:lnTo>
                    <a:pt x="1066" y="1352"/>
                  </a:lnTo>
                  <a:lnTo>
                    <a:pt x="1066" y="1348"/>
                  </a:lnTo>
                  <a:lnTo>
                    <a:pt x="1067" y="1346"/>
                  </a:lnTo>
                  <a:lnTo>
                    <a:pt x="1072" y="1344"/>
                  </a:lnTo>
                  <a:lnTo>
                    <a:pt x="1072" y="1340"/>
                  </a:lnTo>
                  <a:lnTo>
                    <a:pt x="1075" y="1340"/>
                  </a:lnTo>
                  <a:lnTo>
                    <a:pt x="1076" y="1339"/>
                  </a:lnTo>
                  <a:lnTo>
                    <a:pt x="1078" y="1338"/>
                  </a:lnTo>
                  <a:lnTo>
                    <a:pt x="1078" y="1338"/>
                  </a:lnTo>
                  <a:lnTo>
                    <a:pt x="1081" y="1336"/>
                  </a:lnTo>
                  <a:lnTo>
                    <a:pt x="1081" y="1336"/>
                  </a:lnTo>
                  <a:lnTo>
                    <a:pt x="1082" y="1334"/>
                  </a:lnTo>
                  <a:lnTo>
                    <a:pt x="1082" y="1334"/>
                  </a:lnTo>
                  <a:lnTo>
                    <a:pt x="1082" y="1333"/>
                  </a:lnTo>
                  <a:lnTo>
                    <a:pt x="1084" y="1330"/>
                  </a:lnTo>
                  <a:lnTo>
                    <a:pt x="1086" y="1327"/>
                  </a:lnTo>
                  <a:lnTo>
                    <a:pt x="1086" y="1326"/>
                  </a:lnTo>
                  <a:lnTo>
                    <a:pt x="1084" y="1324"/>
                  </a:lnTo>
                  <a:lnTo>
                    <a:pt x="1084" y="1322"/>
                  </a:lnTo>
                  <a:lnTo>
                    <a:pt x="1084" y="1321"/>
                  </a:lnTo>
                  <a:lnTo>
                    <a:pt x="1084" y="1321"/>
                  </a:lnTo>
                  <a:lnTo>
                    <a:pt x="1084" y="1322"/>
                  </a:lnTo>
                  <a:lnTo>
                    <a:pt x="1084" y="1326"/>
                  </a:lnTo>
                  <a:lnTo>
                    <a:pt x="1082" y="1327"/>
                  </a:lnTo>
                  <a:lnTo>
                    <a:pt x="1082" y="1327"/>
                  </a:lnTo>
                  <a:lnTo>
                    <a:pt x="1082" y="1327"/>
                  </a:lnTo>
                  <a:lnTo>
                    <a:pt x="1082" y="1324"/>
                  </a:lnTo>
                  <a:lnTo>
                    <a:pt x="1081" y="1326"/>
                  </a:lnTo>
                  <a:lnTo>
                    <a:pt x="1081" y="1327"/>
                  </a:lnTo>
                  <a:lnTo>
                    <a:pt x="1079" y="1328"/>
                  </a:lnTo>
                  <a:lnTo>
                    <a:pt x="1079" y="1328"/>
                  </a:lnTo>
                  <a:lnTo>
                    <a:pt x="1079" y="1328"/>
                  </a:lnTo>
                  <a:lnTo>
                    <a:pt x="1078" y="1328"/>
                  </a:lnTo>
                  <a:lnTo>
                    <a:pt x="1076" y="1327"/>
                  </a:lnTo>
                  <a:lnTo>
                    <a:pt x="1073" y="1326"/>
                  </a:lnTo>
                  <a:lnTo>
                    <a:pt x="1072" y="1324"/>
                  </a:lnTo>
                  <a:lnTo>
                    <a:pt x="1070" y="1324"/>
                  </a:lnTo>
                  <a:lnTo>
                    <a:pt x="1070" y="1322"/>
                  </a:lnTo>
                  <a:lnTo>
                    <a:pt x="1070" y="1322"/>
                  </a:lnTo>
                  <a:lnTo>
                    <a:pt x="1072" y="1322"/>
                  </a:lnTo>
                  <a:lnTo>
                    <a:pt x="1073" y="1321"/>
                  </a:lnTo>
                  <a:lnTo>
                    <a:pt x="1073" y="1320"/>
                  </a:lnTo>
                  <a:lnTo>
                    <a:pt x="1073" y="1318"/>
                  </a:lnTo>
                  <a:lnTo>
                    <a:pt x="1072" y="1315"/>
                  </a:lnTo>
                  <a:lnTo>
                    <a:pt x="1072" y="1312"/>
                  </a:lnTo>
                  <a:lnTo>
                    <a:pt x="1072" y="1312"/>
                  </a:lnTo>
                  <a:lnTo>
                    <a:pt x="1072" y="1309"/>
                  </a:lnTo>
                  <a:lnTo>
                    <a:pt x="1072" y="1307"/>
                  </a:lnTo>
                  <a:lnTo>
                    <a:pt x="1075" y="1307"/>
                  </a:lnTo>
                  <a:lnTo>
                    <a:pt x="1075" y="1306"/>
                  </a:lnTo>
                  <a:lnTo>
                    <a:pt x="1076" y="1304"/>
                  </a:lnTo>
                  <a:lnTo>
                    <a:pt x="1076" y="1303"/>
                  </a:lnTo>
                  <a:lnTo>
                    <a:pt x="1078" y="1303"/>
                  </a:lnTo>
                  <a:lnTo>
                    <a:pt x="1079" y="1303"/>
                  </a:lnTo>
                  <a:lnTo>
                    <a:pt x="1078" y="1303"/>
                  </a:lnTo>
                  <a:lnTo>
                    <a:pt x="1076" y="1301"/>
                  </a:lnTo>
                  <a:lnTo>
                    <a:pt x="1076" y="1300"/>
                  </a:lnTo>
                  <a:lnTo>
                    <a:pt x="1078" y="1298"/>
                  </a:lnTo>
                  <a:lnTo>
                    <a:pt x="1079" y="1297"/>
                  </a:lnTo>
                  <a:lnTo>
                    <a:pt x="1081" y="1295"/>
                  </a:lnTo>
                  <a:lnTo>
                    <a:pt x="1081" y="1294"/>
                  </a:lnTo>
                  <a:lnTo>
                    <a:pt x="1082" y="1291"/>
                  </a:lnTo>
                  <a:lnTo>
                    <a:pt x="1081" y="1288"/>
                  </a:lnTo>
                  <a:lnTo>
                    <a:pt x="1081" y="1286"/>
                  </a:lnTo>
                  <a:lnTo>
                    <a:pt x="1082" y="1286"/>
                  </a:lnTo>
                  <a:lnTo>
                    <a:pt x="1084" y="1285"/>
                  </a:lnTo>
                  <a:lnTo>
                    <a:pt x="1086" y="1285"/>
                  </a:lnTo>
                  <a:lnTo>
                    <a:pt x="1086" y="1283"/>
                  </a:lnTo>
                  <a:lnTo>
                    <a:pt x="1087" y="1283"/>
                  </a:lnTo>
                  <a:lnTo>
                    <a:pt x="1089" y="1283"/>
                  </a:lnTo>
                  <a:lnTo>
                    <a:pt x="1092" y="1282"/>
                  </a:lnTo>
                  <a:lnTo>
                    <a:pt x="1096" y="1282"/>
                  </a:lnTo>
                  <a:lnTo>
                    <a:pt x="1096" y="1280"/>
                  </a:lnTo>
                  <a:lnTo>
                    <a:pt x="1096" y="1277"/>
                  </a:lnTo>
                  <a:lnTo>
                    <a:pt x="1096" y="1277"/>
                  </a:lnTo>
                  <a:lnTo>
                    <a:pt x="1095" y="1274"/>
                  </a:lnTo>
                  <a:lnTo>
                    <a:pt x="1095" y="1274"/>
                  </a:lnTo>
                  <a:lnTo>
                    <a:pt x="1098" y="1272"/>
                  </a:lnTo>
                  <a:lnTo>
                    <a:pt x="1099" y="1274"/>
                  </a:lnTo>
                  <a:lnTo>
                    <a:pt x="1101" y="1272"/>
                  </a:lnTo>
                  <a:lnTo>
                    <a:pt x="1099" y="1271"/>
                  </a:lnTo>
                  <a:lnTo>
                    <a:pt x="1099" y="1268"/>
                  </a:lnTo>
                  <a:lnTo>
                    <a:pt x="1099" y="1266"/>
                  </a:lnTo>
                  <a:lnTo>
                    <a:pt x="1101" y="1266"/>
                  </a:lnTo>
                  <a:lnTo>
                    <a:pt x="1101" y="1265"/>
                  </a:lnTo>
                  <a:lnTo>
                    <a:pt x="1102" y="1265"/>
                  </a:lnTo>
                  <a:lnTo>
                    <a:pt x="1102" y="1265"/>
                  </a:lnTo>
                  <a:lnTo>
                    <a:pt x="1104" y="1265"/>
                  </a:lnTo>
                  <a:lnTo>
                    <a:pt x="1105" y="1265"/>
                  </a:lnTo>
                  <a:lnTo>
                    <a:pt x="1105" y="1265"/>
                  </a:lnTo>
                  <a:lnTo>
                    <a:pt x="1107" y="1265"/>
                  </a:lnTo>
                  <a:lnTo>
                    <a:pt x="1107" y="1263"/>
                  </a:lnTo>
                  <a:lnTo>
                    <a:pt x="1108" y="1263"/>
                  </a:lnTo>
                  <a:lnTo>
                    <a:pt x="1108" y="1262"/>
                  </a:lnTo>
                  <a:lnTo>
                    <a:pt x="1108" y="1262"/>
                  </a:lnTo>
                  <a:lnTo>
                    <a:pt x="1110" y="1262"/>
                  </a:lnTo>
                  <a:lnTo>
                    <a:pt x="1110" y="1262"/>
                  </a:lnTo>
                  <a:lnTo>
                    <a:pt x="1110" y="1262"/>
                  </a:lnTo>
                  <a:lnTo>
                    <a:pt x="1111" y="1260"/>
                  </a:lnTo>
                  <a:lnTo>
                    <a:pt x="1111" y="1260"/>
                  </a:lnTo>
                  <a:lnTo>
                    <a:pt x="1110" y="1259"/>
                  </a:lnTo>
                  <a:lnTo>
                    <a:pt x="1110" y="1259"/>
                  </a:lnTo>
                  <a:lnTo>
                    <a:pt x="1111" y="1259"/>
                  </a:lnTo>
                  <a:lnTo>
                    <a:pt x="1113" y="1257"/>
                  </a:lnTo>
                  <a:lnTo>
                    <a:pt x="1113" y="1257"/>
                  </a:lnTo>
                  <a:lnTo>
                    <a:pt x="1113" y="1256"/>
                  </a:lnTo>
                  <a:lnTo>
                    <a:pt x="1114" y="1254"/>
                  </a:lnTo>
                  <a:lnTo>
                    <a:pt x="1114" y="1254"/>
                  </a:lnTo>
                  <a:lnTo>
                    <a:pt x="1114" y="1253"/>
                  </a:lnTo>
                  <a:lnTo>
                    <a:pt x="1116" y="1251"/>
                  </a:lnTo>
                  <a:lnTo>
                    <a:pt x="1117" y="1248"/>
                  </a:lnTo>
                  <a:lnTo>
                    <a:pt x="1117" y="1248"/>
                  </a:lnTo>
                  <a:lnTo>
                    <a:pt x="1117" y="1248"/>
                  </a:lnTo>
                  <a:lnTo>
                    <a:pt x="1116" y="1248"/>
                  </a:lnTo>
                  <a:lnTo>
                    <a:pt x="1116" y="1248"/>
                  </a:lnTo>
                  <a:lnTo>
                    <a:pt x="1116" y="1247"/>
                  </a:lnTo>
                  <a:lnTo>
                    <a:pt x="1116" y="1245"/>
                  </a:lnTo>
                  <a:lnTo>
                    <a:pt x="1114" y="1247"/>
                  </a:lnTo>
                  <a:lnTo>
                    <a:pt x="1114" y="1245"/>
                  </a:lnTo>
                  <a:lnTo>
                    <a:pt x="1114" y="1245"/>
                  </a:lnTo>
                  <a:lnTo>
                    <a:pt x="1114" y="1244"/>
                  </a:lnTo>
                  <a:lnTo>
                    <a:pt x="1114" y="1244"/>
                  </a:lnTo>
                  <a:lnTo>
                    <a:pt x="1113" y="1244"/>
                  </a:lnTo>
                  <a:lnTo>
                    <a:pt x="1113" y="1244"/>
                  </a:lnTo>
                  <a:lnTo>
                    <a:pt x="1113" y="1242"/>
                  </a:lnTo>
                  <a:lnTo>
                    <a:pt x="1114" y="1242"/>
                  </a:lnTo>
                  <a:lnTo>
                    <a:pt x="1114" y="1242"/>
                  </a:lnTo>
                  <a:lnTo>
                    <a:pt x="1114" y="1240"/>
                  </a:lnTo>
                  <a:lnTo>
                    <a:pt x="1116" y="1239"/>
                  </a:lnTo>
                  <a:lnTo>
                    <a:pt x="1116" y="1237"/>
                  </a:lnTo>
                  <a:lnTo>
                    <a:pt x="1116" y="1237"/>
                  </a:lnTo>
                  <a:lnTo>
                    <a:pt x="1114" y="1236"/>
                  </a:lnTo>
                  <a:lnTo>
                    <a:pt x="1114" y="1233"/>
                  </a:lnTo>
                  <a:lnTo>
                    <a:pt x="1114" y="1231"/>
                  </a:lnTo>
                  <a:lnTo>
                    <a:pt x="1114" y="1230"/>
                  </a:lnTo>
                  <a:lnTo>
                    <a:pt x="1114" y="1228"/>
                  </a:lnTo>
                  <a:lnTo>
                    <a:pt x="1113" y="1227"/>
                  </a:lnTo>
                  <a:lnTo>
                    <a:pt x="1114" y="1225"/>
                  </a:lnTo>
                  <a:lnTo>
                    <a:pt x="1116" y="1224"/>
                  </a:lnTo>
                  <a:lnTo>
                    <a:pt x="1114" y="1221"/>
                  </a:lnTo>
                  <a:lnTo>
                    <a:pt x="1113" y="1219"/>
                  </a:lnTo>
                  <a:lnTo>
                    <a:pt x="1113" y="1218"/>
                  </a:lnTo>
                  <a:lnTo>
                    <a:pt x="1114" y="1218"/>
                  </a:lnTo>
                  <a:lnTo>
                    <a:pt x="1114" y="1218"/>
                  </a:lnTo>
                  <a:lnTo>
                    <a:pt x="1114" y="1216"/>
                  </a:lnTo>
                  <a:lnTo>
                    <a:pt x="1114" y="1215"/>
                  </a:lnTo>
                  <a:lnTo>
                    <a:pt x="1114" y="1213"/>
                  </a:lnTo>
                  <a:lnTo>
                    <a:pt x="1113" y="1213"/>
                  </a:lnTo>
                  <a:lnTo>
                    <a:pt x="1111" y="1212"/>
                  </a:lnTo>
                  <a:lnTo>
                    <a:pt x="1111" y="1212"/>
                  </a:lnTo>
                  <a:lnTo>
                    <a:pt x="1111" y="1210"/>
                  </a:lnTo>
                  <a:lnTo>
                    <a:pt x="1110" y="1207"/>
                  </a:lnTo>
                  <a:lnTo>
                    <a:pt x="1108" y="1207"/>
                  </a:lnTo>
                  <a:lnTo>
                    <a:pt x="1108" y="1206"/>
                  </a:lnTo>
                  <a:lnTo>
                    <a:pt x="1105" y="1202"/>
                  </a:lnTo>
                  <a:lnTo>
                    <a:pt x="1102" y="1198"/>
                  </a:lnTo>
                  <a:lnTo>
                    <a:pt x="1102" y="1196"/>
                  </a:lnTo>
                  <a:lnTo>
                    <a:pt x="1102" y="1196"/>
                  </a:lnTo>
                  <a:lnTo>
                    <a:pt x="1102" y="1196"/>
                  </a:lnTo>
                  <a:lnTo>
                    <a:pt x="1104" y="1196"/>
                  </a:lnTo>
                  <a:lnTo>
                    <a:pt x="1104" y="1195"/>
                  </a:lnTo>
                  <a:lnTo>
                    <a:pt x="1104" y="1193"/>
                  </a:lnTo>
                  <a:lnTo>
                    <a:pt x="1105" y="1193"/>
                  </a:lnTo>
                  <a:lnTo>
                    <a:pt x="1105" y="1192"/>
                  </a:lnTo>
                  <a:lnTo>
                    <a:pt x="1105" y="1192"/>
                  </a:lnTo>
                  <a:lnTo>
                    <a:pt x="1107" y="1193"/>
                  </a:lnTo>
                  <a:lnTo>
                    <a:pt x="1107" y="1195"/>
                  </a:lnTo>
                  <a:lnTo>
                    <a:pt x="1108" y="1195"/>
                  </a:lnTo>
                  <a:lnTo>
                    <a:pt x="1110" y="1195"/>
                  </a:lnTo>
                  <a:lnTo>
                    <a:pt x="1108" y="1195"/>
                  </a:lnTo>
                  <a:lnTo>
                    <a:pt x="1107" y="1193"/>
                  </a:lnTo>
                  <a:lnTo>
                    <a:pt x="1107" y="1192"/>
                  </a:lnTo>
                  <a:lnTo>
                    <a:pt x="1105" y="1190"/>
                  </a:lnTo>
                  <a:lnTo>
                    <a:pt x="1105" y="1192"/>
                  </a:lnTo>
                  <a:lnTo>
                    <a:pt x="1104" y="1192"/>
                  </a:lnTo>
                  <a:lnTo>
                    <a:pt x="1104" y="1192"/>
                  </a:lnTo>
                  <a:lnTo>
                    <a:pt x="1104" y="1192"/>
                  </a:lnTo>
                  <a:lnTo>
                    <a:pt x="1104" y="1192"/>
                  </a:lnTo>
                  <a:lnTo>
                    <a:pt x="1102" y="1192"/>
                  </a:lnTo>
                  <a:lnTo>
                    <a:pt x="1102" y="1190"/>
                  </a:lnTo>
                  <a:lnTo>
                    <a:pt x="1102" y="1190"/>
                  </a:lnTo>
                  <a:lnTo>
                    <a:pt x="1102" y="1192"/>
                  </a:lnTo>
                  <a:lnTo>
                    <a:pt x="1102" y="1192"/>
                  </a:lnTo>
                  <a:lnTo>
                    <a:pt x="1102" y="1193"/>
                  </a:lnTo>
                  <a:lnTo>
                    <a:pt x="1102" y="1193"/>
                  </a:lnTo>
                  <a:lnTo>
                    <a:pt x="1101" y="1192"/>
                  </a:lnTo>
                  <a:lnTo>
                    <a:pt x="1101" y="1192"/>
                  </a:lnTo>
                  <a:lnTo>
                    <a:pt x="1101" y="1189"/>
                  </a:lnTo>
                  <a:lnTo>
                    <a:pt x="1099" y="1189"/>
                  </a:lnTo>
                  <a:lnTo>
                    <a:pt x="1099" y="1187"/>
                  </a:lnTo>
                  <a:lnTo>
                    <a:pt x="1098" y="1187"/>
                  </a:lnTo>
                  <a:lnTo>
                    <a:pt x="1098" y="1187"/>
                  </a:lnTo>
                  <a:lnTo>
                    <a:pt x="1096" y="1187"/>
                  </a:lnTo>
                  <a:lnTo>
                    <a:pt x="1095" y="1186"/>
                  </a:lnTo>
                  <a:lnTo>
                    <a:pt x="1093" y="1184"/>
                  </a:lnTo>
                  <a:lnTo>
                    <a:pt x="1092" y="1184"/>
                  </a:lnTo>
                  <a:lnTo>
                    <a:pt x="1089" y="1184"/>
                  </a:lnTo>
                  <a:lnTo>
                    <a:pt x="1089" y="1186"/>
                  </a:lnTo>
                  <a:lnTo>
                    <a:pt x="1087" y="1186"/>
                  </a:lnTo>
                  <a:lnTo>
                    <a:pt x="1087" y="1186"/>
                  </a:lnTo>
                  <a:lnTo>
                    <a:pt x="1086" y="1186"/>
                  </a:lnTo>
                  <a:lnTo>
                    <a:pt x="1086" y="1187"/>
                  </a:lnTo>
                  <a:lnTo>
                    <a:pt x="1086" y="1189"/>
                  </a:lnTo>
                  <a:lnTo>
                    <a:pt x="1084" y="1189"/>
                  </a:lnTo>
                  <a:lnTo>
                    <a:pt x="1086" y="1190"/>
                  </a:lnTo>
                  <a:lnTo>
                    <a:pt x="1081" y="1193"/>
                  </a:lnTo>
                  <a:lnTo>
                    <a:pt x="1079" y="1193"/>
                  </a:lnTo>
                  <a:lnTo>
                    <a:pt x="1078" y="1193"/>
                  </a:lnTo>
                  <a:lnTo>
                    <a:pt x="1078" y="1193"/>
                  </a:lnTo>
                  <a:lnTo>
                    <a:pt x="1076" y="1195"/>
                  </a:lnTo>
                  <a:lnTo>
                    <a:pt x="1076" y="1195"/>
                  </a:lnTo>
                  <a:lnTo>
                    <a:pt x="1076" y="1196"/>
                  </a:lnTo>
                  <a:lnTo>
                    <a:pt x="1078" y="1196"/>
                  </a:lnTo>
                  <a:lnTo>
                    <a:pt x="1078" y="1196"/>
                  </a:lnTo>
                  <a:lnTo>
                    <a:pt x="1079" y="1199"/>
                  </a:lnTo>
                  <a:lnTo>
                    <a:pt x="1081" y="1201"/>
                  </a:lnTo>
                  <a:lnTo>
                    <a:pt x="1082" y="1202"/>
                  </a:lnTo>
                  <a:lnTo>
                    <a:pt x="1082" y="1204"/>
                  </a:lnTo>
                  <a:lnTo>
                    <a:pt x="1081" y="1204"/>
                  </a:lnTo>
                  <a:lnTo>
                    <a:pt x="1081" y="1204"/>
                  </a:lnTo>
                  <a:lnTo>
                    <a:pt x="1079" y="1204"/>
                  </a:lnTo>
                  <a:lnTo>
                    <a:pt x="1078" y="1204"/>
                  </a:lnTo>
                  <a:lnTo>
                    <a:pt x="1078" y="1206"/>
                  </a:lnTo>
                  <a:lnTo>
                    <a:pt x="1076" y="1206"/>
                  </a:lnTo>
                  <a:lnTo>
                    <a:pt x="1073" y="1207"/>
                  </a:lnTo>
                  <a:lnTo>
                    <a:pt x="1072" y="1207"/>
                  </a:lnTo>
                  <a:lnTo>
                    <a:pt x="1072" y="1206"/>
                  </a:lnTo>
                  <a:lnTo>
                    <a:pt x="1070" y="1204"/>
                  </a:lnTo>
                  <a:lnTo>
                    <a:pt x="1070" y="1201"/>
                  </a:lnTo>
                  <a:lnTo>
                    <a:pt x="1069" y="1198"/>
                  </a:lnTo>
                  <a:lnTo>
                    <a:pt x="1069" y="1198"/>
                  </a:lnTo>
                  <a:lnTo>
                    <a:pt x="1069" y="1199"/>
                  </a:lnTo>
                  <a:lnTo>
                    <a:pt x="1067" y="1199"/>
                  </a:lnTo>
                  <a:lnTo>
                    <a:pt x="1067" y="1201"/>
                  </a:lnTo>
                  <a:lnTo>
                    <a:pt x="1067" y="1202"/>
                  </a:lnTo>
                  <a:lnTo>
                    <a:pt x="1067" y="1201"/>
                  </a:lnTo>
                  <a:lnTo>
                    <a:pt x="1066" y="1201"/>
                  </a:lnTo>
                  <a:lnTo>
                    <a:pt x="1064" y="1201"/>
                  </a:lnTo>
                  <a:lnTo>
                    <a:pt x="1061" y="1196"/>
                  </a:lnTo>
                  <a:lnTo>
                    <a:pt x="1061" y="1196"/>
                  </a:lnTo>
                  <a:lnTo>
                    <a:pt x="1061" y="1195"/>
                  </a:lnTo>
                  <a:lnTo>
                    <a:pt x="1060" y="1195"/>
                  </a:lnTo>
                  <a:lnTo>
                    <a:pt x="1058" y="1195"/>
                  </a:lnTo>
                  <a:lnTo>
                    <a:pt x="1057" y="1195"/>
                  </a:lnTo>
                  <a:lnTo>
                    <a:pt x="1055" y="1195"/>
                  </a:lnTo>
                  <a:lnTo>
                    <a:pt x="1055" y="1195"/>
                  </a:lnTo>
                  <a:lnTo>
                    <a:pt x="1055" y="1193"/>
                  </a:lnTo>
                  <a:lnTo>
                    <a:pt x="1054" y="1193"/>
                  </a:lnTo>
                  <a:lnTo>
                    <a:pt x="1051" y="1193"/>
                  </a:lnTo>
                  <a:lnTo>
                    <a:pt x="1049" y="1193"/>
                  </a:lnTo>
                  <a:lnTo>
                    <a:pt x="1048" y="1193"/>
                  </a:lnTo>
                  <a:lnTo>
                    <a:pt x="1048" y="1193"/>
                  </a:lnTo>
                  <a:lnTo>
                    <a:pt x="1048" y="1196"/>
                  </a:lnTo>
                  <a:lnTo>
                    <a:pt x="1048" y="1196"/>
                  </a:lnTo>
                  <a:lnTo>
                    <a:pt x="1046" y="1195"/>
                  </a:lnTo>
                  <a:lnTo>
                    <a:pt x="1044" y="1193"/>
                  </a:lnTo>
                  <a:lnTo>
                    <a:pt x="1044" y="1193"/>
                  </a:lnTo>
                  <a:lnTo>
                    <a:pt x="1044" y="1190"/>
                  </a:lnTo>
                  <a:lnTo>
                    <a:pt x="1043" y="1190"/>
                  </a:lnTo>
                  <a:lnTo>
                    <a:pt x="1041" y="1189"/>
                  </a:lnTo>
                  <a:lnTo>
                    <a:pt x="1040" y="1189"/>
                  </a:lnTo>
                  <a:lnTo>
                    <a:pt x="1040" y="1189"/>
                  </a:lnTo>
                  <a:lnTo>
                    <a:pt x="1040" y="1189"/>
                  </a:lnTo>
                  <a:lnTo>
                    <a:pt x="1041" y="1190"/>
                  </a:lnTo>
                  <a:lnTo>
                    <a:pt x="1041" y="1192"/>
                  </a:lnTo>
                  <a:lnTo>
                    <a:pt x="1041" y="1192"/>
                  </a:lnTo>
                  <a:lnTo>
                    <a:pt x="1041" y="1192"/>
                  </a:lnTo>
                  <a:lnTo>
                    <a:pt x="1040" y="1192"/>
                  </a:lnTo>
                  <a:lnTo>
                    <a:pt x="1038" y="1192"/>
                  </a:lnTo>
                  <a:lnTo>
                    <a:pt x="1038" y="1192"/>
                  </a:lnTo>
                  <a:lnTo>
                    <a:pt x="1037" y="1189"/>
                  </a:lnTo>
                  <a:lnTo>
                    <a:pt x="1037" y="1187"/>
                  </a:lnTo>
                  <a:lnTo>
                    <a:pt x="1038" y="1187"/>
                  </a:lnTo>
                  <a:lnTo>
                    <a:pt x="1038" y="1186"/>
                  </a:lnTo>
                  <a:lnTo>
                    <a:pt x="1037" y="1184"/>
                  </a:lnTo>
                  <a:lnTo>
                    <a:pt x="1037" y="1183"/>
                  </a:lnTo>
                  <a:lnTo>
                    <a:pt x="1034" y="1181"/>
                  </a:lnTo>
                  <a:lnTo>
                    <a:pt x="1032" y="1180"/>
                  </a:lnTo>
                  <a:lnTo>
                    <a:pt x="1031" y="1178"/>
                  </a:lnTo>
                  <a:lnTo>
                    <a:pt x="1028" y="1178"/>
                  </a:lnTo>
                  <a:lnTo>
                    <a:pt x="1026" y="1178"/>
                  </a:lnTo>
                  <a:lnTo>
                    <a:pt x="1025" y="1177"/>
                  </a:lnTo>
                  <a:lnTo>
                    <a:pt x="1025" y="1177"/>
                  </a:lnTo>
                  <a:lnTo>
                    <a:pt x="1025" y="1175"/>
                  </a:lnTo>
                  <a:lnTo>
                    <a:pt x="1025" y="1174"/>
                  </a:lnTo>
                  <a:lnTo>
                    <a:pt x="1020" y="1171"/>
                  </a:lnTo>
                  <a:lnTo>
                    <a:pt x="1019" y="1169"/>
                  </a:lnTo>
                  <a:lnTo>
                    <a:pt x="1019" y="1169"/>
                  </a:lnTo>
                  <a:lnTo>
                    <a:pt x="1017" y="1169"/>
                  </a:lnTo>
                  <a:lnTo>
                    <a:pt x="1019" y="1171"/>
                  </a:lnTo>
                  <a:lnTo>
                    <a:pt x="1019" y="1172"/>
                  </a:lnTo>
                  <a:lnTo>
                    <a:pt x="1022" y="1174"/>
                  </a:lnTo>
                  <a:lnTo>
                    <a:pt x="1022" y="1174"/>
                  </a:lnTo>
                  <a:lnTo>
                    <a:pt x="1022" y="1175"/>
                  </a:lnTo>
                  <a:lnTo>
                    <a:pt x="1020" y="1177"/>
                  </a:lnTo>
                  <a:lnTo>
                    <a:pt x="1020" y="1177"/>
                  </a:lnTo>
                  <a:lnTo>
                    <a:pt x="1020" y="1177"/>
                  </a:lnTo>
                  <a:lnTo>
                    <a:pt x="1020" y="1178"/>
                  </a:lnTo>
                  <a:lnTo>
                    <a:pt x="1019" y="1177"/>
                  </a:lnTo>
                  <a:lnTo>
                    <a:pt x="1017" y="1175"/>
                  </a:lnTo>
                  <a:lnTo>
                    <a:pt x="1013" y="1174"/>
                  </a:lnTo>
                  <a:lnTo>
                    <a:pt x="1013" y="1172"/>
                  </a:lnTo>
                  <a:lnTo>
                    <a:pt x="1011" y="1171"/>
                  </a:lnTo>
                  <a:lnTo>
                    <a:pt x="1011" y="1169"/>
                  </a:lnTo>
                  <a:lnTo>
                    <a:pt x="1011" y="1167"/>
                  </a:lnTo>
                  <a:lnTo>
                    <a:pt x="1013" y="1164"/>
                  </a:lnTo>
                  <a:lnTo>
                    <a:pt x="1013" y="1164"/>
                  </a:lnTo>
                  <a:lnTo>
                    <a:pt x="1013" y="1164"/>
                  </a:lnTo>
                  <a:lnTo>
                    <a:pt x="1013" y="1163"/>
                  </a:lnTo>
                  <a:lnTo>
                    <a:pt x="1013" y="1163"/>
                  </a:lnTo>
                  <a:lnTo>
                    <a:pt x="1011" y="1161"/>
                  </a:lnTo>
                  <a:lnTo>
                    <a:pt x="1010" y="1161"/>
                  </a:lnTo>
                  <a:lnTo>
                    <a:pt x="1010" y="1161"/>
                  </a:lnTo>
                  <a:lnTo>
                    <a:pt x="1011" y="1160"/>
                  </a:lnTo>
                  <a:lnTo>
                    <a:pt x="1011" y="1160"/>
                  </a:lnTo>
                  <a:lnTo>
                    <a:pt x="1011" y="1158"/>
                  </a:lnTo>
                  <a:lnTo>
                    <a:pt x="1011" y="1158"/>
                  </a:lnTo>
                  <a:lnTo>
                    <a:pt x="1011" y="1157"/>
                  </a:lnTo>
                  <a:lnTo>
                    <a:pt x="1010" y="1155"/>
                  </a:lnTo>
                  <a:lnTo>
                    <a:pt x="1003" y="1151"/>
                  </a:lnTo>
                  <a:lnTo>
                    <a:pt x="1000" y="1148"/>
                  </a:lnTo>
                  <a:lnTo>
                    <a:pt x="999" y="1145"/>
                  </a:lnTo>
                  <a:lnTo>
                    <a:pt x="999" y="1145"/>
                  </a:lnTo>
                  <a:lnTo>
                    <a:pt x="994" y="1142"/>
                  </a:lnTo>
                  <a:lnTo>
                    <a:pt x="994" y="1140"/>
                  </a:lnTo>
                  <a:lnTo>
                    <a:pt x="991" y="1137"/>
                  </a:lnTo>
                  <a:lnTo>
                    <a:pt x="988" y="1136"/>
                  </a:lnTo>
                  <a:lnTo>
                    <a:pt x="988" y="1136"/>
                  </a:lnTo>
                  <a:lnTo>
                    <a:pt x="990" y="1134"/>
                  </a:lnTo>
                  <a:lnTo>
                    <a:pt x="990" y="1134"/>
                  </a:lnTo>
                  <a:lnTo>
                    <a:pt x="990" y="1134"/>
                  </a:lnTo>
                  <a:lnTo>
                    <a:pt x="991" y="1136"/>
                  </a:lnTo>
                  <a:lnTo>
                    <a:pt x="991" y="1136"/>
                  </a:lnTo>
                  <a:lnTo>
                    <a:pt x="993" y="1136"/>
                  </a:lnTo>
                  <a:lnTo>
                    <a:pt x="993" y="1136"/>
                  </a:lnTo>
                  <a:lnTo>
                    <a:pt x="993" y="1134"/>
                  </a:lnTo>
                  <a:lnTo>
                    <a:pt x="991" y="1133"/>
                  </a:lnTo>
                  <a:lnTo>
                    <a:pt x="991" y="1133"/>
                  </a:lnTo>
                  <a:lnTo>
                    <a:pt x="990" y="1131"/>
                  </a:lnTo>
                  <a:lnTo>
                    <a:pt x="990" y="1131"/>
                  </a:lnTo>
                  <a:lnTo>
                    <a:pt x="990" y="1129"/>
                  </a:lnTo>
                  <a:lnTo>
                    <a:pt x="988" y="1129"/>
                  </a:lnTo>
                  <a:lnTo>
                    <a:pt x="988" y="1129"/>
                  </a:lnTo>
                  <a:lnTo>
                    <a:pt x="987" y="1129"/>
                  </a:lnTo>
                  <a:lnTo>
                    <a:pt x="987" y="1129"/>
                  </a:lnTo>
                  <a:lnTo>
                    <a:pt x="987" y="1129"/>
                  </a:lnTo>
                  <a:lnTo>
                    <a:pt x="987" y="1131"/>
                  </a:lnTo>
                  <a:lnTo>
                    <a:pt x="985" y="1131"/>
                  </a:lnTo>
                  <a:lnTo>
                    <a:pt x="985" y="1133"/>
                  </a:lnTo>
                  <a:lnTo>
                    <a:pt x="984" y="1133"/>
                  </a:lnTo>
                  <a:lnTo>
                    <a:pt x="982" y="1133"/>
                  </a:lnTo>
                  <a:lnTo>
                    <a:pt x="979" y="1133"/>
                  </a:lnTo>
                  <a:lnTo>
                    <a:pt x="976" y="1131"/>
                  </a:lnTo>
                  <a:lnTo>
                    <a:pt x="976" y="1131"/>
                  </a:lnTo>
                  <a:lnTo>
                    <a:pt x="976" y="1131"/>
                  </a:lnTo>
                  <a:lnTo>
                    <a:pt x="978" y="1131"/>
                  </a:lnTo>
                  <a:lnTo>
                    <a:pt x="978" y="1133"/>
                  </a:lnTo>
                  <a:lnTo>
                    <a:pt x="978" y="1133"/>
                  </a:lnTo>
                  <a:lnTo>
                    <a:pt x="973" y="1131"/>
                  </a:lnTo>
                  <a:lnTo>
                    <a:pt x="969" y="1128"/>
                  </a:lnTo>
                  <a:lnTo>
                    <a:pt x="965" y="1128"/>
                  </a:lnTo>
                  <a:lnTo>
                    <a:pt x="962" y="1128"/>
                  </a:lnTo>
                  <a:lnTo>
                    <a:pt x="959" y="1126"/>
                  </a:lnTo>
                  <a:lnTo>
                    <a:pt x="958" y="1125"/>
                  </a:lnTo>
                  <a:lnTo>
                    <a:pt x="953" y="1123"/>
                  </a:lnTo>
                  <a:lnTo>
                    <a:pt x="952" y="1123"/>
                  </a:lnTo>
                  <a:lnTo>
                    <a:pt x="946" y="1123"/>
                  </a:lnTo>
                  <a:lnTo>
                    <a:pt x="943" y="1122"/>
                  </a:lnTo>
                  <a:lnTo>
                    <a:pt x="940" y="1120"/>
                  </a:lnTo>
                  <a:lnTo>
                    <a:pt x="937" y="1119"/>
                  </a:lnTo>
                  <a:lnTo>
                    <a:pt x="932" y="1114"/>
                  </a:lnTo>
                  <a:lnTo>
                    <a:pt x="932" y="1114"/>
                  </a:lnTo>
                  <a:lnTo>
                    <a:pt x="929" y="1111"/>
                  </a:lnTo>
                  <a:lnTo>
                    <a:pt x="924" y="1108"/>
                  </a:lnTo>
                  <a:lnTo>
                    <a:pt x="924" y="1107"/>
                  </a:lnTo>
                  <a:lnTo>
                    <a:pt x="923" y="1105"/>
                  </a:lnTo>
                  <a:lnTo>
                    <a:pt x="921" y="1104"/>
                  </a:lnTo>
                  <a:lnTo>
                    <a:pt x="915" y="1099"/>
                  </a:lnTo>
                  <a:lnTo>
                    <a:pt x="914" y="1098"/>
                  </a:lnTo>
                  <a:lnTo>
                    <a:pt x="911" y="1096"/>
                  </a:lnTo>
                  <a:lnTo>
                    <a:pt x="909" y="1095"/>
                  </a:lnTo>
                  <a:lnTo>
                    <a:pt x="908" y="1095"/>
                  </a:lnTo>
                  <a:lnTo>
                    <a:pt x="906" y="1093"/>
                  </a:lnTo>
                  <a:lnTo>
                    <a:pt x="906" y="1093"/>
                  </a:lnTo>
                  <a:lnTo>
                    <a:pt x="905" y="1093"/>
                  </a:lnTo>
                  <a:lnTo>
                    <a:pt x="905" y="1093"/>
                  </a:lnTo>
                  <a:lnTo>
                    <a:pt x="906" y="1095"/>
                  </a:lnTo>
                  <a:lnTo>
                    <a:pt x="906" y="1095"/>
                  </a:lnTo>
                  <a:lnTo>
                    <a:pt x="908" y="1095"/>
                  </a:lnTo>
                  <a:lnTo>
                    <a:pt x="908" y="1095"/>
                  </a:lnTo>
                  <a:lnTo>
                    <a:pt x="911" y="1096"/>
                  </a:lnTo>
                  <a:lnTo>
                    <a:pt x="911" y="1096"/>
                  </a:lnTo>
                  <a:lnTo>
                    <a:pt x="905" y="1095"/>
                  </a:lnTo>
                  <a:lnTo>
                    <a:pt x="902" y="1095"/>
                  </a:lnTo>
                  <a:lnTo>
                    <a:pt x="902" y="1093"/>
                  </a:lnTo>
                  <a:lnTo>
                    <a:pt x="903" y="1093"/>
                  </a:lnTo>
                  <a:lnTo>
                    <a:pt x="903" y="1091"/>
                  </a:lnTo>
                  <a:lnTo>
                    <a:pt x="903" y="1091"/>
                  </a:lnTo>
                  <a:lnTo>
                    <a:pt x="902" y="1093"/>
                  </a:lnTo>
                  <a:lnTo>
                    <a:pt x="900" y="1093"/>
                  </a:lnTo>
                  <a:lnTo>
                    <a:pt x="900" y="1093"/>
                  </a:lnTo>
                  <a:lnTo>
                    <a:pt x="900" y="1091"/>
                  </a:lnTo>
                  <a:lnTo>
                    <a:pt x="900" y="1091"/>
                  </a:lnTo>
                  <a:lnTo>
                    <a:pt x="900" y="1091"/>
                  </a:lnTo>
                  <a:lnTo>
                    <a:pt x="899" y="1091"/>
                  </a:lnTo>
                  <a:lnTo>
                    <a:pt x="899" y="1093"/>
                  </a:lnTo>
                  <a:lnTo>
                    <a:pt x="899" y="1093"/>
                  </a:lnTo>
                  <a:lnTo>
                    <a:pt x="900" y="1093"/>
                  </a:lnTo>
                  <a:lnTo>
                    <a:pt x="900" y="1093"/>
                  </a:lnTo>
                  <a:lnTo>
                    <a:pt x="900" y="1095"/>
                  </a:lnTo>
                  <a:lnTo>
                    <a:pt x="899" y="1095"/>
                  </a:lnTo>
                  <a:lnTo>
                    <a:pt x="897" y="1095"/>
                  </a:lnTo>
                  <a:lnTo>
                    <a:pt x="893" y="1098"/>
                  </a:lnTo>
                  <a:lnTo>
                    <a:pt x="888" y="1098"/>
                  </a:lnTo>
                  <a:lnTo>
                    <a:pt x="883" y="1101"/>
                  </a:lnTo>
                  <a:lnTo>
                    <a:pt x="880" y="1101"/>
                  </a:lnTo>
                  <a:lnTo>
                    <a:pt x="880" y="1101"/>
                  </a:lnTo>
                  <a:lnTo>
                    <a:pt x="876" y="1101"/>
                  </a:lnTo>
                  <a:lnTo>
                    <a:pt x="871" y="1098"/>
                  </a:lnTo>
                  <a:lnTo>
                    <a:pt x="864" y="1098"/>
                  </a:lnTo>
                  <a:lnTo>
                    <a:pt x="859" y="1095"/>
                  </a:lnTo>
                  <a:lnTo>
                    <a:pt x="855" y="1093"/>
                  </a:lnTo>
                  <a:lnTo>
                    <a:pt x="852" y="1090"/>
                  </a:lnTo>
                  <a:lnTo>
                    <a:pt x="850" y="1090"/>
                  </a:lnTo>
                  <a:lnTo>
                    <a:pt x="848" y="1088"/>
                  </a:lnTo>
                  <a:lnTo>
                    <a:pt x="845" y="1088"/>
                  </a:lnTo>
                  <a:lnTo>
                    <a:pt x="841" y="1087"/>
                  </a:lnTo>
                  <a:lnTo>
                    <a:pt x="836" y="1085"/>
                  </a:lnTo>
                  <a:lnTo>
                    <a:pt x="833" y="1084"/>
                  </a:lnTo>
                  <a:lnTo>
                    <a:pt x="832" y="1082"/>
                  </a:lnTo>
                  <a:lnTo>
                    <a:pt x="826" y="1081"/>
                  </a:lnTo>
                  <a:lnTo>
                    <a:pt x="824" y="1081"/>
                  </a:lnTo>
                  <a:lnTo>
                    <a:pt x="823" y="1079"/>
                  </a:lnTo>
                  <a:lnTo>
                    <a:pt x="820" y="1078"/>
                  </a:lnTo>
                  <a:lnTo>
                    <a:pt x="818" y="1076"/>
                  </a:lnTo>
                  <a:lnTo>
                    <a:pt x="817" y="1075"/>
                  </a:lnTo>
                  <a:lnTo>
                    <a:pt x="815" y="1073"/>
                  </a:lnTo>
                  <a:lnTo>
                    <a:pt x="814" y="1072"/>
                  </a:lnTo>
                  <a:lnTo>
                    <a:pt x="814" y="1072"/>
                  </a:lnTo>
                  <a:lnTo>
                    <a:pt x="812" y="1072"/>
                  </a:lnTo>
                  <a:lnTo>
                    <a:pt x="809" y="1072"/>
                  </a:lnTo>
                  <a:lnTo>
                    <a:pt x="806" y="1070"/>
                  </a:lnTo>
                  <a:lnTo>
                    <a:pt x="804" y="1070"/>
                  </a:lnTo>
                  <a:lnTo>
                    <a:pt x="800" y="1069"/>
                  </a:lnTo>
                  <a:lnTo>
                    <a:pt x="795" y="1067"/>
                  </a:lnTo>
                  <a:lnTo>
                    <a:pt x="792" y="1064"/>
                  </a:lnTo>
                  <a:lnTo>
                    <a:pt x="791" y="1063"/>
                  </a:lnTo>
                  <a:lnTo>
                    <a:pt x="789" y="1060"/>
                  </a:lnTo>
                  <a:lnTo>
                    <a:pt x="788" y="1060"/>
                  </a:lnTo>
                  <a:lnTo>
                    <a:pt x="785" y="1058"/>
                  </a:lnTo>
                  <a:lnTo>
                    <a:pt x="783" y="1056"/>
                  </a:lnTo>
                  <a:lnTo>
                    <a:pt x="780" y="1056"/>
                  </a:lnTo>
                  <a:lnTo>
                    <a:pt x="776" y="1053"/>
                  </a:lnTo>
                  <a:lnTo>
                    <a:pt x="776" y="1052"/>
                  </a:lnTo>
                  <a:lnTo>
                    <a:pt x="774" y="1050"/>
                  </a:lnTo>
                  <a:lnTo>
                    <a:pt x="773" y="1049"/>
                  </a:lnTo>
                  <a:lnTo>
                    <a:pt x="769" y="1046"/>
                  </a:lnTo>
                  <a:lnTo>
                    <a:pt x="769" y="1044"/>
                  </a:lnTo>
                  <a:lnTo>
                    <a:pt x="768" y="1041"/>
                  </a:lnTo>
                  <a:lnTo>
                    <a:pt x="768" y="1041"/>
                  </a:lnTo>
                  <a:lnTo>
                    <a:pt x="768" y="1040"/>
                  </a:lnTo>
                  <a:lnTo>
                    <a:pt x="768" y="1040"/>
                  </a:lnTo>
                  <a:lnTo>
                    <a:pt x="769" y="1038"/>
                  </a:lnTo>
                  <a:lnTo>
                    <a:pt x="771" y="1038"/>
                  </a:lnTo>
                  <a:lnTo>
                    <a:pt x="773" y="1037"/>
                  </a:lnTo>
                  <a:lnTo>
                    <a:pt x="773" y="1037"/>
                  </a:lnTo>
                  <a:lnTo>
                    <a:pt x="773" y="1037"/>
                  </a:lnTo>
                  <a:lnTo>
                    <a:pt x="771" y="1035"/>
                  </a:lnTo>
                  <a:lnTo>
                    <a:pt x="771" y="1035"/>
                  </a:lnTo>
                  <a:lnTo>
                    <a:pt x="769" y="1035"/>
                  </a:lnTo>
                  <a:lnTo>
                    <a:pt x="769" y="1034"/>
                  </a:lnTo>
                  <a:lnTo>
                    <a:pt x="769" y="1034"/>
                  </a:lnTo>
                  <a:lnTo>
                    <a:pt x="771" y="1032"/>
                  </a:lnTo>
                  <a:lnTo>
                    <a:pt x="773" y="1031"/>
                  </a:lnTo>
                  <a:lnTo>
                    <a:pt x="773" y="1031"/>
                  </a:lnTo>
                  <a:lnTo>
                    <a:pt x="773" y="1029"/>
                  </a:lnTo>
                  <a:lnTo>
                    <a:pt x="773" y="1026"/>
                  </a:lnTo>
                  <a:lnTo>
                    <a:pt x="773" y="1025"/>
                  </a:lnTo>
                  <a:lnTo>
                    <a:pt x="769" y="1023"/>
                  </a:lnTo>
                  <a:lnTo>
                    <a:pt x="769" y="1023"/>
                  </a:lnTo>
                  <a:lnTo>
                    <a:pt x="769" y="1022"/>
                  </a:lnTo>
                  <a:lnTo>
                    <a:pt x="768" y="1018"/>
                  </a:lnTo>
                  <a:lnTo>
                    <a:pt x="768" y="1014"/>
                  </a:lnTo>
                  <a:lnTo>
                    <a:pt x="766" y="1011"/>
                  </a:lnTo>
                  <a:lnTo>
                    <a:pt x="763" y="1008"/>
                  </a:lnTo>
                  <a:lnTo>
                    <a:pt x="763" y="1008"/>
                  </a:lnTo>
                  <a:lnTo>
                    <a:pt x="760" y="1005"/>
                  </a:lnTo>
                  <a:lnTo>
                    <a:pt x="759" y="1003"/>
                  </a:lnTo>
                  <a:lnTo>
                    <a:pt x="756" y="999"/>
                  </a:lnTo>
                  <a:lnTo>
                    <a:pt x="754" y="997"/>
                  </a:lnTo>
                  <a:lnTo>
                    <a:pt x="751" y="994"/>
                  </a:lnTo>
                  <a:lnTo>
                    <a:pt x="750" y="991"/>
                  </a:lnTo>
                  <a:lnTo>
                    <a:pt x="742" y="985"/>
                  </a:lnTo>
                  <a:lnTo>
                    <a:pt x="742" y="985"/>
                  </a:lnTo>
                  <a:lnTo>
                    <a:pt x="745" y="987"/>
                  </a:lnTo>
                  <a:lnTo>
                    <a:pt x="745" y="987"/>
                  </a:lnTo>
                  <a:lnTo>
                    <a:pt x="745" y="987"/>
                  </a:lnTo>
                  <a:lnTo>
                    <a:pt x="745" y="985"/>
                  </a:lnTo>
                  <a:lnTo>
                    <a:pt x="744" y="985"/>
                  </a:lnTo>
                  <a:lnTo>
                    <a:pt x="744" y="985"/>
                  </a:lnTo>
                  <a:lnTo>
                    <a:pt x="742" y="985"/>
                  </a:lnTo>
                  <a:lnTo>
                    <a:pt x="742" y="985"/>
                  </a:lnTo>
                  <a:lnTo>
                    <a:pt x="741" y="985"/>
                  </a:lnTo>
                  <a:lnTo>
                    <a:pt x="739" y="984"/>
                  </a:lnTo>
                  <a:lnTo>
                    <a:pt x="739" y="982"/>
                  </a:lnTo>
                  <a:lnTo>
                    <a:pt x="739" y="982"/>
                  </a:lnTo>
                  <a:lnTo>
                    <a:pt x="736" y="979"/>
                  </a:lnTo>
                  <a:lnTo>
                    <a:pt x="735" y="977"/>
                  </a:lnTo>
                  <a:lnTo>
                    <a:pt x="736" y="977"/>
                  </a:lnTo>
                  <a:lnTo>
                    <a:pt x="736" y="977"/>
                  </a:lnTo>
                  <a:lnTo>
                    <a:pt x="738" y="977"/>
                  </a:lnTo>
                  <a:lnTo>
                    <a:pt x="738" y="977"/>
                  </a:lnTo>
                  <a:lnTo>
                    <a:pt x="738" y="977"/>
                  </a:lnTo>
                  <a:lnTo>
                    <a:pt x="738" y="977"/>
                  </a:lnTo>
                  <a:lnTo>
                    <a:pt x="738" y="977"/>
                  </a:lnTo>
                  <a:lnTo>
                    <a:pt x="735" y="976"/>
                  </a:lnTo>
                  <a:lnTo>
                    <a:pt x="733" y="974"/>
                  </a:lnTo>
                  <a:lnTo>
                    <a:pt x="730" y="973"/>
                  </a:lnTo>
                  <a:lnTo>
                    <a:pt x="730" y="973"/>
                  </a:lnTo>
                  <a:lnTo>
                    <a:pt x="728" y="971"/>
                  </a:lnTo>
                  <a:lnTo>
                    <a:pt x="728" y="971"/>
                  </a:lnTo>
                  <a:lnTo>
                    <a:pt x="727" y="971"/>
                  </a:lnTo>
                  <a:lnTo>
                    <a:pt x="725" y="971"/>
                  </a:lnTo>
                  <a:lnTo>
                    <a:pt x="725" y="971"/>
                  </a:lnTo>
                  <a:lnTo>
                    <a:pt x="725" y="971"/>
                  </a:lnTo>
                  <a:lnTo>
                    <a:pt x="727" y="970"/>
                  </a:lnTo>
                  <a:lnTo>
                    <a:pt x="728" y="968"/>
                  </a:lnTo>
                  <a:lnTo>
                    <a:pt x="728" y="968"/>
                  </a:lnTo>
                  <a:lnTo>
                    <a:pt x="727" y="968"/>
                  </a:lnTo>
                  <a:lnTo>
                    <a:pt x="727" y="970"/>
                  </a:lnTo>
                  <a:lnTo>
                    <a:pt x="725" y="970"/>
                  </a:lnTo>
                  <a:lnTo>
                    <a:pt x="724" y="970"/>
                  </a:lnTo>
                  <a:lnTo>
                    <a:pt x="724" y="970"/>
                  </a:lnTo>
                  <a:lnTo>
                    <a:pt x="722" y="970"/>
                  </a:lnTo>
                  <a:lnTo>
                    <a:pt x="722" y="968"/>
                  </a:lnTo>
                  <a:lnTo>
                    <a:pt x="721" y="964"/>
                  </a:lnTo>
                  <a:lnTo>
                    <a:pt x="722" y="962"/>
                  </a:lnTo>
                  <a:lnTo>
                    <a:pt x="722" y="961"/>
                  </a:lnTo>
                  <a:lnTo>
                    <a:pt x="724" y="961"/>
                  </a:lnTo>
                  <a:lnTo>
                    <a:pt x="724" y="961"/>
                  </a:lnTo>
                  <a:lnTo>
                    <a:pt x="725" y="961"/>
                  </a:lnTo>
                  <a:lnTo>
                    <a:pt x="724" y="961"/>
                  </a:lnTo>
                  <a:lnTo>
                    <a:pt x="724" y="959"/>
                  </a:lnTo>
                  <a:lnTo>
                    <a:pt x="724" y="959"/>
                  </a:lnTo>
                  <a:lnTo>
                    <a:pt x="724" y="959"/>
                  </a:lnTo>
                  <a:lnTo>
                    <a:pt x="722" y="958"/>
                  </a:lnTo>
                  <a:lnTo>
                    <a:pt x="721" y="955"/>
                  </a:lnTo>
                  <a:lnTo>
                    <a:pt x="718" y="955"/>
                  </a:lnTo>
                  <a:lnTo>
                    <a:pt x="718" y="955"/>
                  </a:lnTo>
                  <a:lnTo>
                    <a:pt x="716" y="955"/>
                  </a:lnTo>
                  <a:lnTo>
                    <a:pt x="715" y="953"/>
                  </a:lnTo>
                  <a:lnTo>
                    <a:pt x="715" y="952"/>
                  </a:lnTo>
                  <a:lnTo>
                    <a:pt x="715" y="950"/>
                  </a:lnTo>
                  <a:lnTo>
                    <a:pt x="715" y="950"/>
                  </a:lnTo>
                  <a:lnTo>
                    <a:pt x="710" y="949"/>
                  </a:lnTo>
                  <a:lnTo>
                    <a:pt x="710" y="949"/>
                  </a:lnTo>
                  <a:lnTo>
                    <a:pt x="709" y="947"/>
                  </a:lnTo>
                  <a:lnTo>
                    <a:pt x="707" y="945"/>
                  </a:lnTo>
                  <a:lnTo>
                    <a:pt x="707" y="945"/>
                  </a:lnTo>
                  <a:lnTo>
                    <a:pt x="707" y="944"/>
                  </a:lnTo>
                  <a:lnTo>
                    <a:pt x="707" y="942"/>
                  </a:lnTo>
                  <a:lnTo>
                    <a:pt x="707" y="939"/>
                  </a:lnTo>
                  <a:lnTo>
                    <a:pt x="707" y="939"/>
                  </a:lnTo>
                  <a:lnTo>
                    <a:pt x="704" y="938"/>
                  </a:lnTo>
                  <a:lnTo>
                    <a:pt x="704" y="938"/>
                  </a:lnTo>
                  <a:lnTo>
                    <a:pt x="703" y="939"/>
                  </a:lnTo>
                  <a:lnTo>
                    <a:pt x="703" y="938"/>
                  </a:lnTo>
                  <a:lnTo>
                    <a:pt x="701" y="938"/>
                  </a:lnTo>
                  <a:lnTo>
                    <a:pt x="698" y="935"/>
                  </a:lnTo>
                  <a:lnTo>
                    <a:pt x="697" y="932"/>
                  </a:lnTo>
                  <a:lnTo>
                    <a:pt x="694" y="930"/>
                  </a:lnTo>
                  <a:lnTo>
                    <a:pt x="692" y="929"/>
                  </a:lnTo>
                  <a:lnTo>
                    <a:pt x="692" y="929"/>
                  </a:lnTo>
                  <a:lnTo>
                    <a:pt x="690" y="927"/>
                  </a:lnTo>
                  <a:lnTo>
                    <a:pt x="690" y="926"/>
                  </a:lnTo>
                  <a:lnTo>
                    <a:pt x="690" y="926"/>
                  </a:lnTo>
                  <a:lnTo>
                    <a:pt x="689" y="924"/>
                  </a:lnTo>
                  <a:lnTo>
                    <a:pt x="687" y="923"/>
                  </a:lnTo>
                  <a:lnTo>
                    <a:pt x="687" y="921"/>
                  </a:lnTo>
                  <a:lnTo>
                    <a:pt x="687" y="920"/>
                  </a:lnTo>
                  <a:lnTo>
                    <a:pt x="685" y="918"/>
                  </a:lnTo>
                  <a:lnTo>
                    <a:pt x="684" y="918"/>
                  </a:lnTo>
                  <a:lnTo>
                    <a:pt x="684" y="917"/>
                  </a:lnTo>
                  <a:lnTo>
                    <a:pt x="684" y="917"/>
                  </a:lnTo>
                  <a:lnTo>
                    <a:pt x="684" y="915"/>
                  </a:lnTo>
                  <a:lnTo>
                    <a:pt x="683" y="914"/>
                  </a:lnTo>
                  <a:lnTo>
                    <a:pt x="681" y="911"/>
                  </a:lnTo>
                  <a:lnTo>
                    <a:pt x="681" y="911"/>
                  </a:lnTo>
                  <a:lnTo>
                    <a:pt x="679" y="909"/>
                  </a:lnTo>
                  <a:lnTo>
                    <a:pt x="679" y="907"/>
                  </a:lnTo>
                  <a:lnTo>
                    <a:pt x="679" y="904"/>
                  </a:lnTo>
                  <a:lnTo>
                    <a:pt x="678" y="901"/>
                  </a:lnTo>
                  <a:lnTo>
                    <a:pt x="677" y="900"/>
                  </a:lnTo>
                  <a:lnTo>
                    <a:pt x="675" y="898"/>
                  </a:lnTo>
                  <a:lnTo>
                    <a:pt x="677" y="895"/>
                  </a:lnTo>
                  <a:lnTo>
                    <a:pt x="675" y="894"/>
                  </a:lnTo>
                  <a:lnTo>
                    <a:pt x="675" y="894"/>
                  </a:lnTo>
                  <a:lnTo>
                    <a:pt x="675" y="894"/>
                  </a:lnTo>
                  <a:lnTo>
                    <a:pt x="677" y="894"/>
                  </a:lnTo>
                  <a:lnTo>
                    <a:pt x="677" y="894"/>
                  </a:lnTo>
                  <a:lnTo>
                    <a:pt x="677" y="892"/>
                  </a:lnTo>
                  <a:lnTo>
                    <a:pt x="677" y="892"/>
                  </a:lnTo>
                  <a:lnTo>
                    <a:pt x="675" y="891"/>
                  </a:lnTo>
                  <a:lnTo>
                    <a:pt x="673" y="891"/>
                  </a:lnTo>
                  <a:lnTo>
                    <a:pt x="671" y="891"/>
                  </a:lnTo>
                  <a:lnTo>
                    <a:pt x="669" y="889"/>
                  </a:lnTo>
                  <a:lnTo>
                    <a:pt x="669" y="888"/>
                  </a:lnTo>
                  <a:lnTo>
                    <a:pt x="669" y="888"/>
                  </a:lnTo>
                  <a:lnTo>
                    <a:pt x="667" y="886"/>
                  </a:lnTo>
                  <a:lnTo>
                    <a:pt x="666" y="886"/>
                  </a:lnTo>
                  <a:lnTo>
                    <a:pt x="665" y="886"/>
                  </a:lnTo>
                  <a:lnTo>
                    <a:pt x="665" y="888"/>
                  </a:lnTo>
                  <a:lnTo>
                    <a:pt x="665" y="888"/>
                  </a:lnTo>
                  <a:lnTo>
                    <a:pt x="663" y="888"/>
                  </a:lnTo>
                  <a:lnTo>
                    <a:pt x="661" y="886"/>
                  </a:lnTo>
                  <a:lnTo>
                    <a:pt x="659" y="885"/>
                  </a:lnTo>
                  <a:lnTo>
                    <a:pt x="657" y="883"/>
                  </a:lnTo>
                  <a:lnTo>
                    <a:pt x="657" y="883"/>
                  </a:lnTo>
                  <a:lnTo>
                    <a:pt x="655" y="883"/>
                  </a:lnTo>
                  <a:lnTo>
                    <a:pt x="654" y="882"/>
                  </a:lnTo>
                  <a:lnTo>
                    <a:pt x="654" y="883"/>
                  </a:lnTo>
                  <a:lnTo>
                    <a:pt x="654" y="883"/>
                  </a:lnTo>
                  <a:lnTo>
                    <a:pt x="655" y="886"/>
                  </a:lnTo>
                  <a:lnTo>
                    <a:pt x="654" y="888"/>
                  </a:lnTo>
                  <a:lnTo>
                    <a:pt x="654" y="892"/>
                  </a:lnTo>
                  <a:lnTo>
                    <a:pt x="654" y="894"/>
                  </a:lnTo>
                  <a:lnTo>
                    <a:pt x="655" y="895"/>
                  </a:lnTo>
                  <a:lnTo>
                    <a:pt x="657" y="898"/>
                  </a:lnTo>
                  <a:lnTo>
                    <a:pt x="657" y="900"/>
                  </a:lnTo>
                  <a:lnTo>
                    <a:pt x="657" y="901"/>
                  </a:lnTo>
                  <a:lnTo>
                    <a:pt x="657" y="906"/>
                  </a:lnTo>
                  <a:lnTo>
                    <a:pt x="657" y="907"/>
                  </a:lnTo>
                  <a:lnTo>
                    <a:pt x="659" y="909"/>
                  </a:lnTo>
                  <a:lnTo>
                    <a:pt x="660" y="911"/>
                  </a:lnTo>
                  <a:lnTo>
                    <a:pt x="660" y="912"/>
                  </a:lnTo>
                  <a:lnTo>
                    <a:pt x="663" y="914"/>
                  </a:lnTo>
                  <a:lnTo>
                    <a:pt x="665" y="915"/>
                  </a:lnTo>
                  <a:lnTo>
                    <a:pt x="667" y="917"/>
                  </a:lnTo>
                  <a:lnTo>
                    <a:pt x="667" y="918"/>
                  </a:lnTo>
                  <a:lnTo>
                    <a:pt x="671" y="921"/>
                  </a:lnTo>
                  <a:lnTo>
                    <a:pt x="671" y="923"/>
                  </a:lnTo>
                  <a:lnTo>
                    <a:pt x="671" y="924"/>
                  </a:lnTo>
                  <a:lnTo>
                    <a:pt x="672" y="924"/>
                  </a:lnTo>
                  <a:lnTo>
                    <a:pt x="673" y="926"/>
                  </a:lnTo>
                  <a:lnTo>
                    <a:pt x="673" y="926"/>
                  </a:lnTo>
                  <a:lnTo>
                    <a:pt x="673" y="926"/>
                  </a:lnTo>
                  <a:lnTo>
                    <a:pt x="673" y="926"/>
                  </a:lnTo>
                  <a:lnTo>
                    <a:pt x="675" y="926"/>
                  </a:lnTo>
                  <a:lnTo>
                    <a:pt x="677" y="930"/>
                  </a:lnTo>
                  <a:lnTo>
                    <a:pt x="677" y="930"/>
                  </a:lnTo>
                  <a:lnTo>
                    <a:pt x="678" y="930"/>
                  </a:lnTo>
                  <a:lnTo>
                    <a:pt x="678" y="932"/>
                  </a:lnTo>
                  <a:lnTo>
                    <a:pt x="678" y="932"/>
                  </a:lnTo>
                  <a:lnTo>
                    <a:pt x="678" y="933"/>
                  </a:lnTo>
                  <a:lnTo>
                    <a:pt x="679" y="935"/>
                  </a:lnTo>
                  <a:lnTo>
                    <a:pt x="679" y="936"/>
                  </a:lnTo>
                  <a:lnTo>
                    <a:pt x="679" y="938"/>
                  </a:lnTo>
                  <a:lnTo>
                    <a:pt x="679" y="938"/>
                  </a:lnTo>
                  <a:lnTo>
                    <a:pt x="679" y="939"/>
                  </a:lnTo>
                  <a:lnTo>
                    <a:pt x="683" y="942"/>
                  </a:lnTo>
                  <a:lnTo>
                    <a:pt x="685" y="944"/>
                  </a:lnTo>
                  <a:lnTo>
                    <a:pt x="685" y="945"/>
                  </a:lnTo>
                  <a:lnTo>
                    <a:pt x="687" y="949"/>
                  </a:lnTo>
                  <a:lnTo>
                    <a:pt x="689" y="949"/>
                  </a:lnTo>
                  <a:lnTo>
                    <a:pt x="689" y="950"/>
                  </a:lnTo>
                  <a:lnTo>
                    <a:pt x="689" y="952"/>
                  </a:lnTo>
                  <a:lnTo>
                    <a:pt x="689" y="952"/>
                  </a:lnTo>
                  <a:lnTo>
                    <a:pt x="690" y="953"/>
                  </a:lnTo>
                  <a:lnTo>
                    <a:pt x="692" y="956"/>
                  </a:lnTo>
                  <a:lnTo>
                    <a:pt x="692" y="958"/>
                  </a:lnTo>
                  <a:lnTo>
                    <a:pt x="694" y="958"/>
                  </a:lnTo>
                  <a:lnTo>
                    <a:pt x="694" y="956"/>
                  </a:lnTo>
                  <a:lnTo>
                    <a:pt x="692" y="955"/>
                  </a:lnTo>
                  <a:lnTo>
                    <a:pt x="692" y="955"/>
                  </a:lnTo>
                  <a:lnTo>
                    <a:pt x="692" y="953"/>
                  </a:lnTo>
                  <a:lnTo>
                    <a:pt x="692" y="953"/>
                  </a:lnTo>
                  <a:lnTo>
                    <a:pt x="695" y="955"/>
                  </a:lnTo>
                  <a:lnTo>
                    <a:pt x="695" y="956"/>
                  </a:lnTo>
                  <a:lnTo>
                    <a:pt x="697" y="958"/>
                  </a:lnTo>
                  <a:lnTo>
                    <a:pt x="697" y="959"/>
                  </a:lnTo>
                  <a:lnTo>
                    <a:pt x="697" y="961"/>
                  </a:lnTo>
                  <a:lnTo>
                    <a:pt x="697" y="961"/>
                  </a:lnTo>
                  <a:lnTo>
                    <a:pt x="698" y="964"/>
                  </a:lnTo>
                  <a:lnTo>
                    <a:pt x="698" y="965"/>
                  </a:lnTo>
                  <a:lnTo>
                    <a:pt x="698" y="968"/>
                  </a:lnTo>
                  <a:lnTo>
                    <a:pt x="700" y="970"/>
                  </a:lnTo>
                  <a:lnTo>
                    <a:pt x="701" y="971"/>
                  </a:lnTo>
                  <a:lnTo>
                    <a:pt x="701" y="973"/>
                  </a:lnTo>
                  <a:lnTo>
                    <a:pt x="703" y="976"/>
                  </a:lnTo>
                  <a:lnTo>
                    <a:pt x="704" y="979"/>
                  </a:lnTo>
                  <a:lnTo>
                    <a:pt x="706" y="980"/>
                  </a:lnTo>
                  <a:lnTo>
                    <a:pt x="706" y="980"/>
                  </a:lnTo>
                  <a:lnTo>
                    <a:pt x="706" y="984"/>
                  </a:lnTo>
                  <a:lnTo>
                    <a:pt x="706" y="984"/>
                  </a:lnTo>
                  <a:lnTo>
                    <a:pt x="706" y="987"/>
                  </a:lnTo>
                  <a:lnTo>
                    <a:pt x="707" y="990"/>
                  </a:lnTo>
                  <a:lnTo>
                    <a:pt x="709" y="990"/>
                  </a:lnTo>
                  <a:lnTo>
                    <a:pt x="709" y="990"/>
                  </a:lnTo>
                  <a:lnTo>
                    <a:pt x="709" y="990"/>
                  </a:lnTo>
                  <a:lnTo>
                    <a:pt x="710" y="991"/>
                  </a:lnTo>
                  <a:lnTo>
                    <a:pt x="710" y="990"/>
                  </a:lnTo>
                  <a:lnTo>
                    <a:pt x="710" y="990"/>
                  </a:lnTo>
                  <a:lnTo>
                    <a:pt x="710" y="988"/>
                  </a:lnTo>
                  <a:lnTo>
                    <a:pt x="710" y="988"/>
                  </a:lnTo>
                  <a:lnTo>
                    <a:pt x="710" y="987"/>
                  </a:lnTo>
                  <a:lnTo>
                    <a:pt x="710" y="987"/>
                  </a:lnTo>
                  <a:lnTo>
                    <a:pt x="713" y="990"/>
                  </a:lnTo>
                  <a:lnTo>
                    <a:pt x="715" y="991"/>
                  </a:lnTo>
                  <a:lnTo>
                    <a:pt x="715" y="991"/>
                  </a:lnTo>
                  <a:lnTo>
                    <a:pt x="716" y="993"/>
                  </a:lnTo>
                  <a:lnTo>
                    <a:pt x="716" y="994"/>
                  </a:lnTo>
                  <a:lnTo>
                    <a:pt x="718" y="994"/>
                  </a:lnTo>
                  <a:lnTo>
                    <a:pt x="718" y="996"/>
                  </a:lnTo>
                  <a:lnTo>
                    <a:pt x="721" y="997"/>
                  </a:lnTo>
                  <a:lnTo>
                    <a:pt x="721" y="999"/>
                  </a:lnTo>
                  <a:lnTo>
                    <a:pt x="721" y="1000"/>
                  </a:lnTo>
                  <a:lnTo>
                    <a:pt x="721" y="1002"/>
                  </a:lnTo>
                  <a:lnTo>
                    <a:pt x="721" y="1003"/>
                  </a:lnTo>
                  <a:lnTo>
                    <a:pt x="719" y="1005"/>
                  </a:lnTo>
                  <a:lnTo>
                    <a:pt x="718" y="1005"/>
                  </a:lnTo>
                  <a:lnTo>
                    <a:pt x="716" y="1006"/>
                  </a:lnTo>
                  <a:lnTo>
                    <a:pt x="715" y="1006"/>
                  </a:lnTo>
                  <a:lnTo>
                    <a:pt x="715" y="1006"/>
                  </a:lnTo>
                  <a:lnTo>
                    <a:pt x="713" y="1005"/>
                  </a:lnTo>
                  <a:lnTo>
                    <a:pt x="712" y="1000"/>
                  </a:lnTo>
                  <a:lnTo>
                    <a:pt x="712" y="1000"/>
                  </a:lnTo>
                  <a:lnTo>
                    <a:pt x="710" y="999"/>
                  </a:lnTo>
                  <a:lnTo>
                    <a:pt x="710" y="997"/>
                  </a:lnTo>
                  <a:lnTo>
                    <a:pt x="706" y="996"/>
                  </a:lnTo>
                  <a:lnTo>
                    <a:pt x="704" y="994"/>
                  </a:lnTo>
                  <a:lnTo>
                    <a:pt x="703" y="993"/>
                  </a:lnTo>
                  <a:lnTo>
                    <a:pt x="701" y="991"/>
                  </a:lnTo>
                  <a:lnTo>
                    <a:pt x="697" y="988"/>
                  </a:lnTo>
                  <a:lnTo>
                    <a:pt x="695" y="987"/>
                  </a:lnTo>
                  <a:lnTo>
                    <a:pt x="694" y="985"/>
                  </a:lnTo>
                  <a:lnTo>
                    <a:pt x="692" y="985"/>
                  </a:lnTo>
                  <a:lnTo>
                    <a:pt x="692" y="985"/>
                  </a:lnTo>
                  <a:lnTo>
                    <a:pt x="692" y="984"/>
                  </a:lnTo>
                  <a:lnTo>
                    <a:pt x="692" y="984"/>
                  </a:lnTo>
                  <a:lnTo>
                    <a:pt x="692" y="984"/>
                  </a:lnTo>
                  <a:lnTo>
                    <a:pt x="689" y="980"/>
                  </a:lnTo>
                  <a:lnTo>
                    <a:pt x="687" y="979"/>
                  </a:lnTo>
                  <a:lnTo>
                    <a:pt x="687" y="977"/>
                  </a:lnTo>
                  <a:lnTo>
                    <a:pt x="689" y="974"/>
                  </a:lnTo>
                  <a:lnTo>
                    <a:pt x="689" y="971"/>
                  </a:lnTo>
                  <a:lnTo>
                    <a:pt x="689" y="970"/>
                  </a:lnTo>
                  <a:lnTo>
                    <a:pt x="689" y="970"/>
                  </a:lnTo>
                  <a:lnTo>
                    <a:pt x="687" y="970"/>
                  </a:lnTo>
                  <a:lnTo>
                    <a:pt x="687" y="968"/>
                  </a:lnTo>
                  <a:lnTo>
                    <a:pt x="687" y="965"/>
                  </a:lnTo>
                  <a:lnTo>
                    <a:pt x="684" y="962"/>
                  </a:lnTo>
                  <a:lnTo>
                    <a:pt x="683" y="961"/>
                  </a:lnTo>
                  <a:lnTo>
                    <a:pt x="681" y="961"/>
                  </a:lnTo>
                  <a:lnTo>
                    <a:pt x="677" y="956"/>
                  </a:lnTo>
                  <a:lnTo>
                    <a:pt x="675" y="955"/>
                  </a:lnTo>
                  <a:lnTo>
                    <a:pt x="675" y="955"/>
                  </a:lnTo>
                  <a:lnTo>
                    <a:pt x="675" y="952"/>
                  </a:lnTo>
                  <a:lnTo>
                    <a:pt x="675" y="953"/>
                  </a:lnTo>
                  <a:lnTo>
                    <a:pt x="673" y="955"/>
                  </a:lnTo>
                  <a:lnTo>
                    <a:pt x="672" y="953"/>
                  </a:lnTo>
                  <a:lnTo>
                    <a:pt x="669" y="955"/>
                  </a:lnTo>
                  <a:lnTo>
                    <a:pt x="669" y="955"/>
                  </a:lnTo>
                  <a:lnTo>
                    <a:pt x="667" y="953"/>
                  </a:lnTo>
                  <a:lnTo>
                    <a:pt x="667" y="952"/>
                  </a:lnTo>
                  <a:lnTo>
                    <a:pt x="666" y="952"/>
                  </a:lnTo>
                  <a:lnTo>
                    <a:pt x="665" y="952"/>
                  </a:lnTo>
                  <a:lnTo>
                    <a:pt x="663" y="950"/>
                  </a:lnTo>
                  <a:lnTo>
                    <a:pt x="663" y="949"/>
                  </a:lnTo>
                  <a:lnTo>
                    <a:pt x="661" y="949"/>
                  </a:lnTo>
                  <a:lnTo>
                    <a:pt x="660" y="949"/>
                  </a:lnTo>
                  <a:lnTo>
                    <a:pt x="659" y="947"/>
                  </a:lnTo>
                  <a:lnTo>
                    <a:pt x="659" y="945"/>
                  </a:lnTo>
                  <a:lnTo>
                    <a:pt x="659" y="945"/>
                  </a:lnTo>
                  <a:lnTo>
                    <a:pt x="655" y="944"/>
                  </a:lnTo>
                  <a:lnTo>
                    <a:pt x="654" y="942"/>
                  </a:lnTo>
                  <a:lnTo>
                    <a:pt x="652" y="941"/>
                  </a:lnTo>
                  <a:lnTo>
                    <a:pt x="652" y="939"/>
                  </a:lnTo>
                  <a:lnTo>
                    <a:pt x="652" y="939"/>
                  </a:lnTo>
                  <a:lnTo>
                    <a:pt x="655" y="939"/>
                  </a:lnTo>
                  <a:lnTo>
                    <a:pt x="659" y="941"/>
                  </a:lnTo>
                  <a:lnTo>
                    <a:pt x="660" y="939"/>
                  </a:lnTo>
                  <a:lnTo>
                    <a:pt x="660" y="939"/>
                  </a:lnTo>
                  <a:lnTo>
                    <a:pt x="661" y="939"/>
                  </a:lnTo>
                  <a:lnTo>
                    <a:pt x="661" y="939"/>
                  </a:lnTo>
                  <a:lnTo>
                    <a:pt x="661" y="941"/>
                  </a:lnTo>
                  <a:lnTo>
                    <a:pt x="661" y="941"/>
                  </a:lnTo>
                  <a:lnTo>
                    <a:pt x="663" y="942"/>
                  </a:lnTo>
                  <a:lnTo>
                    <a:pt x="665" y="941"/>
                  </a:lnTo>
                  <a:lnTo>
                    <a:pt x="663" y="941"/>
                  </a:lnTo>
                  <a:lnTo>
                    <a:pt x="663" y="939"/>
                  </a:lnTo>
                  <a:lnTo>
                    <a:pt x="663" y="939"/>
                  </a:lnTo>
                  <a:lnTo>
                    <a:pt x="663" y="938"/>
                  </a:lnTo>
                  <a:lnTo>
                    <a:pt x="661" y="938"/>
                  </a:lnTo>
                  <a:lnTo>
                    <a:pt x="661" y="938"/>
                  </a:lnTo>
                  <a:lnTo>
                    <a:pt x="663" y="936"/>
                  </a:lnTo>
                  <a:lnTo>
                    <a:pt x="663" y="935"/>
                  </a:lnTo>
                  <a:lnTo>
                    <a:pt x="665" y="932"/>
                  </a:lnTo>
                  <a:lnTo>
                    <a:pt x="663" y="929"/>
                  </a:lnTo>
                  <a:lnTo>
                    <a:pt x="661" y="927"/>
                  </a:lnTo>
                  <a:lnTo>
                    <a:pt x="657" y="921"/>
                  </a:lnTo>
                  <a:lnTo>
                    <a:pt x="654" y="920"/>
                  </a:lnTo>
                  <a:lnTo>
                    <a:pt x="654" y="918"/>
                  </a:lnTo>
                  <a:lnTo>
                    <a:pt x="652" y="918"/>
                  </a:lnTo>
                  <a:lnTo>
                    <a:pt x="651" y="917"/>
                  </a:lnTo>
                  <a:lnTo>
                    <a:pt x="649" y="915"/>
                  </a:lnTo>
                  <a:lnTo>
                    <a:pt x="646" y="914"/>
                  </a:lnTo>
                  <a:lnTo>
                    <a:pt x="645" y="912"/>
                  </a:lnTo>
                  <a:lnTo>
                    <a:pt x="643" y="911"/>
                  </a:lnTo>
                  <a:lnTo>
                    <a:pt x="643" y="909"/>
                  </a:lnTo>
                  <a:lnTo>
                    <a:pt x="643" y="907"/>
                  </a:lnTo>
                  <a:lnTo>
                    <a:pt x="643" y="904"/>
                  </a:lnTo>
                  <a:lnTo>
                    <a:pt x="642" y="904"/>
                  </a:lnTo>
                  <a:lnTo>
                    <a:pt x="640" y="903"/>
                  </a:lnTo>
                  <a:lnTo>
                    <a:pt x="640" y="901"/>
                  </a:lnTo>
                  <a:lnTo>
                    <a:pt x="640" y="898"/>
                  </a:lnTo>
                  <a:lnTo>
                    <a:pt x="640" y="898"/>
                  </a:lnTo>
                  <a:lnTo>
                    <a:pt x="637" y="895"/>
                  </a:lnTo>
                  <a:lnTo>
                    <a:pt x="637" y="894"/>
                  </a:lnTo>
                  <a:lnTo>
                    <a:pt x="637" y="892"/>
                  </a:lnTo>
                  <a:lnTo>
                    <a:pt x="636" y="892"/>
                  </a:lnTo>
                  <a:lnTo>
                    <a:pt x="634" y="889"/>
                  </a:lnTo>
                  <a:lnTo>
                    <a:pt x="633" y="888"/>
                  </a:lnTo>
                  <a:lnTo>
                    <a:pt x="633" y="886"/>
                  </a:lnTo>
                  <a:lnTo>
                    <a:pt x="633" y="885"/>
                  </a:lnTo>
                  <a:lnTo>
                    <a:pt x="630" y="885"/>
                  </a:lnTo>
                  <a:lnTo>
                    <a:pt x="630" y="885"/>
                  </a:lnTo>
                  <a:lnTo>
                    <a:pt x="633" y="885"/>
                  </a:lnTo>
                  <a:lnTo>
                    <a:pt x="633" y="885"/>
                  </a:lnTo>
                  <a:lnTo>
                    <a:pt x="633" y="883"/>
                  </a:lnTo>
                  <a:lnTo>
                    <a:pt x="630" y="880"/>
                  </a:lnTo>
                  <a:lnTo>
                    <a:pt x="630" y="877"/>
                  </a:lnTo>
                  <a:lnTo>
                    <a:pt x="628" y="876"/>
                  </a:lnTo>
                  <a:lnTo>
                    <a:pt x="628" y="876"/>
                  </a:lnTo>
                  <a:lnTo>
                    <a:pt x="627" y="873"/>
                  </a:lnTo>
                  <a:lnTo>
                    <a:pt x="627" y="873"/>
                  </a:lnTo>
                  <a:lnTo>
                    <a:pt x="627" y="871"/>
                  </a:lnTo>
                  <a:lnTo>
                    <a:pt x="627" y="871"/>
                  </a:lnTo>
                  <a:lnTo>
                    <a:pt x="624" y="871"/>
                  </a:lnTo>
                  <a:lnTo>
                    <a:pt x="624" y="869"/>
                  </a:lnTo>
                  <a:lnTo>
                    <a:pt x="624" y="868"/>
                  </a:lnTo>
                  <a:lnTo>
                    <a:pt x="624" y="866"/>
                  </a:lnTo>
                  <a:lnTo>
                    <a:pt x="624" y="865"/>
                  </a:lnTo>
                  <a:lnTo>
                    <a:pt x="622" y="862"/>
                  </a:lnTo>
                  <a:lnTo>
                    <a:pt x="618" y="857"/>
                  </a:lnTo>
                  <a:lnTo>
                    <a:pt x="616" y="857"/>
                  </a:lnTo>
                  <a:lnTo>
                    <a:pt x="613" y="856"/>
                  </a:lnTo>
                  <a:lnTo>
                    <a:pt x="613" y="854"/>
                  </a:lnTo>
                  <a:lnTo>
                    <a:pt x="612" y="854"/>
                  </a:lnTo>
                  <a:lnTo>
                    <a:pt x="612" y="856"/>
                  </a:lnTo>
                  <a:lnTo>
                    <a:pt x="611" y="854"/>
                  </a:lnTo>
                  <a:lnTo>
                    <a:pt x="611" y="853"/>
                  </a:lnTo>
                  <a:lnTo>
                    <a:pt x="610" y="851"/>
                  </a:lnTo>
                  <a:lnTo>
                    <a:pt x="607" y="851"/>
                  </a:lnTo>
                  <a:lnTo>
                    <a:pt x="605" y="851"/>
                  </a:lnTo>
                  <a:lnTo>
                    <a:pt x="601" y="850"/>
                  </a:lnTo>
                  <a:lnTo>
                    <a:pt x="600" y="848"/>
                  </a:lnTo>
                  <a:lnTo>
                    <a:pt x="600" y="847"/>
                  </a:lnTo>
                  <a:lnTo>
                    <a:pt x="599" y="847"/>
                  </a:lnTo>
                  <a:lnTo>
                    <a:pt x="595" y="845"/>
                  </a:lnTo>
                  <a:lnTo>
                    <a:pt x="594" y="845"/>
                  </a:lnTo>
                  <a:lnTo>
                    <a:pt x="593" y="845"/>
                  </a:lnTo>
                  <a:lnTo>
                    <a:pt x="589" y="844"/>
                  </a:lnTo>
                  <a:lnTo>
                    <a:pt x="588" y="844"/>
                  </a:lnTo>
                  <a:lnTo>
                    <a:pt x="587" y="844"/>
                  </a:lnTo>
                  <a:lnTo>
                    <a:pt x="586" y="844"/>
                  </a:lnTo>
                  <a:lnTo>
                    <a:pt x="583" y="844"/>
                  </a:lnTo>
                  <a:lnTo>
                    <a:pt x="583" y="842"/>
                  </a:lnTo>
                  <a:lnTo>
                    <a:pt x="583" y="841"/>
                  </a:lnTo>
                  <a:lnTo>
                    <a:pt x="583" y="841"/>
                  </a:lnTo>
                  <a:lnTo>
                    <a:pt x="583" y="839"/>
                  </a:lnTo>
                  <a:lnTo>
                    <a:pt x="582" y="838"/>
                  </a:lnTo>
                  <a:lnTo>
                    <a:pt x="583" y="834"/>
                  </a:lnTo>
                  <a:lnTo>
                    <a:pt x="582" y="834"/>
                  </a:lnTo>
                  <a:lnTo>
                    <a:pt x="582" y="834"/>
                  </a:lnTo>
                  <a:lnTo>
                    <a:pt x="581" y="833"/>
                  </a:lnTo>
                  <a:lnTo>
                    <a:pt x="581" y="831"/>
                  </a:lnTo>
                  <a:lnTo>
                    <a:pt x="581" y="831"/>
                  </a:lnTo>
                  <a:lnTo>
                    <a:pt x="581" y="830"/>
                  </a:lnTo>
                  <a:lnTo>
                    <a:pt x="580" y="828"/>
                  </a:lnTo>
                  <a:lnTo>
                    <a:pt x="577" y="827"/>
                  </a:lnTo>
                  <a:lnTo>
                    <a:pt x="575" y="825"/>
                  </a:lnTo>
                  <a:lnTo>
                    <a:pt x="575" y="824"/>
                  </a:lnTo>
                  <a:lnTo>
                    <a:pt x="573" y="824"/>
                  </a:lnTo>
                  <a:lnTo>
                    <a:pt x="573" y="822"/>
                  </a:lnTo>
                  <a:lnTo>
                    <a:pt x="569" y="819"/>
                  </a:lnTo>
                  <a:lnTo>
                    <a:pt x="569" y="816"/>
                  </a:lnTo>
                  <a:lnTo>
                    <a:pt x="567" y="815"/>
                  </a:lnTo>
                  <a:lnTo>
                    <a:pt x="567" y="812"/>
                  </a:lnTo>
                  <a:lnTo>
                    <a:pt x="569" y="812"/>
                  </a:lnTo>
                  <a:lnTo>
                    <a:pt x="569" y="810"/>
                  </a:lnTo>
                  <a:lnTo>
                    <a:pt x="569" y="809"/>
                  </a:lnTo>
                  <a:lnTo>
                    <a:pt x="569" y="809"/>
                  </a:lnTo>
                  <a:lnTo>
                    <a:pt x="569" y="807"/>
                  </a:lnTo>
                  <a:lnTo>
                    <a:pt x="563" y="806"/>
                  </a:lnTo>
                  <a:lnTo>
                    <a:pt x="561" y="803"/>
                  </a:lnTo>
                  <a:lnTo>
                    <a:pt x="561" y="800"/>
                  </a:lnTo>
                  <a:lnTo>
                    <a:pt x="561" y="798"/>
                  </a:lnTo>
                  <a:lnTo>
                    <a:pt x="561" y="796"/>
                  </a:lnTo>
                  <a:lnTo>
                    <a:pt x="559" y="793"/>
                  </a:lnTo>
                  <a:lnTo>
                    <a:pt x="561" y="793"/>
                  </a:lnTo>
                  <a:lnTo>
                    <a:pt x="563" y="793"/>
                  </a:lnTo>
                  <a:lnTo>
                    <a:pt x="561" y="795"/>
                  </a:lnTo>
                  <a:lnTo>
                    <a:pt x="563" y="796"/>
                  </a:lnTo>
                  <a:lnTo>
                    <a:pt x="563" y="796"/>
                  </a:lnTo>
                  <a:lnTo>
                    <a:pt x="563" y="796"/>
                  </a:lnTo>
                  <a:lnTo>
                    <a:pt x="563" y="798"/>
                  </a:lnTo>
                  <a:lnTo>
                    <a:pt x="565" y="798"/>
                  </a:lnTo>
                  <a:lnTo>
                    <a:pt x="565" y="798"/>
                  </a:lnTo>
                  <a:lnTo>
                    <a:pt x="565" y="798"/>
                  </a:lnTo>
                  <a:lnTo>
                    <a:pt x="565" y="798"/>
                  </a:lnTo>
                  <a:lnTo>
                    <a:pt x="563" y="796"/>
                  </a:lnTo>
                  <a:lnTo>
                    <a:pt x="563" y="795"/>
                  </a:lnTo>
                  <a:lnTo>
                    <a:pt x="563" y="793"/>
                  </a:lnTo>
                  <a:lnTo>
                    <a:pt x="563" y="792"/>
                  </a:lnTo>
                  <a:lnTo>
                    <a:pt x="563" y="792"/>
                  </a:lnTo>
                  <a:lnTo>
                    <a:pt x="563" y="790"/>
                  </a:lnTo>
                  <a:lnTo>
                    <a:pt x="563" y="790"/>
                  </a:lnTo>
                  <a:lnTo>
                    <a:pt x="563" y="790"/>
                  </a:lnTo>
                  <a:lnTo>
                    <a:pt x="565" y="789"/>
                  </a:lnTo>
                  <a:lnTo>
                    <a:pt x="569" y="790"/>
                  </a:lnTo>
                  <a:lnTo>
                    <a:pt x="571" y="789"/>
                  </a:lnTo>
                  <a:lnTo>
                    <a:pt x="571" y="789"/>
                  </a:lnTo>
                  <a:lnTo>
                    <a:pt x="571" y="789"/>
                  </a:lnTo>
                  <a:lnTo>
                    <a:pt x="571" y="789"/>
                  </a:lnTo>
                  <a:lnTo>
                    <a:pt x="569" y="789"/>
                  </a:lnTo>
                  <a:lnTo>
                    <a:pt x="569" y="789"/>
                  </a:lnTo>
                  <a:lnTo>
                    <a:pt x="569" y="789"/>
                  </a:lnTo>
                  <a:lnTo>
                    <a:pt x="567" y="789"/>
                  </a:lnTo>
                  <a:lnTo>
                    <a:pt x="567" y="789"/>
                  </a:lnTo>
                  <a:lnTo>
                    <a:pt x="565" y="789"/>
                  </a:lnTo>
                  <a:lnTo>
                    <a:pt x="563" y="789"/>
                  </a:lnTo>
                  <a:lnTo>
                    <a:pt x="563" y="789"/>
                  </a:lnTo>
                  <a:lnTo>
                    <a:pt x="563" y="789"/>
                  </a:lnTo>
                  <a:lnTo>
                    <a:pt x="561" y="789"/>
                  </a:lnTo>
                  <a:lnTo>
                    <a:pt x="561" y="789"/>
                  </a:lnTo>
                  <a:lnTo>
                    <a:pt x="561" y="790"/>
                  </a:lnTo>
                  <a:lnTo>
                    <a:pt x="561" y="793"/>
                  </a:lnTo>
                  <a:lnTo>
                    <a:pt x="559" y="793"/>
                  </a:lnTo>
                  <a:lnTo>
                    <a:pt x="559" y="792"/>
                  </a:lnTo>
                  <a:lnTo>
                    <a:pt x="557" y="792"/>
                  </a:lnTo>
                  <a:lnTo>
                    <a:pt x="557" y="792"/>
                  </a:lnTo>
                  <a:lnTo>
                    <a:pt x="557" y="790"/>
                  </a:lnTo>
                  <a:lnTo>
                    <a:pt x="555" y="789"/>
                  </a:lnTo>
                  <a:lnTo>
                    <a:pt x="555" y="790"/>
                  </a:lnTo>
                  <a:lnTo>
                    <a:pt x="555" y="790"/>
                  </a:lnTo>
                  <a:lnTo>
                    <a:pt x="555" y="789"/>
                  </a:lnTo>
                  <a:lnTo>
                    <a:pt x="555" y="787"/>
                  </a:lnTo>
                  <a:lnTo>
                    <a:pt x="557" y="789"/>
                  </a:lnTo>
                  <a:lnTo>
                    <a:pt x="555" y="787"/>
                  </a:lnTo>
                  <a:lnTo>
                    <a:pt x="555" y="786"/>
                  </a:lnTo>
                  <a:lnTo>
                    <a:pt x="553" y="786"/>
                  </a:lnTo>
                  <a:lnTo>
                    <a:pt x="553" y="783"/>
                  </a:lnTo>
                  <a:lnTo>
                    <a:pt x="551" y="781"/>
                  </a:lnTo>
                  <a:lnTo>
                    <a:pt x="549" y="780"/>
                  </a:lnTo>
                  <a:lnTo>
                    <a:pt x="545" y="777"/>
                  </a:lnTo>
                  <a:lnTo>
                    <a:pt x="545" y="774"/>
                  </a:lnTo>
                  <a:lnTo>
                    <a:pt x="545" y="769"/>
                  </a:lnTo>
                  <a:lnTo>
                    <a:pt x="545" y="766"/>
                  </a:lnTo>
                  <a:lnTo>
                    <a:pt x="545" y="765"/>
                  </a:lnTo>
                  <a:lnTo>
                    <a:pt x="545" y="763"/>
                  </a:lnTo>
                  <a:lnTo>
                    <a:pt x="543" y="762"/>
                  </a:lnTo>
                  <a:lnTo>
                    <a:pt x="541" y="757"/>
                  </a:lnTo>
                  <a:lnTo>
                    <a:pt x="539" y="755"/>
                  </a:lnTo>
                  <a:lnTo>
                    <a:pt x="539" y="752"/>
                  </a:lnTo>
                  <a:lnTo>
                    <a:pt x="537" y="751"/>
                  </a:lnTo>
                  <a:lnTo>
                    <a:pt x="539" y="749"/>
                  </a:lnTo>
                  <a:lnTo>
                    <a:pt x="539" y="748"/>
                  </a:lnTo>
                  <a:lnTo>
                    <a:pt x="539" y="746"/>
                  </a:lnTo>
                  <a:lnTo>
                    <a:pt x="539" y="746"/>
                  </a:lnTo>
                  <a:lnTo>
                    <a:pt x="539" y="748"/>
                  </a:lnTo>
                  <a:lnTo>
                    <a:pt x="539" y="748"/>
                  </a:lnTo>
                  <a:lnTo>
                    <a:pt x="539" y="746"/>
                  </a:lnTo>
                  <a:lnTo>
                    <a:pt x="539" y="746"/>
                  </a:lnTo>
                  <a:lnTo>
                    <a:pt x="539" y="746"/>
                  </a:lnTo>
                  <a:lnTo>
                    <a:pt x="539" y="746"/>
                  </a:lnTo>
                  <a:lnTo>
                    <a:pt x="539" y="745"/>
                  </a:lnTo>
                  <a:lnTo>
                    <a:pt x="539" y="743"/>
                  </a:lnTo>
                  <a:lnTo>
                    <a:pt x="539" y="740"/>
                  </a:lnTo>
                  <a:lnTo>
                    <a:pt x="541" y="736"/>
                  </a:lnTo>
                  <a:lnTo>
                    <a:pt x="541" y="736"/>
                  </a:lnTo>
                  <a:lnTo>
                    <a:pt x="541" y="733"/>
                  </a:lnTo>
                  <a:lnTo>
                    <a:pt x="539" y="731"/>
                  </a:lnTo>
                  <a:lnTo>
                    <a:pt x="539" y="730"/>
                  </a:lnTo>
                  <a:lnTo>
                    <a:pt x="539" y="728"/>
                  </a:lnTo>
                  <a:lnTo>
                    <a:pt x="539" y="727"/>
                  </a:lnTo>
                  <a:lnTo>
                    <a:pt x="539" y="723"/>
                  </a:lnTo>
                  <a:lnTo>
                    <a:pt x="537" y="720"/>
                  </a:lnTo>
                  <a:lnTo>
                    <a:pt x="537" y="720"/>
                  </a:lnTo>
                  <a:lnTo>
                    <a:pt x="537" y="716"/>
                  </a:lnTo>
                  <a:lnTo>
                    <a:pt x="537" y="714"/>
                  </a:lnTo>
                  <a:lnTo>
                    <a:pt x="534" y="713"/>
                  </a:lnTo>
                  <a:lnTo>
                    <a:pt x="534" y="711"/>
                  </a:lnTo>
                  <a:lnTo>
                    <a:pt x="537" y="710"/>
                  </a:lnTo>
                  <a:lnTo>
                    <a:pt x="539" y="704"/>
                  </a:lnTo>
                  <a:lnTo>
                    <a:pt x="539" y="704"/>
                  </a:lnTo>
                  <a:lnTo>
                    <a:pt x="539" y="704"/>
                  </a:lnTo>
                  <a:lnTo>
                    <a:pt x="539" y="702"/>
                  </a:lnTo>
                  <a:lnTo>
                    <a:pt x="539" y="702"/>
                  </a:lnTo>
                  <a:lnTo>
                    <a:pt x="539" y="702"/>
                  </a:lnTo>
                  <a:lnTo>
                    <a:pt x="539" y="701"/>
                  </a:lnTo>
                  <a:lnTo>
                    <a:pt x="539" y="699"/>
                  </a:lnTo>
                  <a:lnTo>
                    <a:pt x="539" y="698"/>
                  </a:lnTo>
                  <a:lnTo>
                    <a:pt x="539" y="692"/>
                  </a:lnTo>
                  <a:lnTo>
                    <a:pt x="541" y="687"/>
                  </a:lnTo>
                  <a:lnTo>
                    <a:pt x="541" y="685"/>
                  </a:lnTo>
                  <a:lnTo>
                    <a:pt x="541" y="684"/>
                  </a:lnTo>
                  <a:lnTo>
                    <a:pt x="541" y="681"/>
                  </a:lnTo>
                  <a:lnTo>
                    <a:pt x="541" y="679"/>
                  </a:lnTo>
                  <a:lnTo>
                    <a:pt x="543" y="669"/>
                  </a:lnTo>
                  <a:lnTo>
                    <a:pt x="543" y="667"/>
                  </a:lnTo>
                  <a:lnTo>
                    <a:pt x="543" y="666"/>
                  </a:lnTo>
                  <a:lnTo>
                    <a:pt x="543" y="661"/>
                  </a:lnTo>
                  <a:lnTo>
                    <a:pt x="543" y="655"/>
                  </a:lnTo>
                  <a:lnTo>
                    <a:pt x="543" y="655"/>
                  </a:lnTo>
                  <a:lnTo>
                    <a:pt x="543" y="654"/>
                  </a:lnTo>
                  <a:lnTo>
                    <a:pt x="543" y="654"/>
                  </a:lnTo>
                  <a:lnTo>
                    <a:pt x="543" y="655"/>
                  </a:lnTo>
                  <a:lnTo>
                    <a:pt x="545" y="655"/>
                  </a:lnTo>
                  <a:lnTo>
                    <a:pt x="547" y="654"/>
                  </a:lnTo>
                  <a:lnTo>
                    <a:pt x="549" y="654"/>
                  </a:lnTo>
                  <a:lnTo>
                    <a:pt x="549" y="655"/>
                  </a:lnTo>
                  <a:lnTo>
                    <a:pt x="551" y="655"/>
                  </a:lnTo>
                  <a:lnTo>
                    <a:pt x="551" y="655"/>
                  </a:lnTo>
                  <a:lnTo>
                    <a:pt x="551" y="655"/>
                  </a:lnTo>
                  <a:lnTo>
                    <a:pt x="551" y="655"/>
                  </a:lnTo>
                  <a:lnTo>
                    <a:pt x="549" y="654"/>
                  </a:lnTo>
                  <a:lnTo>
                    <a:pt x="549" y="654"/>
                  </a:lnTo>
                  <a:lnTo>
                    <a:pt x="545" y="654"/>
                  </a:lnTo>
                  <a:lnTo>
                    <a:pt x="545" y="652"/>
                  </a:lnTo>
                  <a:lnTo>
                    <a:pt x="543" y="654"/>
                  </a:lnTo>
                  <a:lnTo>
                    <a:pt x="543" y="652"/>
                  </a:lnTo>
                  <a:lnTo>
                    <a:pt x="541" y="654"/>
                  </a:lnTo>
                  <a:lnTo>
                    <a:pt x="541" y="652"/>
                  </a:lnTo>
                  <a:lnTo>
                    <a:pt x="541" y="649"/>
                  </a:lnTo>
                  <a:lnTo>
                    <a:pt x="541" y="647"/>
                  </a:lnTo>
                  <a:lnTo>
                    <a:pt x="541" y="649"/>
                  </a:lnTo>
                  <a:lnTo>
                    <a:pt x="543" y="650"/>
                  </a:lnTo>
                  <a:lnTo>
                    <a:pt x="543" y="649"/>
                  </a:lnTo>
                  <a:lnTo>
                    <a:pt x="543" y="646"/>
                  </a:lnTo>
                  <a:lnTo>
                    <a:pt x="543" y="646"/>
                  </a:lnTo>
                  <a:lnTo>
                    <a:pt x="541" y="644"/>
                  </a:lnTo>
                  <a:lnTo>
                    <a:pt x="541" y="643"/>
                  </a:lnTo>
                  <a:lnTo>
                    <a:pt x="545" y="641"/>
                  </a:lnTo>
                  <a:lnTo>
                    <a:pt x="543" y="640"/>
                  </a:lnTo>
                  <a:lnTo>
                    <a:pt x="541" y="640"/>
                  </a:lnTo>
                  <a:lnTo>
                    <a:pt x="541" y="640"/>
                  </a:lnTo>
                  <a:lnTo>
                    <a:pt x="541" y="640"/>
                  </a:lnTo>
                  <a:lnTo>
                    <a:pt x="539" y="641"/>
                  </a:lnTo>
                  <a:lnTo>
                    <a:pt x="539" y="640"/>
                  </a:lnTo>
                  <a:lnTo>
                    <a:pt x="539" y="638"/>
                  </a:lnTo>
                  <a:lnTo>
                    <a:pt x="539" y="637"/>
                  </a:lnTo>
                  <a:lnTo>
                    <a:pt x="539" y="632"/>
                  </a:lnTo>
                  <a:lnTo>
                    <a:pt x="537" y="628"/>
                  </a:lnTo>
                  <a:lnTo>
                    <a:pt x="537" y="626"/>
                  </a:lnTo>
                  <a:lnTo>
                    <a:pt x="533" y="623"/>
                  </a:lnTo>
                  <a:lnTo>
                    <a:pt x="533" y="622"/>
                  </a:lnTo>
                  <a:lnTo>
                    <a:pt x="533" y="619"/>
                  </a:lnTo>
                  <a:lnTo>
                    <a:pt x="533" y="617"/>
                  </a:lnTo>
                  <a:lnTo>
                    <a:pt x="533" y="616"/>
                  </a:lnTo>
                  <a:lnTo>
                    <a:pt x="533" y="616"/>
                  </a:lnTo>
                  <a:lnTo>
                    <a:pt x="537" y="617"/>
                  </a:lnTo>
                  <a:lnTo>
                    <a:pt x="539" y="617"/>
                  </a:lnTo>
                  <a:lnTo>
                    <a:pt x="541" y="619"/>
                  </a:lnTo>
                  <a:lnTo>
                    <a:pt x="543" y="619"/>
                  </a:lnTo>
                  <a:lnTo>
                    <a:pt x="551" y="620"/>
                  </a:lnTo>
                  <a:lnTo>
                    <a:pt x="551" y="620"/>
                  </a:lnTo>
                  <a:lnTo>
                    <a:pt x="551" y="619"/>
                  </a:lnTo>
                  <a:lnTo>
                    <a:pt x="553" y="619"/>
                  </a:lnTo>
                  <a:lnTo>
                    <a:pt x="553" y="620"/>
                  </a:lnTo>
                  <a:lnTo>
                    <a:pt x="555" y="620"/>
                  </a:lnTo>
                  <a:lnTo>
                    <a:pt x="555" y="620"/>
                  </a:lnTo>
                  <a:lnTo>
                    <a:pt x="557" y="620"/>
                  </a:lnTo>
                  <a:lnTo>
                    <a:pt x="557" y="620"/>
                  </a:lnTo>
                  <a:lnTo>
                    <a:pt x="557" y="620"/>
                  </a:lnTo>
                  <a:lnTo>
                    <a:pt x="557" y="620"/>
                  </a:lnTo>
                  <a:lnTo>
                    <a:pt x="557" y="622"/>
                  </a:lnTo>
                  <a:lnTo>
                    <a:pt x="557" y="623"/>
                  </a:lnTo>
                  <a:lnTo>
                    <a:pt x="557" y="625"/>
                  </a:lnTo>
                  <a:lnTo>
                    <a:pt x="557" y="626"/>
                  </a:lnTo>
                  <a:lnTo>
                    <a:pt x="557" y="626"/>
                  </a:lnTo>
                  <a:lnTo>
                    <a:pt x="557" y="626"/>
                  </a:lnTo>
                  <a:lnTo>
                    <a:pt x="557" y="626"/>
                  </a:lnTo>
                  <a:lnTo>
                    <a:pt x="553" y="631"/>
                  </a:lnTo>
                  <a:lnTo>
                    <a:pt x="553" y="632"/>
                  </a:lnTo>
                  <a:lnTo>
                    <a:pt x="551" y="634"/>
                  </a:lnTo>
                  <a:lnTo>
                    <a:pt x="551" y="634"/>
                  </a:lnTo>
                  <a:lnTo>
                    <a:pt x="553" y="634"/>
                  </a:lnTo>
                  <a:lnTo>
                    <a:pt x="553" y="634"/>
                  </a:lnTo>
                  <a:lnTo>
                    <a:pt x="555" y="632"/>
                  </a:lnTo>
                  <a:lnTo>
                    <a:pt x="555" y="632"/>
                  </a:lnTo>
                  <a:lnTo>
                    <a:pt x="553" y="632"/>
                  </a:lnTo>
                  <a:lnTo>
                    <a:pt x="553" y="632"/>
                  </a:lnTo>
                  <a:lnTo>
                    <a:pt x="553" y="632"/>
                  </a:lnTo>
                  <a:lnTo>
                    <a:pt x="553" y="631"/>
                  </a:lnTo>
                  <a:lnTo>
                    <a:pt x="555" y="629"/>
                  </a:lnTo>
                  <a:lnTo>
                    <a:pt x="555" y="629"/>
                  </a:lnTo>
                  <a:lnTo>
                    <a:pt x="557" y="628"/>
                  </a:lnTo>
                  <a:lnTo>
                    <a:pt x="557" y="628"/>
                  </a:lnTo>
                  <a:lnTo>
                    <a:pt x="557" y="626"/>
                  </a:lnTo>
                  <a:lnTo>
                    <a:pt x="559" y="625"/>
                  </a:lnTo>
                  <a:lnTo>
                    <a:pt x="559" y="625"/>
                  </a:lnTo>
                  <a:lnTo>
                    <a:pt x="559" y="623"/>
                  </a:lnTo>
                  <a:lnTo>
                    <a:pt x="559" y="623"/>
                  </a:lnTo>
                  <a:lnTo>
                    <a:pt x="559" y="623"/>
                  </a:lnTo>
                  <a:lnTo>
                    <a:pt x="561" y="625"/>
                  </a:lnTo>
                  <a:lnTo>
                    <a:pt x="559" y="626"/>
                  </a:lnTo>
                  <a:lnTo>
                    <a:pt x="559" y="628"/>
                  </a:lnTo>
                  <a:lnTo>
                    <a:pt x="559" y="628"/>
                  </a:lnTo>
                  <a:lnTo>
                    <a:pt x="559" y="629"/>
                  </a:lnTo>
                  <a:lnTo>
                    <a:pt x="559" y="629"/>
                  </a:lnTo>
                  <a:lnTo>
                    <a:pt x="557" y="629"/>
                  </a:lnTo>
                  <a:lnTo>
                    <a:pt x="557" y="629"/>
                  </a:lnTo>
                  <a:lnTo>
                    <a:pt x="559" y="631"/>
                  </a:lnTo>
                  <a:lnTo>
                    <a:pt x="559" y="632"/>
                  </a:lnTo>
                  <a:lnTo>
                    <a:pt x="559" y="632"/>
                  </a:lnTo>
                  <a:lnTo>
                    <a:pt x="559" y="635"/>
                  </a:lnTo>
                  <a:lnTo>
                    <a:pt x="559" y="635"/>
                  </a:lnTo>
                  <a:lnTo>
                    <a:pt x="557" y="635"/>
                  </a:lnTo>
                  <a:lnTo>
                    <a:pt x="557" y="634"/>
                  </a:lnTo>
                  <a:lnTo>
                    <a:pt x="557" y="635"/>
                  </a:lnTo>
                  <a:lnTo>
                    <a:pt x="557" y="637"/>
                  </a:lnTo>
                  <a:lnTo>
                    <a:pt x="557" y="635"/>
                  </a:lnTo>
                  <a:lnTo>
                    <a:pt x="557" y="634"/>
                  </a:lnTo>
                  <a:lnTo>
                    <a:pt x="557" y="634"/>
                  </a:lnTo>
                  <a:lnTo>
                    <a:pt x="555" y="635"/>
                  </a:lnTo>
                  <a:lnTo>
                    <a:pt x="555" y="635"/>
                  </a:lnTo>
                  <a:lnTo>
                    <a:pt x="555" y="637"/>
                  </a:lnTo>
                  <a:lnTo>
                    <a:pt x="553" y="637"/>
                  </a:lnTo>
                  <a:lnTo>
                    <a:pt x="555" y="638"/>
                  </a:lnTo>
                  <a:lnTo>
                    <a:pt x="557" y="637"/>
                  </a:lnTo>
                  <a:lnTo>
                    <a:pt x="557" y="638"/>
                  </a:lnTo>
                  <a:lnTo>
                    <a:pt x="557" y="638"/>
                  </a:lnTo>
                  <a:lnTo>
                    <a:pt x="559" y="637"/>
                  </a:lnTo>
                  <a:lnTo>
                    <a:pt x="559" y="637"/>
                  </a:lnTo>
                  <a:lnTo>
                    <a:pt x="559" y="635"/>
                  </a:lnTo>
                  <a:lnTo>
                    <a:pt x="561" y="635"/>
                  </a:lnTo>
                  <a:lnTo>
                    <a:pt x="561" y="635"/>
                  </a:lnTo>
                  <a:lnTo>
                    <a:pt x="561" y="634"/>
                  </a:lnTo>
                  <a:lnTo>
                    <a:pt x="563" y="634"/>
                  </a:lnTo>
                  <a:lnTo>
                    <a:pt x="563" y="632"/>
                  </a:lnTo>
                  <a:lnTo>
                    <a:pt x="563" y="631"/>
                  </a:lnTo>
                  <a:lnTo>
                    <a:pt x="563" y="629"/>
                  </a:lnTo>
                  <a:lnTo>
                    <a:pt x="563" y="629"/>
                  </a:lnTo>
                  <a:lnTo>
                    <a:pt x="561" y="628"/>
                  </a:lnTo>
                  <a:lnTo>
                    <a:pt x="561" y="628"/>
                  </a:lnTo>
                  <a:lnTo>
                    <a:pt x="563" y="628"/>
                  </a:lnTo>
                  <a:lnTo>
                    <a:pt x="563" y="626"/>
                  </a:lnTo>
                  <a:lnTo>
                    <a:pt x="561" y="626"/>
                  </a:lnTo>
                  <a:lnTo>
                    <a:pt x="561" y="625"/>
                  </a:lnTo>
                  <a:lnTo>
                    <a:pt x="563" y="623"/>
                  </a:lnTo>
                  <a:lnTo>
                    <a:pt x="563" y="623"/>
                  </a:lnTo>
                  <a:lnTo>
                    <a:pt x="563" y="622"/>
                  </a:lnTo>
                  <a:lnTo>
                    <a:pt x="563" y="622"/>
                  </a:lnTo>
                  <a:lnTo>
                    <a:pt x="563" y="620"/>
                  </a:lnTo>
                  <a:lnTo>
                    <a:pt x="563" y="620"/>
                  </a:lnTo>
                  <a:lnTo>
                    <a:pt x="561" y="619"/>
                  </a:lnTo>
                  <a:lnTo>
                    <a:pt x="561" y="619"/>
                  </a:lnTo>
                  <a:lnTo>
                    <a:pt x="561" y="619"/>
                  </a:lnTo>
                  <a:lnTo>
                    <a:pt x="563" y="620"/>
                  </a:lnTo>
                  <a:lnTo>
                    <a:pt x="561" y="620"/>
                  </a:lnTo>
                  <a:lnTo>
                    <a:pt x="561" y="620"/>
                  </a:lnTo>
                  <a:lnTo>
                    <a:pt x="559" y="619"/>
                  </a:lnTo>
                  <a:lnTo>
                    <a:pt x="559" y="619"/>
                  </a:lnTo>
                  <a:lnTo>
                    <a:pt x="559" y="617"/>
                  </a:lnTo>
                  <a:lnTo>
                    <a:pt x="561" y="617"/>
                  </a:lnTo>
                  <a:lnTo>
                    <a:pt x="561" y="617"/>
                  </a:lnTo>
                  <a:lnTo>
                    <a:pt x="561" y="617"/>
                  </a:lnTo>
                  <a:lnTo>
                    <a:pt x="561" y="616"/>
                  </a:lnTo>
                  <a:lnTo>
                    <a:pt x="559" y="614"/>
                  </a:lnTo>
                  <a:lnTo>
                    <a:pt x="559" y="614"/>
                  </a:lnTo>
                  <a:lnTo>
                    <a:pt x="557" y="614"/>
                  </a:lnTo>
                  <a:lnTo>
                    <a:pt x="557" y="614"/>
                  </a:lnTo>
                  <a:lnTo>
                    <a:pt x="557" y="614"/>
                  </a:lnTo>
                  <a:lnTo>
                    <a:pt x="557" y="612"/>
                  </a:lnTo>
                  <a:lnTo>
                    <a:pt x="559" y="612"/>
                  </a:lnTo>
                  <a:lnTo>
                    <a:pt x="559" y="612"/>
                  </a:lnTo>
                  <a:lnTo>
                    <a:pt x="561" y="612"/>
                  </a:lnTo>
                  <a:lnTo>
                    <a:pt x="561" y="612"/>
                  </a:lnTo>
                  <a:lnTo>
                    <a:pt x="559" y="611"/>
                  </a:lnTo>
                  <a:lnTo>
                    <a:pt x="559" y="609"/>
                  </a:lnTo>
                  <a:lnTo>
                    <a:pt x="559" y="608"/>
                  </a:lnTo>
                  <a:lnTo>
                    <a:pt x="559" y="608"/>
                  </a:lnTo>
                  <a:lnTo>
                    <a:pt x="559" y="608"/>
                  </a:lnTo>
                  <a:lnTo>
                    <a:pt x="559" y="608"/>
                  </a:lnTo>
                  <a:lnTo>
                    <a:pt x="557" y="608"/>
                  </a:lnTo>
                  <a:lnTo>
                    <a:pt x="557" y="608"/>
                  </a:lnTo>
                  <a:lnTo>
                    <a:pt x="557" y="606"/>
                  </a:lnTo>
                  <a:lnTo>
                    <a:pt x="557" y="603"/>
                  </a:lnTo>
                  <a:lnTo>
                    <a:pt x="557" y="603"/>
                  </a:lnTo>
                  <a:lnTo>
                    <a:pt x="555" y="602"/>
                  </a:lnTo>
                  <a:lnTo>
                    <a:pt x="555" y="602"/>
                  </a:lnTo>
                  <a:lnTo>
                    <a:pt x="555" y="602"/>
                  </a:lnTo>
                  <a:lnTo>
                    <a:pt x="553" y="603"/>
                  </a:lnTo>
                  <a:lnTo>
                    <a:pt x="553" y="603"/>
                  </a:lnTo>
                  <a:lnTo>
                    <a:pt x="553" y="603"/>
                  </a:lnTo>
                  <a:lnTo>
                    <a:pt x="553" y="603"/>
                  </a:lnTo>
                  <a:lnTo>
                    <a:pt x="553" y="603"/>
                  </a:lnTo>
                  <a:lnTo>
                    <a:pt x="553" y="602"/>
                  </a:lnTo>
                  <a:lnTo>
                    <a:pt x="553" y="602"/>
                  </a:lnTo>
                  <a:lnTo>
                    <a:pt x="553" y="602"/>
                  </a:lnTo>
                  <a:lnTo>
                    <a:pt x="553" y="600"/>
                  </a:lnTo>
                  <a:lnTo>
                    <a:pt x="551" y="600"/>
                  </a:lnTo>
                  <a:lnTo>
                    <a:pt x="551" y="600"/>
                  </a:lnTo>
                  <a:lnTo>
                    <a:pt x="551" y="600"/>
                  </a:lnTo>
                  <a:lnTo>
                    <a:pt x="551" y="599"/>
                  </a:lnTo>
                  <a:lnTo>
                    <a:pt x="551" y="599"/>
                  </a:lnTo>
                  <a:lnTo>
                    <a:pt x="551" y="599"/>
                  </a:lnTo>
                  <a:lnTo>
                    <a:pt x="553" y="597"/>
                  </a:lnTo>
                  <a:lnTo>
                    <a:pt x="555" y="597"/>
                  </a:lnTo>
                  <a:lnTo>
                    <a:pt x="555" y="597"/>
                  </a:lnTo>
                  <a:lnTo>
                    <a:pt x="557" y="596"/>
                  </a:lnTo>
                  <a:lnTo>
                    <a:pt x="555" y="597"/>
                  </a:lnTo>
                  <a:lnTo>
                    <a:pt x="553" y="597"/>
                  </a:lnTo>
                  <a:lnTo>
                    <a:pt x="551" y="597"/>
                  </a:lnTo>
                  <a:lnTo>
                    <a:pt x="551" y="597"/>
                  </a:lnTo>
                  <a:lnTo>
                    <a:pt x="551" y="597"/>
                  </a:lnTo>
                  <a:lnTo>
                    <a:pt x="551" y="596"/>
                  </a:lnTo>
                  <a:lnTo>
                    <a:pt x="551" y="596"/>
                  </a:lnTo>
                  <a:lnTo>
                    <a:pt x="551" y="596"/>
                  </a:lnTo>
                  <a:lnTo>
                    <a:pt x="551" y="593"/>
                  </a:lnTo>
                  <a:lnTo>
                    <a:pt x="551" y="591"/>
                  </a:lnTo>
                  <a:lnTo>
                    <a:pt x="551" y="591"/>
                  </a:lnTo>
                  <a:lnTo>
                    <a:pt x="551" y="591"/>
                  </a:lnTo>
                  <a:lnTo>
                    <a:pt x="551" y="593"/>
                  </a:lnTo>
                  <a:lnTo>
                    <a:pt x="551" y="593"/>
                  </a:lnTo>
                  <a:lnTo>
                    <a:pt x="551" y="594"/>
                  </a:lnTo>
                  <a:lnTo>
                    <a:pt x="551" y="594"/>
                  </a:lnTo>
                  <a:lnTo>
                    <a:pt x="549" y="596"/>
                  </a:lnTo>
                  <a:lnTo>
                    <a:pt x="549" y="594"/>
                  </a:lnTo>
                  <a:lnTo>
                    <a:pt x="547" y="596"/>
                  </a:lnTo>
                  <a:lnTo>
                    <a:pt x="547" y="596"/>
                  </a:lnTo>
                  <a:lnTo>
                    <a:pt x="545" y="594"/>
                  </a:lnTo>
                  <a:lnTo>
                    <a:pt x="543" y="594"/>
                  </a:lnTo>
                  <a:lnTo>
                    <a:pt x="543" y="593"/>
                  </a:lnTo>
                  <a:lnTo>
                    <a:pt x="541" y="593"/>
                  </a:lnTo>
                  <a:lnTo>
                    <a:pt x="541" y="591"/>
                  </a:lnTo>
                  <a:lnTo>
                    <a:pt x="541" y="590"/>
                  </a:lnTo>
                  <a:lnTo>
                    <a:pt x="543" y="590"/>
                  </a:lnTo>
                  <a:lnTo>
                    <a:pt x="543" y="590"/>
                  </a:lnTo>
                  <a:lnTo>
                    <a:pt x="543" y="590"/>
                  </a:lnTo>
                  <a:lnTo>
                    <a:pt x="545" y="591"/>
                  </a:lnTo>
                  <a:lnTo>
                    <a:pt x="545" y="593"/>
                  </a:lnTo>
                  <a:lnTo>
                    <a:pt x="545" y="593"/>
                  </a:lnTo>
                  <a:lnTo>
                    <a:pt x="547" y="591"/>
                  </a:lnTo>
                  <a:lnTo>
                    <a:pt x="547" y="591"/>
                  </a:lnTo>
                  <a:lnTo>
                    <a:pt x="545" y="591"/>
                  </a:lnTo>
                  <a:lnTo>
                    <a:pt x="545" y="591"/>
                  </a:lnTo>
                  <a:lnTo>
                    <a:pt x="545" y="590"/>
                  </a:lnTo>
                  <a:lnTo>
                    <a:pt x="543" y="590"/>
                  </a:lnTo>
                  <a:lnTo>
                    <a:pt x="543" y="588"/>
                  </a:lnTo>
                  <a:lnTo>
                    <a:pt x="543" y="585"/>
                  </a:lnTo>
                  <a:lnTo>
                    <a:pt x="543" y="584"/>
                  </a:lnTo>
                  <a:lnTo>
                    <a:pt x="545" y="584"/>
                  </a:lnTo>
                  <a:lnTo>
                    <a:pt x="545" y="582"/>
                  </a:lnTo>
                  <a:lnTo>
                    <a:pt x="545" y="582"/>
                  </a:lnTo>
                  <a:lnTo>
                    <a:pt x="545" y="582"/>
                  </a:lnTo>
                  <a:lnTo>
                    <a:pt x="543" y="581"/>
                  </a:lnTo>
                  <a:lnTo>
                    <a:pt x="543" y="581"/>
                  </a:lnTo>
                  <a:lnTo>
                    <a:pt x="543" y="581"/>
                  </a:lnTo>
                  <a:lnTo>
                    <a:pt x="545" y="582"/>
                  </a:lnTo>
                  <a:lnTo>
                    <a:pt x="545" y="584"/>
                  </a:lnTo>
                  <a:lnTo>
                    <a:pt x="543" y="585"/>
                  </a:lnTo>
                  <a:lnTo>
                    <a:pt x="543" y="585"/>
                  </a:lnTo>
                  <a:lnTo>
                    <a:pt x="543" y="587"/>
                  </a:lnTo>
                  <a:lnTo>
                    <a:pt x="543" y="587"/>
                  </a:lnTo>
                  <a:lnTo>
                    <a:pt x="541" y="587"/>
                  </a:lnTo>
                  <a:lnTo>
                    <a:pt x="539" y="588"/>
                  </a:lnTo>
                  <a:lnTo>
                    <a:pt x="539" y="588"/>
                  </a:lnTo>
                  <a:lnTo>
                    <a:pt x="537" y="588"/>
                  </a:lnTo>
                  <a:lnTo>
                    <a:pt x="537" y="588"/>
                  </a:lnTo>
                  <a:lnTo>
                    <a:pt x="533" y="585"/>
                  </a:lnTo>
                  <a:lnTo>
                    <a:pt x="532" y="584"/>
                  </a:lnTo>
                  <a:lnTo>
                    <a:pt x="532" y="584"/>
                  </a:lnTo>
                  <a:lnTo>
                    <a:pt x="531" y="579"/>
                  </a:lnTo>
                  <a:lnTo>
                    <a:pt x="531" y="579"/>
                  </a:lnTo>
                  <a:lnTo>
                    <a:pt x="531" y="578"/>
                  </a:lnTo>
                  <a:lnTo>
                    <a:pt x="528" y="578"/>
                  </a:lnTo>
                  <a:lnTo>
                    <a:pt x="528" y="576"/>
                  </a:lnTo>
                  <a:lnTo>
                    <a:pt x="531" y="574"/>
                  </a:lnTo>
                  <a:lnTo>
                    <a:pt x="532" y="571"/>
                  </a:lnTo>
                  <a:lnTo>
                    <a:pt x="532" y="571"/>
                  </a:lnTo>
                  <a:lnTo>
                    <a:pt x="532" y="570"/>
                  </a:lnTo>
                  <a:lnTo>
                    <a:pt x="531" y="568"/>
                  </a:lnTo>
                  <a:lnTo>
                    <a:pt x="532" y="567"/>
                  </a:lnTo>
                  <a:lnTo>
                    <a:pt x="531" y="568"/>
                  </a:lnTo>
                  <a:lnTo>
                    <a:pt x="531" y="570"/>
                  </a:lnTo>
                  <a:lnTo>
                    <a:pt x="531" y="570"/>
                  </a:lnTo>
                  <a:lnTo>
                    <a:pt x="531" y="571"/>
                  </a:lnTo>
                  <a:lnTo>
                    <a:pt x="531" y="573"/>
                  </a:lnTo>
                  <a:lnTo>
                    <a:pt x="528" y="574"/>
                  </a:lnTo>
                  <a:lnTo>
                    <a:pt x="527" y="576"/>
                  </a:lnTo>
                  <a:lnTo>
                    <a:pt x="525" y="574"/>
                  </a:lnTo>
                  <a:lnTo>
                    <a:pt x="522" y="574"/>
                  </a:lnTo>
                  <a:lnTo>
                    <a:pt x="522" y="574"/>
                  </a:lnTo>
                  <a:lnTo>
                    <a:pt x="522" y="571"/>
                  </a:lnTo>
                  <a:lnTo>
                    <a:pt x="522" y="573"/>
                  </a:lnTo>
                  <a:lnTo>
                    <a:pt x="522" y="573"/>
                  </a:lnTo>
                  <a:lnTo>
                    <a:pt x="521" y="574"/>
                  </a:lnTo>
                  <a:lnTo>
                    <a:pt x="521" y="576"/>
                  </a:lnTo>
                  <a:lnTo>
                    <a:pt x="521" y="576"/>
                  </a:lnTo>
                  <a:lnTo>
                    <a:pt x="520" y="576"/>
                  </a:lnTo>
                  <a:lnTo>
                    <a:pt x="520" y="574"/>
                  </a:lnTo>
                  <a:lnTo>
                    <a:pt x="520" y="574"/>
                  </a:lnTo>
                  <a:lnTo>
                    <a:pt x="519" y="574"/>
                  </a:lnTo>
                  <a:lnTo>
                    <a:pt x="516" y="574"/>
                  </a:lnTo>
                  <a:lnTo>
                    <a:pt x="516" y="574"/>
                  </a:lnTo>
                  <a:lnTo>
                    <a:pt x="514" y="574"/>
                  </a:lnTo>
                  <a:lnTo>
                    <a:pt x="513" y="574"/>
                  </a:lnTo>
                  <a:lnTo>
                    <a:pt x="513" y="574"/>
                  </a:lnTo>
                  <a:lnTo>
                    <a:pt x="513" y="573"/>
                  </a:lnTo>
                  <a:lnTo>
                    <a:pt x="513" y="573"/>
                  </a:lnTo>
                  <a:lnTo>
                    <a:pt x="514" y="573"/>
                  </a:lnTo>
                  <a:lnTo>
                    <a:pt x="516" y="571"/>
                  </a:lnTo>
                  <a:lnTo>
                    <a:pt x="519" y="571"/>
                  </a:lnTo>
                  <a:lnTo>
                    <a:pt x="519" y="571"/>
                  </a:lnTo>
                  <a:lnTo>
                    <a:pt x="516" y="571"/>
                  </a:lnTo>
                  <a:lnTo>
                    <a:pt x="513" y="571"/>
                  </a:lnTo>
                  <a:lnTo>
                    <a:pt x="510" y="571"/>
                  </a:lnTo>
                  <a:lnTo>
                    <a:pt x="510" y="571"/>
                  </a:lnTo>
                  <a:lnTo>
                    <a:pt x="510" y="570"/>
                  </a:lnTo>
                  <a:lnTo>
                    <a:pt x="513" y="570"/>
                  </a:lnTo>
                  <a:lnTo>
                    <a:pt x="513" y="568"/>
                  </a:lnTo>
                  <a:lnTo>
                    <a:pt x="513" y="568"/>
                  </a:lnTo>
                  <a:lnTo>
                    <a:pt x="513" y="568"/>
                  </a:lnTo>
                  <a:lnTo>
                    <a:pt x="510" y="568"/>
                  </a:lnTo>
                  <a:lnTo>
                    <a:pt x="510" y="568"/>
                  </a:lnTo>
                  <a:lnTo>
                    <a:pt x="510" y="565"/>
                  </a:lnTo>
                  <a:lnTo>
                    <a:pt x="510" y="564"/>
                  </a:lnTo>
                  <a:lnTo>
                    <a:pt x="510" y="565"/>
                  </a:lnTo>
                  <a:lnTo>
                    <a:pt x="509" y="567"/>
                  </a:lnTo>
                  <a:lnTo>
                    <a:pt x="507" y="567"/>
                  </a:lnTo>
                  <a:lnTo>
                    <a:pt x="504" y="568"/>
                  </a:lnTo>
                  <a:lnTo>
                    <a:pt x="504" y="568"/>
                  </a:lnTo>
                  <a:lnTo>
                    <a:pt x="502" y="567"/>
                  </a:lnTo>
                  <a:lnTo>
                    <a:pt x="501" y="567"/>
                  </a:lnTo>
                  <a:lnTo>
                    <a:pt x="501" y="565"/>
                  </a:lnTo>
                  <a:lnTo>
                    <a:pt x="497" y="564"/>
                  </a:lnTo>
                  <a:lnTo>
                    <a:pt x="497" y="562"/>
                  </a:lnTo>
                  <a:lnTo>
                    <a:pt x="496" y="559"/>
                  </a:lnTo>
                  <a:lnTo>
                    <a:pt x="497" y="558"/>
                  </a:lnTo>
                  <a:lnTo>
                    <a:pt x="497" y="556"/>
                  </a:lnTo>
                  <a:lnTo>
                    <a:pt x="501" y="553"/>
                  </a:lnTo>
                  <a:lnTo>
                    <a:pt x="501" y="553"/>
                  </a:lnTo>
                  <a:lnTo>
                    <a:pt x="502" y="552"/>
                  </a:lnTo>
                  <a:lnTo>
                    <a:pt x="507" y="552"/>
                  </a:lnTo>
                  <a:lnTo>
                    <a:pt x="508" y="552"/>
                  </a:lnTo>
                  <a:lnTo>
                    <a:pt x="509" y="552"/>
                  </a:lnTo>
                  <a:lnTo>
                    <a:pt x="504" y="552"/>
                  </a:lnTo>
                  <a:lnTo>
                    <a:pt x="502" y="552"/>
                  </a:lnTo>
                  <a:lnTo>
                    <a:pt x="501" y="552"/>
                  </a:lnTo>
                  <a:lnTo>
                    <a:pt x="498" y="555"/>
                  </a:lnTo>
                  <a:lnTo>
                    <a:pt x="497" y="555"/>
                  </a:lnTo>
                  <a:lnTo>
                    <a:pt x="497" y="556"/>
                  </a:lnTo>
                  <a:lnTo>
                    <a:pt x="497" y="556"/>
                  </a:lnTo>
                  <a:lnTo>
                    <a:pt x="496" y="556"/>
                  </a:lnTo>
                  <a:lnTo>
                    <a:pt x="496" y="555"/>
                  </a:lnTo>
                  <a:lnTo>
                    <a:pt x="496" y="555"/>
                  </a:lnTo>
                  <a:lnTo>
                    <a:pt x="496" y="553"/>
                  </a:lnTo>
                  <a:lnTo>
                    <a:pt x="494" y="552"/>
                  </a:lnTo>
                  <a:lnTo>
                    <a:pt x="494" y="550"/>
                  </a:lnTo>
                  <a:lnTo>
                    <a:pt x="494" y="549"/>
                  </a:lnTo>
                  <a:lnTo>
                    <a:pt x="496" y="547"/>
                  </a:lnTo>
                  <a:lnTo>
                    <a:pt x="496" y="546"/>
                  </a:lnTo>
                  <a:lnTo>
                    <a:pt x="494" y="546"/>
                  </a:lnTo>
                  <a:lnTo>
                    <a:pt x="494" y="544"/>
                  </a:lnTo>
                  <a:lnTo>
                    <a:pt x="496" y="541"/>
                  </a:lnTo>
                  <a:lnTo>
                    <a:pt x="497" y="541"/>
                  </a:lnTo>
                  <a:lnTo>
                    <a:pt x="498" y="539"/>
                  </a:lnTo>
                  <a:lnTo>
                    <a:pt x="501" y="538"/>
                  </a:lnTo>
                  <a:lnTo>
                    <a:pt x="502" y="538"/>
                  </a:lnTo>
                  <a:lnTo>
                    <a:pt x="503" y="539"/>
                  </a:lnTo>
                  <a:lnTo>
                    <a:pt x="504" y="539"/>
                  </a:lnTo>
                  <a:lnTo>
                    <a:pt x="507" y="541"/>
                  </a:lnTo>
                  <a:lnTo>
                    <a:pt x="507" y="541"/>
                  </a:lnTo>
                  <a:lnTo>
                    <a:pt x="508" y="543"/>
                  </a:lnTo>
                  <a:lnTo>
                    <a:pt x="508" y="544"/>
                  </a:lnTo>
                  <a:lnTo>
                    <a:pt x="509" y="544"/>
                  </a:lnTo>
                  <a:lnTo>
                    <a:pt x="508" y="543"/>
                  </a:lnTo>
                  <a:lnTo>
                    <a:pt x="507" y="541"/>
                  </a:lnTo>
                  <a:lnTo>
                    <a:pt x="507" y="539"/>
                  </a:lnTo>
                  <a:lnTo>
                    <a:pt x="507" y="539"/>
                  </a:lnTo>
                  <a:lnTo>
                    <a:pt x="503" y="538"/>
                  </a:lnTo>
                  <a:lnTo>
                    <a:pt x="503" y="538"/>
                  </a:lnTo>
                  <a:lnTo>
                    <a:pt x="503" y="536"/>
                  </a:lnTo>
                  <a:lnTo>
                    <a:pt x="503" y="535"/>
                  </a:lnTo>
                  <a:lnTo>
                    <a:pt x="503" y="535"/>
                  </a:lnTo>
                  <a:lnTo>
                    <a:pt x="504" y="532"/>
                  </a:lnTo>
                  <a:lnTo>
                    <a:pt x="507" y="530"/>
                  </a:lnTo>
                  <a:lnTo>
                    <a:pt x="507" y="530"/>
                  </a:lnTo>
                  <a:lnTo>
                    <a:pt x="507" y="529"/>
                  </a:lnTo>
                  <a:lnTo>
                    <a:pt x="504" y="529"/>
                  </a:lnTo>
                  <a:lnTo>
                    <a:pt x="504" y="529"/>
                  </a:lnTo>
                  <a:lnTo>
                    <a:pt x="504" y="530"/>
                  </a:lnTo>
                  <a:lnTo>
                    <a:pt x="504" y="530"/>
                  </a:lnTo>
                  <a:lnTo>
                    <a:pt x="504" y="532"/>
                  </a:lnTo>
                  <a:lnTo>
                    <a:pt x="504" y="532"/>
                  </a:lnTo>
                  <a:lnTo>
                    <a:pt x="503" y="533"/>
                  </a:lnTo>
                  <a:lnTo>
                    <a:pt x="498" y="538"/>
                  </a:lnTo>
                  <a:lnTo>
                    <a:pt x="498" y="538"/>
                  </a:lnTo>
                  <a:lnTo>
                    <a:pt x="496" y="539"/>
                  </a:lnTo>
                  <a:lnTo>
                    <a:pt x="496" y="539"/>
                  </a:lnTo>
                  <a:lnTo>
                    <a:pt x="496" y="541"/>
                  </a:lnTo>
                  <a:lnTo>
                    <a:pt x="494" y="543"/>
                  </a:lnTo>
                  <a:lnTo>
                    <a:pt x="492" y="547"/>
                  </a:lnTo>
                  <a:lnTo>
                    <a:pt x="490" y="550"/>
                  </a:lnTo>
                  <a:lnTo>
                    <a:pt x="490" y="546"/>
                  </a:lnTo>
                  <a:lnTo>
                    <a:pt x="488" y="543"/>
                  </a:lnTo>
                  <a:lnTo>
                    <a:pt x="492" y="539"/>
                  </a:lnTo>
                  <a:lnTo>
                    <a:pt x="492" y="538"/>
                  </a:lnTo>
                  <a:lnTo>
                    <a:pt x="492" y="536"/>
                  </a:lnTo>
                  <a:lnTo>
                    <a:pt x="492" y="536"/>
                  </a:lnTo>
                  <a:lnTo>
                    <a:pt x="492" y="535"/>
                  </a:lnTo>
                  <a:lnTo>
                    <a:pt x="494" y="535"/>
                  </a:lnTo>
                  <a:lnTo>
                    <a:pt x="494" y="535"/>
                  </a:lnTo>
                  <a:lnTo>
                    <a:pt x="492" y="535"/>
                  </a:lnTo>
                  <a:lnTo>
                    <a:pt x="490" y="538"/>
                  </a:lnTo>
                  <a:lnTo>
                    <a:pt x="490" y="538"/>
                  </a:lnTo>
                  <a:lnTo>
                    <a:pt x="490" y="538"/>
                  </a:lnTo>
                  <a:lnTo>
                    <a:pt x="490" y="536"/>
                  </a:lnTo>
                  <a:lnTo>
                    <a:pt x="490" y="533"/>
                  </a:lnTo>
                  <a:lnTo>
                    <a:pt x="490" y="529"/>
                  </a:lnTo>
                  <a:lnTo>
                    <a:pt x="490" y="529"/>
                  </a:lnTo>
                  <a:lnTo>
                    <a:pt x="492" y="527"/>
                  </a:lnTo>
                  <a:lnTo>
                    <a:pt x="490" y="527"/>
                  </a:lnTo>
                  <a:lnTo>
                    <a:pt x="488" y="529"/>
                  </a:lnTo>
                  <a:lnTo>
                    <a:pt x="488" y="527"/>
                  </a:lnTo>
                  <a:lnTo>
                    <a:pt x="486" y="523"/>
                  </a:lnTo>
                  <a:lnTo>
                    <a:pt x="484" y="520"/>
                  </a:lnTo>
                  <a:lnTo>
                    <a:pt x="482" y="518"/>
                  </a:lnTo>
                  <a:lnTo>
                    <a:pt x="478" y="518"/>
                  </a:lnTo>
                  <a:lnTo>
                    <a:pt x="478" y="517"/>
                  </a:lnTo>
                  <a:lnTo>
                    <a:pt x="478" y="514"/>
                  </a:lnTo>
                  <a:lnTo>
                    <a:pt x="478" y="512"/>
                  </a:lnTo>
                  <a:lnTo>
                    <a:pt x="480" y="511"/>
                  </a:lnTo>
                  <a:lnTo>
                    <a:pt x="482" y="511"/>
                  </a:lnTo>
                  <a:lnTo>
                    <a:pt x="482" y="511"/>
                  </a:lnTo>
                  <a:lnTo>
                    <a:pt x="482" y="512"/>
                  </a:lnTo>
                  <a:lnTo>
                    <a:pt x="482" y="514"/>
                  </a:lnTo>
                  <a:lnTo>
                    <a:pt x="482" y="514"/>
                  </a:lnTo>
                  <a:lnTo>
                    <a:pt x="486" y="517"/>
                  </a:lnTo>
                  <a:lnTo>
                    <a:pt x="486" y="517"/>
                  </a:lnTo>
                  <a:lnTo>
                    <a:pt x="488" y="515"/>
                  </a:lnTo>
                  <a:lnTo>
                    <a:pt x="490" y="515"/>
                  </a:lnTo>
                  <a:lnTo>
                    <a:pt x="490" y="517"/>
                  </a:lnTo>
                  <a:lnTo>
                    <a:pt x="492" y="518"/>
                  </a:lnTo>
                  <a:lnTo>
                    <a:pt x="494" y="520"/>
                  </a:lnTo>
                  <a:lnTo>
                    <a:pt x="494" y="518"/>
                  </a:lnTo>
                  <a:lnTo>
                    <a:pt x="490" y="517"/>
                  </a:lnTo>
                  <a:lnTo>
                    <a:pt x="490" y="515"/>
                  </a:lnTo>
                  <a:lnTo>
                    <a:pt x="488" y="515"/>
                  </a:lnTo>
                  <a:lnTo>
                    <a:pt x="486" y="515"/>
                  </a:lnTo>
                  <a:lnTo>
                    <a:pt x="486" y="515"/>
                  </a:lnTo>
                  <a:lnTo>
                    <a:pt x="484" y="515"/>
                  </a:lnTo>
                  <a:lnTo>
                    <a:pt x="484" y="514"/>
                  </a:lnTo>
                  <a:lnTo>
                    <a:pt x="484" y="512"/>
                  </a:lnTo>
                  <a:lnTo>
                    <a:pt x="484" y="511"/>
                  </a:lnTo>
                  <a:lnTo>
                    <a:pt x="484" y="511"/>
                  </a:lnTo>
                  <a:lnTo>
                    <a:pt x="484" y="509"/>
                  </a:lnTo>
                  <a:lnTo>
                    <a:pt x="484" y="509"/>
                  </a:lnTo>
                  <a:lnTo>
                    <a:pt x="484" y="508"/>
                  </a:lnTo>
                  <a:lnTo>
                    <a:pt x="486" y="508"/>
                  </a:lnTo>
                  <a:lnTo>
                    <a:pt x="486" y="508"/>
                  </a:lnTo>
                  <a:lnTo>
                    <a:pt x="484" y="506"/>
                  </a:lnTo>
                  <a:lnTo>
                    <a:pt x="484" y="506"/>
                  </a:lnTo>
                  <a:lnTo>
                    <a:pt x="482" y="508"/>
                  </a:lnTo>
                  <a:lnTo>
                    <a:pt x="482" y="508"/>
                  </a:lnTo>
                  <a:lnTo>
                    <a:pt x="482" y="508"/>
                  </a:lnTo>
                  <a:lnTo>
                    <a:pt x="480" y="508"/>
                  </a:lnTo>
                  <a:lnTo>
                    <a:pt x="480" y="509"/>
                  </a:lnTo>
                  <a:lnTo>
                    <a:pt x="480" y="509"/>
                  </a:lnTo>
                  <a:lnTo>
                    <a:pt x="478" y="512"/>
                  </a:lnTo>
                  <a:lnTo>
                    <a:pt x="478" y="514"/>
                  </a:lnTo>
                  <a:lnTo>
                    <a:pt x="478" y="515"/>
                  </a:lnTo>
                  <a:lnTo>
                    <a:pt x="478" y="517"/>
                  </a:lnTo>
                  <a:lnTo>
                    <a:pt x="478" y="517"/>
                  </a:lnTo>
                  <a:lnTo>
                    <a:pt x="474" y="518"/>
                  </a:lnTo>
                  <a:lnTo>
                    <a:pt x="474" y="520"/>
                  </a:lnTo>
                  <a:lnTo>
                    <a:pt x="472" y="518"/>
                  </a:lnTo>
                  <a:lnTo>
                    <a:pt x="470" y="517"/>
                  </a:lnTo>
                  <a:lnTo>
                    <a:pt x="470" y="514"/>
                  </a:lnTo>
                  <a:lnTo>
                    <a:pt x="466" y="514"/>
                  </a:lnTo>
                  <a:lnTo>
                    <a:pt x="465" y="512"/>
                  </a:lnTo>
                  <a:lnTo>
                    <a:pt x="464" y="511"/>
                  </a:lnTo>
                  <a:lnTo>
                    <a:pt x="465" y="508"/>
                  </a:lnTo>
                  <a:lnTo>
                    <a:pt x="466" y="505"/>
                  </a:lnTo>
                  <a:lnTo>
                    <a:pt x="468" y="503"/>
                  </a:lnTo>
                  <a:lnTo>
                    <a:pt x="468" y="501"/>
                  </a:lnTo>
                  <a:lnTo>
                    <a:pt x="472" y="501"/>
                  </a:lnTo>
                  <a:lnTo>
                    <a:pt x="472" y="500"/>
                  </a:lnTo>
                  <a:lnTo>
                    <a:pt x="472" y="500"/>
                  </a:lnTo>
                  <a:lnTo>
                    <a:pt x="470" y="500"/>
                  </a:lnTo>
                  <a:lnTo>
                    <a:pt x="466" y="501"/>
                  </a:lnTo>
                  <a:lnTo>
                    <a:pt x="465" y="498"/>
                  </a:lnTo>
                  <a:lnTo>
                    <a:pt x="464" y="497"/>
                  </a:lnTo>
                  <a:lnTo>
                    <a:pt x="464" y="495"/>
                  </a:lnTo>
                  <a:lnTo>
                    <a:pt x="464" y="494"/>
                  </a:lnTo>
                  <a:lnTo>
                    <a:pt x="464" y="494"/>
                  </a:lnTo>
                  <a:lnTo>
                    <a:pt x="464" y="491"/>
                  </a:lnTo>
                  <a:lnTo>
                    <a:pt x="464" y="491"/>
                  </a:lnTo>
                  <a:lnTo>
                    <a:pt x="465" y="489"/>
                  </a:lnTo>
                  <a:lnTo>
                    <a:pt x="465" y="489"/>
                  </a:lnTo>
                  <a:lnTo>
                    <a:pt x="466" y="488"/>
                  </a:lnTo>
                  <a:lnTo>
                    <a:pt x="466" y="486"/>
                  </a:lnTo>
                  <a:lnTo>
                    <a:pt x="468" y="482"/>
                  </a:lnTo>
                  <a:lnTo>
                    <a:pt x="470" y="480"/>
                  </a:lnTo>
                  <a:lnTo>
                    <a:pt x="472" y="477"/>
                  </a:lnTo>
                  <a:lnTo>
                    <a:pt x="474" y="474"/>
                  </a:lnTo>
                  <a:lnTo>
                    <a:pt x="472" y="474"/>
                  </a:lnTo>
                  <a:lnTo>
                    <a:pt x="472" y="474"/>
                  </a:lnTo>
                  <a:lnTo>
                    <a:pt x="472" y="474"/>
                  </a:lnTo>
                  <a:lnTo>
                    <a:pt x="472" y="474"/>
                  </a:lnTo>
                  <a:lnTo>
                    <a:pt x="472" y="473"/>
                  </a:lnTo>
                  <a:lnTo>
                    <a:pt x="472" y="471"/>
                  </a:lnTo>
                  <a:lnTo>
                    <a:pt x="472" y="473"/>
                  </a:lnTo>
                  <a:lnTo>
                    <a:pt x="472" y="474"/>
                  </a:lnTo>
                  <a:lnTo>
                    <a:pt x="470" y="477"/>
                  </a:lnTo>
                  <a:lnTo>
                    <a:pt x="470" y="479"/>
                  </a:lnTo>
                  <a:lnTo>
                    <a:pt x="468" y="482"/>
                  </a:lnTo>
                  <a:lnTo>
                    <a:pt x="468" y="482"/>
                  </a:lnTo>
                  <a:lnTo>
                    <a:pt x="466" y="482"/>
                  </a:lnTo>
                  <a:lnTo>
                    <a:pt x="468" y="479"/>
                  </a:lnTo>
                  <a:lnTo>
                    <a:pt x="468" y="477"/>
                  </a:lnTo>
                  <a:lnTo>
                    <a:pt x="468" y="476"/>
                  </a:lnTo>
                  <a:lnTo>
                    <a:pt x="468" y="473"/>
                  </a:lnTo>
                  <a:lnTo>
                    <a:pt x="466" y="471"/>
                  </a:lnTo>
                  <a:lnTo>
                    <a:pt x="466" y="470"/>
                  </a:lnTo>
                  <a:lnTo>
                    <a:pt x="466" y="468"/>
                  </a:lnTo>
                  <a:lnTo>
                    <a:pt x="466" y="467"/>
                  </a:lnTo>
                  <a:lnTo>
                    <a:pt x="468" y="467"/>
                  </a:lnTo>
                  <a:lnTo>
                    <a:pt x="468" y="465"/>
                  </a:lnTo>
                  <a:lnTo>
                    <a:pt x="468" y="463"/>
                  </a:lnTo>
                  <a:lnTo>
                    <a:pt x="466" y="465"/>
                  </a:lnTo>
                  <a:lnTo>
                    <a:pt x="466" y="467"/>
                  </a:lnTo>
                  <a:lnTo>
                    <a:pt x="466" y="468"/>
                  </a:lnTo>
                  <a:lnTo>
                    <a:pt x="466" y="470"/>
                  </a:lnTo>
                  <a:lnTo>
                    <a:pt x="466" y="471"/>
                  </a:lnTo>
                  <a:lnTo>
                    <a:pt x="466" y="473"/>
                  </a:lnTo>
                  <a:lnTo>
                    <a:pt x="468" y="474"/>
                  </a:lnTo>
                  <a:lnTo>
                    <a:pt x="468" y="476"/>
                  </a:lnTo>
                  <a:lnTo>
                    <a:pt x="468" y="477"/>
                  </a:lnTo>
                  <a:lnTo>
                    <a:pt x="466" y="480"/>
                  </a:lnTo>
                  <a:lnTo>
                    <a:pt x="465" y="482"/>
                  </a:lnTo>
                  <a:lnTo>
                    <a:pt x="465" y="483"/>
                  </a:lnTo>
                  <a:lnTo>
                    <a:pt x="465" y="485"/>
                  </a:lnTo>
                  <a:lnTo>
                    <a:pt x="464" y="488"/>
                  </a:lnTo>
                  <a:lnTo>
                    <a:pt x="462" y="489"/>
                  </a:lnTo>
                  <a:lnTo>
                    <a:pt x="460" y="488"/>
                  </a:lnTo>
                  <a:lnTo>
                    <a:pt x="460" y="488"/>
                  </a:lnTo>
                  <a:lnTo>
                    <a:pt x="458" y="488"/>
                  </a:lnTo>
                  <a:lnTo>
                    <a:pt x="455" y="485"/>
                  </a:lnTo>
                  <a:lnTo>
                    <a:pt x="455" y="482"/>
                  </a:lnTo>
                  <a:lnTo>
                    <a:pt x="455" y="480"/>
                  </a:lnTo>
                  <a:lnTo>
                    <a:pt x="455" y="480"/>
                  </a:lnTo>
                  <a:lnTo>
                    <a:pt x="455" y="479"/>
                  </a:lnTo>
                  <a:lnTo>
                    <a:pt x="459" y="477"/>
                  </a:lnTo>
                  <a:lnTo>
                    <a:pt x="459" y="477"/>
                  </a:lnTo>
                  <a:lnTo>
                    <a:pt x="458" y="476"/>
                  </a:lnTo>
                  <a:lnTo>
                    <a:pt x="458" y="476"/>
                  </a:lnTo>
                  <a:lnTo>
                    <a:pt x="458" y="474"/>
                  </a:lnTo>
                  <a:lnTo>
                    <a:pt x="458" y="471"/>
                  </a:lnTo>
                  <a:lnTo>
                    <a:pt x="458" y="470"/>
                  </a:lnTo>
                  <a:lnTo>
                    <a:pt x="458" y="468"/>
                  </a:lnTo>
                  <a:lnTo>
                    <a:pt x="455" y="467"/>
                  </a:lnTo>
                  <a:lnTo>
                    <a:pt x="454" y="462"/>
                  </a:lnTo>
                  <a:lnTo>
                    <a:pt x="454" y="462"/>
                  </a:lnTo>
                  <a:lnTo>
                    <a:pt x="454" y="460"/>
                  </a:lnTo>
                  <a:lnTo>
                    <a:pt x="455" y="460"/>
                  </a:lnTo>
                  <a:lnTo>
                    <a:pt x="453" y="462"/>
                  </a:lnTo>
                  <a:lnTo>
                    <a:pt x="448" y="463"/>
                  </a:lnTo>
                  <a:lnTo>
                    <a:pt x="447" y="465"/>
                  </a:lnTo>
                  <a:lnTo>
                    <a:pt x="446" y="465"/>
                  </a:lnTo>
                  <a:lnTo>
                    <a:pt x="446" y="465"/>
                  </a:lnTo>
                  <a:lnTo>
                    <a:pt x="446" y="467"/>
                  </a:lnTo>
                  <a:lnTo>
                    <a:pt x="446" y="467"/>
                  </a:lnTo>
                  <a:lnTo>
                    <a:pt x="446" y="468"/>
                  </a:lnTo>
                  <a:lnTo>
                    <a:pt x="446" y="470"/>
                  </a:lnTo>
                  <a:lnTo>
                    <a:pt x="443" y="471"/>
                  </a:lnTo>
                  <a:lnTo>
                    <a:pt x="443" y="473"/>
                  </a:lnTo>
                  <a:lnTo>
                    <a:pt x="442" y="471"/>
                  </a:lnTo>
                  <a:lnTo>
                    <a:pt x="442" y="471"/>
                  </a:lnTo>
                  <a:lnTo>
                    <a:pt x="441" y="468"/>
                  </a:lnTo>
                  <a:lnTo>
                    <a:pt x="441" y="467"/>
                  </a:lnTo>
                  <a:lnTo>
                    <a:pt x="442" y="467"/>
                  </a:lnTo>
                  <a:lnTo>
                    <a:pt x="442" y="465"/>
                  </a:lnTo>
                  <a:lnTo>
                    <a:pt x="443" y="463"/>
                  </a:lnTo>
                  <a:lnTo>
                    <a:pt x="446" y="459"/>
                  </a:lnTo>
                  <a:lnTo>
                    <a:pt x="447" y="459"/>
                  </a:lnTo>
                  <a:lnTo>
                    <a:pt x="448" y="457"/>
                  </a:lnTo>
                  <a:lnTo>
                    <a:pt x="446" y="457"/>
                  </a:lnTo>
                  <a:lnTo>
                    <a:pt x="446" y="456"/>
                  </a:lnTo>
                  <a:lnTo>
                    <a:pt x="443" y="456"/>
                  </a:lnTo>
                  <a:lnTo>
                    <a:pt x="443" y="454"/>
                  </a:lnTo>
                  <a:lnTo>
                    <a:pt x="443" y="453"/>
                  </a:lnTo>
                  <a:lnTo>
                    <a:pt x="442" y="453"/>
                  </a:lnTo>
                  <a:lnTo>
                    <a:pt x="441" y="453"/>
                  </a:lnTo>
                  <a:lnTo>
                    <a:pt x="441" y="451"/>
                  </a:lnTo>
                  <a:lnTo>
                    <a:pt x="440" y="450"/>
                  </a:lnTo>
                  <a:lnTo>
                    <a:pt x="440" y="450"/>
                  </a:lnTo>
                  <a:lnTo>
                    <a:pt x="440" y="448"/>
                  </a:lnTo>
                  <a:lnTo>
                    <a:pt x="440" y="448"/>
                  </a:lnTo>
                  <a:lnTo>
                    <a:pt x="437" y="448"/>
                  </a:lnTo>
                  <a:lnTo>
                    <a:pt x="437" y="447"/>
                  </a:lnTo>
                  <a:lnTo>
                    <a:pt x="437" y="445"/>
                  </a:lnTo>
                  <a:lnTo>
                    <a:pt x="436" y="444"/>
                  </a:lnTo>
                  <a:lnTo>
                    <a:pt x="435" y="444"/>
                  </a:lnTo>
                  <a:lnTo>
                    <a:pt x="434" y="442"/>
                  </a:lnTo>
                  <a:lnTo>
                    <a:pt x="434" y="441"/>
                  </a:lnTo>
                  <a:lnTo>
                    <a:pt x="434" y="441"/>
                  </a:lnTo>
                  <a:lnTo>
                    <a:pt x="434" y="439"/>
                  </a:lnTo>
                  <a:lnTo>
                    <a:pt x="434" y="438"/>
                  </a:lnTo>
                  <a:lnTo>
                    <a:pt x="431" y="439"/>
                  </a:lnTo>
                  <a:lnTo>
                    <a:pt x="425" y="436"/>
                  </a:lnTo>
                  <a:lnTo>
                    <a:pt x="425" y="432"/>
                  </a:lnTo>
                  <a:lnTo>
                    <a:pt x="424" y="427"/>
                  </a:lnTo>
                  <a:lnTo>
                    <a:pt x="424" y="425"/>
                  </a:lnTo>
                  <a:lnTo>
                    <a:pt x="424" y="424"/>
                  </a:lnTo>
                  <a:lnTo>
                    <a:pt x="424" y="424"/>
                  </a:lnTo>
                  <a:lnTo>
                    <a:pt x="424" y="424"/>
                  </a:lnTo>
                  <a:lnTo>
                    <a:pt x="428" y="425"/>
                  </a:lnTo>
                  <a:lnTo>
                    <a:pt x="430" y="427"/>
                  </a:lnTo>
                  <a:lnTo>
                    <a:pt x="430" y="427"/>
                  </a:lnTo>
                  <a:lnTo>
                    <a:pt x="425" y="422"/>
                  </a:lnTo>
                  <a:lnTo>
                    <a:pt x="425" y="422"/>
                  </a:lnTo>
                  <a:lnTo>
                    <a:pt x="424" y="421"/>
                  </a:lnTo>
                  <a:lnTo>
                    <a:pt x="424" y="419"/>
                  </a:lnTo>
                  <a:lnTo>
                    <a:pt x="425" y="419"/>
                  </a:lnTo>
                  <a:lnTo>
                    <a:pt x="429" y="419"/>
                  </a:lnTo>
                  <a:lnTo>
                    <a:pt x="429" y="419"/>
                  </a:lnTo>
                  <a:lnTo>
                    <a:pt x="425" y="418"/>
                  </a:lnTo>
                  <a:lnTo>
                    <a:pt x="424" y="418"/>
                  </a:lnTo>
                  <a:lnTo>
                    <a:pt x="424" y="419"/>
                  </a:lnTo>
                  <a:lnTo>
                    <a:pt x="423" y="421"/>
                  </a:lnTo>
                  <a:lnTo>
                    <a:pt x="423" y="421"/>
                  </a:lnTo>
                  <a:lnTo>
                    <a:pt x="423" y="419"/>
                  </a:lnTo>
                  <a:lnTo>
                    <a:pt x="422" y="418"/>
                  </a:lnTo>
                  <a:lnTo>
                    <a:pt x="422" y="416"/>
                  </a:lnTo>
                  <a:lnTo>
                    <a:pt x="417" y="415"/>
                  </a:lnTo>
                  <a:lnTo>
                    <a:pt x="417" y="413"/>
                  </a:lnTo>
                  <a:lnTo>
                    <a:pt x="417" y="412"/>
                  </a:lnTo>
                  <a:lnTo>
                    <a:pt x="417" y="410"/>
                  </a:lnTo>
                  <a:lnTo>
                    <a:pt x="419" y="406"/>
                  </a:lnTo>
                  <a:lnTo>
                    <a:pt x="422" y="406"/>
                  </a:lnTo>
                  <a:lnTo>
                    <a:pt x="422" y="404"/>
                  </a:lnTo>
                  <a:lnTo>
                    <a:pt x="419" y="404"/>
                  </a:lnTo>
                  <a:lnTo>
                    <a:pt x="419" y="406"/>
                  </a:lnTo>
                  <a:lnTo>
                    <a:pt x="417" y="407"/>
                  </a:lnTo>
                  <a:lnTo>
                    <a:pt x="417" y="410"/>
                  </a:lnTo>
                  <a:lnTo>
                    <a:pt x="416" y="412"/>
                  </a:lnTo>
                  <a:lnTo>
                    <a:pt x="416" y="410"/>
                  </a:lnTo>
                  <a:lnTo>
                    <a:pt x="414" y="410"/>
                  </a:lnTo>
                  <a:lnTo>
                    <a:pt x="413" y="409"/>
                  </a:lnTo>
                  <a:lnTo>
                    <a:pt x="410" y="407"/>
                  </a:lnTo>
                  <a:lnTo>
                    <a:pt x="408" y="406"/>
                  </a:lnTo>
                  <a:lnTo>
                    <a:pt x="407" y="401"/>
                  </a:lnTo>
                  <a:lnTo>
                    <a:pt x="407" y="400"/>
                  </a:lnTo>
                  <a:lnTo>
                    <a:pt x="407" y="398"/>
                  </a:lnTo>
                  <a:lnTo>
                    <a:pt x="405" y="398"/>
                  </a:lnTo>
                  <a:lnTo>
                    <a:pt x="405" y="397"/>
                  </a:lnTo>
                  <a:lnTo>
                    <a:pt x="404" y="392"/>
                  </a:lnTo>
                  <a:lnTo>
                    <a:pt x="402" y="387"/>
                  </a:lnTo>
                  <a:lnTo>
                    <a:pt x="402" y="386"/>
                  </a:lnTo>
                  <a:lnTo>
                    <a:pt x="402" y="383"/>
                  </a:lnTo>
                  <a:lnTo>
                    <a:pt x="402" y="383"/>
                  </a:lnTo>
                  <a:lnTo>
                    <a:pt x="401" y="384"/>
                  </a:lnTo>
                  <a:lnTo>
                    <a:pt x="401" y="386"/>
                  </a:lnTo>
                  <a:lnTo>
                    <a:pt x="401" y="386"/>
                  </a:lnTo>
                  <a:lnTo>
                    <a:pt x="401" y="387"/>
                  </a:lnTo>
                  <a:lnTo>
                    <a:pt x="401" y="387"/>
                  </a:lnTo>
                  <a:lnTo>
                    <a:pt x="401" y="387"/>
                  </a:lnTo>
                  <a:lnTo>
                    <a:pt x="401" y="389"/>
                  </a:lnTo>
                  <a:lnTo>
                    <a:pt x="402" y="390"/>
                  </a:lnTo>
                  <a:lnTo>
                    <a:pt x="402" y="395"/>
                  </a:lnTo>
                  <a:lnTo>
                    <a:pt x="404" y="398"/>
                  </a:lnTo>
                  <a:lnTo>
                    <a:pt x="404" y="401"/>
                  </a:lnTo>
                  <a:lnTo>
                    <a:pt x="404" y="403"/>
                  </a:lnTo>
                  <a:lnTo>
                    <a:pt x="404" y="404"/>
                  </a:lnTo>
                  <a:lnTo>
                    <a:pt x="405" y="409"/>
                  </a:lnTo>
                  <a:lnTo>
                    <a:pt x="405" y="409"/>
                  </a:lnTo>
                  <a:lnTo>
                    <a:pt x="405" y="410"/>
                  </a:lnTo>
                  <a:lnTo>
                    <a:pt x="405" y="410"/>
                  </a:lnTo>
                  <a:lnTo>
                    <a:pt x="404" y="412"/>
                  </a:lnTo>
                  <a:lnTo>
                    <a:pt x="402" y="410"/>
                  </a:lnTo>
                  <a:lnTo>
                    <a:pt x="402" y="410"/>
                  </a:lnTo>
                  <a:lnTo>
                    <a:pt x="401" y="407"/>
                  </a:lnTo>
                  <a:lnTo>
                    <a:pt x="399" y="407"/>
                  </a:lnTo>
                  <a:lnTo>
                    <a:pt x="396" y="407"/>
                  </a:lnTo>
                  <a:lnTo>
                    <a:pt x="395" y="407"/>
                  </a:lnTo>
                  <a:lnTo>
                    <a:pt x="395" y="406"/>
                  </a:lnTo>
                  <a:lnTo>
                    <a:pt x="396" y="403"/>
                  </a:lnTo>
                  <a:lnTo>
                    <a:pt x="395" y="403"/>
                  </a:lnTo>
                  <a:lnTo>
                    <a:pt x="393" y="398"/>
                  </a:lnTo>
                  <a:lnTo>
                    <a:pt x="393" y="398"/>
                  </a:lnTo>
                  <a:lnTo>
                    <a:pt x="396" y="395"/>
                  </a:lnTo>
                  <a:lnTo>
                    <a:pt x="395" y="395"/>
                  </a:lnTo>
                  <a:lnTo>
                    <a:pt x="393" y="397"/>
                  </a:lnTo>
                  <a:lnTo>
                    <a:pt x="393" y="395"/>
                  </a:lnTo>
                  <a:lnTo>
                    <a:pt x="393" y="394"/>
                  </a:lnTo>
                  <a:lnTo>
                    <a:pt x="392" y="392"/>
                  </a:lnTo>
                  <a:lnTo>
                    <a:pt x="392" y="392"/>
                  </a:lnTo>
                  <a:lnTo>
                    <a:pt x="392" y="395"/>
                  </a:lnTo>
                  <a:lnTo>
                    <a:pt x="393" y="395"/>
                  </a:lnTo>
                  <a:lnTo>
                    <a:pt x="393" y="397"/>
                  </a:lnTo>
                  <a:lnTo>
                    <a:pt x="393" y="398"/>
                  </a:lnTo>
                  <a:lnTo>
                    <a:pt x="392" y="398"/>
                  </a:lnTo>
                  <a:lnTo>
                    <a:pt x="392" y="398"/>
                  </a:lnTo>
                  <a:lnTo>
                    <a:pt x="392" y="398"/>
                  </a:lnTo>
                  <a:lnTo>
                    <a:pt x="390" y="398"/>
                  </a:lnTo>
                  <a:lnTo>
                    <a:pt x="389" y="397"/>
                  </a:lnTo>
                  <a:lnTo>
                    <a:pt x="389" y="397"/>
                  </a:lnTo>
                  <a:lnTo>
                    <a:pt x="389" y="397"/>
                  </a:lnTo>
                  <a:lnTo>
                    <a:pt x="387" y="395"/>
                  </a:lnTo>
                  <a:lnTo>
                    <a:pt x="387" y="395"/>
                  </a:lnTo>
                  <a:lnTo>
                    <a:pt x="384" y="394"/>
                  </a:lnTo>
                  <a:lnTo>
                    <a:pt x="383" y="392"/>
                  </a:lnTo>
                  <a:lnTo>
                    <a:pt x="381" y="392"/>
                  </a:lnTo>
                  <a:lnTo>
                    <a:pt x="383" y="394"/>
                  </a:lnTo>
                  <a:lnTo>
                    <a:pt x="383" y="395"/>
                  </a:lnTo>
                  <a:lnTo>
                    <a:pt x="383" y="395"/>
                  </a:lnTo>
                  <a:lnTo>
                    <a:pt x="381" y="397"/>
                  </a:lnTo>
                  <a:lnTo>
                    <a:pt x="381" y="397"/>
                  </a:lnTo>
                  <a:lnTo>
                    <a:pt x="383" y="397"/>
                  </a:lnTo>
                  <a:lnTo>
                    <a:pt x="383" y="397"/>
                  </a:lnTo>
                  <a:lnTo>
                    <a:pt x="386" y="397"/>
                  </a:lnTo>
                  <a:lnTo>
                    <a:pt x="387" y="398"/>
                  </a:lnTo>
                  <a:lnTo>
                    <a:pt x="387" y="398"/>
                  </a:lnTo>
                  <a:lnTo>
                    <a:pt x="387" y="400"/>
                  </a:lnTo>
                  <a:lnTo>
                    <a:pt x="387" y="400"/>
                  </a:lnTo>
                  <a:lnTo>
                    <a:pt x="389" y="400"/>
                  </a:lnTo>
                  <a:lnTo>
                    <a:pt x="389" y="401"/>
                  </a:lnTo>
                  <a:lnTo>
                    <a:pt x="389" y="403"/>
                  </a:lnTo>
                  <a:lnTo>
                    <a:pt x="390" y="403"/>
                  </a:lnTo>
                  <a:lnTo>
                    <a:pt x="392" y="403"/>
                  </a:lnTo>
                  <a:lnTo>
                    <a:pt x="393" y="404"/>
                  </a:lnTo>
                  <a:lnTo>
                    <a:pt x="393" y="406"/>
                  </a:lnTo>
                  <a:lnTo>
                    <a:pt x="393" y="407"/>
                  </a:lnTo>
                  <a:lnTo>
                    <a:pt x="393" y="409"/>
                  </a:lnTo>
                  <a:lnTo>
                    <a:pt x="393" y="409"/>
                  </a:lnTo>
                  <a:lnTo>
                    <a:pt x="389" y="409"/>
                  </a:lnTo>
                  <a:lnTo>
                    <a:pt x="387" y="410"/>
                  </a:lnTo>
                  <a:lnTo>
                    <a:pt x="387" y="410"/>
                  </a:lnTo>
                  <a:lnTo>
                    <a:pt x="386" y="410"/>
                  </a:lnTo>
                  <a:lnTo>
                    <a:pt x="384" y="409"/>
                  </a:lnTo>
                  <a:lnTo>
                    <a:pt x="381" y="407"/>
                  </a:lnTo>
                  <a:lnTo>
                    <a:pt x="375" y="403"/>
                  </a:lnTo>
                  <a:lnTo>
                    <a:pt x="375" y="403"/>
                  </a:lnTo>
                  <a:lnTo>
                    <a:pt x="375" y="403"/>
                  </a:lnTo>
                  <a:lnTo>
                    <a:pt x="375" y="401"/>
                  </a:lnTo>
                  <a:lnTo>
                    <a:pt x="374" y="401"/>
                  </a:lnTo>
                  <a:lnTo>
                    <a:pt x="372" y="400"/>
                  </a:lnTo>
                  <a:lnTo>
                    <a:pt x="372" y="398"/>
                  </a:lnTo>
                  <a:lnTo>
                    <a:pt x="370" y="397"/>
                  </a:lnTo>
                  <a:lnTo>
                    <a:pt x="370" y="395"/>
                  </a:lnTo>
                  <a:lnTo>
                    <a:pt x="369" y="395"/>
                  </a:lnTo>
                  <a:lnTo>
                    <a:pt x="366" y="392"/>
                  </a:lnTo>
                  <a:lnTo>
                    <a:pt x="366" y="390"/>
                  </a:lnTo>
                  <a:lnTo>
                    <a:pt x="364" y="390"/>
                  </a:lnTo>
                  <a:lnTo>
                    <a:pt x="363" y="390"/>
                  </a:lnTo>
                  <a:lnTo>
                    <a:pt x="363" y="390"/>
                  </a:lnTo>
                  <a:lnTo>
                    <a:pt x="363" y="389"/>
                  </a:lnTo>
                  <a:lnTo>
                    <a:pt x="363" y="389"/>
                  </a:lnTo>
                  <a:lnTo>
                    <a:pt x="361" y="389"/>
                  </a:lnTo>
                  <a:lnTo>
                    <a:pt x="358" y="387"/>
                  </a:lnTo>
                  <a:lnTo>
                    <a:pt x="354" y="384"/>
                  </a:lnTo>
                  <a:lnTo>
                    <a:pt x="351" y="381"/>
                  </a:lnTo>
                  <a:lnTo>
                    <a:pt x="349" y="381"/>
                  </a:lnTo>
                  <a:lnTo>
                    <a:pt x="348" y="380"/>
                  </a:lnTo>
                  <a:lnTo>
                    <a:pt x="348" y="380"/>
                  </a:lnTo>
                  <a:lnTo>
                    <a:pt x="348" y="380"/>
                  </a:lnTo>
                  <a:lnTo>
                    <a:pt x="349" y="378"/>
                  </a:lnTo>
                  <a:lnTo>
                    <a:pt x="349" y="378"/>
                  </a:lnTo>
                  <a:lnTo>
                    <a:pt x="351" y="377"/>
                  </a:lnTo>
                  <a:lnTo>
                    <a:pt x="351" y="375"/>
                  </a:lnTo>
                  <a:lnTo>
                    <a:pt x="351" y="374"/>
                  </a:lnTo>
                  <a:lnTo>
                    <a:pt x="351" y="372"/>
                  </a:lnTo>
                  <a:lnTo>
                    <a:pt x="351" y="372"/>
                  </a:lnTo>
                  <a:lnTo>
                    <a:pt x="351" y="371"/>
                  </a:lnTo>
                  <a:lnTo>
                    <a:pt x="351" y="371"/>
                  </a:lnTo>
                  <a:lnTo>
                    <a:pt x="351" y="371"/>
                  </a:lnTo>
                  <a:lnTo>
                    <a:pt x="351" y="369"/>
                  </a:lnTo>
                  <a:lnTo>
                    <a:pt x="352" y="371"/>
                  </a:lnTo>
                  <a:lnTo>
                    <a:pt x="354" y="372"/>
                  </a:lnTo>
                  <a:lnTo>
                    <a:pt x="354" y="372"/>
                  </a:lnTo>
                  <a:lnTo>
                    <a:pt x="354" y="375"/>
                  </a:lnTo>
                  <a:lnTo>
                    <a:pt x="354" y="378"/>
                  </a:lnTo>
                  <a:lnTo>
                    <a:pt x="354" y="378"/>
                  </a:lnTo>
                  <a:lnTo>
                    <a:pt x="354" y="377"/>
                  </a:lnTo>
                  <a:lnTo>
                    <a:pt x="354" y="375"/>
                  </a:lnTo>
                  <a:lnTo>
                    <a:pt x="354" y="374"/>
                  </a:lnTo>
                  <a:lnTo>
                    <a:pt x="355" y="374"/>
                  </a:lnTo>
                  <a:lnTo>
                    <a:pt x="355" y="372"/>
                  </a:lnTo>
                  <a:lnTo>
                    <a:pt x="357" y="374"/>
                  </a:lnTo>
                  <a:lnTo>
                    <a:pt x="357" y="372"/>
                  </a:lnTo>
                  <a:lnTo>
                    <a:pt x="354" y="372"/>
                  </a:lnTo>
                  <a:lnTo>
                    <a:pt x="352" y="369"/>
                  </a:lnTo>
                  <a:lnTo>
                    <a:pt x="352" y="369"/>
                  </a:lnTo>
                  <a:lnTo>
                    <a:pt x="351" y="369"/>
                  </a:lnTo>
                  <a:lnTo>
                    <a:pt x="349" y="369"/>
                  </a:lnTo>
                  <a:lnTo>
                    <a:pt x="346" y="374"/>
                  </a:lnTo>
                  <a:lnTo>
                    <a:pt x="346" y="374"/>
                  </a:lnTo>
                  <a:lnTo>
                    <a:pt x="343" y="375"/>
                  </a:lnTo>
                  <a:lnTo>
                    <a:pt x="340" y="375"/>
                  </a:lnTo>
                  <a:lnTo>
                    <a:pt x="337" y="375"/>
                  </a:lnTo>
                  <a:lnTo>
                    <a:pt x="334" y="375"/>
                  </a:lnTo>
                  <a:lnTo>
                    <a:pt x="328" y="372"/>
                  </a:lnTo>
                  <a:lnTo>
                    <a:pt x="328" y="371"/>
                  </a:lnTo>
                  <a:lnTo>
                    <a:pt x="329" y="369"/>
                  </a:lnTo>
                  <a:lnTo>
                    <a:pt x="329" y="369"/>
                  </a:lnTo>
                  <a:lnTo>
                    <a:pt x="329" y="366"/>
                  </a:lnTo>
                  <a:lnTo>
                    <a:pt x="328" y="366"/>
                  </a:lnTo>
                  <a:lnTo>
                    <a:pt x="328" y="366"/>
                  </a:lnTo>
                  <a:lnTo>
                    <a:pt x="328" y="366"/>
                  </a:lnTo>
                  <a:lnTo>
                    <a:pt x="328" y="366"/>
                  </a:lnTo>
                  <a:lnTo>
                    <a:pt x="328" y="368"/>
                  </a:lnTo>
                  <a:lnTo>
                    <a:pt x="328" y="369"/>
                  </a:lnTo>
                  <a:lnTo>
                    <a:pt x="326" y="369"/>
                  </a:lnTo>
                  <a:lnTo>
                    <a:pt x="325" y="369"/>
                  </a:lnTo>
                  <a:lnTo>
                    <a:pt x="319" y="368"/>
                  </a:lnTo>
                  <a:lnTo>
                    <a:pt x="314" y="366"/>
                  </a:lnTo>
                  <a:lnTo>
                    <a:pt x="308" y="366"/>
                  </a:lnTo>
                  <a:lnTo>
                    <a:pt x="302" y="368"/>
                  </a:lnTo>
                  <a:lnTo>
                    <a:pt x="299" y="369"/>
                  </a:lnTo>
                  <a:lnTo>
                    <a:pt x="296" y="369"/>
                  </a:lnTo>
                  <a:lnTo>
                    <a:pt x="294" y="369"/>
                  </a:lnTo>
                  <a:lnTo>
                    <a:pt x="294" y="368"/>
                  </a:lnTo>
                  <a:lnTo>
                    <a:pt x="294" y="368"/>
                  </a:lnTo>
                  <a:lnTo>
                    <a:pt x="294" y="366"/>
                  </a:lnTo>
                  <a:lnTo>
                    <a:pt x="293" y="365"/>
                  </a:lnTo>
                  <a:lnTo>
                    <a:pt x="291" y="365"/>
                  </a:lnTo>
                  <a:lnTo>
                    <a:pt x="290" y="363"/>
                  </a:lnTo>
                  <a:lnTo>
                    <a:pt x="288" y="363"/>
                  </a:lnTo>
                  <a:lnTo>
                    <a:pt x="288" y="363"/>
                  </a:lnTo>
                  <a:lnTo>
                    <a:pt x="287" y="362"/>
                  </a:lnTo>
                  <a:lnTo>
                    <a:pt x="285" y="362"/>
                  </a:lnTo>
                  <a:lnTo>
                    <a:pt x="285" y="360"/>
                  </a:lnTo>
                  <a:lnTo>
                    <a:pt x="285" y="357"/>
                  </a:lnTo>
                  <a:lnTo>
                    <a:pt x="285" y="356"/>
                  </a:lnTo>
                  <a:lnTo>
                    <a:pt x="287" y="354"/>
                  </a:lnTo>
                  <a:lnTo>
                    <a:pt x="287" y="352"/>
                  </a:lnTo>
                  <a:lnTo>
                    <a:pt x="287" y="352"/>
                  </a:lnTo>
                  <a:lnTo>
                    <a:pt x="285" y="354"/>
                  </a:lnTo>
                  <a:lnTo>
                    <a:pt x="284" y="356"/>
                  </a:lnTo>
                  <a:lnTo>
                    <a:pt x="282" y="357"/>
                  </a:lnTo>
                  <a:lnTo>
                    <a:pt x="282" y="359"/>
                  </a:lnTo>
                  <a:lnTo>
                    <a:pt x="281" y="360"/>
                  </a:lnTo>
                  <a:lnTo>
                    <a:pt x="279" y="360"/>
                  </a:lnTo>
                  <a:lnTo>
                    <a:pt x="276" y="359"/>
                  </a:lnTo>
                  <a:lnTo>
                    <a:pt x="275" y="357"/>
                  </a:lnTo>
                  <a:lnTo>
                    <a:pt x="273" y="357"/>
                  </a:lnTo>
                  <a:lnTo>
                    <a:pt x="273" y="357"/>
                  </a:lnTo>
                  <a:lnTo>
                    <a:pt x="273" y="356"/>
                  </a:lnTo>
                  <a:lnTo>
                    <a:pt x="275" y="356"/>
                  </a:lnTo>
                  <a:lnTo>
                    <a:pt x="275" y="354"/>
                  </a:lnTo>
                  <a:lnTo>
                    <a:pt x="275" y="352"/>
                  </a:lnTo>
                  <a:lnTo>
                    <a:pt x="270" y="352"/>
                  </a:lnTo>
                  <a:lnTo>
                    <a:pt x="269" y="352"/>
                  </a:lnTo>
                  <a:lnTo>
                    <a:pt x="269" y="351"/>
                  </a:lnTo>
                  <a:lnTo>
                    <a:pt x="269" y="351"/>
                  </a:lnTo>
                  <a:lnTo>
                    <a:pt x="269" y="351"/>
                  </a:lnTo>
                  <a:lnTo>
                    <a:pt x="267" y="351"/>
                  </a:lnTo>
                  <a:lnTo>
                    <a:pt x="266" y="351"/>
                  </a:lnTo>
                  <a:lnTo>
                    <a:pt x="264" y="351"/>
                  </a:lnTo>
                  <a:lnTo>
                    <a:pt x="264" y="351"/>
                  </a:lnTo>
                  <a:lnTo>
                    <a:pt x="266" y="349"/>
                  </a:lnTo>
                  <a:lnTo>
                    <a:pt x="267" y="349"/>
                  </a:lnTo>
                  <a:lnTo>
                    <a:pt x="266" y="348"/>
                  </a:lnTo>
                  <a:lnTo>
                    <a:pt x="264" y="348"/>
                  </a:lnTo>
                  <a:lnTo>
                    <a:pt x="264" y="346"/>
                  </a:lnTo>
                  <a:lnTo>
                    <a:pt x="264" y="345"/>
                  </a:lnTo>
                  <a:lnTo>
                    <a:pt x="264" y="343"/>
                  </a:lnTo>
                  <a:lnTo>
                    <a:pt x="267" y="342"/>
                  </a:lnTo>
                  <a:lnTo>
                    <a:pt x="267" y="340"/>
                  </a:lnTo>
                  <a:lnTo>
                    <a:pt x="264" y="340"/>
                  </a:lnTo>
                  <a:lnTo>
                    <a:pt x="263" y="342"/>
                  </a:lnTo>
                  <a:lnTo>
                    <a:pt x="261" y="343"/>
                  </a:lnTo>
                  <a:lnTo>
                    <a:pt x="259" y="345"/>
                  </a:lnTo>
                  <a:lnTo>
                    <a:pt x="258" y="343"/>
                  </a:lnTo>
                  <a:lnTo>
                    <a:pt x="258" y="343"/>
                  </a:lnTo>
                  <a:lnTo>
                    <a:pt x="256" y="343"/>
                  </a:lnTo>
                  <a:lnTo>
                    <a:pt x="256" y="345"/>
                  </a:lnTo>
                  <a:lnTo>
                    <a:pt x="255" y="345"/>
                  </a:lnTo>
                  <a:lnTo>
                    <a:pt x="255" y="346"/>
                  </a:lnTo>
                  <a:lnTo>
                    <a:pt x="255" y="346"/>
                  </a:lnTo>
                  <a:lnTo>
                    <a:pt x="255" y="346"/>
                  </a:lnTo>
                  <a:lnTo>
                    <a:pt x="253" y="345"/>
                  </a:lnTo>
                  <a:lnTo>
                    <a:pt x="252" y="345"/>
                  </a:lnTo>
                  <a:lnTo>
                    <a:pt x="252" y="343"/>
                  </a:lnTo>
                  <a:lnTo>
                    <a:pt x="252" y="345"/>
                  </a:lnTo>
                  <a:lnTo>
                    <a:pt x="252" y="346"/>
                  </a:lnTo>
                  <a:lnTo>
                    <a:pt x="250" y="346"/>
                  </a:lnTo>
                  <a:lnTo>
                    <a:pt x="249" y="346"/>
                  </a:lnTo>
                  <a:lnTo>
                    <a:pt x="249" y="346"/>
                  </a:lnTo>
                  <a:lnTo>
                    <a:pt x="247" y="345"/>
                  </a:lnTo>
                  <a:lnTo>
                    <a:pt x="247" y="345"/>
                  </a:lnTo>
                  <a:lnTo>
                    <a:pt x="247" y="343"/>
                  </a:lnTo>
                  <a:lnTo>
                    <a:pt x="250" y="339"/>
                  </a:lnTo>
                  <a:lnTo>
                    <a:pt x="249" y="339"/>
                  </a:lnTo>
                  <a:lnTo>
                    <a:pt x="249" y="339"/>
                  </a:lnTo>
                  <a:lnTo>
                    <a:pt x="247" y="342"/>
                  </a:lnTo>
                  <a:lnTo>
                    <a:pt x="246" y="342"/>
                  </a:lnTo>
                  <a:lnTo>
                    <a:pt x="244" y="342"/>
                  </a:lnTo>
                  <a:lnTo>
                    <a:pt x="244" y="342"/>
                  </a:lnTo>
                  <a:lnTo>
                    <a:pt x="243" y="342"/>
                  </a:lnTo>
                  <a:lnTo>
                    <a:pt x="243" y="342"/>
                  </a:lnTo>
                  <a:lnTo>
                    <a:pt x="243" y="343"/>
                  </a:lnTo>
                  <a:lnTo>
                    <a:pt x="241" y="343"/>
                  </a:lnTo>
                  <a:lnTo>
                    <a:pt x="241" y="343"/>
                  </a:lnTo>
                  <a:lnTo>
                    <a:pt x="243" y="343"/>
                  </a:lnTo>
                  <a:lnTo>
                    <a:pt x="244" y="343"/>
                  </a:lnTo>
                  <a:lnTo>
                    <a:pt x="244" y="343"/>
                  </a:lnTo>
                  <a:lnTo>
                    <a:pt x="243" y="345"/>
                  </a:lnTo>
                  <a:lnTo>
                    <a:pt x="243" y="348"/>
                  </a:lnTo>
                  <a:lnTo>
                    <a:pt x="241" y="348"/>
                  </a:lnTo>
                  <a:lnTo>
                    <a:pt x="241" y="348"/>
                  </a:lnTo>
                  <a:lnTo>
                    <a:pt x="240" y="348"/>
                  </a:lnTo>
                  <a:lnTo>
                    <a:pt x="240" y="349"/>
                  </a:lnTo>
                  <a:lnTo>
                    <a:pt x="241" y="351"/>
                  </a:lnTo>
                  <a:lnTo>
                    <a:pt x="243" y="351"/>
                  </a:lnTo>
                  <a:lnTo>
                    <a:pt x="243" y="351"/>
                  </a:lnTo>
                  <a:lnTo>
                    <a:pt x="244" y="352"/>
                  </a:lnTo>
                  <a:lnTo>
                    <a:pt x="243" y="354"/>
                  </a:lnTo>
                  <a:lnTo>
                    <a:pt x="243" y="354"/>
                  </a:lnTo>
                  <a:lnTo>
                    <a:pt x="243" y="356"/>
                  </a:lnTo>
                  <a:lnTo>
                    <a:pt x="241" y="354"/>
                  </a:lnTo>
                  <a:lnTo>
                    <a:pt x="241" y="356"/>
                  </a:lnTo>
                  <a:lnTo>
                    <a:pt x="240" y="356"/>
                  </a:lnTo>
                  <a:lnTo>
                    <a:pt x="238" y="357"/>
                  </a:lnTo>
                  <a:lnTo>
                    <a:pt x="240" y="357"/>
                  </a:lnTo>
                  <a:lnTo>
                    <a:pt x="240" y="356"/>
                  </a:lnTo>
                  <a:lnTo>
                    <a:pt x="241" y="356"/>
                  </a:lnTo>
                  <a:lnTo>
                    <a:pt x="243" y="356"/>
                  </a:lnTo>
                  <a:lnTo>
                    <a:pt x="244" y="356"/>
                  </a:lnTo>
                  <a:lnTo>
                    <a:pt x="246" y="354"/>
                  </a:lnTo>
                  <a:lnTo>
                    <a:pt x="246" y="356"/>
                  </a:lnTo>
                  <a:lnTo>
                    <a:pt x="247" y="356"/>
                  </a:lnTo>
                  <a:lnTo>
                    <a:pt x="247" y="357"/>
                  </a:lnTo>
                  <a:lnTo>
                    <a:pt x="247" y="357"/>
                  </a:lnTo>
                  <a:lnTo>
                    <a:pt x="246" y="359"/>
                  </a:lnTo>
                  <a:lnTo>
                    <a:pt x="246" y="359"/>
                  </a:lnTo>
                  <a:lnTo>
                    <a:pt x="244" y="359"/>
                  </a:lnTo>
                  <a:lnTo>
                    <a:pt x="244" y="360"/>
                  </a:lnTo>
                  <a:lnTo>
                    <a:pt x="244" y="362"/>
                  </a:lnTo>
                  <a:lnTo>
                    <a:pt x="244" y="362"/>
                  </a:lnTo>
                  <a:lnTo>
                    <a:pt x="244" y="365"/>
                  </a:lnTo>
                  <a:lnTo>
                    <a:pt x="244" y="365"/>
                  </a:lnTo>
                  <a:lnTo>
                    <a:pt x="244" y="365"/>
                  </a:lnTo>
                  <a:lnTo>
                    <a:pt x="243" y="365"/>
                  </a:lnTo>
                  <a:lnTo>
                    <a:pt x="243" y="366"/>
                  </a:lnTo>
                  <a:lnTo>
                    <a:pt x="241" y="369"/>
                  </a:lnTo>
                  <a:lnTo>
                    <a:pt x="241" y="369"/>
                  </a:lnTo>
                  <a:lnTo>
                    <a:pt x="241" y="369"/>
                  </a:lnTo>
                  <a:lnTo>
                    <a:pt x="240" y="369"/>
                  </a:lnTo>
                  <a:lnTo>
                    <a:pt x="240" y="369"/>
                  </a:lnTo>
                  <a:lnTo>
                    <a:pt x="238" y="371"/>
                  </a:lnTo>
                  <a:lnTo>
                    <a:pt x="238" y="371"/>
                  </a:lnTo>
                  <a:lnTo>
                    <a:pt x="237" y="371"/>
                  </a:lnTo>
                  <a:lnTo>
                    <a:pt x="235" y="369"/>
                  </a:lnTo>
                  <a:lnTo>
                    <a:pt x="234" y="369"/>
                  </a:lnTo>
                  <a:lnTo>
                    <a:pt x="234" y="368"/>
                  </a:lnTo>
                  <a:lnTo>
                    <a:pt x="231" y="369"/>
                  </a:lnTo>
                  <a:lnTo>
                    <a:pt x="231" y="369"/>
                  </a:lnTo>
                  <a:lnTo>
                    <a:pt x="229" y="366"/>
                  </a:lnTo>
                  <a:lnTo>
                    <a:pt x="229" y="366"/>
                  </a:lnTo>
                  <a:lnTo>
                    <a:pt x="229" y="369"/>
                  </a:lnTo>
                  <a:lnTo>
                    <a:pt x="229" y="369"/>
                  </a:lnTo>
                  <a:lnTo>
                    <a:pt x="228" y="372"/>
                  </a:lnTo>
                  <a:lnTo>
                    <a:pt x="228" y="375"/>
                  </a:lnTo>
                  <a:lnTo>
                    <a:pt x="228" y="375"/>
                  </a:lnTo>
                  <a:lnTo>
                    <a:pt x="226" y="374"/>
                  </a:lnTo>
                  <a:lnTo>
                    <a:pt x="226" y="372"/>
                  </a:lnTo>
                  <a:lnTo>
                    <a:pt x="226" y="371"/>
                  </a:lnTo>
                  <a:lnTo>
                    <a:pt x="225" y="372"/>
                  </a:lnTo>
                  <a:lnTo>
                    <a:pt x="225" y="374"/>
                  </a:lnTo>
                  <a:lnTo>
                    <a:pt x="225" y="375"/>
                  </a:lnTo>
                  <a:lnTo>
                    <a:pt x="225" y="375"/>
                  </a:lnTo>
                  <a:lnTo>
                    <a:pt x="223" y="374"/>
                  </a:lnTo>
                  <a:lnTo>
                    <a:pt x="221" y="374"/>
                  </a:lnTo>
                  <a:lnTo>
                    <a:pt x="221" y="374"/>
                  </a:lnTo>
                  <a:lnTo>
                    <a:pt x="223" y="375"/>
                  </a:lnTo>
                  <a:lnTo>
                    <a:pt x="223" y="377"/>
                  </a:lnTo>
                  <a:lnTo>
                    <a:pt x="220" y="380"/>
                  </a:lnTo>
                  <a:lnTo>
                    <a:pt x="218" y="380"/>
                  </a:lnTo>
                  <a:lnTo>
                    <a:pt x="218" y="380"/>
                  </a:lnTo>
                  <a:lnTo>
                    <a:pt x="218" y="380"/>
                  </a:lnTo>
                  <a:lnTo>
                    <a:pt x="217" y="380"/>
                  </a:lnTo>
                  <a:lnTo>
                    <a:pt x="215" y="380"/>
                  </a:lnTo>
                  <a:lnTo>
                    <a:pt x="215" y="380"/>
                  </a:lnTo>
                  <a:lnTo>
                    <a:pt x="215" y="380"/>
                  </a:lnTo>
                  <a:lnTo>
                    <a:pt x="214" y="380"/>
                  </a:lnTo>
                  <a:lnTo>
                    <a:pt x="214" y="381"/>
                  </a:lnTo>
                  <a:lnTo>
                    <a:pt x="214" y="383"/>
                  </a:lnTo>
                  <a:lnTo>
                    <a:pt x="212" y="384"/>
                  </a:lnTo>
                  <a:lnTo>
                    <a:pt x="211" y="386"/>
                  </a:lnTo>
                  <a:lnTo>
                    <a:pt x="211" y="387"/>
                  </a:lnTo>
                  <a:lnTo>
                    <a:pt x="211" y="387"/>
                  </a:lnTo>
                  <a:lnTo>
                    <a:pt x="209" y="386"/>
                  </a:lnTo>
                  <a:lnTo>
                    <a:pt x="208" y="386"/>
                  </a:lnTo>
                  <a:lnTo>
                    <a:pt x="208" y="386"/>
                  </a:lnTo>
                  <a:lnTo>
                    <a:pt x="208" y="387"/>
                  </a:lnTo>
                  <a:lnTo>
                    <a:pt x="208" y="387"/>
                  </a:lnTo>
                  <a:lnTo>
                    <a:pt x="208" y="387"/>
                  </a:lnTo>
                  <a:lnTo>
                    <a:pt x="206" y="387"/>
                  </a:lnTo>
                  <a:lnTo>
                    <a:pt x="205" y="387"/>
                  </a:lnTo>
                  <a:lnTo>
                    <a:pt x="205" y="387"/>
                  </a:lnTo>
                  <a:lnTo>
                    <a:pt x="202" y="389"/>
                  </a:lnTo>
                  <a:lnTo>
                    <a:pt x="200" y="389"/>
                  </a:lnTo>
                  <a:lnTo>
                    <a:pt x="199" y="387"/>
                  </a:lnTo>
                  <a:lnTo>
                    <a:pt x="199" y="387"/>
                  </a:lnTo>
                  <a:lnTo>
                    <a:pt x="199" y="386"/>
                  </a:lnTo>
                  <a:lnTo>
                    <a:pt x="199" y="384"/>
                  </a:lnTo>
                  <a:lnTo>
                    <a:pt x="199" y="384"/>
                  </a:lnTo>
                  <a:lnTo>
                    <a:pt x="200" y="383"/>
                  </a:lnTo>
                  <a:lnTo>
                    <a:pt x="202" y="381"/>
                  </a:lnTo>
                  <a:lnTo>
                    <a:pt x="203" y="381"/>
                  </a:lnTo>
                  <a:lnTo>
                    <a:pt x="205" y="381"/>
                  </a:lnTo>
                  <a:lnTo>
                    <a:pt x="206" y="378"/>
                  </a:lnTo>
                  <a:lnTo>
                    <a:pt x="208" y="378"/>
                  </a:lnTo>
                  <a:lnTo>
                    <a:pt x="209" y="374"/>
                  </a:lnTo>
                  <a:lnTo>
                    <a:pt x="209" y="374"/>
                  </a:lnTo>
                  <a:lnTo>
                    <a:pt x="209" y="374"/>
                  </a:lnTo>
                  <a:lnTo>
                    <a:pt x="205" y="377"/>
                  </a:lnTo>
                  <a:lnTo>
                    <a:pt x="205" y="377"/>
                  </a:lnTo>
                  <a:lnTo>
                    <a:pt x="203" y="377"/>
                  </a:lnTo>
                  <a:lnTo>
                    <a:pt x="200" y="377"/>
                  </a:lnTo>
                  <a:lnTo>
                    <a:pt x="200" y="375"/>
                  </a:lnTo>
                  <a:lnTo>
                    <a:pt x="200" y="374"/>
                  </a:lnTo>
                  <a:lnTo>
                    <a:pt x="200" y="371"/>
                  </a:lnTo>
                  <a:lnTo>
                    <a:pt x="200" y="369"/>
                  </a:lnTo>
                  <a:lnTo>
                    <a:pt x="202" y="366"/>
                  </a:lnTo>
                  <a:lnTo>
                    <a:pt x="205" y="365"/>
                  </a:lnTo>
                  <a:lnTo>
                    <a:pt x="205" y="362"/>
                  </a:lnTo>
                  <a:lnTo>
                    <a:pt x="206" y="357"/>
                  </a:lnTo>
                  <a:lnTo>
                    <a:pt x="206" y="356"/>
                  </a:lnTo>
                  <a:lnTo>
                    <a:pt x="206" y="352"/>
                  </a:lnTo>
                  <a:lnTo>
                    <a:pt x="206" y="351"/>
                  </a:lnTo>
                  <a:lnTo>
                    <a:pt x="206" y="351"/>
                  </a:lnTo>
                  <a:lnTo>
                    <a:pt x="211" y="348"/>
                  </a:lnTo>
                  <a:lnTo>
                    <a:pt x="212" y="346"/>
                  </a:lnTo>
                  <a:lnTo>
                    <a:pt x="217" y="343"/>
                  </a:lnTo>
                  <a:lnTo>
                    <a:pt x="218" y="343"/>
                  </a:lnTo>
                  <a:lnTo>
                    <a:pt x="218" y="345"/>
                  </a:lnTo>
                  <a:lnTo>
                    <a:pt x="220" y="345"/>
                  </a:lnTo>
                  <a:lnTo>
                    <a:pt x="221" y="346"/>
                  </a:lnTo>
                  <a:lnTo>
                    <a:pt x="223" y="345"/>
                  </a:lnTo>
                  <a:lnTo>
                    <a:pt x="225" y="345"/>
                  </a:lnTo>
                  <a:lnTo>
                    <a:pt x="226" y="345"/>
                  </a:lnTo>
                  <a:lnTo>
                    <a:pt x="232" y="346"/>
                  </a:lnTo>
                  <a:lnTo>
                    <a:pt x="234" y="346"/>
                  </a:lnTo>
                  <a:lnTo>
                    <a:pt x="234" y="346"/>
                  </a:lnTo>
                  <a:lnTo>
                    <a:pt x="232" y="345"/>
                  </a:lnTo>
                  <a:lnTo>
                    <a:pt x="229" y="345"/>
                  </a:lnTo>
                  <a:lnTo>
                    <a:pt x="228" y="345"/>
                  </a:lnTo>
                  <a:lnTo>
                    <a:pt x="223" y="340"/>
                  </a:lnTo>
                  <a:lnTo>
                    <a:pt x="221" y="340"/>
                  </a:lnTo>
                  <a:lnTo>
                    <a:pt x="221" y="339"/>
                  </a:lnTo>
                  <a:lnTo>
                    <a:pt x="223" y="339"/>
                  </a:lnTo>
                  <a:lnTo>
                    <a:pt x="223" y="339"/>
                  </a:lnTo>
                  <a:lnTo>
                    <a:pt x="223" y="337"/>
                  </a:lnTo>
                  <a:lnTo>
                    <a:pt x="225" y="336"/>
                  </a:lnTo>
                  <a:lnTo>
                    <a:pt x="226" y="334"/>
                  </a:lnTo>
                  <a:lnTo>
                    <a:pt x="228" y="333"/>
                  </a:lnTo>
                  <a:lnTo>
                    <a:pt x="231" y="331"/>
                  </a:lnTo>
                  <a:lnTo>
                    <a:pt x="229" y="331"/>
                  </a:lnTo>
                  <a:lnTo>
                    <a:pt x="228" y="331"/>
                  </a:lnTo>
                  <a:lnTo>
                    <a:pt x="226" y="333"/>
                  </a:lnTo>
                  <a:lnTo>
                    <a:pt x="225" y="333"/>
                  </a:lnTo>
                  <a:lnTo>
                    <a:pt x="225" y="334"/>
                  </a:lnTo>
                  <a:lnTo>
                    <a:pt x="223" y="336"/>
                  </a:lnTo>
                  <a:lnTo>
                    <a:pt x="223" y="337"/>
                  </a:lnTo>
                  <a:lnTo>
                    <a:pt x="221" y="337"/>
                  </a:lnTo>
                  <a:lnTo>
                    <a:pt x="217" y="337"/>
                  </a:lnTo>
                  <a:lnTo>
                    <a:pt x="215" y="336"/>
                  </a:lnTo>
                  <a:lnTo>
                    <a:pt x="215" y="336"/>
                  </a:lnTo>
                  <a:lnTo>
                    <a:pt x="215" y="336"/>
                  </a:lnTo>
                  <a:lnTo>
                    <a:pt x="211" y="339"/>
                  </a:lnTo>
                  <a:lnTo>
                    <a:pt x="209" y="340"/>
                  </a:lnTo>
                  <a:lnTo>
                    <a:pt x="208" y="342"/>
                  </a:lnTo>
                  <a:lnTo>
                    <a:pt x="206" y="343"/>
                  </a:lnTo>
                  <a:lnTo>
                    <a:pt x="205" y="343"/>
                  </a:lnTo>
                  <a:lnTo>
                    <a:pt x="203" y="345"/>
                  </a:lnTo>
                  <a:lnTo>
                    <a:pt x="200" y="346"/>
                  </a:lnTo>
                  <a:lnTo>
                    <a:pt x="200" y="348"/>
                  </a:lnTo>
                  <a:lnTo>
                    <a:pt x="200" y="348"/>
                  </a:lnTo>
                  <a:lnTo>
                    <a:pt x="200" y="349"/>
                  </a:lnTo>
                  <a:lnTo>
                    <a:pt x="200" y="351"/>
                  </a:lnTo>
                  <a:lnTo>
                    <a:pt x="199" y="351"/>
                  </a:lnTo>
                  <a:lnTo>
                    <a:pt x="197" y="352"/>
                  </a:lnTo>
                  <a:lnTo>
                    <a:pt x="194" y="356"/>
                  </a:lnTo>
                  <a:lnTo>
                    <a:pt x="194" y="357"/>
                  </a:lnTo>
                  <a:lnTo>
                    <a:pt x="194" y="357"/>
                  </a:lnTo>
                  <a:lnTo>
                    <a:pt x="194" y="359"/>
                  </a:lnTo>
                  <a:lnTo>
                    <a:pt x="194" y="360"/>
                  </a:lnTo>
                  <a:lnTo>
                    <a:pt x="193" y="360"/>
                  </a:lnTo>
                  <a:lnTo>
                    <a:pt x="191" y="363"/>
                  </a:lnTo>
                  <a:lnTo>
                    <a:pt x="190" y="363"/>
                  </a:lnTo>
                  <a:lnTo>
                    <a:pt x="188" y="363"/>
                  </a:lnTo>
                  <a:lnTo>
                    <a:pt x="188" y="363"/>
                  </a:lnTo>
                  <a:lnTo>
                    <a:pt x="187" y="362"/>
                  </a:lnTo>
                  <a:lnTo>
                    <a:pt x="185" y="362"/>
                  </a:lnTo>
                  <a:lnTo>
                    <a:pt x="185" y="362"/>
                  </a:lnTo>
                  <a:lnTo>
                    <a:pt x="187" y="363"/>
                  </a:lnTo>
                  <a:lnTo>
                    <a:pt x="188" y="365"/>
                  </a:lnTo>
                  <a:lnTo>
                    <a:pt x="190" y="366"/>
                  </a:lnTo>
                  <a:lnTo>
                    <a:pt x="190" y="366"/>
                  </a:lnTo>
                  <a:lnTo>
                    <a:pt x="190" y="368"/>
                  </a:lnTo>
                  <a:lnTo>
                    <a:pt x="190" y="369"/>
                  </a:lnTo>
                  <a:lnTo>
                    <a:pt x="188" y="371"/>
                  </a:lnTo>
                  <a:lnTo>
                    <a:pt x="187" y="371"/>
                  </a:lnTo>
                  <a:lnTo>
                    <a:pt x="184" y="372"/>
                  </a:lnTo>
                  <a:lnTo>
                    <a:pt x="184" y="372"/>
                  </a:lnTo>
                  <a:lnTo>
                    <a:pt x="184" y="372"/>
                  </a:lnTo>
                  <a:lnTo>
                    <a:pt x="185" y="374"/>
                  </a:lnTo>
                  <a:lnTo>
                    <a:pt x="185" y="374"/>
                  </a:lnTo>
                  <a:lnTo>
                    <a:pt x="185" y="375"/>
                  </a:lnTo>
                  <a:lnTo>
                    <a:pt x="185" y="375"/>
                  </a:lnTo>
                  <a:lnTo>
                    <a:pt x="182" y="377"/>
                  </a:lnTo>
                  <a:lnTo>
                    <a:pt x="180" y="377"/>
                  </a:lnTo>
                  <a:lnTo>
                    <a:pt x="180" y="377"/>
                  </a:lnTo>
                  <a:lnTo>
                    <a:pt x="180" y="375"/>
                  </a:lnTo>
                  <a:lnTo>
                    <a:pt x="180" y="375"/>
                  </a:lnTo>
                  <a:lnTo>
                    <a:pt x="180" y="375"/>
                  </a:lnTo>
                  <a:lnTo>
                    <a:pt x="179" y="375"/>
                  </a:lnTo>
                  <a:lnTo>
                    <a:pt x="177" y="377"/>
                  </a:lnTo>
                  <a:lnTo>
                    <a:pt x="177" y="378"/>
                  </a:lnTo>
                  <a:lnTo>
                    <a:pt x="177" y="378"/>
                  </a:lnTo>
                  <a:lnTo>
                    <a:pt x="177" y="378"/>
                  </a:lnTo>
                  <a:lnTo>
                    <a:pt x="176" y="380"/>
                  </a:lnTo>
                  <a:lnTo>
                    <a:pt x="176" y="381"/>
                  </a:lnTo>
                  <a:lnTo>
                    <a:pt x="176" y="381"/>
                  </a:lnTo>
                  <a:lnTo>
                    <a:pt x="171" y="384"/>
                  </a:lnTo>
                  <a:lnTo>
                    <a:pt x="173" y="384"/>
                  </a:lnTo>
                  <a:lnTo>
                    <a:pt x="171" y="387"/>
                  </a:lnTo>
                  <a:lnTo>
                    <a:pt x="171" y="389"/>
                  </a:lnTo>
                  <a:lnTo>
                    <a:pt x="171" y="390"/>
                  </a:lnTo>
                  <a:lnTo>
                    <a:pt x="174" y="392"/>
                  </a:lnTo>
                  <a:lnTo>
                    <a:pt x="176" y="392"/>
                  </a:lnTo>
                  <a:lnTo>
                    <a:pt x="177" y="392"/>
                  </a:lnTo>
                  <a:lnTo>
                    <a:pt x="180" y="394"/>
                  </a:lnTo>
                  <a:lnTo>
                    <a:pt x="182" y="395"/>
                  </a:lnTo>
                  <a:lnTo>
                    <a:pt x="182" y="397"/>
                  </a:lnTo>
                  <a:lnTo>
                    <a:pt x="182" y="397"/>
                  </a:lnTo>
                  <a:lnTo>
                    <a:pt x="180" y="398"/>
                  </a:lnTo>
                  <a:lnTo>
                    <a:pt x="180" y="400"/>
                  </a:lnTo>
                  <a:lnTo>
                    <a:pt x="177" y="401"/>
                  </a:lnTo>
                  <a:lnTo>
                    <a:pt x="177" y="403"/>
                  </a:lnTo>
                  <a:lnTo>
                    <a:pt x="176" y="403"/>
                  </a:lnTo>
                  <a:lnTo>
                    <a:pt x="174" y="403"/>
                  </a:lnTo>
                  <a:lnTo>
                    <a:pt x="173" y="406"/>
                  </a:lnTo>
                  <a:lnTo>
                    <a:pt x="173" y="406"/>
                  </a:lnTo>
                  <a:lnTo>
                    <a:pt x="173" y="407"/>
                  </a:lnTo>
                  <a:lnTo>
                    <a:pt x="171" y="409"/>
                  </a:lnTo>
                  <a:lnTo>
                    <a:pt x="170" y="410"/>
                  </a:lnTo>
                  <a:lnTo>
                    <a:pt x="170" y="410"/>
                  </a:lnTo>
                  <a:lnTo>
                    <a:pt x="170" y="410"/>
                  </a:lnTo>
                  <a:lnTo>
                    <a:pt x="170" y="412"/>
                  </a:lnTo>
                  <a:lnTo>
                    <a:pt x="170" y="413"/>
                  </a:lnTo>
                  <a:lnTo>
                    <a:pt x="170" y="413"/>
                  </a:lnTo>
                  <a:lnTo>
                    <a:pt x="168" y="413"/>
                  </a:lnTo>
                  <a:lnTo>
                    <a:pt x="167" y="413"/>
                  </a:lnTo>
                  <a:lnTo>
                    <a:pt x="165" y="415"/>
                  </a:lnTo>
                  <a:lnTo>
                    <a:pt x="165" y="415"/>
                  </a:lnTo>
                  <a:lnTo>
                    <a:pt x="161" y="416"/>
                  </a:lnTo>
                  <a:lnTo>
                    <a:pt x="159" y="419"/>
                  </a:lnTo>
                  <a:lnTo>
                    <a:pt x="159" y="419"/>
                  </a:lnTo>
                  <a:lnTo>
                    <a:pt x="158" y="421"/>
                  </a:lnTo>
                  <a:lnTo>
                    <a:pt x="156" y="422"/>
                  </a:lnTo>
                  <a:lnTo>
                    <a:pt x="155" y="422"/>
                  </a:lnTo>
                  <a:lnTo>
                    <a:pt x="153" y="422"/>
                  </a:lnTo>
                  <a:lnTo>
                    <a:pt x="153" y="424"/>
                  </a:lnTo>
                  <a:lnTo>
                    <a:pt x="153" y="424"/>
                  </a:lnTo>
                  <a:lnTo>
                    <a:pt x="152" y="425"/>
                  </a:lnTo>
                  <a:lnTo>
                    <a:pt x="152" y="427"/>
                  </a:lnTo>
                  <a:lnTo>
                    <a:pt x="152" y="427"/>
                  </a:lnTo>
                  <a:lnTo>
                    <a:pt x="149" y="427"/>
                  </a:lnTo>
                  <a:lnTo>
                    <a:pt x="149" y="427"/>
                  </a:lnTo>
                  <a:lnTo>
                    <a:pt x="149" y="430"/>
                  </a:lnTo>
                  <a:lnTo>
                    <a:pt x="147" y="430"/>
                  </a:lnTo>
                  <a:lnTo>
                    <a:pt x="147" y="428"/>
                  </a:lnTo>
                  <a:lnTo>
                    <a:pt x="146" y="430"/>
                  </a:lnTo>
                  <a:lnTo>
                    <a:pt x="144" y="432"/>
                  </a:lnTo>
                  <a:lnTo>
                    <a:pt x="142" y="432"/>
                  </a:lnTo>
                  <a:lnTo>
                    <a:pt x="142" y="433"/>
                  </a:lnTo>
                  <a:lnTo>
                    <a:pt x="142" y="433"/>
                  </a:lnTo>
                  <a:lnTo>
                    <a:pt x="144" y="435"/>
                  </a:lnTo>
                  <a:lnTo>
                    <a:pt x="144" y="435"/>
                  </a:lnTo>
                  <a:lnTo>
                    <a:pt x="142" y="438"/>
                  </a:lnTo>
                  <a:lnTo>
                    <a:pt x="142" y="438"/>
                  </a:lnTo>
                  <a:lnTo>
                    <a:pt x="141" y="438"/>
                  </a:lnTo>
                  <a:lnTo>
                    <a:pt x="141" y="439"/>
                  </a:lnTo>
                  <a:lnTo>
                    <a:pt x="139" y="439"/>
                  </a:lnTo>
                  <a:lnTo>
                    <a:pt x="139" y="439"/>
                  </a:lnTo>
                  <a:lnTo>
                    <a:pt x="138" y="441"/>
                  </a:lnTo>
                  <a:lnTo>
                    <a:pt x="138" y="441"/>
                  </a:lnTo>
                  <a:lnTo>
                    <a:pt x="138" y="441"/>
                  </a:lnTo>
                  <a:lnTo>
                    <a:pt x="136" y="442"/>
                  </a:lnTo>
                  <a:lnTo>
                    <a:pt x="135" y="442"/>
                  </a:lnTo>
                  <a:lnTo>
                    <a:pt x="135" y="444"/>
                  </a:lnTo>
                  <a:lnTo>
                    <a:pt x="133" y="444"/>
                  </a:lnTo>
                  <a:lnTo>
                    <a:pt x="133" y="444"/>
                  </a:lnTo>
                  <a:lnTo>
                    <a:pt x="132" y="444"/>
                  </a:lnTo>
                  <a:lnTo>
                    <a:pt x="132" y="444"/>
                  </a:lnTo>
                  <a:lnTo>
                    <a:pt x="130" y="444"/>
                  </a:lnTo>
                  <a:lnTo>
                    <a:pt x="130" y="445"/>
                  </a:lnTo>
                  <a:lnTo>
                    <a:pt x="130" y="447"/>
                  </a:lnTo>
                  <a:lnTo>
                    <a:pt x="129" y="448"/>
                  </a:lnTo>
                  <a:lnTo>
                    <a:pt x="129" y="448"/>
                  </a:lnTo>
                  <a:lnTo>
                    <a:pt x="129" y="448"/>
                  </a:lnTo>
                  <a:lnTo>
                    <a:pt x="127" y="447"/>
                  </a:lnTo>
                  <a:lnTo>
                    <a:pt x="126" y="447"/>
                  </a:lnTo>
                  <a:lnTo>
                    <a:pt x="124" y="448"/>
                  </a:lnTo>
                  <a:lnTo>
                    <a:pt x="123" y="450"/>
                  </a:lnTo>
                  <a:lnTo>
                    <a:pt x="124" y="450"/>
                  </a:lnTo>
                  <a:lnTo>
                    <a:pt x="124" y="450"/>
                  </a:lnTo>
                  <a:lnTo>
                    <a:pt x="124" y="450"/>
                  </a:lnTo>
                  <a:lnTo>
                    <a:pt x="124" y="450"/>
                  </a:lnTo>
                  <a:lnTo>
                    <a:pt x="123" y="450"/>
                  </a:lnTo>
                  <a:lnTo>
                    <a:pt x="123" y="451"/>
                  </a:lnTo>
                  <a:lnTo>
                    <a:pt x="121" y="451"/>
                  </a:lnTo>
                  <a:lnTo>
                    <a:pt x="120" y="451"/>
                  </a:lnTo>
                  <a:lnTo>
                    <a:pt x="120" y="453"/>
                  </a:lnTo>
                  <a:lnTo>
                    <a:pt x="118" y="454"/>
                  </a:lnTo>
                  <a:lnTo>
                    <a:pt x="117" y="454"/>
                  </a:lnTo>
                  <a:lnTo>
                    <a:pt x="118" y="454"/>
                  </a:lnTo>
                  <a:lnTo>
                    <a:pt x="118" y="454"/>
                  </a:lnTo>
                  <a:lnTo>
                    <a:pt x="120" y="454"/>
                  </a:lnTo>
                  <a:lnTo>
                    <a:pt x="120" y="456"/>
                  </a:lnTo>
                  <a:lnTo>
                    <a:pt x="120" y="456"/>
                  </a:lnTo>
                  <a:lnTo>
                    <a:pt x="121" y="457"/>
                  </a:lnTo>
                  <a:lnTo>
                    <a:pt x="121" y="457"/>
                  </a:lnTo>
                  <a:lnTo>
                    <a:pt x="118" y="459"/>
                  </a:lnTo>
                  <a:lnTo>
                    <a:pt x="118" y="460"/>
                  </a:lnTo>
                  <a:lnTo>
                    <a:pt x="118" y="460"/>
                  </a:lnTo>
                  <a:lnTo>
                    <a:pt x="118" y="460"/>
                  </a:lnTo>
                  <a:lnTo>
                    <a:pt x="117" y="457"/>
                  </a:lnTo>
                  <a:lnTo>
                    <a:pt x="117" y="457"/>
                  </a:lnTo>
                  <a:lnTo>
                    <a:pt x="117" y="457"/>
                  </a:lnTo>
                  <a:lnTo>
                    <a:pt x="117" y="459"/>
                  </a:lnTo>
                  <a:lnTo>
                    <a:pt x="115" y="460"/>
                  </a:lnTo>
                  <a:lnTo>
                    <a:pt x="114" y="462"/>
                  </a:lnTo>
                  <a:lnTo>
                    <a:pt x="106" y="465"/>
                  </a:lnTo>
                  <a:lnTo>
                    <a:pt x="106" y="467"/>
                  </a:lnTo>
                  <a:lnTo>
                    <a:pt x="105" y="467"/>
                  </a:lnTo>
                  <a:lnTo>
                    <a:pt x="105" y="468"/>
                  </a:lnTo>
                  <a:lnTo>
                    <a:pt x="105" y="470"/>
                  </a:lnTo>
                  <a:lnTo>
                    <a:pt x="103" y="470"/>
                  </a:lnTo>
                  <a:lnTo>
                    <a:pt x="103" y="470"/>
                  </a:lnTo>
                  <a:lnTo>
                    <a:pt x="103" y="467"/>
                  </a:lnTo>
                  <a:lnTo>
                    <a:pt x="103" y="465"/>
                  </a:lnTo>
                  <a:lnTo>
                    <a:pt x="103" y="465"/>
                  </a:lnTo>
                  <a:lnTo>
                    <a:pt x="103" y="465"/>
                  </a:lnTo>
                  <a:lnTo>
                    <a:pt x="101" y="465"/>
                  </a:lnTo>
                  <a:lnTo>
                    <a:pt x="101" y="467"/>
                  </a:lnTo>
                  <a:lnTo>
                    <a:pt x="100" y="467"/>
                  </a:lnTo>
                  <a:lnTo>
                    <a:pt x="100" y="467"/>
                  </a:lnTo>
                  <a:lnTo>
                    <a:pt x="98" y="467"/>
                  </a:lnTo>
                  <a:lnTo>
                    <a:pt x="97" y="470"/>
                  </a:lnTo>
                  <a:lnTo>
                    <a:pt x="95" y="470"/>
                  </a:lnTo>
                  <a:lnTo>
                    <a:pt x="94" y="470"/>
                  </a:lnTo>
                  <a:lnTo>
                    <a:pt x="94" y="471"/>
                  </a:lnTo>
                  <a:lnTo>
                    <a:pt x="94" y="473"/>
                  </a:lnTo>
                  <a:lnTo>
                    <a:pt x="92" y="473"/>
                  </a:lnTo>
                  <a:lnTo>
                    <a:pt x="92" y="471"/>
                  </a:lnTo>
                  <a:lnTo>
                    <a:pt x="91" y="471"/>
                  </a:lnTo>
                  <a:lnTo>
                    <a:pt x="91" y="473"/>
                  </a:lnTo>
                  <a:lnTo>
                    <a:pt x="89" y="473"/>
                  </a:lnTo>
                  <a:lnTo>
                    <a:pt x="88" y="473"/>
                  </a:lnTo>
                  <a:lnTo>
                    <a:pt x="88" y="473"/>
                  </a:lnTo>
                  <a:lnTo>
                    <a:pt x="86" y="474"/>
                  </a:lnTo>
                  <a:lnTo>
                    <a:pt x="86" y="474"/>
                  </a:lnTo>
                  <a:lnTo>
                    <a:pt x="85" y="476"/>
                  </a:lnTo>
                  <a:lnTo>
                    <a:pt x="83" y="476"/>
                  </a:lnTo>
                  <a:lnTo>
                    <a:pt x="82" y="476"/>
                  </a:lnTo>
                  <a:lnTo>
                    <a:pt x="82" y="474"/>
                  </a:lnTo>
                  <a:lnTo>
                    <a:pt x="82" y="474"/>
                  </a:lnTo>
                  <a:lnTo>
                    <a:pt x="82" y="473"/>
                  </a:lnTo>
                  <a:lnTo>
                    <a:pt x="82" y="473"/>
                  </a:lnTo>
                  <a:lnTo>
                    <a:pt x="83" y="471"/>
                  </a:lnTo>
                  <a:lnTo>
                    <a:pt x="83" y="471"/>
                  </a:lnTo>
                  <a:lnTo>
                    <a:pt x="85" y="471"/>
                  </a:lnTo>
                  <a:lnTo>
                    <a:pt x="85" y="471"/>
                  </a:lnTo>
                  <a:lnTo>
                    <a:pt x="85" y="471"/>
                  </a:lnTo>
                  <a:lnTo>
                    <a:pt x="83" y="470"/>
                  </a:lnTo>
                  <a:lnTo>
                    <a:pt x="82" y="470"/>
                  </a:lnTo>
                  <a:lnTo>
                    <a:pt x="80" y="470"/>
                  </a:lnTo>
                  <a:lnTo>
                    <a:pt x="80" y="471"/>
                  </a:lnTo>
                  <a:lnTo>
                    <a:pt x="79" y="471"/>
                  </a:lnTo>
                  <a:lnTo>
                    <a:pt x="79" y="473"/>
                  </a:lnTo>
                  <a:lnTo>
                    <a:pt x="79" y="474"/>
                  </a:lnTo>
                  <a:lnTo>
                    <a:pt x="79" y="476"/>
                  </a:lnTo>
                  <a:lnTo>
                    <a:pt x="76" y="479"/>
                  </a:lnTo>
                  <a:lnTo>
                    <a:pt x="74" y="480"/>
                  </a:lnTo>
                  <a:lnTo>
                    <a:pt x="73" y="480"/>
                  </a:lnTo>
                  <a:lnTo>
                    <a:pt x="73" y="480"/>
                  </a:lnTo>
                  <a:lnTo>
                    <a:pt x="71" y="482"/>
                  </a:lnTo>
                  <a:lnTo>
                    <a:pt x="71" y="482"/>
                  </a:lnTo>
                  <a:lnTo>
                    <a:pt x="70" y="482"/>
                  </a:lnTo>
                  <a:lnTo>
                    <a:pt x="70" y="482"/>
                  </a:lnTo>
                  <a:lnTo>
                    <a:pt x="70" y="482"/>
                  </a:lnTo>
                  <a:lnTo>
                    <a:pt x="70" y="482"/>
                  </a:lnTo>
                  <a:lnTo>
                    <a:pt x="70" y="482"/>
                  </a:lnTo>
                  <a:lnTo>
                    <a:pt x="70" y="480"/>
                  </a:lnTo>
                  <a:lnTo>
                    <a:pt x="70" y="479"/>
                  </a:lnTo>
                  <a:lnTo>
                    <a:pt x="68" y="479"/>
                  </a:lnTo>
                  <a:lnTo>
                    <a:pt x="67" y="479"/>
                  </a:lnTo>
                  <a:lnTo>
                    <a:pt x="67" y="479"/>
                  </a:lnTo>
                  <a:lnTo>
                    <a:pt x="68" y="482"/>
                  </a:lnTo>
                  <a:lnTo>
                    <a:pt x="68" y="483"/>
                  </a:lnTo>
                  <a:lnTo>
                    <a:pt x="67" y="483"/>
                  </a:lnTo>
                  <a:lnTo>
                    <a:pt x="65" y="485"/>
                  </a:lnTo>
                  <a:lnTo>
                    <a:pt x="65" y="485"/>
                  </a:lnTo>
                  <a:lnTo>
                    <a:pt x="63" y="482"/>
                  </a:lnTo>
                  <a:lnTo>
                    <a:pt x="62" y="482"/>
                  </a:lnTo>
                  <a:lnTo>
                    <a:pt x="60" y="483"/>
                  </a:lnTo>
                  <a:lnTo>
                    <a:pt x="62" y="483"/>
                  </a:lnTo>
                  <a:lnTo>
                    <a:pt x="60" y="485"/>
                  </a:lnTo>
                  <a:lnTo>
                    <a:pt x="60" y="486"/>
                  </a:lnTo>
                  <a:lnTo>
                    <a:pt x="59" y="486"/>
                  </a:lnTo>
                  <a:lnTo>
                    <a:pt x="59" y="486"/>
                  </a:lnTo>
                  <a:lnTo>
                    <a:pt x="59" y="486"/>
                  </a:lnTo>
                  <a:lnTo>
                    <a:pt x="59" y="485"/>
                  </a:lnTo>
                  <a:lnTo>
                    <a:pt x="59" y="483"/>
                  </a:lnTo>
                  <a:lnTo>
                    <a:pt x="59" y="482"/>
                  </a:lnTo>
                  <a:lnTo>
                    <a:pt x="59" y="482"/>
                  </a:lnTo>
                  <a:lnTo>
                    <a:pt x="59" y="480"/>
                  </a:lnTo>
                  <a:lnTo>
                    <a:pt x="62" y="479"/>
                  </a:lnTo>
                  <a:lnTo>
                    <a:pt x="62" y="479"/>
                  </a:lnTo>
                  <a:lnTo>
                    <a:pt x="62" y="479"/>
                  </a:lnTo>
                  <a:lnTo>
                    <a:pt x="63" y="480"/>
                  </a:lnTo>
                  <a:lnTo>
                    <a:pt x="63" y="479"/>
                  </a:lnTo>
                  <a:lnTo>
                    <a:pt x="65" y="479"/>
                  </a:lnTo>
                  <a:lnTo>
                    <a:pt x="65" y="479"/>
                  </a:lnTo>
                  <a:lnTo>
                    <a:pt x="65" y="477"/>
                  </a:lnTo>
                  <a:lnTo>
                    <a:pt x="67" y="476"/>
                  </a:lnTo>
                  <a:lnTo>
                    <a:pt x="68" y="474"/>
                  </a:lnTo>
                  <a:lnTo>
                    <a:pt x="71" y="471"/>
                  </a:lnTo>
                  <a:lnTo>
                    <a:pt x="73" y="468"/>
                  </a:lnTo>
                  <a:lnTo>
                    <a:pt x="76" y="465"/>
                  </a:lnTo>
                  <a:lnTo>
                    <a:pt x="79" y="463"/>
                  </a:lnTo>
                  <a:lnTo>
                    <a:pt x="85" y="462"/>
                  </a:lnTo>
                  <a:lnTo>
                    <a:pt x="85" y="462"/>
                  </a:lnTo>
                  <a:lnTo>
                    <a:pt x="85" y="462"/>
                  </a:lnTo>
                  <a:lnTo>
                    <a:pt x="85" y="463"/>
                  </a:lnTo>
                  <a:lnTo>
                    <a:pt x="85" y="463"/>
                  </a:lnTo>
                  <a:lnTo>
                    <a:pt x="88" y="462"/>
                  </a:lnTo>
                  <a:lnTo>
                    <a:pt x="88" y="462"/>
                  </a:lnTo>
                  <a:lnTo>
                    <a:pt x="89" y="462"/>
                  </a:lnTo>
                  <a:lnTo>
                    <a:pt x="88" y="463"/>
                  </a:lnTo>
                  <a:lnTo>
                    <a:pt x="88" y="463"/>
                  </a:lnTo>
                  <a:lnTo>
                    <a:pt x="88" y="463"/>
                  </a:lnTo>
                  <a:lnTo>
                    <a:pt x="89" y="467"/>
                  </a:lnTo>
                  <a:lnTo>
                    <a:pt x="89" y="467"/>
                  </a:lnTo>
                  <a:lnTo>
                    <a:pt x="91" y="467"/>
                  </a:lnTo>
                  <a:lnTo>
                    <a:pt x="91" y="467"/>
                  </a:lnTo>
                  <a:lnTo>
                    <a:pt x="91" y="465"/>
                  </a:lnTo>
                  <a:lnTo>
                    <a:pt x="91" y="465"/>
                  </a:lnTo>
                  <a:lnTo>
                    <a:pt x="92" y="465"/>
                  </a:lnTo>
                  <a:lnTo>
                    <a:pt x="92" y="465"/>
                  </a:lnTo>
                  <a:lnTo>
                    <a:pt x="94" y="465"/>
                  </a:lnTo>
                  <a:lnTo>
                    <a:pt x="94" y="467"/>
                  </a:lnTo>
                  <a:lnTo>
                    <a:pt x="95" y="467"/>
                  </a:lnTo>
                  <a:lnTo>
                    <a:pt x="95" y="467"/>
                  </a:lnTo>
                  <a:lnTo>
                    <a:pt x="97" y="465"/>
                  </a:lnTo>
                  <a:lnTo>
                    <a:pt x="95" y="465"/>
                  </a:lnTo>
                  <a:lnTo>
                    <a:pt x="94" y="463"/>
                  </a:lnTo>
                  <a:lnTo>
                    <a:pt x="92" y="462"/>
                  </a:lnTo>
                  <a:lnTo>
                    <a:pt x="92" y="462"/>
                  </a:lnTo>
                  <a:lnTo>
                    <a:pt x="94" y="460"/>
                  </a:lnTo>
                  <a:lnTo>
                    <a:pt x="94" y="459"/>
                  </a:lnTo>
                  <a:lnTo>
                    <a:pt x="95" y="456"/>
                  </a:lnTo>
                  <a:lnTo>
                    <a:pt x="95" y="454"/>
                  </a:lnTo>
                  <a:lnTo>
                    <a:pt x="98" y="453"/>
                  </a:lnTo>
                  <a:lnTo>
                    <a:pt x="98" y="453"/>
                  </a:lnTo>
                  <a:lnTo>
                    <a:pt x="101" y="450"/>
                  </a:lnTo>
                  <a:lnTo>
                    <a:pt x="109" y="447"/>
                  </a:lnTo>
                  <a:lnTo>
                    <a:pt x="111" y="445"/>
                  </a:lnTo>
                  <a:lnTo>
                    <a:pt x="112" y="442"/>
                  </a:lnTo>
                  <a:lnTo>
                    <a:pt x="112" y="442"/>
                  </a:lnTo>
                  <a:lnTo>
                    <a:pt x="112" y="442"/>
                  </a:lnTo>
                  <a:lnTo>
                    <a:pt x="114" y="444"/>
                  </a:lnTo>
                  <a:lnTo>
                    <a:pt x="115" y="444"/>
                  </a:lnTo>
                  <a:lnTo>
                    <a:pt x="115" y="444"/>
                  </a:lnTo>
                  <a:lnTo>
                    <a:pt x="115" y="444"/>
                  </a:lnTo>
                  <a:lnTo>
                    <a:pt x="115" y="444"/>
                  </a:lnTo>
                  <a:lnTo>
                    <a:pt x="115" y="442"/>
                  </a:lnTo>
                  <a:lnTo>
                    <a:pt x="115" y="441"/>
                  </a:lnTo>
                  <a:lnTo>
                    <a:pt x="115" y="439"/>
                  </a:lnTo>
                  <a:lnTo>
                    <a:pt x="117" y="439"/>
                  </a:lnTo>
                  <a:lnTo>
                    <a:pt x="117" y="438"/>
                  </a:lnTo>
                  <a:lnTo>
                    <a:pt x="118" y="435"/>
                  </a:lnTo>
                  <a:lnTo>
                    <a:pt x="120" y="433"/>
                  </a:lnTo>
                  <a:lnTo>
                    <a:pt x="121" y="432"/>
                  </a:lnTo>
                  <a:lnTo>
                    <a:pt x="123" y="432"/>
                  </a:lnTo>
                  <a:lnTo>
                    <a:pt x="124" y="430"/>
                  </a:lnTo>
                  <a:lnTo>
                    <a:pt x="126" y="428"/>
                  </a:lnTo>
                  <a:lnTo>
                    <a:pt x="126" y="427"/>
                  </a:lnTo>
                  <a:lnTo>
                    <a:pt x="127" y="427"/>
                  </a:lnTo>
                  <a:lnTo>
                    <a:pt x="127" y="427"/>
                  </a:lnTo>
                  <a:lnTo>
                    <a:pt x="129" y="428"/>
                  </a:lnTo>
                  <a:lnTo>
                    <a:pt x="129" y="428"/>
                  </a:lnTo>
                  <a:lnTo>
                    <a:pt x="130" y="428"/>
                  </a:lnTo>
                  <a:lnTo>
                    <a:pt x="130" y="428"/>
                  </a:lnTo>
                  <a:lnTo>
                    <a:pt x="130" y="427"/>
                  </a:lnTo>
                  <a:lnTo>
                    <a:pt x="130" y="427"/>
                  </a:lnTo>
                  <a:lnTo>
                    <a:pt x="129" y="427"/>
                  </a:lnTo>
                  <a:lnTo>
                    <a:pt x="129" y="425"/>
                  </a:lnTo>
                  <a:lnTo>
                    <a:pt x="127" y="425"/>
                  </a:lnTo>
                  <a:lnTo>
                    <a:pt x="127" y="424"/>
                  </a:lnTo>
                  <a:lnTo>
                    <a:pt x="127" y="422"/>
                  </a:lnTo>
                  <a:lnTo>
                    <a:pt x="129" y="419"/>
                  </a:lnTo>
                  <a:lnTo>
                    <a:pt x="129" y="415"/>
                  </a:lnTo>
                  <a:lnTo>
                    <a:pt x="129" y="413"/>
                  </a:lnTo>
                  <a:lnTo>
                    <a:pt x="130" y="413"/>
                  </a:lnTo>
                  <a:lnTo>
                    <a:pt x="133" y="412"/>
                  </a:lnTo>
                  <a:lnTo>
                    <a:pt x="132" y="412"/>
                  </a:lnTo>
                  <a:lnTo>
                    <a:pt x="132" y="412"/>
                  </a:lnTo>
                  <a:lnTo>
                    <a:pt x="130" y="410"/>
                  </a:lnTo>
                  <a:lnTo>
                    <a:pt x="130" y="409"/>
                  </a:lnTo>
                  <a:lnTo>
                    <a:pt x="130" y="407"/>
                  </a:lnTo>
                  <a:lnTo>
                    <a:pt x="130" y="404"/>
                  </a:lnTo>
                  <a:lnTo>
                    <a:pt x="133" y="401"/>
                  </a:lnTo>
                  <a:lnTo>
                    <a:pt x="136" y="400"/>
                  </a:lnTo>
                  <a:lnTo>
                    <a:pt x="136" y="400"/>
                  </a:lnTo>
                  <a:lnTo>
                    <a:pt x="136" y="398"/>
                  </a:lnTo>
                  <a:lnTo>
                    <a:pt x="138" y="394"/>
                  </a:lnTo>
                  <a:lnTo>
                    <a:pt x="138" y="390"/>
                  </a:lnTo>
                  <a:lnTo>
                    <a:pt x="136" y="394"/>
                  </a:lnTo>
                  <a:lnTo>
                    <a:pt x="135" y="397"/>
                  </a:lnTo>
                  <a:lnTo>
                    <a:pt x="129" y="400"/>
                  </a:lnTo>
                  <a:lnTo>
                    <a:pt x="124" y="401"/>
                  </a:lnTo>
                  <a:lnTo>
                    <a:pt x="121" y="403"/>
                  </a:lnTo>
                  <a:lnTo>
                    <a:pt x="120" y="401"/>
                  </a:lnTo>
                  <a:lnTo>
                    <a:pt x="120" y="400"/>
                  </a:lnTo>
                  <a:lnTo>
                    <a:pt x="118" y="398"/>
                  </a:lnTo>
                  <a:lnTo>
                    <a:pt x="118" y="397"/>
                  </a:lnTo>
                  <a:lnTo>
                    <a:pt x="118" y="395"/>
                  </a:lnTo>
                  <a:lnTo>
                    <a:pt x="118" y="394"/>
                  </a:lnTo>
                  <a:lnTo>
                    <a:pt x="120" y="394"/>
                  </a:lnTo>
                  <a:lnTo>
                    <a:pt x="121" y="394"/>
                  </a:lnTo>
                  <a:lnTo>
                    <a:pt x="123" y="394"/>
                  </a:lnTo>
                  <a:lnTo>
                    <a:pt x="121" y="392"/>
                  </a:lnTo>
                  <a:lnTo>
                    <a:pt x="118" y="390"/>
                  </a:lnTo>
                  <a:lnTo>
                    <a:pt x="118" y="392"/>
                  </a:lnTo>
                  <a:lnTo>
                    <a:pt x="117" y="394"/>
                  </a:lnTo>
                  <a:lnTo>
                    <a:pt x="115" y="395"/>
                  </a:lnTo>
                  <a:lnTo>
                    <a:pt x="115" y="395"/>
                  </a:lnTo>
                  <a:lnTo>
                    <a:pt x="114" y="394"/>
                  </a:lnTo>
                  <a:lnTo>
                    <a:pt x="115" y="395"/>
                  </a:lnTo>
                  <a:lnTo>
                    <a:pt x="114" y="398"/>
                  </a:lnTo>
                  <a:lnTo>
                    <a:pt x="114" y="400"/>
                  </a:lnTo>
                  <a:lnTo>
                    <a:pt x="115" y="404"/>
                  </a:lnTo>
                  <a:lnTo>
                    <a:pt x="115" y="406"/>
                  </a:lnTo>
                  <a:lnTo>
                    <a:pt x="112" y="407"/>
                  </a:lnTo>
                  <a:lnTo>
                    <a:pt x="111" y="406"/>
                  </a:lnTo>
                  <a:lnTo>
                    <a:pt x="108" y="400"/>
                  </a:lnTo>
                  <a:lnTo>
                    <a:pt x="106" y="398"/>
                  </a:lnTo>
                  <a:lnTo>
                    <a:pt x="103" y="395"/>
                  </a:lnTo>
                  <a:lnTo>
                    <a:pt x="103" y="395"/>
                  </a:lnTo>
                  <a:lnTo>
                    <a:pt x="101" y="397"/>
                  </a:lnTo>
                  <a:lnTo>
                    <a:pt x="100" y="398"/>
                  </a:lnTo>
                  <a:lnTo>
                    <a:pt x="97" y="395"/>
                  </a:lnTo>
                  <a:lnTo>
                    <a:pt x="97" y="394"/>
                  </a:lnTo>
                  <a:lnTo>
                    <a:pt x="95" y="392"/>
                  </a:lnTo>
                  <a:lnTo>
                    <a:pt x="94" y="394"/>
                  </a:lnTo>
                  <a:lnTo>
                    <a:pt x="91" y="394"/>
                  </a:lnTo>
                  <a:lnTo>
                    <a:pt x="89" y="397"/>
                  </a:lnTo>
                  <a:lnTo>
                    <a:pt x="88" y="397"/>
                  </a:lnTo>
                  <a:lnTo>
                    <a:pt x="85" y="398"/>
                  </a:lnTo>
                  <a:lnTo>
                    <a:pt x="85" y="398"/>
                  </a:lnTo>
                  <a:lnTo>
                    <a:pt x="83" y="398"/>
                  </a:lnTo>
                  <a:lnTo>
                    <a:pt x="83" y="400"/>
                  </a:lnTo>
                  <a:lnTo>
                    <a:pt x="83" y="401"/>
                  </a:lnTo>
                  <a:lnTo>
                    <a:pt x="79" y="403"/>
                  </a:lnTo>
                  <a:lnTo>
                    <a:pt x="73" y="401"/>
                  </a:lnTo>
                  <a:lnTo>
                    <a:pt x="74" y="401"/>
                  </a:lnTo>
                  <a:lnTo>
                    <a:pt x="77" y="400"/>
                  </a:lnTo>
                  <a:lnTo>
                    <a:pt x="79" y="398"/>
                  </a:lnTo>
                  <a:lnTo>
                    <a:pt x="77" y="395"/>
                  </a:lnTo>
                  <a:lnTo>
                    <a:pt x="77" y="395"/>
                  </a:lnTo>
                  <a:lnTo>
                    <a:pt x="77" y="392"/>
                  </a:lnTo>
                  <a:lnTo>
                    <a:pt x="79" y="390"/>
                  </a:lnTo>
                  <a:lnTo>
                    <a:pt x="77" y="390"/>
                  </a:lnTo>
                  <a:lnTo>
                    <a:pt x="76" y="392"/>
                  </a:lnTo>
                  <a:lnTo>
                    <a:pt x="76" y="389"/>
                  </a:lnTo>
                  <a:lnTo>
                    <a:pt x="74" y="386"/>
                  </a:lnTo>
                  <a:lnTo>
                    <a:pt x="76" y="384"/>
                  </a:lnTo>
                  <a:lnTo>
                    <a:pt x="77" y="383"/>
                  </a:lnTo>
                  <a:lnTo>
                    <a:pt x="77" y="381"/>
                  </a:lnTo>
                  <a:lnTo>
                    <a:pt x="77" y="378"/>
                  </a:lnTo>
                  <a:lnTo>
                    <a:pt x="76" y="375"/>
                  </a:lnTo>
                  <a:lnTo>
                    <a:pt x="73" y="369"/>
                  </a:lnTo>
                  <a:lnTo>
                    <a:pt x="73" y="365"/>
                  </a:lnTo>
                  <a:lnTo>
                    <a:pt x="70" y="362"/>
                  </a:lnTo>
                  <a:lnTo>
                    <a:pt x="71" y="357"/>
                  </a:lnTo>
                  <a:lnTo>
                    <a:pt x="73" y="354"/>
                  </a:lnTo>
                  <a:lnTo>
                    <a:pt x="76" y="352"/>
                  </a:lnTo>
                  <a:lnTo>
                    <a:pt x="76" y="351"/>
                  </a:lnTo>
                  <a:lnTo>
                    <a:pt x="74" y="351"/>
                  </a:lnTo>
                  <a:lnTo>
                    <a:pt x="73" y="352"/>
                  </a:lnTo>
                  <a:lnTo>
                    <a:pt x="73" y="352"/>
                  </a:lnTo>
                  <a:lnTo>
                    <a:pt x="71" y="354"/>
                  </a:lnTo>
                  <a:lnTo>
                    <a:pt x="70" y="359"/>
                  </a:lnTo>
                  <a:lnTo>
                    <a:pt x="68" y="362"/>
                  </a:lnTo>
                  <a:lnTo>
                    <a:pt x="67" y="362"/>
                  </a:lnTo>
                  <a:lnTo>
                    <a:pt x="68" y="363"/>
                  </a:lnTo>
                  <a:lnTo>
                    <a:pt x="68" y="365"/>
                  </a:lnTo>
                  <a:lnTo>
                    <a:pt x="70" y="366"/>
                  </a:lnTo>
                  <a:lnTo>
                    <a:pt x="68" y="368"/>
                  </a:lnTo>
                  <a:lnTo>
                    <a:pt x="68" y="369"/>
                  </a:lnTo>
                  <a:lnTo>
                    <a:pt x="67" y="369"/>
                  </a:lnTo>
                  <a:lnTo>
                    <a:pt x="63" y="371"/>
                  </a:lnTo>
                  <a:lnTo>
                    <a:pt x="60" y="372"/>
                  </a:lnTo>
                  <a:lnTo>
                    <a:pt x="54" y="374"/>
                  </a:lnTo>
                  <a:lnTo>
                    <a:pt x="51" y="374"/>
                  </a:lnTo>
                  <a:lnTo>
                    <a:pt x="48" y="371"/>
                  </a:lnTo>
                  <a:lnTo>
                    <a:pt x="48" y="371"/>
                  </a:lnTo>
                  <a:lnTo>
                    <a:pt x="48" y="369"/>
                  </a:lnTo>
                  <a:lnTo>
                    <a:pt x="45" y="365"/>
                  </a:lnTo>
                  <a:lnTo>
                    <a:pt x="42" y="362"/>
                  </a:lnTo>
                  <a:lnTo>
                    <a:pt x="41" y="362"/>
                  </a:lnTo>
                  <a:lnTo>
                    <a:pt x="39" y="360"/>
                  </a:lnTo>
                  <a:lnTo>
                    <a:pt x="38" y="359"/>
                  </a:lnTo>
                  <a:lnTo>
                    <a:pt x="38" y="357"/>
                  </a:lnTo>
                  <a:lnTo>
                    <a:pt x="38" y="357"/>
                  </a:lnTo>
                  <a:lnTo>
                    <a:pt x="36" y="356"/>
                  </a:lnTo>
                  <a:lnTo>
                    <a:pt x="36" y="356"/>
                  </a:lnTo>
                  <a:lnTo>
                    <a:pt x="33" y="356"/>
                  </a:lnTo>
                  <a:lnTo>
                    <a:pt x="38" y="351"/>
                  </a:lnTo>
                  <a:lnTo>
                    <a:pt x="39" y="348"/>
                  </a:lnTo>
                  <a:lnTo>
                    <a:pt x="41" y="346"/>
                  </a:lnTo>
                  <a:lnTo>
                    <a:pt x="42" y="348"/>
                  </a:lnTo>
                  <a:lnTo>
                    <a:pt x="44" y="348"/>
                  </a:lnTo>
                  <a:lnTo>
                    <a:pt x="45" y="349"/>
                  </a:lnTo>
                  <a:lnTo>
                    <a:pt x="47" y="349"/>
                  </a:lnTo>
                  <a:lnTo>
                    <a:pt x="47" y="351"/>
                  </a:lnTo>
                  <a:lnTo>
                    <a:pt x="47" y="352"/>
                  </a:lnTo>
                  <a:lnTo>
                    <a:pt x="45" y="354"/>
                  </a:lnTo>
                  <a:lnTo>
                    <a:pt x="47" y="354"/>
                  </a:lnTo>
                  <a:lnTo>
                    <a:pt x="48" y="352"/>
                  </a:lnTo>
                  <a:lnTo>
                    <a:pt x="50" y="349"/>
                  </a:lnTo>
                  <a:lnTo>
                    <a:pt x="51" y="349"/>
                  </a:lnTo>
                  <a:lnTo>
                    <a:pt x="51" y="351"/>
                  </a:lnTo>
                  <a:lnTo>
                    <a:pt x="53" y="352"/>
                  </a:lnTo>
                  <a:lnTo>
                    <a:pt x="54" y="354"/>
                  </a:lnTo>
                  <a:lnTo>
                    <a:pt x="56" y="352"/>
                  </a:lnTo>
                  <a:lnTo>
                    <a:pt x="57" y="349"/>
                  </a:lnTo>
                  <a:lnTo>
                    <a:pt x="56" y="349"/>
                  </a:lnTo>
                  <a:lnTo>
                    <a:pt x="54" y="348"/>
                  </a:lnTo>
                  <a:lnTo>
                    <a:pt x="51" y="348"/>
                  </a:lnTo>
                  <a:lnTo>
                    <a:pt x="53" y="346"/>
                  </a:lnTo>
                  <a:lnTo>
                    <a:pt x="54" y="346"/>
                  </a:lnTo>
                  <a:lnTo>
                    <a:pt x="56" y="346"/>
                  </a:lnTo>
                  <a:lnTo>
                    <a:pt x="54" y="345"/>
                  </a:lnTo>
                  <a:lnTo>
                    <a:pt x="53" y="345"/>
                  </a:lnTo>
                  <a:lnTo>
                    <a:pt x="50" y="348"/>
                  </a:lnTo>
                  <a:lnTo>
                    <a:pt x="45" y="348"/>
                  </a:lnTo>
                  <a:lnTo>
                    <a:pt x="41" y="346"/>
                  </a:lnTo>
                  <a:lnTo>
                    <a:pt x="38" y="346"/>
                  </a:lnTo>
                  <a:lnTo>
                    <a:pt x="36" y="346"/>
                  </a:lnTo>
                  <a:lnTo>
                    <a:pt x="36" y="345"/>
                  </a:lnTo>
                  <a:lnTo>
                    <a:pt x="38" y="343"/>
                  </a:lnTo>
                  <a:lnTo>
                    <a:pt x="39" y="342"/>
                  </a:lnTo>
                  <a:lnTo>
                    <a:pt x="39" y="342"/>
                  </a:lnTo>
                  <a:lnTo>
                    <a:pt x="39" y="340"/>
                  </a:lnTo>
                  <a:lnTo>
                    <a:pt x="38" y="342"/>
                  </a:lnTo>
                  <a:lnTo>
                    <a:pt x="36" y="340"/>
                  </a:lnTo>
                  <a:lnTo>
                    <a:pt x="36" y="339"/>
                  </a:lnTo>
                  <a:lnTo>
                    <a:pt x="36" y="339"/>
                  </a:lnTo>
                  <a:lnTo>
                    <a:pt x="36" y="340"/>
                  </a:lnTo>
                  <a:lnTo>
                    <a:pt x="35" y="340"/>
                  </a:lnTo>
                  <a:lnTo>
                    <a:pt x="35" y="339"/>
                  </a:lnTo>
                  <a:lnTo>
                    <a:pt x="35" y="339"/>
                  </a:lnTo>
                  <a:lnTo>
                    <a:pt x="35" y="337"/>
                  </a:lnTo>
                  <a:lnTo>
                    <a:pt x="35" y="337"/>
                  </a:lnTo>
                  <a:lnTo>
                    <a:pt x="35" y="337"/>
                  </a:lnTo>
                  <a:lnTo>
                    <a:pt x="33" y="339"/>
                  </a:lnTo>
                  <a:lnTo>
                    <a:pt x="33" y="340"/>
                  </a:lnTo>
                  <a:lnTo>
                    <a:pt x="33" y="342"/>
                  </a:lnTo>
                  <a:lnTo>
                    <a:pt x="32" y="342"/>
                  </a:lnTo>
                  <a:lnTo>
                    <a:pt x="32" y="342"/>
                  </a:lnTo>
                  <a:lnTo>
                    <a:pt x="30" y="340"/>
                  </a:lnTo>
                  <a:lnTo>
                    <a:pt x="30" y="336"/>
                  </a:lnTo>
                  <a:lnTo>
                    <a:pt x="27" y="336"/>
                  </a:lnTo>
                  <a:lnTo>
                    <a:pt x="27" y="334"/>
                  </a:lnTo>
                  <a:lnTo>
                    <a:pt x="29" y="331"/>
                  </a:lnTo>
                  <a:lnTo>
                    <a:pt x="29" y="330"/>
                  </a:lnTo>
                  <a:lnTo>
                    <a:pt x="27" y="330"/>
                  </a:lnTo>
                  <a:lnTo>
                    <a:pt x="24" y="331"/>
                  </a:lnTo>
                  <a:lnTo>
                    <a:pt x="24" y="330"/>
                  </a:lnTo>
                  <a:lnTo>
                    <a:pt x="24" y="330"/>
                  </a:lnTo>
                  <a:lnTo>
                    <a:pt x="24" y="327"/>
                  </a:lnTo>
                  <a:lnTo>
                    <a:pt x="24" y="327"/>
                  </a:lnTo>
                  <a:lnTo>
                    <a:pt x="24" y="328"/>
                  </a:lnTo>
                  <a:lnTo>
                    <a:pt x="29" y="327"/>
                  </a:lnTo>
                  <a:lnTo>
                    <a:pt x="29" y="327"/>
                  </a:lnTo>
                  <a:lnTo>
                    <a:pt x="25" y="325"/>
                  </a:lnTo>
                  <a:lnTo>
                    <a:pt x="25" y="324"/>
                  </a:lnTo>
                  <a:lnTo>
                    <a:pt x="25" y="322"/>
                  </a:lnTo>
                  <a:lnTo>
                    <a:pt x="29" y="322"/>
                  </a:lnTo>
                  <a:lnTo>
                    <a:pt x="30" y="322"/>
                  </a:lnTo>
                  <a:lnTo>
                    <a:pt x="30" y="321"/>
                  </a:lnTo>
                  <a:lnTo>
                    <a:pt x="29" y="319"/>
                  </a:lnTo>
                  <a:lnTo>
                    <a:pt x="29" y="317"/>
                  </a:lnTo>
                  <a:lnTo>
                    <a:pt x="30" y="316"/>
                  </a:lnTo>
                  <a:lnTo>
                    <a:pt x="33" y="310"/>
                  </a:lnTo>
                  <a:lnTo>
                    <a:pt x="36" y="305"/>
                  </a:lnTo>
                  <a:lnTo>
                    <a:pt x="36" y="305"/>
                  </a:lnTo>
                  <a:lnTo>
                    <a:pt x="38" y="304"/>
                  </a:lnTo>
                  <a:lnTo>
                    <a:pt x="39" y="305"/>
                  </a:lnTo>
                  <a:lnTo>
                    <a:pt x="41" y="305"/>
                  </a:lnTo>
                  <a:lnTo>
                    <a:pt x="41" y="305"/>
                  </a:lnTo>
                  <a:lnTo>
                    <a:pt x="41" y="305"/>
                  </a:lnTo>
                  <a:lnTo>
                    <a:pt x="41" y="302"/>
                  </a:lnTo>
                  <a:lnTo>
                    <a:pt x="42" y="302"/>
                  </a:lnTo>
                  <a:lnTo>
                    <a:pt x="44" y="301"/>
                  </a:lnTo>
                  <a:lnTo>
                    <a:pt x="44" y="299"/>
                  </a:lnTo>
                  <a:lnTo>
                    <a:pt x="42" y="301"/>
                  </a:lnTo>
                  <a:lnTo>
                    <a:pt x="41" y="302"/>
                  </a:lnTo>
                  <a:lnTo>
                    <a:pt x="41" y="301"/>
                  </a:lnTo>
                  <a:lnTo>
                    <a:pt x="41" y="298"/>
                  </a:lnTo>
                  <a:lnTo>
                    <a:pt x="41" y="293"/>
                  </a:lnTo>
                  <a:lnTo>
                    <a:pt x="41" y="293"/>
                  </a:lnTo>
                  <a:lnTo>
                    <a:pt x="42" y="292"/>
                  </a:lnTo>
                  <a:lnTo>
                    <a:pt x="45" y="290"/>
                  </a:lnTo>
                  <a:lnTo>
                    <a:pt x="45" y="290"/>
                  </a:lnTo>
                  <a:lnTo>
                    <a:pt x="45" y="290"/>
                  </a:lnTo>
                  <a:lnTo>
                    <a:pt x="44" y="289"/>
                  </a:lnTo>
                  <a:lnTo>
                    <a:pt x="45" y="287"/>
                  </a:lnTo>
                  <a:lnTo>
                    <a:pt x="45" y="286"/>
                  </a:lnTo>
                  <a:lnTo>
                    <a:pt x="50" y="284"/>
                  </a:lnTo>
                  <a:lnTo>
                    <a:pt x="51" y="286"/>
                  </a:lnTo>
                  <a:lnTo>
                    <a:pt x="54" y="287"/>
                  </a:lnTo>
                  <a:lnTo>
                    <a:pt x="56" y="289"/>
                  </a:lnTo>
                  <a:lnTo>
                    <a:pt x="54" y="289"/>
                  </a:lnTo>
                  <a:lnTo>
                    <a:pt x="54" y="290"/>
                  </a:lnTo>
                  <a:lnTo>
                    <a:pt x="54" y="290"/>
                  </a:lnTo>
                  <a:lnTo>
                    <a:pt x="53" y="290"/>
                  </a:lnTo>
                  <a:lnTo>
                    <a:pt x="54" y="292"/>
                  </a:lnTo>
                  <a:lnTo>
                    <a:pt x="54" y="290"/>
                  </a:lnTo>
                  <a:lnTo>
                    <a:pt x="56" y="289"/>
                  </a:lnTo>
                  <a:lnTo>
                    <a:pt x="57" y="289"/>
                  </a:lnTo>
                  <a:lnTo>
                    <a:pt x="59" y="290"/>
                  </a:lnTo>
                  <a:lnTo>
                    <a:pt x="59" y="290"/>
                  </a:lnTo>
                  <a:lnTo>
                    <a:pt x="62" y="290"/>
                  </a:lnTo>
                  <a:lnTo>
                    <a:pt x="63" y="289"/>
                  </a:lnTo>
                  <a:lnTo>
                    <a:pt x="65" y="286"/>
                  </a:lnTo>
                  <a:lnTo>
                    <a:pt x="68" y="284"/>
                  </a:lnTo>
                  <a:lnTo>
                    <a:pt x="71" y="279"/>
                  </a:lnTo>
                  <a:lnTo>
                    <a:pt x="71" y="276"/>
                  </a:lnTo>
                  <a:lnTo>
                    <a:pt x="73" y="276"/>
                  </a:lnTo>
                  <a:lnTo>
                    <a:pt x="74" y="276"/>
                  </a:lnTo>
                  <a:lnTo>
                    <a:pt x="74" y="279"/>
                  </a:lnTo>
                  <a:lnTo>
                    <a:pt x="76" y="279"/>
                  </a:lnTo>
                  <a:lnTo>
                    <a:pt x="82" y="279"/>
                  </a:lnTo>
                  <a:lnTo>
                    <a:pt x="83" y="278"/>
                  </a:lnTo>
                  <a:lnTo>
                    <a:pt x="86" y="276"/>
                  </a:lnTo>
                  <a:lnTo>
                    <a:pt x="88" y="273"/>
                  </a:lnTo>
                  <a:lnTo>
                    <a:pt x="89" y="272"/>
                  </a:lnTo>
                  <a:lnTo>
                    <a:pt x="89" y="269"/>
                  </a:lnTo>
                  <a:lnTo>
                    <a:pt x="89" y="266"/>
                  </a:lnTo>
                  <a:lnTo>
                    <a:pt x="88" y="263"/>
                  </a:lnTo>
                  <a:lnTo>
                    <a:pt x="88" y="257"/>
                  </a:lnTo>
                  <a:lnTo>
                    <a:pt x="85" y="254"/>
                  </a:lnTo>
                  <a:lnTo>
                    <a:pt x="83" y="252"/>
                  </a:lnTo>
                  <a:lnTo>
                    <a:pt x="82" y="252"/>
                  </a:lnTo>
                  <a:lnTo>
                    <a:pt x="82" y="249"/>
                  </a:lnTo>
                  <a:lnTo>
                    <a:pt x="85" y="249"/>
                  </a:lnTo>
                  <a:lnTo>
                    <a:pt x="86" y="249"/>
                  </a:lnTo>
                  <a:lnTo>
                    <a:pt x="88" y="248"/>
                  </a:lnTo>
                  <a:lnTo>
                    <a:pt x="89" y="246"/>
                  </a:lnTo>
                  <a:lnTo>
                    <a:pt x="89" y="244"/>
                  </a:lnTo>
                  <a:lnTo>
                    <a:pt x="89" y="243"/>
                  </a:lnTo>
                  <a:lnTo>
                    <a:pt x="89" y="241"/>
                  </a:lnTo>
                  <a:lnTo>
                    <a:pt x="88" y="240"/>
                  </a:lnTo>
                  <a:lnTo>
                    <a:pt x="86" y="238"/>
                  </a:lnTo>
                  <a:lnTo>
                    <a:pt x="86" y="238"/>
                  </a:lnTo>
                  <a:lnTo>
                    <a:pt x="85" y="238"/>
                  </a:lnTo>
                  <a:lnTo>
                    <a:pt x="82" y="241"/>
                  </a:lnTo>
                  <a:lnTo>
                    <a:pt x="80" y="241"/>
                  </a:lnTo>
                  <a:lnTo>
                    <a:pt x="79" y="241"/>
                  </a:lnTo>
                  <a:lnTo>
                    <a:pt x="77" y="243"/>
                  </a:lnTo>
                  <a:lnTo>
                    <a:pt x="73" y="244"/>
                  </a:lnTo>
                  <a:lnTo>
                    <a:pt x="71" y="246"/>
                  </a:lnTo>
                  <a:lnTo>
                    <a:pt x="67" y="252"/>
                  </a:lnTo>
                  <a:lnTo>
                    <a:pt x="67" y="254"/>
                  </a:lnTo>
                  <a:lnTo>
                    <a:pt x="65" y="254"/>
                  </a:lnTo>
                  <a:lnTo>
                    <a:pt x="63" y="249"/>
                  </a:lnTo>
                  <a:lnTo>
                    <a:pt x="60" y="246"/>
                  </a:lnTo>
                  <a:lnTo>
                    <a:pt x="59" y="248"/>
                  </a:lnTo>
                  <a:lnTo>
                    <a:pt x="59" y="248"/>
                  </a:lnTo>
                  <a:lnTo>
                    <a:pt x="60" y="249"/>
                  </a:lnTo>
                  <a:lnTo>
                    <a:pt x="62" y="249"/>
                  </a:lnTo>
                  <a:lnTo>
                    <a:pt x="62" y="251"/>
                  </a:lnTo>
                  <a:lnTo>
                    <a:pt x="60" y="252"/>
                  </a:lnTo>
                  <a:lnTo>
                    <a:pt x="59" y="251"/>
                  </a:lnTo>
                  <a:lnTo>
                    <a:pt x="57" y="249"/>
                  </a:lnTo>
                  <a:lnTo>
                    <a:pt x="54" y="248"/>
                  </a:lnTo>
                  <a:lnTo>
                    <a:pt x="47" y="248"/>
                  </a:lnTo>
                  <a:lnTo>
                    <a:pt x="42" y="249"/>
                  </a:lnTo>
                  <a:lnTo>
                    <a:pt x="42" y="249"/>
                  </a:lnTo>
                  <a:lnTo>
                    <a:pt x="41" y="249"/>
                  </a:lnTo>
                  <a:lnTo>
                    <a:pt x="41" y="249"/>
                  </a:lnTo>
                  <a:lnTo>
                    <a:pt x="39" y="251"/>
                  </a:lnTo>
                  <a:lnTo>
                    <a:pt x="39" y="251"/>
                  </a:lnTo>
                  <a:lnTo>
                    <a:pt x="39" y="251"/>
                  </a:lnTo>
                  <a:lnTo>
                    <a:pt x="36" y="251"/>
                  </a:lnTo>
                  <a:lnTo>
                    <a:pt x="33" y="249"/>
                  </a:lnTo>
                  <a:lnTo>
                    <a:pt x="24" y="248"/>
                  </a:lnTo>
                  <a:lnTo>
                    <a:pt x="22" y="246"/>
                  </a:lnTo>
                  <a:lnTo>
                    <a:pt x="19" y="243"/>
                  </a:lnTo>
                  <a:lnTo>
                    <a:pt x="19" y="241"/>
                  </a:lnTo>
                  <a:lnTo>
                    <a:pt x="21" y="240"/>
                  </a:lnTo>
                  <a:lnTo>
                    <a:pt x="21" y="238"/>
                  </a:lnTo>
                  <a:lnTo>
                    <a:pt x="19" y="237"/>
                  </a:lnTo>
                  <a:lnTo>
                    <a:pt x="16" y="232"/>
                  </a:lnTo>
                  <a:lnTo>
                    <a:pt x="15" y="231"/>
                  </a:lnTo>
                  <a:lnTo>
                    <a:pt x="15" y="231"/>
                  </a:lnTo>
                  <a:lnTo>
                    <a:pt x="15" y="231"/>
                  </a:lnTo>
                  <a:lnTo>
                    <a:pt x="16" y="232"/>
                  </a:lnTo>
                  <a:lnTo>
                    <a:pt x="19" y="231"/>
                  </a:lnTo>
                  <a:lnTo>
                    <a:pt x="21" y="228"/>
                  </a:lnTo>
                  <a:lnTo>
                    <a:pt x="22" y="228"/>
                  </a:lnTo>
                  <a:lnTo>
                    <a:pt x="24" y="228"/>
                  </a:lnTo>
                  <a:lnTo>
                    <a:pt x="24" y="228"/>
                  </a:lnTo>
                  <a:lnTo>
                    <a:pt x="24" y="226"/>
                  </a:lnTo>
                  <a:lnTo>
                    <a:pt x="18" y="225"/>
                  </a:lnTo>
                  <a:lnTo>
                    <a:pt x="18" y="226"/>
                  </a:lnTo>
                  <a:lnTo>
                    <a:pt x="9" y="223"/>
                  </a:lnTo>
                  <a:lnTo>
                    <a:pt x="1" y="219"/>
                  </a:lnTo>
                  <a:lnTo>
                    <a:pt x="1" y="219"/>
                  </a:lnTo>
                  <a:lnTo>
                    <a:pt x="0" y="216"/>
                  </a:lnTo>
                  <a:lnTo>
                    <a:pt x="1" y="214"/>
                  </a:lnTo>
                  <a:lnTo>
                    <a:pt x="3" y="214"/>
                  </a:lnTo>
                  <a:lnTo>
                    <a:pt x="3" y="214"/>
                  </a:lnTo>
                  <a:lnTo>
                    <a:pt x="3" y="216"/>
                  </a:lnTo>
                  <a:lnTo>
                    <a:pt x="7" y="213"/>
                  </a:lnTo>
                  <a:lnTo>
                    <a:pt x="9" y="210"/>
                  </a:lnTo>
                  <a:lnTo>
                    <a:pt x="13" y="210"/>
                  </a:lnTo>
                  <a:lnTo>
                    <a:pt x="13" y="210"/>
                  </a:lnTo>
                  <a:lnTo>
                    <a:pt x="15" y="206"/>
                  </a:lnTo>
                  <a:lnTo>
                    <a:pt x="16" y="205"/>
                  </a:lnTo>
                  <a:lnTo>
                    <a:pt x="19" y="203"/>
                  </a:lnTo>
                  <a:lnTo>
                    <a:pt x="21" y="202"/>
                  </a:lnTo>
                  <a:lnTo>
                    <a:pt x="24" y="200"/>
                  </a:lnTo>
                  <a:lnTo>
                    <a:pt x="25" y="202"/>
                  </a:lnTo>
                  <a:lnTo>
                    <a:pt x="25" y="202"/>
                  </a:lnTo>
                  <a:lnTo>
                    <a:pt x="29" y="202"/>
                  </a:lnTo>
                  <a:lnTo>
                    <a:pt x="30" y="202"/>
                  </a:lnTo>
                  <a:lnTo>
                    <a:pt x="32" y="202"/>
                  </a:lnTo>
                  <a:lnTo>
                    <a:pt x="32" y="200"/>
                  </a:lnTo>
                  <a:lnTo>
                    <a:pt x="29" y="199"/>
                  </a:lnTo>
                  <a:lnTo>
                    <a:pt x="29" y="197"/>
                  </a:lnTo>
                  <a:lnTo>
                    <a:pt x="29" y="196"/>
                  </a:lnTo>
                  <a:lnTo>
                    <a:pt x="33" y="193"/>
                  </a:lnTo>
                  <a:lnTo>
                    <a:pt x="36" y="193"/>
                  </a:lnTo>
                  <a:lnTo>
                    <a:pt x="38" y="193"/>
                  </a:lnTo>
                  <a:lnTo>
                    <a:pt x="42" y="190"/>
                  </a:lnTo>
                  <a:lnTo>
                    <a:pt x="45" y="188"/>
                  </a:lnTo>
                  <a:lnTo>
                    <a:pt x="50" y="187"/>
                  </a:lnTo>
                  <a:lnTo>
                    <a:pt x="54" y="187"/>
                  </a:lnTo>
                  <a:lnTo>
                    <a:pt x="54" y="188"/>
                  </a:lnTo>
                  <a:lnTo>
                    <a:pt x="53" y="188"/>
                  </a:lnTo>
                  <a:lnTo>
                    <a:pt x="51" y="188"/>
                  </a:lnTo>
                  <a:lnTo>
                    <a:pt x="53" y="188"/>
                  </a:lnTo>
                  <a:lnTo>
                    <a:pt x="53" y="190"/>
                  </a:lnTo>
                  <a:lnTo>
                    <a:pt x="53" y="191"/>
                  </a:lnTo>
                  <a:lnTo>
                    <a:pt x="51" y="194"/>
                  </a:lnTo>
                  <a:lnTo>
                    <a:pt x="51" y="197"/>
                  </a:lnTo>
                  <a:lnTo>
                    <a:pt x="51" y="199"/>
                  </a:lnTo>
                  <a:lnTo>
                    <a:pt x="50" y="199"/>
                  </a:lnTo>
                  <a:lnTo>
                    <a:pt x="54" y="203"/>
                  </a:lnTo>
                  <a:lnTo>
                    <a:pt x="60" y="203"/>
                  </a:lnTo>
                  <a:lnTo>
                    <a:pt x="63" y="203"/>
                  </a:lnTo>
                  <a:lnTo>
                    <a:pt x="67" y="203"/>
                  </a:lnTo>
                  <a:lnTo>
                    <a:pt x="68" y="205"/>
                  </a:lnTo>
                  <a:lnTo>
                    <a:pt x="73" y="203"/>
                  </a:lnTo>
                  <a:lnTo>
                    <a:pt x="76" y="205"/>
                  </a:lnTo>
                  <a:lnTo>
                    <a:pt x="77" y="205"/>
                  </a:lnTo>
                  <a:lnTo>
                    <a:pt x="80" y="199"/>
                  </a:lnTo>
                  <a:lnTo>
                    <a:pt x="82" y="197"/>
                  </a:lnTo>
                  <a:lnTo>
                    <a:pt x="83" y="199"/>
                  </a:lnTo>
                  <a:lnTo>
                    <a:pt x="85" y="199"/>
                  </a:lnTo>
                  <a:lnTo>
                    <a:pt x="86" y="199"/>
                  </a:lnTo>
                  <a:lnTo>
                    <a:pt x="86" y="200"/>
                  </a:lnTo>
                  <a:lnTo>
                    <a:pt x="86" y="197"/>
                  </a:lnTo>
                  <a:lnTo>
                    <a:pt x="86" y="196"/>
                  </a:lnTo>
                  <a:lnTo>
                    <a:pt x="80" y="193"/>
                  </a:lnTo>
                  <a:lnTo>
                    <a:pt x="77" y="194"/>
                  </a:lnTo>
                  <a:lnTo>
                    <a:pt x="76" y="193"/>
                  </a:lnTo>
                  <a:lnTo>
                    <a:pt x="76" y="191"/>
                  </a:lnTo>
                  <a:lnTo>
                    <a:pt x="73" y="185"/>
                  </a:lnTo>
                  <a:lnTo>
                    <a:pt x="71" y="184"/>
                  </a:lnTo>
                  <a:lnTo>
                    <a:pt x="70" y="184"/>
                  </a:lnTo>
                  <a:lnTo>
                    <a:pt x="68" y="181"/>
                  </a:lnTo>
                  <a:lnTo>
                    <a:pt x="68" y="179"/>
                  </a:lnTo>
                  <a:lnTo>
                    <a:pt x="70" y="178"/>
                  </a:lnTo>
                  <a:lnTo>
                    <a:pt x="71" y="176"/>
                  </a:lnTo>
                  <a:lnTo>
                    <a:pt x="73" y="178"/>
                  </a:lnTo>
                  <a:lnTo>
                    <a:pt x="74" y="181"/>
                  </a:lnTo>
                  <a:lnTo>
                    <a:pt x="74" y="182"/>
                  </a:lnTo>
                  <a:lnTo>
                    <a:pt x="74" y="185"/>
                  </a:lnTo>
                  <a:lnTo>
                    <a:pt x="76" y="188"/>
                  </a:lnTo>
                  <a:lnTo>
                    <a:pt x="80" y="191"/>
                  </a:lnTo>
                  <a:lnTo>
                    <a:pt x="83" y="191"/>
                  </a:lnTo>
                  <a:lnTo>
                    <a:pt x="85" y="191"/>
                  </a:lnTo>
                  <a:lnTo>
                    <a:pt x="86" y="191"/>
                  </a:lnTo>
                  <a:lnTo>
                    <a:pt x="89" y="194"/>
                  </a:lnTo>
                  <a:lnTo>
                    <a:pt x="91" y="194"/>
                  </a:lnTo>
                  <a:lnTo>
                    <a:pt x="97" y="193"/>
                  </a:lnTo>
                  <a:lnTo>
                    <a:pt x="97" y="190"/>
                  </a:lnTo>
                  <a:lnTo>
                    <a:pt x="97" y="188"/>
                  </a:lnTo>
                  <a:lnTo>
                    <a:pt x="95" y="187"/>
                  </a:lnTo>
                  <a:lnTo>
                    <a:pt x="92" y="187"/>
                  </a:lnTo>
                  <a:lnTo>
                    <a:pt x="89" y="185"/>
                  </a:lnTo>
                  <a:lnTo>
                    <a:pt x="86" y="187"/>
                  </a:lnTo>
                  <a:lnTo>
                    <a:pt x="82" y="190"/>
                  </a:lnTo>
                  <a:lnTo>
                    <a:pt x="80" y="188"/>
                  </a:lnTo>
                  <a:lnTo>
                    <a:pt x="79" y="187"/>
                  </a:lnTo>
                  <a:lnTo>
                    <a:pt x="77" y="185"/>
                  </a:lnTo>
                  <a:lnTo>
                    <a:pt x="77" y="181"/>
                  </a:lnTo>
                  <a:lnTo>
                    <a:pt x="79" y="178"/>
                  </a:lnTo>
                  <a:lnTo>
                    <a:pt x="80" y="176"/>
                  </a:lnTo>
                  <a:lnTo>
                    <a:pt x="79" y="175"/>
                  </a:lnTo>
                  <a:lnTo>
                    <a:pt x="76" y="173"/>
                  </a:lnTo>
                  <a:lnTo>
                    <a:pt x="70" y="175"/>
                  </a:lnTo>
                  <a:lnTo>
                    <a:pt x="70" y="173"/>
                  </a:lnTo>
                  <a:lnTo>
                    <a:pt x="70" y="172"/>
                  </a:lnTo>
                  <a:lnTo>
                    <a:pt x="68" y="175"/>
                  </a:lnTo>
                  <a:lnTo>
                    <a:pt x="65" y="175"/>
                  </a:lnTo>
                  <a:lnTo>
                    <a:pt x="62" y="175"/>
                  </a:lnTo>
                  <a:lnTo>
                    <a:pt x="56" y="172"/>
                  </a:lnTo>
                  <a:lnTo>
                    <a:pt x="54" y="168"/>
                  </a:lnTo>
                  <a:lnTo>
                    <a:pt x="53" y="167"/>
                  </a:lnTo>
                  <a:lnTo>
                    <a:pt x="51" y="159"/>
                  </a:lnTo>
                  <a:lnTo>
                    <a:pt x="48" y="156"/>
                  </a:lnTo>
                  <a:lnTo>
                    <a:pt x="33" y="141"/>
                  </a:lnTo>
                  <a:lnTo>
                    <a:pt x="27" y="138"/>
                  </a:lnTo>
                  <a:lnTo>
                    <a:pt x="22" y="133"/>
                  </a:lnTo>
                  <a:lnTo>
                    <a:pt x="21" y="133"/>
                  </a:lnTo>
                  <a:lnTo>
                    <a:pt x="19" y="132"/>
                  </a:lnTo>
                  <a:lnTo>
                    <a:pt x="16" y="130"/>
                  </a:lnTo>
                  <a:lnTo>
                    <a:pt x="18" y="129"/>
                  </a:lnTo>
                  <a:lnTo>
                    <a:pt x="19" y="129"/>
                  </a:lnTo>
                  <a:lnTo>
                    <a:pt x="18" y="130"/>
                  </a:lnTo>
                  <a:lnTo>
                    <a:pt x="19" y="130"/>
                  </a:lnTo>
                  <a:lnTo>
                    <a:pt x="21" y="130"/>
                  </a:lnTo>
                  <a:lnTo>
                    <a:pt x="21" y="129"/>
                  </a:lnTo>
                  <a:lnTo>
                    <a:pt x="22" y="124"/>
                  </a:lnTo>
                  <a:lnTo>
                    <a:pt x="24" y="117"/>
                  </a:lnTo>
                  <a:lnTo>
                    <a:pt x="24" y="114"/>
                  </a:lnTo>
                  <a:lnTo>
                    <a:pt x="32" y="114"/>
                  </a:lnTo>
                  <a:lnTo>
                    <a:pt x="38" y="114"/>
                  </a:lnTo>
                  <a:lnTo>
                    <a:pt x="39" y="112"/>
                  </a:lnTo>
                  <a:lnTo>
                    <a:pt x="47" y="112"/>
                  </a:lnTo>
                  <a:lnTo>
                    <a:pt x="48" y="111"/>
                  </a:lnTo>
                  <a:lnTo>
                    <a:pt x="51" y="108"/>
                  </a:lnTo>
                  <a:lnTo>
                    <a:pt x="56" y="103"/>
                  </a:lnTo>
                  <a:lnTo>
                    <a:pt x="59" y="97"/>
                  </a:lnTo>
                  <a:lnTo>
                    <a:pt x="60" y="95"/>
                  </a:lnTo>
                  <a:lnTo>
                    <a:pt x="60" y="97"/>
                  </a:lnTo>
                  <a:lnTo>
                    <a:pt x="60" y="95"/>
                  </a:lnTo>
                  <a:lnTo>
                    <a:pt x="60" y="94"/>
                  </a:lnTo>
                  <a:lnTo>
                    <a:pt x="62" y="88"/>
                  </a:lnTo>
                  <a:lnTo>
                    <a:pt x="63" y="83"/>
                  </a:lnTo>
                  <a:lnTo>
                    <a:pt x="71" y="71"/>
                  </a:lnTo>
                  <a:lnTo>
                    <a:pt x="74" y="67"/>
                  </a:lnTo>
                  <a:lnTo>
                    <a:pt x="76" y="64"/>
                  </a:lnTo>
                  <a:lnTo>
                    <a:pt x="77" y="62"/>
                  </a:lnTo>
                  <a:lnTo>
                    <a:pt x="77" y="64"/>
                  </a:lnTo>
                  <a:lnTo>
                    <a:pt x="77" y="65"/>
                  </a:lnTo>
                  <a:lnTo>
                    <a:pt x="77" y="65"/>
                  </a:lnTo>
                  <a:lnTo>
                    <a:pt x="77" y="65"/>
                  </a:lnTo>
                  <a:lnTo>
                    <a:pt x="76" y="67"/>
                  </a:lnTo>
                  <a:lnTo>
                    <a:pt x="74" y="68"/>
                  </a:lnTo>
                  <a:lnTo>
                    <a:pt x="74" y="68"/>
                  </a:lnTo>
                  <a:lnTo>
                    <a:pt x="76" y="68"/>
                  </a:lnTo>
                  <a:lnTo>
                    <a:pt x="77" y="68"/>
                  </a:lnTo>
                  <a:lnTo>
                    <a:pt x="79" y="67"/>
                  </a:lnTo>
                  <a:lnTo>
                    <a:pt x="88" y="64"/>
                  </a:lnTo>
                  <a:lnTo>
                    <a:pt x="91" y="59"/>
                  </a:lnTo>
                  <a:lnTo>
                    <a:pt x="92" y="59"/>
                  </a:lnTo>
                  <a:lnTo>
                    <a:pt x="98" y="53"/>
                  </a:lnTo>
                  <a:lnTo>
                    <a:pt x="98" y="53"/>
                  </a:lnTo>
                  <a:lnTo>
                    <a:pt x="100" y="54"/>
                  </a:lnTo>
                  <a:lnTo>
                    <a:pt x="98" y="57"/>
                  </a:lnTo>
                  <a:lnTo>
                    <a:pt x="100" y="57"/>
                  </a:lnTo>
                  <a:lnTo>
                    <a:pt x="98" y="62"/>
                  </a:lnTo>
                  <a:lnTo>
                    <a:pt x="100" y="62"/>
                  </a:lnTo>
                  <a:lnTo>
                    <a:pt x="101" y="65"/>
                  </a:lnTo>
                  <a:lnTo>
                    <a:pt x="101" y="62"/>
                  </a:lnTo>
                  <a:lnTo>
                    <a:pt x="101" y="61"/>
                  </a:lnTo>
                  <a:lnTo>
                    <a:pt x="101" y="57"/>
                  </a:lnTo>
                  <a:lnTo>
                    <a:pt x="101" y="56"/>
                  </a:lnTo>
                  <a:lnTo>
                    <a:pt x="103" y="57"/>
                  </a:lnTo>
                  <a:lnTo>
                    <a:pt x="108" y="56"/>
                  </a:lnTo>
                  <a:lnTo>
                    <a:pt x="103" y="54"/>
                  </a:lnTo>
                  <a:lnTo>
                    <a:pt x="100" y="51"/>
                  </a:lnTo>
                  <a:lnTo>
                    <a:pt x="98" y="51"/>
                  </a:lnTo>
                  <a:lnTo>
                    <a:pt x="103" y="45"/>
                  </a:lnTo>
                  <a:lnTo>
                    <a:pt x="108" y="42"/>
                  </a:lnTo>
                  <a:lnTo>
                    <a:pt x="109" y="42"/>
                  </a:lnTo>
                  <a:lnTo>
                    <a:pt x="109" y="42"/>
                  </a:lnTo>
                  <a:lnTo>
                    <a:pt x="109" y="44"/>
                  </a:lnTo>
                  <a:lnTo>
                    <a:pt x="109" y="45"/>
                  </a:lnTo>
                  <a:lnTo>
                    <a:pt x="108" y="45"/>
                  </a:lnTo>
                  <a:lnTo>
                    <a:pt x="108" y="47"/>
                  </a:lnTo>
                  <a:lnTo>
                    <a:pt x="109" y="47"/>
                  </a:lnTo>
                  <a:lnTo>
                    <a:pt x="111" y="47"/>
                  </a:lnTo>
                  <a:lnTo>
                    <a:pt x="112" y="45"/>
                  </a:lnTo>
                  <a:lnTo>
                    <a:pt x="117" y="45"/>
                  </a:lnTo>
                  <a:lnTo>
                    <a:pt x="118" y="44"/>
                  </a:lnTo>
                  <a:lnTo>
                    <a:pt x="118" y="44"/>
                  </a:lnTo>
                  <a:lnTo>
                    <a:pt x="124" y="44"/>
                  </a:lnTo>
                  <a:lnTo>
                    <a:pt x="126" y="42"/>
                  </a:lnTo>
                  <a:lnTo>
                    <a:pt x="129" y="39"/>
                  </a:lnTo>
                  <a:lnTo>
                    <a:pt x="132" y="36"/>
                  </a:lnTo>
                  <a:lnTo>
                    <a:pt x="133" y="35"/>
                  </a:lnTo>
                  <a:lnTo>
                    <a:pt x="136" y="29"/>
                  </a:lnTo>
                  <a:lnTo>
                    <a:pt x="139" y="26"/>
                  </a:lnTo>
                  <a:lnTo>
                    <a:pt x="142" y="22"/>
                  </a:lnTo>
                  <a:lnTo>
                    <a:pt x="144" y="22"/>
                  </a:lnTo>
                  <a:lnTo>
                    <a:pt x="142" y="22"/>
                  </a:lnTo>
                  <a:lnTo>
                    <a:pt x="141" y="24"/>
                  </a:lnTo>
                  <a:lnTo>
                    <a:pt x="142" y="27"/>
                  </a:lnTo>
                  <a:lnTo>
                    <a:pt x="152" y="30"/>
                  </a:lnTo>
                  <a:lnTo>
                    <a:pt x="153" y="30"/>
                  </a:lnTo>
                  <a:lnTo>
                    <a:pt x="153" y="33"/>
                  </a:lnTo>
                  <a:lnTo>
                    <a:pt x="153" y="35"/>
                  </a:lnTo>
                  <a:lnTo>
                    <a:pt x="152" y="38"/>
                  </a:lnTo>
                  <a:lnTo>
                    <a:pt x="147" y="41"/>
                  </a:lnTo>
                  <a:lnTo>
                    <a:pt x="149" y="41"/>
                  </a:lnTo>
                  <a:lnTo>
                    <a:pt x="149" y="44"/>
                  </a:lnTo>
                  <a:lnTo>
                    <a:pt x="150" y="44"/>
                  </a:lnTo>
                  <a:lnTo>
                    <a:pt x="152" y="42"/>
                  </a:lnTo>
                  <a:lnTo>
                    <a:pt x="153" y="42"/>
                  </a:lnTo>
                  <a:lnTo>
                    <a:pt x="158" y="38"/>
                  </a:lnTo>
                  <a:lnTo>
                    <a:pt x="158" y="35"/>
                  </a:lnTo>
                  <a:lnTo>
                    <a:pt x="159" y="35"/>
                  </a:lnTo>
                  <a:lnTo>
                    <a:pt x="162" y="35"/>
                  </a:lnTo>
                  <a:lnTo>
                    <a:pt x="164" y="36"/>
                  </a:lnTo>
                  <a:lnTo>
                    <a:pt x="165" y="38"/>
                  </a:lnTo>
                  <a:lnTo>
                    <a:pt x="164" y="41"/>
                  </a:lnTo>
                  <a:lnTo>
                    <a:pt x="164" y="42"/>
                  </a:lnTo>
                  <a:lnTo>
                    <a:pt x="165" y="44"/>
                  </a:lnTo>
                  <a:lnTo>
                    <a:pt x="168" y="44"/>
                  </a:lnTo>
                  <a:lnTo>
                    <a:pt x="171" y="45"/>
                  </a:lnTo>
                  <a:lnTo>
                    <a:pt x="174" y="42"/>
                  </a:lnTo>
                  <a:lnTo>
                    <a:pt x="177" y="42"/>
                  </a:lnTo>
                  <a:lnTo>
                    <a:pt x="179" y="42"/>
                  </a:lnTo>
                  <a:lnTo>
                    <a:pt x="182" y="41"/>
                  </a:lnTo>
                  <a:lnTo>
                    <a:pt x="188" y="42"/>
                  </a:lnTo>
                  <a:lnTo>
                    <a:pt x="190" y="42"/>
                  </a:lnTo>
                  <a:lnTo>
                    <a:pt x="191" y="42"/>
                  </a:lnTo>
                  <a:lnTo>
                    <a:pt x="194" y="44"/>
                  </a:lnTo>
                  <a:lnTo>
                    <a:pt x="194" y="45"/>
                  </a:lnTo>
                  <a:lnTo>
                    <a:pt x="193" y="48"/>
                  </a:lnTo>
                  <a:lnTo>
                    <a:pt x="193" y="50"/>
                  </a:lnTo>
                  <a:lnTo>
                    <a:pt x="193" y="51"/>
                  </a:lnTo>
                  <a:lnTo>
                    <a:pt x="194" y="51"/>
                  </a:lnTo>
                  <a:lnTo>
                    <a:pt x="194" y="54"/>
                  </a:lnTo>
                  <a:lnTo>
                    <a:pt x="196" y="54"/>
                  </a:lnTo>
                  <a:lnTo>
                    <a:pt x="200" y="54"/>
                  </a:lnTo>
                  <a:lnTo>
                    <a:pt x="200" y="54"/>
                  </a:lnTo>
                  <a:lnTo>
                    <a:pt x="200" y="56"/>
                  </a:lnTo>
                  <a:lnTo>
                    <a:pt x="199" y="57"/>
                  </a:lnTo>
                  <a:lnTo>
                    <a:pt x="208" y="59"/>
                  </a:lnTo>
                  <a:lnTo>
                    <a:pt x="208" y="57"/>
                  </a:lnTo>
                  <a:lnTo>
                    <a:pt x="211" y="57"/>
                  </a:lnTo>
                  <a:lnTo>
                    <a:pt x="214" y="56"/>
                  </a:lnTo>
                  <a:lnTo>
                    <a:pt x="215" y="56"/>
                  </a:lnTo>
                  <a:lnTo>
                    <a:pt x="217" y="59"/>
                  </a:lnTo>
                  <a:lnTo>
                    <a:pt x="218" y="59"/>
                  </a:lnTo>
                  <a:lnTo>
                    <a:pt x="220" y="59"/>
                  </a:lnTo>
                  <a:lnTo>
                    <a:pt x="225" y="56"/>
                  </a:lnTo>
                  <a:lnTo>
                    <a:pt x="228" y="56"/>
                  </a:lnTo>
                  <a:lnTo>
                    <a:pt x="229" y="56"/>
                  </a:lnTo>
                  <a:lnTo>
                    <a:pt x="231" y="56"/>
                  </a:lnTo>
                  <a:lnTo>
                    <a:pt x="237" y="59"/>
                  </a:lnTo>
                  <a:lnTo>
                    <a:pt x="238" y="59"/>
                  </a:lnTo>
                  <a:lnTo>
                    <a:pt x="241" y="64"/>
                  </a:lnTo>
                  <a:lnTo>
                    <a:pt x="243" y="64"/>
                  </a:lnTo>
                  <a:lnTo>
                    <a:pt x="244" y="62"/>
                  </a:lnTo>
                  <a:lnTo>
                    <a:pt x="244" y="62"/>
                  </a:lnTo>
                  <a:lnTo>
                    <a:pt x="246" y="64"/>
                  </a:lnTo>
                  <a:lnTo>
                    <a:pt x="249" y="64"/>
                  </a:lnTo>
                  <a:lnTo>
                    <a:pt x="249" y="65"/>
                  </a:lnTo>
                  <a:lnTo>
                    <a:pt x="250" y="67"/>
                  </a:lnTo>
                  <a:lnTo>
                    <a:pt x="258" y="68"/>
                  </a:lnTo>
                  <a:lnTo>
                    <a:pt x="263" y="68"/>
                  </a:lnTo>
                  <a:lnTo>
                    <a:pt x="269" y="68"/>
                  </a:lnTo>
                  <a:lnTo>
                    <a:pt x="270" y="68"/>
                  </a:lnTo>
                  <a:lnTo>
                    <a:pt x="273" y="68"/>
                  </a:lnTo>
                  <a:lnTo>
                    <a:pt x="278" y="73"/>
                  </a:lnTo>
                  <a:lnTo>
                    <a:pt x="281" y="73"/>
                  </a:lnTo>
                  <a:lnTo>
                    <a:pt x="281" y="74"/>
                  </a:lnTo>
                  <a:lnTo>
                    <a:pt x="288" y="76"/>
                  </a:lnTo>
                  <a:lnTo>
                    <a:pt x="291" y="73"/>
                  </a:lnTo>
                  <a:lnTo>
                    <a:pt x="294" y="73"/>
                  </a:lnTo>
                  <a:lnTo>
                    <a:pt x="299" y="71"/>
                  </a:lnTo>
                  <a:lnTo>
                    <a:pt x="301" y="71"/>
                  </a:lnTo>
                  <a:lnTo>
                    <a:pt x="304" y="71"/>
                  </a:lnTo>
                  <a:lnTo>
                    <a:pt x="305" y="71"/>
                  </a:lnTo>
                  <a:lnTo>
                    <a:pt x="305" y="70"/>
                  </a:lnTo>
                  <a:lnTo>
                    <a:pt x="311" y="73"/>
                  </a:lnTo>
                  <a:lnTo>
                    <a:pt x="316" y="77"/>
                  </a:lnTo>
                  <a:lnTo>
                    <a:pt x="317" y="79"/>
                  </a:lnTo>
                  <a:lnTo>
                    <a:pt x="325" y="83"/>
                  </a:lnTo>
                  <a:lnTo>
                    <a:pt x="326" y="85"/>
                  </a:lnTo>
                  <a:lnTo>
                    <a:pt x="328" y="86"/>
                  </a:lnTo>
                  <a:lnTo>
                    <a:pt x="328" y="86"/>
                  </a:lnTo>
                  <a:lnTo>
                    <a:pt x="329" y="86"/>
                  </a:lnTo>
                  <a:lnTo>
                    <a:pt x="332" y="86"/>
                  </a:lnTo>
                  <a:lnTo>
                    <a:pt x="332" y="86"/>
                  </a:lnTo>
                  <a:lnTo>
                    <a:pt x="334" y="88"/>
                  </a:lnTo>
                  <a:lnTo>
                    <a:pt x="340" y="88"/>
                  </a:lnTo>
                  <a:lnTo>
                    <a:pt x="345" y="88"/>
                  </a:lnTo>
                  <a:lnTo>
                    <a:pt x="355" y="91"/>
                  </a:lnTo>
                  <a:lnTo>
                    <a:pt x="361" y="99"/>
                  </a:lnTo>
                  <a:lnTo>
                    <a:pt x="366" y="102"/>
                  </a:lnTo>
                  <a:lnTo>
                    <a:pt x="368" y="105"/>
                  </a:lnTo>
                  <a:lnTo>
                    <a:pt x="370" y="106"/>
                  </a:lnTo>
                  <a:lnTo>
                    <a:pt x="378" y="111"/>
                  </a:lnTo>
                  <a:lnTo>
                    <a:pt x="381" y="111"/>
                  </a:lnTo>
                  <a:lnTo>
                    <a:pt x="386" y="114"/>
                  </a:lnTo>
                  <a:lnTo>
                    <a:pt x="389" y="114"/>
                  </a:lnTo>
                  <a:lnTo>
                    <a:pt x="393" y="114"/>
                  </a:lnTo>
                  <a:lnTo>
                    <a:pt x="396" y="115"/>
                  </a:lnTo>
                  <a:lnTo>
                    <a:pt x="402" y="120"/>
                  </a:lnTo>
                  <a:lnTo>
                    <a:pt x="404" y="120"/>
                  </a:lnTo>
                  <a:lnTo>
                    <a:pt x="404" y="120"/>
                  </a:lnTo>
                  <a:lnTo>
                    <a:pt x="401" y="115"/>
                  </a:lnTo>
                  <a:lnTo>
                    <a:pt x="401" y="115"/>
                  </a:lnTo>
                  <a:lnTo>
                    <a:pt x="398" y="114"/>
                  </a:lnTo>
                  <a:lnTo>
                    <a:pt x="396" y="112"/>
                  </a:lnTo>
                  <a:lnTo>
                    <a:pt x="395" y="112"/>
                  </a:lnTo>
                  <a:lnTo>
                    <a:pt x="395" y="111"/>
                  </a:lnTo>
                  <a:lnTo>
                    <a:pt x="395" y="109"/>
                  </a:lnTo>
                  <a:lnTo>
                    <a:pt x="396" y="109"/>
                  </a:lnTo>
                  <a:lnTo>
                    <a:pt x="398" y="109"/>
                  </a:lnTo>
                  <a:lnTo>
                    <a:pt x="399" y="109"/>
                  </a:lnTo>
                  <a:lnTo>
                    <a:pt x="399" y="109"/>
                  </a:lnTo>
                  <a:lnTo>
                    <a:pt x="398" y="109"/>
                  </a:lnTo>
                  <a:lnTo>
                    <a:pt x="398" y="108"/>
                  </a:lnTo>
                  <a:lnTo>
                    <a:pt x="396" y="106"/>
                  </a:lnTo>
                  <a:lnTo>
                    <a:pt x="395" y="106"/>
                  </a:lnTo>
                  <a:lnTo>
                    <a:pt x="398" y="99"/>
                  </a:lnTo>
                  <a:lnTo>
                    <a:pt x="399" y="100"/>
                  </a:lnTo>
                  <a:lnTo>
                    <a:pt x="401" y="99"/>
                  </a:lnTo>
                  <a:lnTo>
                    <a:pt x="402" y="99"/>
                  </a:lnTo>
                  <a:lnTo>
                    <a:pt x="404" y="99"/>
                  </a:lnTo>
                  <a:lnTo>
                    <a:pt x="404" y="95"/>
                  </a:lnTo>
                  <a:lnTo>
                    <a:pt x="404" y="94"/>
                  </a:lnTo>
                  <a:lnTo>
                    <a:pt x="404" y="94"/>
                  </a:lnTo>
                  <a:lnTo>
                    <a:pt x="408" y="92"/>
                  </a:lnTo>
                  <a:lnTo>
                    <a:pt x="413" y="94"/>
                  </a:lnTo>
                  <a:lnTo>
                    <a:pt x="413" y="92"/>
                  </a:lnTo>
                  <a:lnTo>
                    <a:pt x="413" y="91"/>
                  </a:lnTo>
                  <a:lnTo>
                    <a:pt x="413" y="89"/>
                  </a:lnTo>
                  <a:lnTo>
                    <a:pt x="413" y="88"/>
                  </a:lnTo>
                  <a:lnTo>
                    <a:pt x="413" y="86"/>
                  </a:lnTo>
                  <a:lnTo>
                    <a:pt x="413" y="86"/>
                  </a:lnTo>
                  <a:lnTo>
                    <a:pt x="416" y="86"/>
                  </a:lnTo>
                  <a:lnTo>
                    <a:pt x="416" y="88"/>
                  </a:lnTo>
                  <a:lnTo>
                    <a:pt x="417" y="89"/>
                  </a:lnTo>
                  <a:lnTo>
                    <a:pt x="417" y="91"/>
                  </a:lnTo>
                  <a:lnTo>
                    <a:pt x="422" y="91"/>
                  </a:lnTo>
                  <a:lnTo>
                    <a:pt x="422" y="92"/>
                  </a:lnTo>
                  <a:lnTo>
                    <a:pt x="419" y="94"/>
                  </a:lnTo>
                  <a:lnTo>
                    <a:pt x="419" y="95"/>
                  </a:lnTo>
                  <a:lnTo>
                    <a:pt x="416" y="100"/>
                  </a:lnTo>
                  <a:lnTo>
                    <a:pt x="416" y="102"/>
                  </a:lnTo>
                  <a:lnTo>
                    <a:pt x="419" y="99"/>
                  </a:lnTo>
                  <a:lnTo>
                    <a:pt x="423" y="97"/>
                  </a:lnTo>
                  <a:lnTo>
                    <a:pt x="425" y="95"/>
                  </a:lnTo>
                  <a:lnTo>
                    <a:pt x="428" y="95"/>
                  </a:lnTo>
                  <a:lnTo>
                    <a:pt x="429" y="94"/>
                  </a:lnTo>
                  <a:lnTo>
                    <a:pt x="430" y="94"/>
                  </a:lnTo>
                  <a:lnTo>
                    <a:pt x="431" y="92"/>
                  </a:lnTo>
                  <a:lnTo>
                    <a:pt x="431" y="88"/>
                  </a:lnTo>
                  <a:lnTo>
                    <a:pt x="434" y="86"/>
                  </a:lnTo>
                  <a:lnTo>
                    <a:pt x="437" y="88"/>
                  </a:lnTo>
                  <a:lnTo>
                    <a:pt x="437" y="86"/>
                  </a:lnTo>
                  <a:lnTo>
                    <a:pt x="440" y="86"/>
                  </a:lnTo>
                  <a:lnTo>
                    <a:pt x="440" y="86"/>
                  </a:lnTo>
                  <a:lnTo>
                    <a:pt x="437" y="85"/>
                  </a:lnTo>
                  <a:lnTo>
                    <a:pt x="436" y="85"/>
                  </a:lnTo>
                  <a:lnTo>
                    <a:pt x="436" y="85"/>
                  </a:lnTo>
                  <a:lnTo>
                    <a:pt x="437" y="85"/>
                  </a:lnTo>
                  <a:lnTo>
                    <a:pt x="437" y="83"/>
                  </a:lnTo>
                  <a:lnTo>
                    <a:pt x="440" y="83"/>
                  </a:lnTo>
                  <a:lnTo>
                    <a:pt x="441" y="85"/>
                  </a:lnTo>
                  <a:lnTo>
                    <a:pt x="442" y="85"/>
                  </a:lnTo>
                  <a:lnTo>
                    <a:pt x="443" y="83"/>
                  </a:lnTo>
                  <a:lnTo>
                    <a:pt x="448" y="79"/>
                  </a:lnTo>
                  <a:lnTo>
                    <a:pt x="449" y="77"/>
                  </a:lnTo>
                  <a:lnTo>
                    <a:pt x="452" y="77"/>
                  </a:lnTo>
                  <a:lnTo>
                    <a:pt x="453" y="79"/>
                  </a:lnTo>
                  <a:lnTo>
                    <a:pt x="454" y="77"/>
                  </a:lnTo>
                  <a:lnTo>
                    <a:pt x="455" y="76"/>
                  </a:lnTo>
                  <a:lnTo>
                    <a:pt x="455" y="74"/>
                  </a:lnTo>
                  <a:lnTo>
                    <a:pt x="458" y="73"/>
                  </a:lnTo>
                  <a:lnTo>
                    <a:pt x="460" y="70"/>
                  </a:lnTo>
                  <a:lnTo>
                    <a:pt x="462" y="70"/>
                  </a:lnTo>
                  <a:lnTo>
                    <a:pt x="464" y="70"/>
                  </a:lnTo>
                  <a:lnTo>
                    <a:pt x="465" y="71"/>
                  </a:lnTo>
                  <a:lnTo>
                    <a:pt x="466" y="71"/>
                  </a:lnTo>
                  <a:lnTo>
                    <a:pt x="468" y="71"/>
                  </a:lnTo>
                  <a:lnTo>
                    <a:pt x="468" y="71"/>
                  </a:lnTo>
                  <a:lnTo>
                    <a:pt x="470" y="71"/>
                  </a:lnTo>
                  <a:lnTo>
                    <a:pt x="472" y="68"/>
                  </a:lnTo>
                  <a:lnTo>
                    <a:pt x="472" y="68"/>
                  </a:lnTo>
                  <a:lnTo>
                    <a:pt x="472" y="68"/>
                  </a:lnTo>
                  <a:lnTo>
                    <a:pt x="474" y="71"/>
                  </a:lnTo>
                  <a:lnTo>
                    <a:pt x="474" y="71"/>
                  </a:lnTo>
                  <a:lnTo>
                    <a:pt x="472" y="74"/>
                  </a:lnTo>
                  <a:lnTo>
                    <a:pt x="462" y="82"/>
                  </a:lnTo>
                  <a:lnTo>
                    <a:pt x="459" y="86"/>
                  </a:lnTo>
                  <a:lnTo>
                    <a:pt x="458" y="86"/>
                  </a:lnTo>
                  <a:lnTo>
                    <a:pt x="455" y="88"/>
                  </a:lnTo>
                  <a:lnTo>
                    <a:pt x="453" y="88"/>
                  </a:lnTo>
                  <a:lnTo>
                    <a:pt x="452" y="89"/>
                  </a:lnTo>
                  <a:lnTo>
                    <a:pt x="449" y="89"/>
                  </a:lnTo>
                  <a:lnTo>
                    <a:pt x="446" y="91"/>
                  </a:lnTo>
                  <a:lnTo>
                    <a:pt x="443" y="91"/>
                  </a:lnTo>
                  <a:lnTo>
                    <a:pt x="443" y="91"/>
                  </a:lnTo>
                  <a:lnTo>
                    <a:pt x="442" y="95"/>
                  </a:lnTo>
                  <a:lnTo>
                    <a:pt x="441" y="97"/>
                  </a:lnTo>
                  <a:lnTo>
                    <a:pt x="440" y="99"/>
                  </a:lnTo>
                  <a:lnTo>
                    <a:pt x="437" y="100"/>
                  </a:lnTo>
                  <a:lnTo>
                    <a:pt x="435" y="100"/>
                  </a:lnTo>
                  <a:lnTo>
                    <a:pt x="434" y="103"/>
                  </a:lnTo>
                  <a:lnTo>
                    <a:pt x="431" y="106"/>
                  </a:lnTo>
                  <a:lnTo>
                    <a:pt x="430" y="109"/>
                  </a:lnTo>
                  <a:lnTo>
                    <a:pt x="429" y="111"/>
                  </a:lnTo>
                  <a:lnTo>
                    <a:pt x="428" y="114"/>
                  </a:lnTo>
                  <a:lnTo>
                    <a:pt x="425" y="115"/>
                  </a:lnTo>
                  <a:lnTo>
                    <a:pt x="428" y="117"/>
                  </a:lnTo>
                  <a:lnTo>
                    <a:pt x="428" y="117"/>
                  </a:lnTo>
                  <a:lnTo>
                    <a:pt x="429" y="118"/>
                  </a:lnTo>
                  <a:lnTo>
                    <a:pt x="430" y="118"/>
                  </a:lnTo>
                  <a:lnTo>
                    <a:pt x="429" y="117"/>
                  </a:lnTo>
                  <a:lnTo>
                    <a:pt x="428" y="115"/>
                  </a:lnTo>
                  <a:lnTo>
                    <a:pt x="428" y="115"/>
                  </a:lnTo>
                  <a:lnTo>
                    <a:pt x="428" y="115"/>
                  </a:lnTo>
                  <a:lnTo>
                    <a:pt x="435" y="115"/>
                  </a:lnTo>
                  <a:lnTo>
                    <a:pt x="436" y="115"/>
                  </a:lnTo>
                  <a:lnTo>
                    <a:pt x="437" y="114"/>
                  </a:lnTo>
                  <a:lnTo>
                    <a:pt x="436" y="114"/>
                  </a:lnTo>
                  <a:lnTo>
                    <a:pt x="435" y="114"/>
                  </a:lnTo>
                  <a:lnTo>
                    <a:pt x="435" y="112"/>
                  </a:lnTo>
                  <a:lnTo>
                    <a:pt x="435" y="111"/>
                  </a:lnTo>
                  <a:lnTo>
                    <a:pt x="435" y="109"/>
                  </a:lnTo>
                  <a:lnTo>
                    <a:pt x="435" y="108"/>
                  </a:lnTo>
                  <a:lnTo>
                    <a:pt x="435" y="106"/>
                  </a:lnTo>
                  <a:lnTo>
                    <a:pt x="436" y="105"/>
                  </a:lnTo>
                  <a:lnTo>
                    <a:pt x="440" y="103"/>
                  </a:lnTo>
                  <a:lnTo>
                    <a:pt x="441" y="103"/>
                  </a:lnTo>
                  <a:lnTo>
                    <a:pt x="442" y="102"/>
                  </a:lnTo>
                  <a:lnTo>
                    <a:pt x="446" y="100"/>
                  </a:lnTo>
                  <a:lnTo>
                    <a:pt x="446" y="99"/>
                  </a:lnTo>
                  <a:lnTo>
                    <a:pt x="447" y="97"/>
                  </a:lnTo>
                  <a:lnTo>
                    <a:pt x="447" y="95"/>
                  </a:lnTo>
                  <a:lnTo>
                    <a:pt x="446" y="95"/>
                  </a:lnTo>
                  <a:lnTo>
                    <a:pt x="447" y="94"/>
                  </a:lnTo>
                  <a:lnTo>
                    <a:pt x="448" y="94"/>
                  </a:lnTo>
                  <a:lnTo>
                    <a:pt x="448" y="94"/>
                  </a:lnTo>
                  <a:lnTo>
                    <a:pt x="452" y="94"/>
                  </a:lnTo>
                  <a:lnTo>
                    <a:pt x="452" y="95"/>
                  </a:lnTo>
                  <a:lnTo>
                    <a:pt x="452" y="97"/>
                  </a:lnTo>
                  <a:lnTo>
                    <a:pt x="453" y="97"/>
                  </a:lnTo>
                  <a:lnTo>
                    <a:pt x="453" y="94"/>
                  </a:lnTo>
                  <a:lnTo>
                    <a:pt x="454" y="94"/>
                  </a:lnTo>
                  <a:lnTo>
                    <a:pt x="454" y="94"/>
                  </a:lnTo>
                  <a:lnTo>
                    <a:pt x="454" y="94"/>
                  </a:lnTo>
                  <a:lnTo>
                    <a:pt x="455" y="94"/>
                  </a:lnTo>
                  <a:lnTo>
                    <a:pt x="455" y="97"/>
                  </a:lnTo>
                  <a:lnTo>
                    <a:pt x="455" y="100"/>
                  </a:lnTo>
                  <a:lnTo>
                    <a:pt x="455" y="103"/>
                  </a:lnTo>
                  <a:lnTo>
                    <a:pt x="458" y="100"/>
                  </a:lnTo>
                  <a:lnTo>
                    <a:pt x="458" y="99"/>
                  </a:lnTo>
                  <a:lnTo>
                    <a:pt x="460" y="92"/>
                  </a:lnTo>
                  <a:lnTo>
                    <a:pt x="462" y="89"/>
                  </a:lnTo>
                  <a:lnTo>
                    <a:pt x="464" y="86"/>
                  </a:lnTo>
                  <a:lnTo>
                    <a:pt x="466" y="85"/>
                  </a:lnTo>
                  <a:lnTo>
                    <a:pt x="472" y="80"/>
                  </a:lnTo>
                  <a:lnTo>
                    <a:pt x="478" y="80"/>
                  </a:lnTo>
                  <a:lnTo>
                    <a:pt x="478" y="79"/>
                  </a:lnTo>
                  <a:lnTo>
                    <a:pt x="480" y="77"/>
                  </a:lnTo>
                  <a:lnTo>
                    <a:pt x="480" y="77"/>
                  </a:lnTo>
                  <a:lnTo>
                    <a:pt x="482" y="76"/>
                  </a:lnTo>
                  <a:lnTo>
                    <a:pt x="482" y="76"/>
                  </a:lnTo>
                  <a:lnTo>
                    <a:pt x="482" y="79"/>
                  </a:lnTo>
                  <a:lnTo>
                    <a:pt x="482" y="79"/>
                  </a:lnTo>
                  <a:lnTo>
                    <a:pt x="478" y="80"/>
                  </a:lnTo>
                  <a:lnTo>
                    <a:pt x="478" y="82"/>
                  </a:lnTo>
                  <a:lnTo>
                    <a:pt x="478" y="83"/>
                  </a:lnTo>
                  <a:lnTo>
                    <a:pt x="478" y="85"/>
                  </a:lnTo>
                  <a:lnTo>
                    <a:pt x="480" y="85"/>
                  </a:lnTo>
                  <a:lnTo>
                    <a:pt x="480" y="85"/>
                  </a:lnTo>
                  <a:lnTo>
                    <a:pt x="482" y="83"/>
                  </a:lnTo>
                  <a:lnTo>
                    <a:pt x="484" y="82"/>
                  </a:lnTo>
                  <a:lnTo>
                    <a:pt x="488" y="76"/>
                  </a:lnTo>
                  <a:lnTo>
                    <a:pt x="488" y="74"/>
                  </a:lnTo>
                  <a:lnTo>
                    <a:pt x="490" y="71"/>
                  </a:lnTo>
                  <a:lnTo>
                    <a:pt x="490" y="68"/>
                  </a:lnTo>
                  <a:lnTo>
                    <a:pt x="496" y="67"/>
                  </a:lnTo>
                  <a:lnTo>
                    <a:pt x="497" y="65"/>
                  </a:lnTo>
                  <a:lnTo>
                    <a:pt x="492" y="64"/>
                  </a:lnTo>
                  <a:lnTo>
                    <a:pt x="492" y="64"/>
                  </a:lnTo>
                  <a:lnTo>
                    <a:pt x="492" y="62"/>
                  </a:lnTo>
                  <a:lnTo>
                    <a:pt x="492" y="62"/>
                  </a:lnTo>
                  <a:lnTo>
                    <a:pt x="490" y="61"/>
                  </a:lnTo>
                  <a:lnTo>
                    <a:pt x="490" y="59"/>
                  </a:lnTo>
                  <a:lnTo>
                    <a:pt x="490" y="57"/>
                  </a:lnTo>
                  <a:lnTo>
                    <a:pt x="490" y="56"/>
                  </a:lnTo>
                  <a:lnTo>
                    <a:pt x="492" y="54"/>
                  </a:lnTo>
                  <a:lnTo>
                    <a:pt x="492" y="53"/>
                  </a:lnTo>
                  <a:lnTo>
                    <a:pt x="494" y="54"/>
                  </a:lnTo>
                  <a:lnTo>
                    <a:pt x="496" y="56"/>
                  </a:lnTo>
                  <a:lnTo>
                    <a:pt x="501" y="61"/>
                  </a:lnTo>
                  <a:lnTo>
                    <a:pt x="502" y="64"/>
                  </a:lnTo>
                  <a:lnTo>
                    <a:pt x="503" y="65"/>
                  </a:lnTo>
                  <a:lnTo>
                    <a:pt x="507" y="73"/>
                  </a:lnTo>
                  <a:lnTo>
                    <a:pt x="508" y="76"/>
                  </a:lnTo>
                  <a:lnTo>
                    <a:pt x="508" y="80"/>
                  </a:lnTo>
                  <a:lnTo>
                    <a:pt x="509" y="82"/>
                  </a:lnTo>
                  <a:lnTo>
                    <a:pt x="509" y="83"/>
                  </a:lnTo>
                  <a:lnTo>
                    <a:pt x="514" y="91"/>
                  </a:lnTo>
                  <a:lnTo>
                    <a:pt x="516" y="94"/>
                  </a:lnTo>
                  <a:lnTo>
                    <a:pt x="519" y="95"/>
                  </a:lnTo>
                  <a:lnTo>
                    <a:pt x="521" y="97"/>
                  </a:lnTo>
                  <a:lnTo>
                    <a:pt x="522" y="97"/>
                  </a:lnTo>
                  <a:lnTo>
                    <a:pt x="525" y="97"/>
                  </a:lnTo>
                  <a:lnTo>
                    <a:pt x="527" y="94"/>
                  </a:lnTo>
                  <a:lnTo>
                    <a:pt x="527" y="92"/>
                  </a:lnTo>
                  <a:lnTo>
                    <a:pt x="526" y="89"/>
                  </a:lnTo>
                  <a:lnTo>
                    <a:pt x="526" y="88"/>
                  </a:lnTo>
                  <a:lnTo>
                    <a:pt x="526" y="86"/>
                  </a:lnTo>
                  <a:lnTo>
                    <a:pt x="527" y="83"/>
                  </a:lnTo>
                  <a:lnTo>
                    <a:pt x="527" y="83"/>
                  </a:lnTo>
                  <a:lnTo>
                    <a:pt x="527" y="80"/>
                  </a:lnTo>
                  <a:lnTo>
                    <a:pt x="527" y="82"/>
                  </a:lnTo>
                  <a:lnTo>
                    <a:pt x="528" y="80"/>
                  </a:lnTo>
                  <a:lnTo>
                    <a:pt x="528" y="80"/>
                  </a:lnTo>
                  <a:lnTo>
                    <a:pt x="531" y="79"/>
                  </a:lnTo>
                  <a:lnTo>
                    <a:pt x="531" y="77"/>
                  </a:lnTo>
                  <a:lnTo>
                    <a:pt x="532" y="76"/>
                  </a:lnTo>
                  <a:lnTo>
                    <a:pt x="532" y="74"/>
                  </a:lnTo>
                  <a:lnTo>
                    <a:pt x="532" y="74"/>
                  </a:lnTo>
                  <a:lnTo>
                    <a:pt x="531" y="74"/>
                  </a:lnTo>
                  <a:lnTo>
                    <a:pt x="531" y="74"/>
                  </a:lnTo>
                  <a:lnTo>
                    <a:pt x="528" y="74"/>
                  </a:lnTo>
                  <a:lnTo>
                    <a:pt x="531" y="73"/>
                  </a:lnTo>
                  <a:lnTo>
                    <a:pt x="532" y="71"/>
                  </a:lnTo>
                  <a:lnTo>
                    <a:pt x="533" y="70"/>
                  </a:lnTo>
                  <a:lnTo>
                    <a:pt x="533" y="70"/>
                  </a:lnTo>
                  <a:lnTo>
                    <a:pt x="534" y="70"/>
                  </a:lnTo>
                  <a:lnTo>
                    <a:pt x="534" y="70"/>
                  </a:lnTo>
                  <a:lnTo>
                    <a:pt x="537" y="71"/>
                  </a:lnTo>
                  <a:lnTo>
                    <a:pt x="537" y="73"/>
                  </a:lnTo>
                  <a:lnTo>
                    <a:pt x="537" y="76"/>
                  </a:lnTo>
                  <a:lnTo>
                    <a:pt x="537" y="77"/>
                  </a:lnTo>
                  <a:lnTo>
                    <a:pt x="537" y="83"/>
                  </a:lnTo>
                  <a:lnTo>
                    <a:pt x="539" y="83"/>
                  </a:lnTo>
                  <a:lnTo>
                    <a:pt x="539" y="85"/>
                  </a:lnTo>
                  <a:lnTo>
                    <a:pt x="539" y="86"/>
                  </a:lnTo>
                  <a:lnTo>
                    <a:pt x="537" y="92"/>
                  </a:lnTo>
                  <a:lnTo>
                    <a:pt x="537" y="94"/>
                  </a:lnTo>
                  <a:lnTo>
                    <a:pt x="537" y="95"/>
                  </a:lnTo>
                  <a:lnTo>
                    <a:pt x="537" y="95"/>
                  </a:lnTo>
                  <a:lnTo>
                    <a:pt x="537" y="97"/>
                  </a:lnTo>
                  <a:lnTo>
                    <a:pt x="539" y="97"/>
                  </a:lnTo>
                  <a:lnTo>
                    <a:pt x="541" y="97"/>
                  </a:lnTo>
                  <a:lnTo>
                    <a:pt x="541" y="97"/>
                  </a:lnTo>
                  <a:lnTo>
                    <a:pt x="547" y="97"/>
                  </a:lnTo>
                  <a:lnTo>
                    <a:pt x="547" y="95"/>
                  </a:lnTo>
                  <a:lnTo>
                    <a:pt x="549" y="95"/>
                  </a:lnTo>
                  <a:lnTo>
                    <a:pt x="551" y="92"/>
                  </a:lnTo>
                  <a:lnTo>
                    <a:pt x="551" y="91"/>
                  </a:lnTo>
                  <a:lnTo>
                    <a:pt x="551" y="91"/>
                  </a:lnTo>
                  <a:lnTo>
                    <a:pt x="551" y="88"/>
                  </a:lnTo>
                  <a:lnTo>
                    <a:pt x="553" y="83"/>
                  </a:lnTo>
                  <a:lnTo>
                    <a:pt x="553" y="82"/>
                  </a:lnTo>
                  <a:lnTo>
                    <a:pt x="553" y="82"/>
                  </a:lnTo>
                  <a:lnTo>
                    <a:pt x="555" y="80"/>
                  </a:lnTo>
                  <a:lnTo>
                    <a:pt x="557" y="82"/>
                  </a:lnTo>
                  <a:lnTo>
                    <a:pt x="557" y="80"/>
                  </a:lnTo>
                  <a:lnTo>
                    <a:pt x="563" y="82"/>
                  </a:lnTo>
                  <a:lnTo>
                    <a:pt x="565" y="80"/>
                  </a:lnTo>
                  <a:lnTo>
                    <a:pt x="569" y="82"/>
                  </a:lnTo>
                  <a:lnTo>
                    <a:pt x="571" y="82"/>
                  </a:lnTo>
                  <a:lnTo>
                    <a:pt x="575" y="83"/>
                  </a:lnTo>
                  <a:lnTo>
                    <a:pt x="580" y="86"/>
                  </a:lnTo>
                  <a:lnTo>
                    <a:pt x="581" y="88"/>
                  </a:lnTo>
                  <a:lnTo>
                    <a:pt x="587" y="95"/>
                  </a:lnTo>
                  <a:lnTo>
                    <a:pt x="589" y="97"/>
                  </a:lnTo>
                  <a:lnTo>
                    <a:pt x="593" y="97"/>
                  </a:lnTo>
                  <a:lnTo>
                    <a:pt x="605" y="100"/>
                  </a:lnTo>
                  <a:lnTo>
                    <a:pt x="606" y="102"/>
                  </a:lnTo>
                  <a:lnTo>
                    <a:pt x="610" y="105"/>
                  </a:lnTo>
                  <a:lnTo>
                    <a:pt x="611" y="106"/>
                  </a:lnTo>
                  <a:lnTo>
                    <a:pt x="613" y="108"/>
                  </a:lnTo>
                  <a:lnTo>
                    <a:pt x="618" y="109"/>
                  </a:lnTo>
                  <a:lnTo>
                    <a:pt x="624" y="112"/>
                  </a:lnTo>
                  <a:lnTo>
                    <a:pt x="624" y="112"/>
                  </a:lnTo>
                  <a:lnTo>
                    <a:pt x="627" y="112"/>
                  </a:lnTo>
                  <a:lnTo>
                    <a:pt x="628" y="112"/>
                  </a:lnTo>
                  <a:lnTo>
                    <a:pt x="634" y="114"/>
                  </a:lnTo>
                  <a:lnTo>
                    <a:pt x="636" y="114"/>
                  </a:lnTo>
                  <a:lnTo>
                    <a:pt x="636" y="114"/>
                  </a:lnTo>
                  <a:lnTo>
                    <a:pt x="637" y="115"/>
                  </a:lnTo>
                  <a:lnTo>
                    <a:pt x="640" y="115"/>
                  </a:lnTo>
                  <a:lnTo>
                    <a:pt x="640" y="114"/>
                  </a:lnTo>
                  <a:lnTo>
                    <a:pt x="637" y="111"/>
                  </a:lnTo>
                  <a:lnTo>
                    <a:pt x="637" y="111"/>
                  </a:lnTo>
                  <a:lnTo>
                    <a:pt x="639" y="111"/>
                  </a:lnTo>
                  <a:lnTo>
                    <a:pt x="642" y="111"/>
                  </a:lnTo>
                  <a:lnTo>
                    <a:pt x="642" y="111"/>
                  </a:lnTo>
                  <a:lnTo>
                    <a:pt x="643" y="111"/>
                  </a:lnTo>
                  <a:lnTo>
                    <a:pt x="645" y="111"/>
                  </a:lnTo>
                  <a:lnTo>
                    <a:pt x="648" y="112"/>
                  </a:lnTo>
                  <a:lnTo>
                    <a:pt x="649" y="114"/>
                  </a:lnTo>
                  <a:lnTo>
                    <a:pt x="652" y="115"/>
                  </a:lnTo>
                  <a:lnTo>
                    <a:pt x="657" y="118"/>
                  </a:lnTo>
                  <a:lnTo>
                    <a:pt x="660" y="121"/>
                  </a:lnTo>
                  <a:lnTo>
                    <a:pt x="661" y="124"/>
                  </a:lnTo>
                  <a:lnTo>
                    <a:pt x="663" y="127"/>
                  </a:lnTo>
                  <a:lnTo>
                    <a:pt x="665" y="129"/>
                  </a:lnTo>
                  <a:lnTo>
                    <a:pt x="665" y="129"/>
                  </a:lnTo>
                  <a:lnTo>
                    <a:pt x="665" y="129"/>
                  </a:lnTo>
                  <a:lnTo>
                    <a:pt x="666" y="130"/>
                  </a:lnTo>
                  <a:lnTo>
                    <a:pt x="665" y="133"/>
                  </a:lnTo>
                  <a:lnTo>
                    <a:pt x="665" y="133"/>
                  </a:lnTo>
                  <a:lnTo>
                    <a:pt x="663" y="133"/>
                  </a:lnTo>
                  <a:lnTo>
                    <a:pt x="661" y="135"/>
                  </a:lnTo>
                  <a:lnTo>
                    <a:pt x="655" y="133"/>
                  </a:lnTo>
                  <a:lnTo>
                    <a:pt x="654" y="137"/>
                  </a:lnTo>
                  <a:lnTo>
                    <a:pt x="651" y="138"/>
                  </a:lnTo>
                  <a:lnTo>
                    <a:pt x="651" y="140"/>
                  </a:lnTo>
                  <a:lnTo>
                    <a:pt x="651" y="140"/>
                  </a:lnTo>
                  <a:lnTo>
                    <a:pt x="651" y="143"/>
                  </a:lnTo>
                  <a:lnTo>
                    <a:pt x="651" y="143"/>
                  </a:lnTo>
                  <a:lnTo>
                    <a:pt x="648" y="146"/>
                  </a:lnTo>
                  <a:lnTo>
                    <a:pt x="648" y="146"/>
                  </a:lnTo>
                  <a:lnTo>
                    <a:pt x="649" y="147"/>
                  </a:lnTo>
                  <a:lnTo>
                    <a:pt x="651" y="149"/>
                  </a:lnTo>
                  <a:lnTo>
                    <a:pt x="652" y="149"/>
                  </a:lnTo>
                  <a:lnTo>
                    <a:pt x="654" y="149"/>
                  </a:lnTo>
                  <a:lnTo>
                    <a:pt x="657" y="150"/>
                  </a:lnTo>
                  <a:lnTo>
                    <a:pt x="660" y="152"/>
                  </a:lnTo>
                  <a:lnTo>
                    <a:pt x="661" y="152"/>
                  </a:lnTo>
                  <a:lnTo>
                    <a:pt x="663" y="152"/>
                  </a:lnTo>
                  <a:lnTo>
                    <a:pt x="665" y="152"/>
                  </a:lnTo>
                  <a:lnTo>
                    <a:pt x="666" y="153"/>
                  </a:lnTo>
                  <a:lnTo>
                    <a:pt x="669" y="153"/>
                  </a:lnTo>
                  <a:lnTo>
                    <a:pt x="675" y="153"/>
                  </a:lnTo>
                  <a:lnTo>
                    <a:pt x="677" y="153"/>
                  </a:lnTo>
                  <a:lnTo>
                    <a:pt x="678" y="153"/>
                  </a:lnTo>
                  <a:lnTo>
                    <a:pt x="683" y="153"/>
                  </a:lnTo>
                  <a:lnTo>
                    <a:pt x="684" y="153"/>
                  </a:lnTo>
                  <a:lnTo>
                    <a:pt x="685" y="152"/>
                  </a:lnTo>
                  <a:lnTo>
                    <a:pt x="685" y="152"/>
                  </a:lnTo>
                  <a:lnTo>
                    <a:pt x="689" y="152"/>
                  </a:lnTo>
                  <a:lnTo>
                    <a:pt x="694" y="150"/>
                  </a:lnTo>
                  <a:lnTo>
                    <a:pt x="695" y="150"/>
                  </a:lnTo>
                  <a:lnTo>
                    <a:pt x="697" y="150"/>
                  </a:lnTo>
                  <a:lnTo>
                    <a:pt x="698" y="149"/>
                  </a:lnTo>
                  <a:lnTo>
                    <a:pt x="700" y="149"/>
                  </a:lnTo>
                  <a:lnTo>
                    <a:pt x="700" y="150"/>
                  </a:lnTo>
                  <a:lnTo>
                    <a:pt x="701" y="150"/>
                  </a:lnTo>
                  <a:lnTo>
                    <a:pt x="703" y="150"/>
                  </a:lnTo>
                  <a:lnTo>
                    <a:pt x="704" y="149"/>
                  </a:lnTo>
                  <a:lnTo>
                    <a:pt x="710" y="144"/>
                  </a:lnTo>
                  <a:lnTo>
                    <a:pt x="712" y="144"/>
                  </a:lnTo>
                  <a:lnTo>
                    <a:pt x="713" y="143"/>
                  </a:lnTo>
                  <a:lnTo>
                    <a:pt x="713" y="143"/>
                  </a:lnTo>
                  <a:lnTo>
                    <a:pt x="713" y="144"/>
                  </a:lnTo>
                  <a:lnTo>
                    <a:pt x="715" y="147"/>
                  </a:lnTo>
                  <a:lnTo>
                    <a:pt x="715" y="147"/>
                  </a:lnTo>
                  <a:lnTo>
                    <a:pt x="716" y="147"/>
                  </a:lnTo>
                  <a:lnTo>
                    <a:pt x="716" y="149"/>
                  </a:lnTo>
                  <a:lnTo>
                    <a:pt x="718" y="152"/>
                  </a:lnTo>
                  <a:lnTo>
                    <a:pt x="719" y="152"/>
                  </a:lnTo>
                  <a:lnTo>
                    <a:pt x="724" y="152"/>
                  </a:lnTo>
                  <a:lnTo>
                    <a:pt x="725" y="152"/>
                  </a:lnTo>
                  <a:lnTo>
                    <a:pt x="725" y="153"/>
                  </a:lnTo>
                  <a:lnTo>
                    <a:pt x="727" y="155"/>
                  </a:lnTo>
                  <a:lnTo>
                    <a:pt x="727" y="158"/>
                  </a:lnTo>
                  <a:lnTo>
                    <a:pt x="727" y="159"/>
                  </a:lnTo>
                  <a:lnTo>
                    <a:pt x="728" y="161"/>
                  </a:lnTo>
                  <a:lnTo>
                    <a:pt x="728" y="162"/>
                  </a:lnTo>
                  <a:lnTo>
                    <a:pt x="728" y="161"/>
                  </a:lnTo>
                  <a:lnTo>
                    <a:pt x="730" y="156"/>
                  </a:lnTo>
                  <a:lnTo>
                    <a:pt x="730" y="156"/>
                  </a:lnTo>
                  <a:lnTo>
                    <a:pt x="731" y="156"/>
                  </a:lnTo>
                  <a:lnTo>
                    <a:pt x="731" y="156"/>
                  </a:lnTo>
                  <a:lnTo>
                    <a:pt x="733" y="159"/>
                  </a:lnTo>
                  <a:lnTo>
                    <a:pt x="735" y="162"/>
                  </a:lnTo>
                  <a:lnTo>
                    <a:pt x="739" y="167"/>
                  </a:lnTo>
                  <a:lnTo>
                    <a:pt x="739" y="168"/>
                  </a:lnTo>
                  <a:lnTo>
                    <a:pt x="739" y="170"/>
                  </a:lnTo>
                  <a:lnTo>
                    <a:pt x="739" y="172"/>
                  </a:lnTo>
                  <a:lnTo>
                    <a:pt x="739" y="172"/>
                  </a:lnTo>
                  <a:lnTo>
                    <a:pt x="738" y="173"/>
                  </a:lnTo>
                  <a:lnTo>
                    <a:pt x="736" y="173"/>
                  </a:lnTo>
                  <a:lnTo>
                    <a:pt x="735" y="173"/>
                  </a:lnTo>
                  <a:lnTo>
                    <a:pt x="733" y="173"/>
                  </a:lnTo>
                  <a:lnTo>
                    <a:pt x="733" y="172"/>
                  </a:lnTo>
                  <a:lnTo>
                    <a:pt x="733" y="173"/>
                  </a:lnTo>
                  <a:lnTo>
                    <a:pt x="736" y="178"/>
                  </a:lnTo>
                  <a:lnTo>
                    <a:pt x="736" y="179"/>
                  </a:lnTo>
                  <a:lnTo>
                    <a:pt x="738" y="179"/>
                  </a:lnTo>
                  <a:lnTo>
                    <a:pt x="738" y="181"/>
                  </a:lnTo>
                  <a:lnTo>
                    <a:pt x="739" y="181"/>
                  </a:lnTo>
                  <a:lnTo>
                    <a:pt x="739" y="182"/>
                  </a:lnTo>
                  <a:lnTo>
                    <a:pt x="742" y="185"/>
                  </a:lnTo>
                  <a:lnTo>
                    <a:pt x="742" y="187"/>
                  </a:lnTo>
                  <a:lnTo>
                    <a:pt x="745" y="191"/>
                  </a:lnTo>
                  <a:lnTo>
                    <a:pt x="747" y="193"/>
                  </a:lnTo>
                  <a:lnTo>
                    <a:pt x="747" y="194"/>
                  </a:lnTo>
                  <a:lnTo>
                    <a:pt x="748" y="194"/>
                  </a:lnTo>
                  <a:lnTo>
                    <a:pt x="748" y="193"/>
                  </a:lnTo>
                  <a:lnTo>
                    <a:pt x="744" y="187"/>
                  </a:lnTo>
                  <a:lnTo>
                    <a:pt x="742" y="184"/>
                  </a:lnTo>
                  <a:lnTo>
                    <a:pt x="742" y="182"/>
                  </a:lnTo>
                  <a:lnTo>
                    <a:pt x="742" y="181"/>
                  </a:lnTo>
                  <a:lnTo>
                    <a:pt x="742" y="176"/>
                  </a:lnTo>
                  <a:lnTo>
                    <a:pt x="742" y="176"/>
                  </a:lnTo>
                  <a:lnTo>
                    <a:pt x="744" y="175"/>
                  </a:lnTo>
                  <a:lnTo>
                    <a:pt x="745" y="178"/>
                  </a:lnTo>
                  <a:lnTo>
                    <a:pt x="745" y="178"/>
                  </a:lnTo>
                  <a:lnTo>
                    <a:pt x="745" y="178"/>
                  </a:lnTo>
                  <a:lnTo>
                    <a:pt x="747" y="176"/>
                  </a:lnTo>
                  <a:lnTo>
                    <a:pt x="747" y="178"/>
                  </a:lnTo>
                  <a:lnTo>
                    <a:pt x="748" y="179"/>
                  </a:lnTo>
                  <a:lnTo>
                    <a:pt x="750" y="179"/>
                  </a:lnTo>
                  <a:lnTo>
                    <a:pt x="748" y="176"/>
                  </a:lnTo>
                  <a:lnTo>
                    <a:pt x="747" y="175"/>
                  </a:lnTo>
                  <a:lnTo>
                    <a:pt x="747" y="173"/>
                  </a:lnTo>
                  <a:lnTo>
                    <a:pt x="747" y="172"/>
                  </a:lnTo>
                  <a:lnTo>
                    <a:pt x="747" y="172"/>
                  </a:lnTo>
                  <a:lnTo>
                    <a:pt x="745" y="168"/>
                  </a:lnTo>
                  <a:lnTo>
                    <a:pt x="744" y="167"/>
                  </a:lnTo>
                  <a:lnTo>
                    <a:pt x="744" y="162"/>
                  </a:lnTo>
                  <a:lnTo>
                    <a:pt x="744" y="161"/>
                  </a:lnTo>
                  <a:lnTo>
                    <a:pt x="744" y="159"/>
                  </a:lnTo>
                  <a:lnTo>
                    <a:pt x="744" y="159"/>
                  </a:lnTo>
                  <a:lnTo>
                    <a:pt x="742" y="156"/>
                  </a:lnTo>
                  <a:lnTo>
                    <a:pt x="741" y="155"/>
                  </a:lnTo>
                  <a:lnTo>
                    <a:pt x="739" y="153"/>
                  </a:lnTo>
                  <a:lnTo>
                    <a:pt x="739" y="152"/>
                  </a:lnTo>
                  <a:lnTo>
                    <a:pt x="739" y="149"/>
                  </a:lnTo>
                  <a:lnTo>
                    <a:pt x="741" y="147"/>
                  </a:lnTo>
                  <a:lnTo>
                    <a:pt x="742" y="146"/>
                  </a:lnTo>
                  <a:lnTo>
                    <a:pt x="742" y="144"/>
                  </a:lnTo>
                  <a:lnTo>
                    <a:pt x="741" y="143"/>
                  </a:lnTo>
                  <a:lnTo>
                    <a:pt x="741" y="141"/>
                  </a:lnTo>
                  <a:lnTo>
                    <a:pt x="742" y="143"/>
                  </a:lnTo>
                  <a:lnTo>
                    <a:pt x="745" y="141"/>
                  </a:lnTo>
                  <a:lnTo>
                    <a:pt x="745" y="141"/>
                  </a:lnTo>
                  <a:lnTo>
                    <a:pt x="747" y="141"/>
                  </a:lnTo>
                  <a:lnTo>
                    <a:pt x="748" y="140"/>
                  </a:lnTo>
                  <a:lnTo>
                    <a:pt x="750" y="140"/>
                  </a:lnTo>
                  <a:lnTo>
                    <a:pt x="751" y="140"/>
                  </a:lnTo>
                  <a:lnTo>
                    <a:pt x="751" y="140"/>
                  </a:lnTo>
                  <a:lnTo>
                    <a:pt x="753" y="138"/>
                  </a:lnTo>
                  <a:lnTo>
                    <a:pt x="753" y="138"/>
                  </a:lnTo>
                  <a:lnTo>
                    <a:pt x="754" y="137"/>
                  </a:lnTo>
                  <a:lnTo>
                    <a:pt x="754" y="137"/>
                  </a:lnTo>
                  <a:lnTo>
                    <a:pt x="757" y="137"/>
                  </a:lnTo>
                  <a:lnTo>
                    <a:pt x="757" y="137"/>
                  </a:lnTo>
                  <a:lnTo>
                    <a:pt x="757" y="137"/>
                  </a:lnTo>
                  <a:lnTo>
                    <a:pt x="757" y="133"/>
                  </a:lnTo>
                  <a:lnTo>
                    <a:pt x="759" y="132"/>
                  </a:lnTo>
                  <a:lnTo>
                    <a:pt x="760" y="130"/>
                  </a:lnTo>
                  <a:lnTo>
                    <a:pt x="762" y="130"/>
                  </a:lnTo>
                  <a:lnTo>
                    <a:pt x="763" y="129"/>
                  </a:lnTo>
                  <a:lnTo>
                    <a:pt x="763" y="129"/>
                  </a:lnTo>
                  <a:lnTo>
                    <a:pt x="765" y="127"/>
                  </a:lnTo>
                  <a:lnTo>
                    <a:pt x="766" y="126"/>
                  </a:lnTo>
                  <a:lnTo>
                    <a:pt x="766" y="123"/>
                  </a:lnTo>
                  <a:lnTo>
                    <a:pt x="766" y="123"/>
                  </a:lnTo>
                  <a:lnTo>
                    <a:pt x="763" y="121"/>
                  </a:lnTo>
                  <a:lnTo>
                    <a:pt x="763" y="123"/>
                  </a:lnTo>
                  <a:lnTo>
                    <a:pt x="760" y="124"/>
                  </a:lnTo>
                  <a:lnTo>
                    <a:pt x="757" y="126"/>
                  </a:lnTo>
                  <a:lnTo>
                    <a:pt x="756" y="127"/>
                  </a:lnTo>
                  <a:lnTo>
                    <a:pt x="756" y="130"/>
                  </a:lnTo>
                  <a:lnTo>
                    <a:pt x="756" y="132"/>
                  </a:lnTo>
                  <a:lnTo>
                    <a:pt x="754" y="130"/>
                  </a:lnTo>
                  <a:lnTo>
                    <a:pt x="753" y="130"/>
                  </a:lnTo>
                  <a:lnTo>
                    <a:pt x="751" y="130"/>
                  </a:lnTo>
                  <a:lnTo>
                    <a:pt x="750" y="132"/>
                  </a:lnTo>
                  <a:lnTo>
                    <a:pt x="750" y="133"/>
                  </a:lnTo>
                  <a:lnTo>
                    <a:pt x="747" y="133"/>
                  </a:lnTo>
                  <a:lnTo>
                    <a:pt x="745" y="132"/>
                  </a:lnTo>
                  <a:lnTo>
                    <a:pt x="744" y="132"/>
                  </a:lnTo>
                  <a:lnTo>
                    <a:pt x="742" y="133"/>
                  </a:lnTo>
                  <a:lnTo>
                    <a:pt x="742" y="135"/>
                  </a:lnTo>
                  <a:lnTo>
                    <a:pt x="742" y="137"/>
                  </a:lnTo>
                  <a:lnTo>
                    <a:pt x="742" y="138"/>
                  </a:lnTo>
                  <a:lnTo>
                    <a:pt x="738" y="138"/>
                  </a:lnTo>
                  <a:lnTo>
                    <a:pt x="738" y="138"/>
                  </a:lnTo>
                  <a:lnTo>
                    <a:pt x="736" y="138"/>
                  </a:lnTo>
                  <a:lnTo>
                    <a:pt x="735" y="138"/>
                  </a:lnTo>
                  <a:lnTo>
                    <a:pt x="735" y="137"/>
                  </a:lnTo>
                  <a:lnTo>
                    <a:pt x="730" y="133"/>
                  </a:lnTo>
                  <a:lnTo>
                    <a:pt x="730" y="133"/>
                  </a:lnTo>
                  <a:lnTo>
                    <a:pt x="731" y="130"/>
                  </a:lnTo>
                  <a:lnTo>
                    <a:pt x="735" y="123"/>
                  </a:lnTo>
                  <a:lnTo>
                    <a:pt x="735" y="123"/>
                  </a:lnTo>
                  <a:lnTo>
                    <a:pt x="742" y="121"/>
                  </a:lnTo>
                  <a:lnTo>
                    <a:pt x="745" y="120"/>
                  </a:lnTo>
                  <a:lnTo>
                    <a:pt x="753" y="117"/>
                  </a:lnTo>
                  <a:lnTo>
                    <a:pt x="754" y="115"/>
                  </a:lnTo>
                  <a:lnTo>
                    <a:pt x="759" y="112"/>
                  </a:lnTo>
                  <a:lnTo>
                    <a:pt x="762" y="112"/>
                  </a:lnTo>
                  <a:lnTo>
                    <a:pt x="763" y="112"/>
                  </a:lnTo>
                  <a:lnTo>
                    <a:pt x="765" y="114"/>
                  </a:lnTo>
                  <a:lnTo>
                    <a:pt x="766" y="115"/>
                  </a:lnTo>
                  <a:lnTo>
                    <a:pt x="768" y="117"/>
                  </a:lnTo>
                  <a:lnTo>
                    <a:pt x="769" y="120"/>
                  </a:lnTo>
                  <a:lnTo>
                    <a:pt x="769" y="124"/>
                  </a:lnTo>
                  <a:lnTo>
                    <a:pt x="769" y="127"/>
                  </a:lnTo>
                  <a:lnTo>
                    <a:pt x="771" y="129"/>
                  </a:lnTo>
                  <a:lnTo>
                    <a:pt x="773" y="132"/>
                  </a:lnTo>
                  <a:lnTo>
                    <a:pt x="774" y="133"/>
                  </a:lnTo>
                  <a:lnTo>
                    <a:pt x="776" y="133"/>
                  </a:lnTo>
                  <a:lnTo>
                    <a:pt x="776" y="133"/>
                  </a:lnTo>
                  <a:lnTo>
                    <a:pt x="776" y="133"/>
                  </a:lnTo>
                  <a:lnTo>
                    <a:pt x="776" y="133"/>
                  </a:lnTo>
                  <a:lnTo>
                    <a:pt x="777" y="135"/>
                  </a:lnTo>
                  <a:lnTo>
                    <a:pt x="777" y="135"/>
                  </a:lnTo>
                  <a:lnTo>
                    <a:pt x="779" y="135"/>
                  </a:lnTo>
                  <a:lnTo>
                    <a:pt x="780" y="135"/>
                  </a:lnTo>
                  <a:lnTo>
                    <a:pt x="780" y="137"/>
                  </a:lnTo>
                  <a:lnTo>
                    <a:pt x="780" y="138"/>
                  </a:lnTo>
                  <a:lnTo>
                    <a:pt x="780" y="140"/>
                  </a:lnTo>
                  <a:lnTo>
                    <a:pt x="782" y="141"/>
                  </a:lnTo>
                  <a:lnTo>
                    <a:pt x="783" y="141"/>
                  </a:lnTo>
                  <a:lnTo>
                    <a:pt x="785" y="143"/>
                  </a:lnTo>
                  <a:lnTo>
                    <a:pt x="789" y="141"/>
                  </a:lnTo>
                  <a:lnTo>
                    <a:pt x="792" y="141"/>
                  </a:lnTo>
                  <a:lnTo>
                    <a:pt x="794" y="140"/>
                  </a:lnTo>
                  <a:lnTo>
                    <a:pt x="795" y="141"/>
                  </a:lnTo>
                  <a:lnTo>
                    <a:pt x="800" y="146"/>
                  </a:lnTo>
                  <a:lnTo>
                    <a:pt x="801" y="147"/>
                  </a:lnTo>
                  <a:lnTo>
                    <a:pt x="804" y="149"/>
                  </a:lnTo>
                  <a:lnTo>
                    <a:pt x="807" y="150"/>
                  </a:lnTo>
                  <a:lnTo>
                    <a:pt x="809" y="152"/>
                  </a:lnTo>
                  <a:lnTo>
                    <a:pt x="809" y="152"/>
                  </a:lnTo>
                  <a:lnTo>
                    <a:pt x="812" y="152"/>
                  </a:lnTo>
                  <a:lnTo>
                    <a:pt x="814" y="152"/>
                  </a:lnTo>
                  <a:lnTo>
                    <a:pt x="817" y="153"/>
                  </a:lnTo>
                  <a:lnTo>
                    <a:pt x="818" y="153"/>
                  </a:lnTo>
                  <a:lnTo>
                    <a:pt x="823" y="150"/>
                  </a:lnTo>
                  <a:lnTo>
                    <a:pt x="824" y="150"/>
                  </a:lnTo>
                  <a:lnTo>
                    <a:pt x="826" y="150"/>
                  </a:lnTo>
                  <a:lnTo>
                    <a:pt x="827" y="149"/>
                  </a:lnTo>
                  <a:lnTo>
                    <a:pt x="829" y="149"/>
                  </a:lnTo>
                  <a:lnTo>
                    <a:pt x="830" y="149"/>
                  </a:lnTo>
                  <a:lnTo>
                    <a:pt x="832" y="149"/>
                  </a:lnTo>
                  <a:lnTo>
                    <a:pt x="835" y="149"/>
                  </a:lnTo>
                  <a:lnTo>
                    <a:pt x="839" y="149"/>
                  </a:lnTo>
                  <a:lnTo>
                    <a:pt x="844" y="150"/>
                  </a:lnTo>
                  <a:lnTo>
                    <a:pt x="845" y="152"/>
                  </a:lnTo>
                  <a:lnTo>
                    <a:pt x="847" y="152"/>
                  </a:lnTo>
                  <a:lnTo>
                    <a:pt x="848" y="152"/>
                  </a:lnTo>
                  <a:lnTo>
                    <a:pt x="850" y="152"/>
                  </a:lnTo>
                  <a:lnTo>
                    <a:pt x="852" y="152"/>
                  </a:lnTo>
                  <a:lnTo>
                    <a:pt x="853" y="150"/>
                  </a:lnTo>
                  <a:lnTo>
                    <a:pt x="856" y="150"/>
                  </a:lnTo>
                  <a:lnTo>
                    <a:pt x="856" y="149"/>
                  </a:lnTo>
                  <a:lnTo>
                    <a:pt x="856" y="149"/>
                  </a:lnTo>
                  <a:lnTo>
                    <a:pt x="856" y="147"/>
                  </a:lnTo>
                  <a:lnTo>
                    <a:pt x="855" y="146"/>
                  </a:lnTo>
                  <a:lnTo>
                    <a:pt x="853" y="144"/>
                  </a:lnTo>
                  <a:lnTo>
                    <a:pt x="853" y="143"/>
                  </a:lnTo>
                  <a:lnTo>
                    <a:pt x="853" y="141"/>
                  </a:lnTo>
                  <a:lnTo>
                    <a:pt x="853" y="141"/>
                  </a:lnTo>
                  <a:lnTo>
                    <a:pt x="853" y="141"/>
                  </a:lnTo>
                  <a:lnTo>
                    <a:pt x="855" y="141"/>
                  </a:lnTo>
                  <a:lnTo>
                    <a:pt x="856" y="144"/>
                  </a:lnTo>
                  <a:lnTo>
                    <a:pt x="861" y="150"/>
                  </a:lnTo>
                  <a:lnTo>
                    <a:pt x="862" y="152"/>
                  </a:lnTo>
                  <a:lnTo>
                    <a:pt x="862" y="152"/>
                  </a:lnTo>
                  <a:lnTo>
                    <a:pt x="867" y="155"/>
                  </a:lnTo>
                  <a:lnTo>
                    <a:pt x="868" y="155"/>
                  </a:lnTo>
                  <a:lnTo>
                    <a:pt x="870" y="153"/>
                  </a:lnTo>
                  <a:lnTo>
                    <a:pt x="871" y="153"/>
                  </a:lnTo>
                  <a:lnTo>
                    <a:pt x="871" y="152"/>
                  </a:lnTo>
                  <a:lnTo>
                    <a:pt x="871" y="152"/>
                  </a:lnTo>
                  <a:lnTo>
                    <a:pt x="871" y="150"/>
                  </a:lnTo>
                  <a:lnTo>
                    <a:pt x="871" y="149"/>
                  </a:lnTo>
                  <a:lnTo>
                    <a:pt x="871" y="147"/>
                  </a:lnTo>
                  <a:lnTo>
                    <a:pt x="870" y="146"/>
                  </a:lnTo>
                  <a:lnTo>
                    <a:pt x="867" y="144"/>
                  </a:lnTo>
                  <a:lnTo>
                    <a:pt x="865" y="144"/>
                  </a:lnTo>
                  <a:lnTo>
                    <a:pt x="862" y="144"/>
                  </a:lnTo>
                  <a:lnTo>
                    <a:pt x="861" y="146"/>
                  </a:lnTo>
                  <a:lnTo>
                    <a:pt x="859" y="146"/>
                  </a:lnTo>
                  <a:lnTo>
                    <a:pt x="856" y="141"/>
                  </a:lnTo>
                  <a:lnTo>
                    <a:pt x="855" y="140"/>
                  </a:lnTo>
                  <a:lnTo>
                    <a:pt x="855" y="138"/>
                  </a:lnTo>
                  <a:lnTo>
                    <a:pt x="856" y="140"/>
                  </a:lnTo>
                  <a:lnTo>
                    <a:pt x="856" y="138"/>
                  </a:lnTo>
                  <a:lnTo>
                    <a:pt x="856" y="137"/>
                  </a:lnTo>
                  <a:lnTo>
                    <a:pt x="856" y="135"/>
                  </a:lnTo>
                  <a:lnTo>
                    <a:pt x="853" y="132"/>
                  </a:lnTo>
                  <a:lnTo>
                    <a:pt x="853" y="130"/>
                  </a:lnTo>
                  <a:lnTo>
                    <a:pt x="855" y="130"/>
                  </a:lnTo>
                  <a:lnTo>
                    <a:pt x="855" y="130"/>
                  </a:lnTo>
                  <a:lnTo>
                    <a:pt x="856" y="130"/>
                  </a:lnTo>
                  <a:lnTo>
                    <a:pt x="859" y="132"/>
                  </a:lnTo>
                  <a:lnTo>
                    <a:pt x="861" y="132"/>
                  </a:lnTo>
                  <a:lnTo>
                    <a:pt x="864" y="130"/>
                  </a:lnTo>
                  <a:lnTo>
                    <a:pt x="862" y="127"/>
                  </a:lnTo>
                  <a:lnTo>
                    <a:pt x="862" y="126"/>
                  </a:lnTo>
                  <a:lnTo>
                    <a:pt x="862" y="126"/>
                  </a:lnTo>
                  <a:lnTo>
                    <a:pt x="864" y="126"/>
                  </a:lnTo>
                  <a:lnTo>
                    <a:pt x="865" y="127"/>
                  </a:lnTo>
                  <a:lnTo>
                    <a:pt x="867" y="127"/>
                  </a:lnTo>
                  <a:lnTo>
                    <a:pt x="868" y="126"/>
                  </a:lnTo>
                  <a:lnTo>
                    <a:pt x="868" y="126"/>
                  </a:lnTo>
                  <a:lnTo>
                    <a:pt x="870" y="127"/>
                  </a:lnTo>
                  <a:lnTo>
                    <a:pt x="870" y="127"/>
                  </a:lnTo>
                  <a:lnTo>
                    <a:pt x="871" y="130"/>
                  </a:lnTo>
                  <a:lnTo>
                    <a:pt x="873" y="132"/>
                  </a:lnTo>
                  <a:lnTo>
                    <a:pt x="874" y="135"/>
                  </a:lnTo>
                  <a:lnTo>
                    <a:pt x="874" y="135"/>
                  </a:lnTo>
                  <a:lnTo>
                    <a:pt x="879" y="135"/>
                  </a:lnTo>
                  <a:lnTo>
                    <a:pt x="880" y="133"/>
                  </a:lnTo>
                  <a:lnTo>
                    <a:pt x="880" y="133"/>
                  </a:lnTo>
                  <a:lnTo>
                    <a:pt x="880" y="135"/>
                  </a:lnTo>
                  <a:lnTo>
                    <a:pt x="877" y="141"/>
                  </a:lnTo>
                  <a:lnTo>
                    <a:pt x="877" y="141"/>
                  </a:lnTo>
                  <a:lnTo>
                    <a:pt x="879" y="141"/>
                  </a:lnTo>
                  <a:lnTo>
                    <a:pt x="879" y="141"/>
                  </a:lnTo>
                  <a:lnTo>
                    <a:pt x="880" y="140"/>
                  </a:lnTo>
                  <a:lnTo>
                    <a:pt x="880" y="138"/>
                  </a:lnTo>
                  <a:lnTo>
                    <a:pt x="880" y="138"/>
                  </a:lnTo>
                  <a:lnTo>
                    <a:pt x="885" y="135"/>
                  </a:lnTo>
                  <a:lnTo>
                    <a:pt x="886" y="135"/>
                  </a:lnTo>
                  <a:lnTo>
                    <a:pt x="885" y="138"/>
                  </a:lnTo>
                  <a:lnTo>
                    <a:pt x="883" y="149"/>
                  </a:lnTo>
                  <a:lnTo>
                    <a:pt x="883" y="152"/>
                  </a:lnTo>
                  <a:lnTo>
                    <a:pt x="883" y="153"/>
                  </a:lnTo>
                  <a:lnTo>
                    <a:pt x="882" y="158"/>
                  </a:lnTo>
                  <a:lnTo>
                    <a:pt x="882" y="159"/>
                  </a:lnTo>
                  <a:lnTo>
                    <a:pt x="883" y="162"/>
                  </a:lnTo>
                  <a:lnTo>
                    <a:pt x="883" y="164"/>
                  </a:lnTo>
                  <a:lnTo>
                    <a:pt x="883" y="165"/>
                  </a:lnTo>
                  <a:lnTo>
                    <a:pt x="883" y="167"/>
                  </a:lnTo>
                  <a:lnTo>
                    <a:pt x="886" y="167"/>
                  </a:lnTo>
                  <a:lnTo>
                    <a:pt x="888" y="165"/>
                  </a:lnTo>
                  <a:lnTo>
                    <a:pt x="890" y="165"/>
                  </a:lnTo>
                  <a:lnTo>
                    <a:pt x="890" y="165"/>
                  </a:lnTo>
                  <a:lnTo>
                    <a:pt x="888" y="168"/>
                  </a:lnTo>
                  <a:lnTo>
                    <a:pt x="888" y="170"/>
                  </a:lnTo>
                  <a:lnTo>
                    <a:pt x="891" y="168"/>
                  </a:lnTo>
                  <a:lnTo>
                    <a:pt x="891" y="168"/>
                  </a:lnTo>
                  <a:lnTo>
                    <a:pt x="891" y="168"/>
                  </a:lnTo>
                  <a:lnTo>
                    <a:pt x="893" y="170"/>
                  </a:lnTo>
                  <a:lnTo>
                    <a:pt x="893" y="172"/>
                  </a:lnTo>
                  <a:lnTo>
                    <a:pt x="893" y="173"/>
                  </a:lnTo>
                  <a:lnTo>
                    <a:pt x="893" y="175"/>
                  </a:lnTo>
                  <a:lnTo>
                    <a:pt x="893" y="176"/>
                  </a:lnTo>
                  <a:lnTo>
                    <a:pt x="893" y="176"/>
                  </a:lnTo>
                  <a:lnTo>
                    <a:pt x="891" y="176"/>
                  </a:lnTo>
                  <a:lnTo>
                    <a:pt x="891" y="176"/>
                  </a:lnTo>
                  <a:lnTo>
                    <a:pt x="890" y="176"/>
                  </a:lnTo>
                  <a:lnTo>
                    <a:pt x="888" y="176"/>
                  </a:lnTo>
                  <a:lnTo>
                    <a:pt x="886" y="175"/>
                  </a:lnTo>
                  <a:lnTo>
                    <a:pt x="885" y="175"/>
                  </a:lnTo>
                  <a:lnTo>
                    <a:pt x="885" y="176"/>
                  </a:lnTo>
                  <a:lnTo>
                    <a:pt x="883" y="175"/>
                  </a:lnTo>
                  <a:lnTo>
                    <a:pt x="882" y="173"/>
                  </a:lnTo>
                  <a:lnTo>
                    <a:pt x="880" y="173"/>
                  </a:lnTo>
                  <a:lnTo>
                    <a:pt x="880" y="173"/>
                  </a:lnTo>
                  <a:lnTo>
                    <a:pt x="880" y="175"/>
                  </a:lnTo>
                  <a:lnTo>
                    <a:pt x="882" y="176"/>
                  </a:lnTo>
                  <a:lnTo>
                    <a:pt x="888" y="184"/>
                  </a:lnTo>
                  <a:lnTo>
                    <a:pt x="888" y="185"/>
                  </a:lnTo>
                  <a:lnTo>
                    <a:pt x="888" y="187"/>
                  </a:lnTo>
                  <a:lnTo>
                    <a:pt x="888" y="187"/>
                  </a:lnTo>
                  <a:lnTo>
                    <a:pt x="890" y="185"/>
                  </a:lnTo>
                  <a:lnTo>
                    <a:pt x="888" y="184"/>
                  </a:lnTo>
                  <a:lnTo>
                    <a:pt x="886" y="179"/>
                  </a:lnTo>
                  <a:lnTo>
                    <a:pt x="885" y="178"/>
                  </a:lnTo>
                  <a:lnTo>
                    <a:pt x="885" y="178"/>
                  </a:lnTo>
                  <a:lnTo>
                    <a:pt x="886" y="176"/>
                  </a:lnTo>
                  <a:lnTo>
                    <a:pt x="891" y="178"/>
                  </a:lnTo>
                  <a:lnTo>
                    <a:pt x="893" y="178"/>
                  </a:lnTo>
                  <a:lnTo>
                    <a:pt x="893" y="176"/>
                  </a:lnTo>
                  <a:lnTo>
                    <a:pt x="894" y="176"/>
                  </a:lnTo>
                  <a:lnTo>
                    <a:pt x="894" y="170"/>
                  </a:lnTo>
                  <a:lnTo>
                    <a:pt x="896" y="167"/>
                  </a:lnTo>
                  <a:lnTo>
                    <a:pt x="894" y="164"/>
                  </a:lnTo>
                  <a:lnTo>
                    <a:pt x="894" y="159"/>
                  </a:lnTo>
                  <a:lnTo>
                    <a:pt x="893" y="156"/>
                  </a:lnTo>
                  <a:lnTo>
                    <a:pt x="891" y="153"/>
                  </a:lnTo>
                  <a:lnTo>
                    <a:pt x="890" y="152"/>
                  </a:lnTo>
                  <a:lnTo>
                    <a:pt x="893" y="143"/>
                  </a:lnTo>
                  <a:lnTo>
                    <a:pt x="893" y="141"/>
                  </a:lnTo>
                  <a:lnTo>
                    <a:pt x="894" y="141"/>
                  </a:lnTo>
                  <a:lnTo>
                    <a:pt x="896" y="141"/>
                  </a:lnTo>
                  <a:lnTo>
                    <a:pt x="897" y="140"/>
                  </a:lnTo>
                  <a:lnTo>
                    <a:pt x="899" y="141"/>
                  </a:lnTo>
                  <a:lnTo>
                    <a:pt x="900" y="141"/>
                  </a:lnTo>
                  <a:lnTo>
                    <a:pt x="902" y="141"/>
                  </a:lnTo>
                  <a:lnTo>
                    <a:pt x="905" y="137"/>
                  </a:lnTo>
                  <a:lnTo>
                    <a:pt x="906" y="135"/>
                  </a:lnTo>
                  <a:lnTo>
                    <a:pt x="908" y="133"/>
                  </a:lnTo>
                  <a:lnTo>
                    <a:pt x="909" y="130"/>
                  </a:lnTo>
                  <a:lnTo>
                    <a:pt x="911" y="127"/>
                  </a:lnTo>
                  <a:lnTo>
                    <a:pt x="915" y="124"/>
                  </a:lnTo>
                  <a:lnTo>
                    <a:pt x="917" y="123"/>
                  </a:lnTo>
                  <a:lnTo>
                    <a:pt x="917" y="123"/>
                  </a:lnTo>
                  <a:lnTo>
                    <a:pt x="915" y="123"/>
                  </a:lnTo>
                  <a:lnTo>
                    <a:pt x="915" y="121"/>
                  </a:lnTo>
                  <a:lnTo>
                    <a:pt x="914" y="120"/>
                  </a:lnTo>
                  <a:lnTo>
                    <a:pt x="915" y="117"/>
                  </a:lnTo>
                  <a:lnTo>
                    <a:pt x="915" y="115"/>
                  </a:lnTo>
                  <a:lnTo>
                    <a:pt x="914" y="114"/>
                  </a:lnTo>
                  <a:lnTo>
                    <a:pt x="914" y="112"/>
                  </a:lnTo>
                  <a:lnTo>
                    <a:pt x="914" y="111"/>
                  </a:lnTo>
                  <a:lnTo>
                    <a:pt x="912" y="109"/>
                  </a:lnTo>
                  <a:lnTo>
                    <a:pt x="912" y="109"/>
                  </a:lnTo>
                  <a:lnTo>
                    <a:pt x="912" y="109"/>
                  </a:lnTo>
                  <a:lnTo>
                    <a:pt x="912" y="111"/>
                  </a:lnTo>
                  <a:lnTo>
                    <a:pt x="911" y="114"/>
                  </a:lnTo>
                  <a:lnTo>
                    <a:pt x="911" y="115"/>
                  </a:lnTo>
                  <a:lnTo>
                    <a:pt x="909" y="117"/>
                  </a:lnTo>
                  <a:lnTo>
                    <a:pt x="908" y="118"/>
                  </a:lnTo>
                  <a:lnTo>
                    <a:pt x="905" y="118"/>
                  </a:lnTo>
                  <a:lnTo>
                    <a:pt x="903" y="117"/>
                  </a:lnTo>
                  <a:lnTo>
                    <a:pt x="903" y="117"/>
                  </a:lnTo>
                  <a:lnTo>
                    <a:pt x="903" y="112"/>
                  </a:lnTo>
                  <a:lnTo>
                    <a:pt x="905" y="111"/>
                  </a:lnTo>
                  <a:lnTo>
                    <a:pt x="908" y="108"/>
                  </a:lnTo>
                  <a:lnTo>
                    <a:pt x="909" y="105"/>
                  </a:lnTo>
                  <a:lnTo>
                    <a:pt x="909" y="105"/>
                  </a:lnTo>
                  <a:lnTo>
                    <a:pt x="908" y="105"/>
                  </a:lnTo>
                  <a:lnTo>
                    <a:pt x="908" y="105"/>
                  </a:lnTo>
                  <a:lnTo>
                    <a:pt x="906" y="102"/>
                  </a:lnTo>
                  <a:lnTo>
                    <a:pt x="908" y="100"/>
                  </a:lnTo>
                  <a:lnTo>
                    <a:pt x="908" y="99"/>
                  </a:lnTo>
                  <a:lnTo>
                    <a:pt x="909" y="97"/>
                  </a:lnTo>
                  <a:lnTo>
                    <a:pt x="912" y="97"/>
                  </a:lnTo>
                  <a:lnTo>
                    <a:pt x="915" y="95"/>
                  </a:lnTo>
                  <a:lnTo>
                    <a:pt x="915" y="95"/>
                  </a:lnTo>
                  <a:lnTo>
                    <a:pt x="912" y="100"/>
                  </a:lnTo>
                  <a:lnTo>
                    <a:pt x="912" y="102"/>
                  </a:lnTo>
                  <a:lnTo>
                    <a:pt x="914" y="102"/>
                  </a:lnTo>
                  <a:lnTo>
                    <a:pt x="915" y="100"/>
                  </a:lnTo>
                  <a:lnTo>
                    <a:pt x="917" y="97"/>
                  </a:lnTo>
                  <a:lnTo>
                    <a:pt x="917" y="97"/>
                  </a:lnTo>
                  <a:lnTo>
                    <a:pt x="917" y="97"/>
                  </a:lnTo>
                  <a:lnTo>
                    <a:pt x="915" y="95"/>
                  </a:lnTo>
                  <a:lnTo>
                    <a:pt x="917" y="94"/>
                  </a:lnTo>
                  <a:lnTo>
                    <a:pt x="917" y="92"/>
                  </a:lnTo>
                  <a:lnTo>
                    <a:pt x="915" y="91"/>
                  </a:lnTo>
                  <a:lnTo>
                    <a:pt x="912" y="92"/>
                  </a:lnTo>
                  <a:lnTo>
                    <a:pt x="911" y="94"/>
                  </a:lnTo>
                  <a:lnTo>
                    <a:pt x="911" y="94"/>
                  </a:lnTo>
                  <a:lnTo>
                    <a:pt x="908" y="94"/>
                  </a:lnTo>
                  <a:lnTo>
                    <a:pt x="908" y="94"/>
                  </a:lnTo>
                  <a:lnTo>
                    <a:pt x="906" y="92"/>
                  </a:lnTo>
                  <a:lnTo>
                    <a:pt x="905" y="91"/>
                  </a:lnTo>
                  <a:lnTo>
                    <a:pt x="905" y="89"/>
                  </a:lnTo>
                  <a:lnTo>
                    <a:pt x="903" y="86"/>
                  </a:lnTo>
                  <a:lnTo>
                    <a:pt x="902" y="86"/>
                  </a:lnTo>
                  <a:lnTo>
                    <a:pt x="902" y="86"/>
                  </a:lnTo>
                  <a:lnTo>
                    <a:pt x="900" y="89"/>
                  </a:lnTo>
                  <a:lnTo>
                    <a:pt x="900" y="89"/>
                  </a:lnTo>
                  <a:lnTo>
                    <a:pt x="894" y="86"/>
                  </a:lnTo>
                  <a:lnTo>
                    <a:pt x="893" y="85"/>
                  </a:lnTo>
                  <a:lnTo>
                    <a:pt x="891" y="83"/>
                  </a:lnTo>
                  <a:lnTo>
                    <a:pt x="890" y="82"/>
                  </a:lnTo>
                  <a:lnTo>
                    <a:pt x="888" y="82"/>
                  </a:lnTo>
                  <a:lnTo>
                    <a:pt x="886" y="82"/>
                  </a:lnTo>
                  <a:lnTo>
                    <a:pt x="885" y="80"/>
                  </a:lnTo>
                  <a:lnTo>
                    <a:pt x="885" y="79"/>
                  </a:lnTo>
                  <a:lnTo>
                    <a:pt x="883" y="77"/>
                  </a:lnTo>
                  <a:lnTo>
                    <a:pt x="882" y="74"/>
                  </a:lnTo>
                  <a:lnTo>
                    <a:pt x="880" y="70"/>
                  </a:lnTo>
                  <a:lnTo>
                    <a:pt x="879" y="67"/>
                  </a:lnTo>
                  <a:lnTo>
                    <a:pt x="879" y="65"/>
                  </a:lnTo>
                  <a:lnTo>
                    <a:pt x="879" y="62"/>
                  </a:lnTo>
                  <a:lnTo>
                    <a:pt x="882" y="57"/>
                  </a:lnTo>
                  <a:lnTo>
                    <a:pt x="882" y="56"/>
                  </a:lnTo>
                  <a:lnTo>
                    <a:pt x="883" y="54"/>
                  </a:lnTo>
                  <a:lnTo>
                    <a:pt x="885" y="54"/>
                  </a:lnTo>
                  <a:lnTo>
                    <a:pt x="885" y="54"/>
                  </a:lnTo>
                  <a:lnTo>
                    <a:pt x="888" y="54"/>
                  </a:lnTo>
                  <a:lnTo>
                    <a:pt x="886" y="53"/>
                  </a:lnTo>
                  <a:lnTo>
                    <a:pt x="886" y="51"/>
                  </a:lnTo>
                  <a:lnTo>
                    <a:pt x="888" y="48"/>
                  </a:lnTo>
                  <a:lnTo>
                    <a:pt x="886" y="48"/>
                  </a:lnTo>
                  <a:lnTo>
                    <a:pt x="883" y="51"/>
                  </a:lnTo>
                  <a:lnTo>
                    <a:pt x="883" y="51"/>
                  </a:lnTo>
                  <a:lnTo>
                    <a:pt x="882" y="50"/>
                  </a:lnTo>
                  <a:lnTo>
                    <a:pt x="879" y="45"/>
                  </a:lnTo>
                  <a:lnTo>
                    <a:pt x="879" y="42"/>
                  </a:lnTo>
                  <a:lnTo>
                    <a:pt x="880" y="38"/>
                  </a:lnTo>
                  <a:lnTo>
                    <a:pt x="880" y="35"/>
                  </a:lnTo>
                  <a:lnTo>
                    <a:pt x="879" y="33"/>
                  </a:lnTo>
                  <a:lnTo>
                    <a:pt x="880" y="32"/>
                  </a:lnTo>
                  <a:lnTo>
                    <a:pt x="880" y="32"/>
                  </a:lnTo>
                  <a:lnTo>
                    <a:pt x="880" y="32"/>
                  </a:lnTo>
                  <a:lnTo>
                    <a:pt x="880" y="29"/>
                  </a:lnTo>
                  <a:lnTo>
                    <a:pt x="880" y="27"/>
                  </a:lnTo>
                  <a:lnTo>
                    <a:pt x="882" y="24"/>
                  </a:lnTo>
                  <a:lnTo>
                    <a:pt x="885" y="22"/>
                  </a:lnTo>
                  <a:lnTo>
                    <a:pt x="885" y="22"/>
                  </a:lnTo>
                  <a:lnTo>
                    <a:pt x="886" y="22"/>
                  </a:lnTo>
                  <a:lnTo>
                    <a:pt x="886" y="22"/>
                  </a:lnTo>
                  <a:lnTo>
                    <a:pt x="888" y="24"/>
                  </a:lnTo>
                  <a:lnTo>
                    <a:pt x="890" y="26"/>
                  </a:lnTo>
                  <a:lnTo>
                    <a:pt x="891" y="26"/>
                  </a:lnTo>
                  <a:lnTo>
                    <a:pt x="891" y="26"/>
                  </a:lnTo>
                  <a:lnTo>
                    <a:pt x="893" y="19"/>
                  </a:lnTo>
                  <a:lnTo>
                    <a:pt x="893" y="19"/>
                  </a:lnTo>
                  <a:lnTo>
                    <a:pt x="893" y="18"/>
                  </a:lnTo>
                  <a:lnTo>
                    <a:pt x="890" y="18"/>
                  </a:lnTo>
                  <a:lnTo>
                    <a:pt x="888" y="18"/>
                  </a:lnTo>
                  <a:lnTo>
                    <a:pt x="888" y="18"/>
                  </a:lnTo>
                  <a:lnTo>
                    <a:pt x="888" y="16"/>
                  </a:lnTo>
                  <a:lnTo>
                    <a:pt x="888" y="15"/>
                  </a:lnTo>
                  <a:lnTo>
                    <a:pt x="891" y="12"/>
                  </a:lnTo>
                  <a:lnTo>
                    <a:pt x="893" y="7"/>
                  </a:lnTo>
                  <a:lnTo>
                    <a:pt x="896" y="3"/>
                  </a:lnTo>
                  <a:lnTo>
                    <a:pt x="900" y="0"/>
                  </a:lnTo>
                  <a:lnTo>
                    <a:pt x="902" y="0"/>
                  </a:lnTo>
                  <a:lnTo>
                    <a:pt x="903" y="0"/>
                  </a:lnTo>
                </a:path>
              </a:pathLst>
            </a:custGeom>
            <a:grpFill/>
            <a:ln w="1588" cap="flat">
              <a:noFill/>
              <a:prstDash val="solid"/>
              <a:round/>
              <a:headEnd/>
              <a:tailEnd/>
            </a:ln>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6" name="Freeform 22707"/>
            <p:cNvSpPr>
              <a:spLocks noChangeAspect="1"/>
            </p:cNvSpPr>
            <p:nvPr/>
          </p:nvSpPr>
          <p:spPr bwMode="auto">
            <a:xfrm>
              <a:off x="3571919" y="926430"/>
              <a:ext cx="3791857" cy="2915741"/>
            </a:xfrm>
            <a:custGeom>
              <a:avLst/>
              <a:gdLst>
                <a:gd name="T0" fmla="*/ 1603 w 2553"/>
                <a:gd name="T1" fmla="*/ 199 h 2023"/>
                <a:gd name="T2" fmla="*/ 1816 w 2553"/>
                <a:gd name="T3" fmla="*/ 313 h 2023"/>
                <a:gd name="T4" fmla="*/ 2049 w 2553"/>
                <a:gd name="T5" fmla="*/ 286 h 2023"/>
                <a:gd name="T6" fmla="*/ 2458 w 2553"/>
                <a:gd name="T7" fmla="*/ 409 h 2023"/>
                <a:gd name="T8" fmla="*/ 2523 w 2553"/>
                <a:gd name="T9" fmla="*/ 508 h 2023"/>
                <a:gd name="T10" fmla="*/ 2382 w 2553"/>
                <a:gd name="T11" fmla="*/ 517 h 2023"/>
                <a:gd name="T12" fmla="*/ 2242 w 2553"/>
                <a:gd name="T13" fmla="*/ 645 h 2023"/>
                <a:gd name="T14" fmla="*/ 2139 w 2553"/>
                <a:gd name="T15" fmla="*/ 712 h 2023"/>
                <a:gd name="T16" fmla="*/ 2120 w 2553"/>
                <a:gd name="T17" fmla="*/ 656 h 2023"/>
                <a:gd name="T18" fmla="*/ 1917 w 2553"/>
                <a:gd name="T19" fmla="*/ 779 h 2023"/>
                <a:gd name="T20" fmla="*/ 1806 w 2553"/>
                <a:gd name="T21" fmla="*/ 1021 h 2023"/>
                <a:gd name="T22" fmla="*/ 1773 w 2553"/>
                <a:gd name="T23" fmla="*/ 1074 h 2023"/>
                <a:gd name="T24" fmla="*/ 1659 w 2553"/>
                <a:gd name="T25" fmla="*/ 1053 h 2023"/>
                <a:gd name="T26" fmla="*/ 1709 w 2553"/>
                <a:gd name="T27" fmla="*/ 1170 h 2023"/>
                <a:gd name="T28" fmla="*/ 1660 w 2553"/>
                <a:gd name="T29" fmla="*/ 1267 h 2023"/>
                <a:gd name="T30" fmla="*/ 1566 w 2553"/>
                <a:gd name="T31" fmla="*/ 1313 h 2023"/>
                <a:gd name="T32" fmla="*/ 1557 w 2553"/>
                <a:gd name="T33" fmla="*/ 1421 h 2023"/>
                <a:gd name="T34" fmla="*/ 1446 w 2553"/>
                <a:gd name="T35" fmla="*/ 1402 h 2023"/>
                <a:gd name="T36" fmla="*/ 1428 w 2553"/>
                <a:gd name="T37" fmla="*/ 1466 h 2023"/>
                <a:gd name="T38" fmla="*/ 1376 w 2553"/>
                <a:gd name="T39" fmla="*/ 1357 h 2023"/>
                <a:gd name="T40" fmla="*/ 1312 w 2553"/>
                <a:gd name="T41" fmla="*/ 1295 h 2023"/>
                <a:gd name="T42" fmla="*/ 1189 w 2553"/>
                <a:gd name="T43" fmla="*/ 1444 h 2023"/>
                <a:gd name="T44" fmla="*/ 1101 w 2553"/>
                <a:gd name="T45" fmla="*/ 1302 h 2023"/>
                <a:gd name="T46" fmla="*/ 905 w 2553"/>
                <a:gd name="T47" fmla="*/ 1222 h 2023"/>
                <a:gd name="T48" fmla="*/ 851 w 2553"/>
                <a:gd name="T49" fmla="*/ 1250 h 2023"/>
                <a:gd name="T50" fmla="*/ 837 w 2553"/>
                <a:gd name="T51" fmla="*/ 1381 h 2023"/>
                <a:gd name="T52" fmla="*/ 645 w 2553"/>
                <a:gd name="T53" fmla="*/ 1188 h 2023"/>
                <a:gd name="T54" fmla="*/ 750 w 2553"/>
                <a:gd name="T55" fmla="*/ 1428 h 2023"/>
                <a:gd name="T56" fmla="*/ 699 w 2553"/>
                <a:gd name="T57" fmla="*/ 1671 h 2023"/>
                <a:gd name="T58" fmla="*/ 652 w 2553"/>
                <a:gd name="T59" fmla="*/ 1867 h 2023"/>
                <a:gd name="T60" fmla="*/ 398 w 2553"/>
                <a:gd name="T61" fmla="*/ 1894 h 2023"/>
                <a:gd name="T62" fmla="*/ 331 w 2553"/>
                <a:gd name="T63" fmla="*/ 1585 h 2023"/>
                <a:gd name="T64" fmla="*/ 292 w 2553"/>
                <a:gd name="T65" fmla="*/ 1516 h 2023"/>
                <a:gd name="T66" fmla="*/ 58 w 2553"/>
                <a:gd name="T67" fmla="*/ 1462 h 2023"/>
                <a:gd name="T68" fmla="*/ 2 w 2553"/>
                <a:gd name="T69" fmla="*/ 1387 h 2023"/>
                <a:gd name="T70" fmla="*/ 216 w 2553"/>
                <a:gd name="T71" fmla="*/ 1095 h 2023"/>
                <a:gd name="T72" fmla="*/ 501 w 2553"/>
                <a:gd name="T73" fmla="*/ 1147 h 2023"/>
                <a:gd name="T74" fmla="*/ 577 w 2553"/>
                <a:gd name="T75" fmla="*/ 1091 h 2023"/>
                <a:gd name="T76" fmla="*/ 636 w 2553"/>
                <a:gd name="T77" fmla="*/ 1000 h 2023"/>
                <a:gd name="T78" fmla="*/ 647 w 2553"/>
                <a:gd name="T79" fmla="*/ 936 h 2023"/>
                <a:gd name="T80" fmla="*/ 557 w 2553"/>
                <a:gd name="T81" fmla="*/ 993 h 2023"/>
                <a:gd name="T82" fmla="*/ 504 w 2553"/>
                <a:gd name="T83" fmla="*/ 1071 h 2023"/>
                <a:gd name="T84" fmla="*/ 426 w 2553"/>
                <a:gd name="T85" fmla="*/ 983 h 2023"/>
                <a:gd name="T86" fmla="*/ 412 w 2553"/>
                <a:gd name="T87" fmla="*/ 1042 h 2023"/>
                <a:gd name="T88" fmla="*/ 210 w 2553"/>
                <a:gd name="T89" fmla="*/ 1059 h 2023"/>
                <a:gd name="T90" fmla="*/ 105 w 2553"/>
                <a:gd name="T91" fmla="*/ 978 h 2023"/>
                <a:gd name="T92" fmla="*/ 193 w 2553"/>
                <a:gd name="T93" fmla="*/ 884 h 2023"/>
                <a:gd name="T94" fmla="*/ 316 w 2553"/>
                <a:gd name="T95" fmla="*/ 721 h 2023"/>
                <a:gd name="T96" fmla="*/ 442 w 2553"/>
                <a:gd name="T97" fmla="*/ 762 h 2023"/>
                <a:gd name="T98" fmla="*/ 548 w 2553"/>
                <a:gd name="T99" fmla="*/ 630 h 2023"/>
                <a:gd name="T100" fmla="*/ 520 w 2553"/>
                <a:gd name="T101" fmla="*/ 490 h 2023"/>
                <a:gd name="T102" fmla="*/ 439 w 2553"/>
                <a:gd name="T103" fmla="*/ 633 h 2023"/>
                <a:gd name="T104" fmla="*/ 356 w 2553"/>
                <a:gd name="T105" fmla="*/ 682 h 2023"/>
                <a:gd name="T106" fmla="*/ 280 w 2553"/>
                <a:gd name="T107" fmla="*/ 651 h 2023"/>
                <a:gd name="T108" fmla="*/ 319 w 2553"/>
                <a:gd name="T109" fmla="*/ 552 h 2023"/>
                <a:gd name="T110" fmla="*/ 400 w 2553"/>
                <a:gd name="T111" fmla="*/ 427 h 2023"/>
                <a:gd name="T112" fmla="*/ 533 w 2553"/>
                <a:gd name="T113" fmla="*/ 318 h 2023"/>
                <a:gd name="T114" fmla="*/ 711 w 2553"/>
                <a:gd name="T115" fmla="*/ 420 h 2023"/>
                <a:gd name="T116" fmla="*/ 753 w 2553"/>
                <a:gd name="T117" fmla="*/ 474 h 2023"/>
                <a:gd name="T118" fmla="*/ 952 w 2553"/>
                <a:gd name="T119" fmla="*/ 397 h 2023"/>
                <a:gd name="T120" fmla="*/ 1074 w 2553"/>
                <a:gd name="T121" fmla="*/ 455 h 2023"/>
                <a:gd name="T122" fmla="*/ 1161 w 2553"/>
                <a:gd name="T123" fmla="*/ 272 h 2023"/>
                <a:gd name="T124" fmla="*/ 1281 w 2553"/>
                <a:gd name="T125" fmla="*/ 170 h 2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3" h="2023">
                  <a:moveTo>
                    <a:pt x="1493" y="0"/>
                  </a:moveTo>
                  <a:lnTo>
                    <a:pt x="1495" y="0"/>
                  </a:lnTo>
                  <a:lnTo>
                    <a:pt x="1504" y="5"/>
                  </a:lnTo>
                  <a:lnTo>
                    <a:pt x="1505" y="8"/>
                  </a:lnTo>
                  <a:lnTo>
                    <a:pt x="1510" y="11"/>
                  </a:lnTo>
                  <a:lnTo>
                    <a:pt x="1515" y="12"/>
                  </a:lnTo>
                  <a:lnTo>
                    <a:pt x="1516" y="14"/>
                  </a:lnTo>
                  <a:lnTo>
                    <a:pt x="1518" y="17"/>
                  </a:lnTo>
                  <a:lnTo>
                    <a:pt x="1519" y="20"/>
                  </a:lnTo>
                  <a:lnTo>
                    <a:pt x="1515" y="21"/>
                  </a:lnTo>
                  <a:lnTo>
                    <a:pt x="1510" y="27"/>
                  </a:lnTo>
                  <a:lnTo>
                    <a:pt x="1504" y="32"/>
                  </a:lnTo>
                  <a:lnTo>
                    <a:pt x="1498" y="33"/>
                  </a:lnTo>
                  <a:lnTo>
                    <a:pt x="1496" y="35"/>
                  </a:lnTo>
                  <a:lnTo>
                    <a:pt x="1510" y="36"/>
                  </a:lnTo>
                  <a:lnTo>
                    <a:pt x="1513" y="35"/>
                  </a:lnTo>
                  <a:lnTo>
                    <a:pt x="1515" y="41"/>
                  </a:lnTo>
                  <a:lnTo>
                    <a:pt x="1516" y="41"/>
                  </a:lnTo>
                  <a:lnTo>
                    <a:pt x="1519" y="38"/>
                  </a:lnTo>
                  <a:lnTo>
                    <a:pt x="1522" y="38"/>
                  </a:lnTo>
                  <a:lnTo>
                    <a:pt x="1527" y="41"/>
                  </a:lnTo>
                  <a:lnTo>
                    <a:pt x="1527" y="40"/>
                  </a:lnTo>
                  <a:lnTo>
                    <a:pt x="1530" y="40"/>
                  </a:lnTo>
                  <a:lnTo>
                    <a:pt x="1533" y="41"/>
                  </a:lnTo>
                  <a:lnTo>
                    <a:pt x="1536" y="46"/>
                  </a:lnTo>
                  <a:lnTo>
                    <a:pt x="1533" y="50"/>
                  </a:lnTo>
                  <a:lnTo>
                    <a:pt x="1530" y="56"/>
                  </a:lnTo>
                  <a:lnTo>
                    <a:pt x="1525" y="64"/>
                  </a:lnTo>
                  <a:lnTo>
                    <a:pt x="1525" y="64"/>
                  </a:lnTo>
                  <a:lnTo>
                    <a:pt x="1522" y="64"/>
                  </a:lnTo>
                  <a:lnTo>
                    <a:pt x="1522" y="67"/>
                  </a:lnTo>
                  <a:lnTo>
                    <a:pt x="1527" y="67"/>
                  </a:lnTo>
                  <a:lnTo>
                    <a:pt x="1528" y="68"/>
                  </a:lnTo>
                  <a:lnTo>
                    <a:pt x="1531" y="67"/>
                  </a:lnTo>
                  <a:lnTo>
                    <a:pt x="1537" y="67"/>
                  </a:lnTo>
                  <a:lnTo>
                    <a:pt x="1539" y="67"/>
                  </a:lnTo>
                  <a:lnTo>
                    <a:pt x="1540" y="64"/>
                  </a:lnTo>
                  <a:lnTo>
                    <a:pt x="1542" y="59"/>
                  </a:lnTo>
                  <a:lnTo>
                    <a:pt x="1542" y="56"/>
                  </a:lnTo>
                  <a:lnTo>
                    <a:pt x="1545" y="55"/>
                  </a:lnTo>
                  <a:lnTo>
                    <a:pt x="1546" y="56"/>
                  </a:lnTo>
                  <a:lnTo>
                    <a:pt x="1550" y="56"/>
                  </a:lnTo>
                  <a:lnTo>
                    <a:pt x="1559" y="55"/>
                  </a:lnTo>
                  <a:lnTo>
                    <a:pt x="1566" y="56"/>
                  </a:lnTo>
                  <a:lnTo>
                    <a:pt x="1572" y="55"/>
                  </a:lnTo>
                  <a:lnTo>
                    <a:pt x="1580" y="56"/>
                  </a:lnTo>
                  <a:lnTo>
                    <a:pt x="1584" y="58"/>
                  </a:lnTo>
                  <a:lnTo>
                    <a:pt x="1586" y="61"/>
                  </a:lnTo>
                  <a:lnTo>
                    <a:pt x="1589" y="62"/>
                  </a:lnTo>
                  <a:lnTo>
                    <a:pt x="1591" y="65"/>
                  </a:lnTo>
                  <a:lnTo>
                    <a:pt x="1592" y="68"/>
                  </a:lnTo>
                  <a:lnTo>
                    <a:pt x="1592" y="71"/>
                  </a:lnTo>
                  <a:lnTo>
                    <a:pt x="1591" y="74"/>
                  </a:lnTo>
                  <a:lnTo>
                    <a:pt x="1594" y="71"/>
                  </a:lnTo>
                  <a:lnTo>
                    <a:pt x="1595" y="71"/>
                  </a:lnTo>
                  <a:lnTo>
                    <a:pt x="1597" y="73"/>
                  </a:lnTo>
                  <a:lnTo>
                    <a:pt x="1600" y="74"/>
                  </a:lnTo>
                  <a:lnTo>
                    <a:pt x="1600" y="82"/>
                  </a:lnTo>
                  <a:lnTo>
                    <a:pt x="1601" y="84"/>
                  </a:lnTo>
                  <a:lnTo>
                    <a:pt x="1601" y="87"/>
                  </a:lnTo>
                  <a:lnTo>
                    <a:pt x="1600" y="90"/>
                  </a:lnTo>
                  <a:lnTo>
                    <a:pt x="1600" y="91"/>
                  </a:lnTo>
                  <a:lnTo>
                    <a:pt x="1601" y="91"/>
                  </a:lnTo>
                  <a:lnTo>
                    <a:pt x="1604" y="88"/>
                  </a:lnTo>
                  <a:lnTo>
                    <a:pt x="1604" y="87"/>
                  </a:lnTo>
                  <a:lnTo>
                    <a:pt x="1606" y="85"/>
                  </a:lnTo>
                  <a:lnTo>
                    <a:pt x="1604" y="82"/>
                  </a:lnTo>
                  <a:lnTo>
                    <a:pt x="1604" y="82"/>
                  </a:lnTo>
                  <a:lnTo>
                    <a:pt x="1604" y="81"/>
                  </a:lnTo>
                  <a:lnTo>
                    <a:pt x="1607" y="81"/>
                  </a:lnTo>
                  <a:lnTo>
                    <a:pt x="1609" y="85"/>
                  </a:lnTo>
                  <a:lnTo>
                    <a:pt x="1609" y="88"/>
                  </a:lnTo>
                  <a:lnTo>
                    <a:pt x="1610" y="99"/>
                  </a:lnTo>
                  <a:lnTo>
                    <a:pt x="1615" y="97"/>
                  </a:lnTo>
                  <a:lnTo>
                    <a:pt x="1615" y="100"/>
                  </a:lnTo>
                  <a:lnTo>
                    <a:pt x="1613" y="108"/>
                  </a:lnTo>
                  <a:lnTo>
                    <a:pt x="1612" y="114"/>
                  </a:lnTo>
                  <a:lnTo>
                    <a:pt x="1610" y="116"/>
                  </a:lnTo>
                  <a:lnTo>
                    <a:pt x="1610" y="116"/>
                  </a:lnTo>
                  <a:lnTo>
                    <a:pt x="1610" y="113"/>
                  </a:lnTo>
                  <a:lnTo>
                    <a:pt x="1609" y="111"/>
                  </a:lnTo>
                  <a:lnTo>
                    <a:pt x="1609" y="109"/>
                  </a:lnTo>
                  <a:lnTo>
                    <a:pt x="1606" y="109"/>
                  </a:lnTo>
                  <a:lnTo>
                    <a:pt x="1600" y="102"/>
                  </a:lnTo>
                  <a:lnTo>
                    <a:pt x="1598" y="102"/>
                  </a:lnTo>
                  <a:lnTo>
                    <a:pt x="1597" y="102"/>
                  </a:lnTo>
                  <a:lnTo>
                    <a:pt x="1597" y="102"/>
                  </a:lnTo>
                  <a:lnTo>
                    <a:pt x="1600" y="106"/>
                  </a:lnTo>
                  <a:lnTo>
                    <a:pt x="1603" y="116"/>
                  </a:lnTo>
                  <a:lnTo>
                    <a:pt x="1606" y="113"/>
                  </a:lnTo>
                  <a:lnTo>
                    <a:pt x="1607" y="113"/>
                  </a:lnTo>
                  <a:lnTo>
                    <a:pt x="1609" y="117"/>
                  </a:lnTo>
                  <a:lnTo>
                    <a:pt x="1610" y="119"/>
                  </a:lnTo>
                  <a:lnTo>
                    <a:pt x="1613" y="122"/>
                  </a:lnTo>
                  <a:lnTo>
                    <a:pt x="1612" y="129"/>
                  </a:lnTo>
                  <a:lnTo>
                    <a:pt x="1603" y="141"/>
                  </a:lnTo>
                  <a:lnTo>
                    <a:pt x="1594" y="151"/>
                  </a:lnTo>
                  <a:lnTo>
                    <a:pt x="1591" y="155"/>
                  </a:lnTo>
                  <a:lnTo>
                    <a:pt x="1583" y="160"/>
                  </a:lnTo>
                  <a:lnTo>
                    <a:pt x="1578" y="164"/>
                  </a:lnTo>
                  <a:lnTo>
                    <a:pt x="1571" y="167"/>
                  </a:lnTo>
                  <a:lnTo>
                    <a:pt x="1569" y="172"/>
                  </a:lnTo>
                  <a:lnTo>
                    <a:pt x="1565" y="175"/>
                  </a:lnTo>
                  <a:lnTo>
                    <a:pt x="1565" y="176"/>
                  </a:lnTo>
                  <a:lnTo>
                    <a:pt x="1566" y="176"/>
                  </a:lnTo>
                  <a:lnTo>
                    <a:pt x="1565" y="179"/>
                  </a:lnTo>
                  <a:lnTo>
                    <a:pt x="1565" y="181"/>
                  </a:lnTo>
                  <a:lnTo>
                    <a:pt x="1560" y="185"/>
                  </a:lnTo>
                  <a:lnTo>
                    <a:pt x="1556" y="187"/>
                  </a:lnTo>
                  <a:lnTo>
                    <a:pt x="1545" y="202"/>
                  </a:lnTo>
                  <a:lnTo>
                    <a:pt x="1539" y="205"/>
                  </a:lnTo>
                  <a:lnTo>
                    <a:pt x="1533" y="205"/>
                  </a:lnTo>
                  <a:lnTo>
                    <a:pt x="1533" y="207"/>
                  </a:lnTo>
                  <a:lnTo>
                    <a:pt x="1528" y="216"/>
                  </a:lnTo>
                  <a:lnTo>
                    <a:pt x="1527" y="217"/>
                  </a:lnTo>
                  <a:lnTo>
                    <a:pt x="1521" y="219"/>
                  </a:lnTo>
                  <a:lnTo>
                    <a:pt x="1515" y="234"/>
                  </a:lnTo>
                  <a:lnTo>
                    <a:pt x="1510" y="239"/>
                  </a:lnTo>
                  <a:lnTo>
                    <a:pt x="1507" y="242"/>
                  </a:lnTo>
                  <a:lnTo>
                    <a:pt x="1510" y="240"/>
                  </a:lnTo>
                  <a:lnTo>
                    <a:pt x="1515" y="239"/>
                  </a:lnTo>
                  <a:lnTo>
                    <a:pt x="1519" y="234"/>
                  </a:lnTo>
                  <a:lnTo>
                    <a:pt x="1519" y="233"/>
                  </a:lnTo>
                  <a:lnTo>
                    <a:pt x="1521" y="230"/>
                  </a:lnTo>
                  <a:lnTo>
                    <a:pt x="1522" y="228"/>
                  </a:lnTo>
                  <a:lnTo>
                    <a:pt x="1524" y="227"/>
                  </a:lnTo>
                  <a:lnTo>
                    <a:pt x="1531" y="225"/>
                  </a:lnTo>
                  <a:lnTo>
                    <a:pt x="1534" y="225"/>
                  </a:lnTo>
                  <a:lnTo>
                    <a:pt x="1539" y="225"/>
                  </a:lnTo>
                  <a:lnTo>
                    <a:pt x="1542" y="222"/>
                  </a:lnTo>
                  <a:lnTo>
                    <a:pt x="1545" y="220"/>
                  </a:lnTo>
                  <a:lnTo>
                    <a:pt x="1546" y="220"/>
                  </a:lnTo>
                  <a:lnTo>
                    <a:pt x="1546" y="219"/>
                  </a:lnTo>
                  <a:lnTo>
                    <a:pt x="1550" y="219"/>
                  </a:lnTo>
                  <a:lnTo>
                    <a:pt x="1556" y="216"/>
                  </a:lnTo>
                  <a:lnTo>
                    <a:pt x="1557" y="214"/>
                  </a:lnTo>
                  <a:lnTo>
                    <a:pt x="1559" y="211"/>
                  </a:lnTo>
                  <a:lnTo>
                    <a:pt x="1563" y="213"/>
                  </a:lnTo>
                  <a:lnTo>
                    <a:pt x="1565" y="211"/>
                  </a:lnTo>
                  <a:lnTo>
                    <a:pt x="1572" y="205"/>
                  </a:lnTo>
                  <a:lnTo>
                    <a:pt x="1577" y="202"/>
                  </a:lnTo>
                  <a:lnTo>
                    <a:pt x="1577" y="201"/>
                  </a:lnTo>
                  <a:lnTo>
                    <a:pt x="1577" y="199"/>
                  </a:lnTo>
                  <a:lnTo>
                    <a:pt x="1575" y="199"/>
                  </a:lnTo>
                  <a:lnTo>
                    <a:pt x="1572" y="201"/>
                  </a:lnTo>
                  <a:lnTo>
                    <a:pt x="1568" y="202"/>
                  </a:lnTo>
                  <a:lnTo>
                    <a:pt x="1563" y="201"/>
                  </a:lnTo>
                  <a:lnTo>
                    <a:pt x="1563" y="201"/>
                  </a:lnTo>
                  <a:lnTo>
                    <a:pt x="1563" y="198"/>
                  </a:lnTo>
                  <a:lnTo>
                    <a:pt x="1565" y="195"/>
                  </a:lnTo>
                  <a:lnTo>
                    <a:pt x="1565" y="192"/>
                  </a:lnTo>
                  <a:lnTo>
                    <a:pt x="1568" y="189"/>
                  </a:lnTo>
                  <a:lnTo>
                    <a:pt x="1571" y="189"/>
                  </a:lnTo>
                  <a:lnTo>
                    <a:pt x="1578" y="192"/>
                  </a:lnTo>
                  <a:lnTo>
                    <a:pt x="1580" y="192"/>
                  </a:lnTo>
                  <a:lnTo>
                    <a:pt x="1581" y="187"/>
                  </a:lnTo>
                  <a:lnTo>
                    <a:pt x="1583" y="187"/>
                  </a:lnTo>
                  <a:lnTo>
                    <a:pt x="1586" y="187"/>
                  </a:lnTo>
                  <a:lnTo>
                    <a:pt x="1584" y="189"/>
                  </a:lnTo>
                  <a:lnTo>
                    <a:pt x="1581" y="190"/>
                  </a:lnTo>
                  <a:lnTo>
                    <a:pt x="1583" y="195"/>
                  </a:lnTo>
                  <a:lnTo>
                    <a:pt x="1584" y="196"/>
                  </a:lnTo>
                  <a:lnTo>
                    <a:pt x="1589" y="201"/>
                  </a:lnTo>
                  <a:lnTo>
                    <a:pt x="1594" y="202"/>
                  </a:lnTo>
                  <a:lnTo>
                    <a:pt x="1597" y="202"/>
                  </a:lnTo>
                  <a:lnTo>
                    <a:pt x="1601" y="201"/>
                  </a:lnTo>
                  <a:lnTo>
                    <a:pt x="1603" y="199"/>
                  </a:lnTo>
                  <a:lnTo>
                    <a:pt x="1603" y="196"/>
                  </a:lnTo>
                  <a:lnTo>
                    <a:pt x="1601" y="190"/>
                  </a:lnTo>
                  <a:lnTo>
                    <a:pt x="1603" y="192"/>
                  </a:lnTo>
                  <a:lnTo>
                    <a:pt x="1604" y="193"/>
                  </a:lnTo>
                  <a:lnTo>
                    <a:pt x="1606" y="196"/>
                  </a:lnTo>
                  <a:lnTo>
                    <a:pt x="1607" y="202"/>
                  </a:lnTo>
                  <a:lnTo>
                    <a:pt x="1609" y="204"/>
                  </a:lnTo>
                  <a:lnTo>
                    <a:pt x="1609" y="207"/>
                  </a:lnTo>
                  <a:lnTo>
                    <a:pt x="1606" y="213"/>
                  </a:lnTo>
                  <a:lnTo>
                    <a:pt x="1607" y="216"/>
                  </a:lnTo>
                  <a:lnTo>
                    <a:pt x="1610" y="217"/>
                  </a:lnTo>
                  <a:lnTo>
                    <a:pt x="1610" y="227"/>
                  </a:lnTo>
                  <a:lnTo>
                    <a:pt x="1609" y="230"/>
                  </a:lnTo>
                  <a:lnTo>
                    <a:pt x="1609" y="234"/>
                  </a:lnTo>
                  <a:lnTo>
                    <a:pt x="1607" y="236"/>
                  </a:lnTo>
                  <a:lnTo>
                    <a:pt x="1606" y="239"/>
                  </a:lnTo>
                  <a:lnTo>
                    <a:pt x="1606" y="242"/>
                  </a:lnTo>
                  <a:lnTo>
                    <a:pt x="1606" y="243"/>
                  </a:lnTo>
                  <a:lnTo>
                    <a:pt x="1607" y="246"/>
                  </a:lnTo>
                  <a:lnTo>
                    <a:pt x="1612" y="248"/>
                  </a:lnTo>
                  <a:lnTo>
                    <a:pt x="1612" y="246"/>
                  </a:lnTo>
                  <a:lnTo>
                    <a:pt x="1612" y="245"/>
                  </a:lnTo>
                  <a:lnTo>
                    <a:pt x="1609" y="245"/>
                  </a:lnTo>
                  <a:lnTo>
                    <a:pt x="1607" y="243"/>
                  </a:lnTo>
                  <a:lnTo>
                    <a:pt x="1606" y="240"/>
                  </a:lnTo>
                  <a:lnTo>
                    <a:pt x="1607" y="237"/>
                  </a:lnTo>
                  <a:lnTo>
                    <a:pt x="1609" y="236"/>
                  </a:lnTo>
                  <a:lnTo>
                    <a:pt x="1610" y="230"/>
                  </a:lnTo>
                  <a:lnTo>
                    <a:pt x="1610" y="227"/>
                  </a:lnTo>
                  <a:lnTo>
                    <a:pt x="1610" y="222"/>
                  </a:lnTo>
                  <a:lnTo>
                    <a:pt x="1612" y="220"/>
                  </a:lnTo>
                  <a:lnTo>
                    <a:pt x="1613" y="219"/>
                  </a:lnTo>
                  <a:lnTo>
                    <a:pt x="1613" y="219"/>
                  </a:lnTo>
                  <a:lnTo>
                    <a:pt x="1615" y="217"/>
                  </a:lnTo>
                  <a:lnTo>
                    <a:pt x="1613" y="216"/>
                  </a:lnTo>
                  <a:lnTo>
                    <a:pt x="1612" y="216"/>
                  </a:lnTo>
                  <a:lnTo>
                    <a:pt x="1610" y="214"/>
                  </a:lnTo>
                  <a:lnTo>
                    <a:pt x="1610" y="210"/>
                  </a:lnTo>
                  <a:lnTo>
                    <a:pt x="1615" y="210"/>
                  </a:lnTo>
                  <a:lnTo>
                    <a:pt x="1616" y="207"/>
                  </a:lnTo>
                  <a:lnTo>
                    <a:pt x="1625" y="207"/>
                  </a:lnTo>
                  <a:lnTo>
                    <a:pt x="1633" y="202"/>
                  </a:lnTo>
                  <a:lnTo>
                    <a:pt x="1647" y="204"/>
                  </a:lnTo>
                  <a:lnTo>
                    <a:pt x="1656" y="207"/>
                  </a:lnTo>
                  <a:lnTo>
                    <a:pt x="1671" y="207"/>
                  </a:lnTo>
                  <a:lnTo>
                    <a:pt x="1676" y="210"/>
                  </a:lnTo>
                  <a:lnTo>
                    <a:pt x="1676" y="210"/>
                  </a:lnTo>
                  <a:lnTo>
                    <a:pt x="1677" y="211"/>
                  </a:lnTo>
                  <a:lnTo>
                    <a:pt x="1674" y="213"/>
                  </a:lnTo>
                  <a:lnTo>
                    <a:pt x="1671" y="213"/>
                  </a:lnTo>
                  <a:lnTo>
                    <a:pt x="1670" y="216"/>
                  </a:lnTo>
                  <a:lnTo>
                    <a:pt x="1671" y="222"/>
                  </a:lnTo>
                  <a:lnTo>
                    <a:pt x="1677" y="227"/>
                  </a:lnTo>
                  <a:lnTo>
                    <a:pt x="1683" y="230"/>
                  </a:lnTo>
                  <a:lnTo>
                    <a:pt x="1686" y="233"/>
                  </a:lnTo>
                  <a:lnTo>
                    <a:pt x="1689" y="233"/>
                  </a:lnTo>
                  <a:lnTo>
                    <a:pt x="1697" y="233"/>
                  </a:lnTo>
                  <a:lnTo>
                    <a:pt x="1701" y="234"/>
                  </a:lnTo>
                  <a:lnTo>
                    <a:pt x="1706" y="233"/>
                  </a:lnTo>
                  <a:lnTo>
                    <a:pt x="1711" y="233"/>
                  </a:lnTo>
                  <a:lnTo>
                    <a:pt x="1712" y="234"/>
                  </a:lnTo>
                  <a:lnTo>
                    <a:pt x="1715" y="236"/>
                  </a:lnTo>
                  <a:lnTo>
                    <a:pt x="1717" y="237"/>
                  </a:lnTo>
                  <a:lnTo>
                    <a:pt x="1721" y="237"/>
                  </a:lnTo>
                  <a:lnTo>
                    <a:pt x="1723" y="237"/>
                  </a:lnTo>
                  <a:lnTo>
                    <a:pt x="1723" y="236"/>
                  </a:lnTo>
                  <a:lnTo>
                    <a:pt x="1723" y="236"/>
                  </a:lnTo>
                  <a:lnTo>
                    <a:pt x="1720" y="233"/>
                  </a:lnTo>
                  <a:lnTo>
                    <a:pt x="1721" y="231"/>
                  </a:lnTo>
                  <a:lnTo>
                    <a:pt x="1721" y="231"/>
                  </a:lnTo>
                  <a:lnTo>
                    <a:pt x="1726" y="234"/>
                  </a:lnTo>
                  <a:lnTo>
                    <a:pt x="1729" y="234"/>
                  </a:lnTo>
                  <a:lnTo>
                    <a:pt x="1730" y="233"/>
                  </a:lnTo>
                  <a:lnTo>
                    <a:pt x="1732" y="228"/>
                  </a:lnTo>
                  <a:lnTo>
                    <a:pt x="1732" y="227"/>
                  </a:lnTo>
                  <a:lnTo>
                    <a:pt x="1733" y="225"/>
                  </a:lnTo>
                  <a:lnTo>
                    <a:pt x="1733" y="225"/>
                  </a:lnTo>
                  <a:lnTo>
                    <a:pt x="1733" y="224"/>
                  </a:lnTo>
                  <a:lnTo>
                    <a:pt x="1732" y="220"/>
                  </a:lnTo>
                  <a:lnTo>
                    <a:pt x="1732" y="217"/>
                  </a:lnTo>
                  <a:lnTo>
                    <a:pt x="1730" y="214"/>
                  </a:lnTo>
                  <a:lnTo>
                    <a:pt x="1730" y="214"/>
                  </a:lnTo>
                  <a:lnTo>
                    <a:pt x="1730" y="210"/>
                  </a:lnTo>
                  <a:lnTo>
                    <a:pt x="1732" y="205"/>
                  </a:lnTo>
                  <a:lnTo>
                    <a:pt x="1732" y="204"/>
                  </a:lnTo>
                  <a:lnTo>
                    <a:pt x="1737" y="205"/>
                  </a:lnTo>
                  <a:lnTo>
                    <a:pt x="1738" y="202"/>
                  </a:lnTo>
                  <a:lnTo>
                    <a:pt x="1740" y="202"/>
                  </a:lnTo>
                  <a:lnTo>
                    <a:pt x="1744" y="199"/>
                  </a:lnTo>
                  <a:lnTo>
                    <a:pt x="1746" y="199"/>
                  </a:lnTo>
                  <a:lnTo>
                    <a:pt x="1749" y="202"/>
                  </a:lnTo>
                  <a:lnTo>
                    <a:pt x="1759" y="210"/>
                  </a:lnTo>
                  <a:lnTo>
                    <a:pt x="1758" y="213"/>
                  </a:lnTo>
                  <a:lnTo>
                    <a:pt x="1761" y="213"/>
                  </a:lnTo>
                  <a:lnTo>
                    <a:pt x="1762" y="211"/>
                  </a:lnTo>
                  <a:lnTo>
                    <a:pt x="1765" y="210"/>
                  </a:lnTo>
                  <a:lnTo>
                    <a:pt x="1767" y="208"/>
                  </a:lnTo>
                  <a:lnTo>
                    <a:pt x="1767" y="210"/>
                  </a:lnTo>
                  <a:lnTo>
                    <a:pt x="1767" y="210"/>
                  </a:lnTo>
                  <a:lnTo>
                    <a:pt x="1767" y="213"/>
                  </a:lnTo>
                  <a:lnTo>
                    <a:pt x="1767" y="214"/>
                  </a:lnTo>
                  <a:lnTo>
                    <a:pt x="1767" y="216"/>
                  </a:lnTo>
                  <a:lnTo>
                    <a:pt x="1767" y="216"/>
                  </a:lnTo>
                  <a:lnTo>
                    <a:pt x="1770" y="217"/>
                  </a:lnTo>
                  <a:lnTo>
                    <a:pt x="1773" y="213"/>
                  </a:lnTo>
                  <a:lnTo>
                    <a:pt x="1774" y="210"/>
                  </a:lnTo>
                  <a:lnTo>
                    <a:pt x="1776" y="208"/>
                  </a:lnTo>
                  <a:lnTo>
                    <a:pt x="1786" y="211"/>
                  </a:lnTo>
                  <a:lnTo>
                    <a:pt x="1788" y="213"/>
                  </a:lnTo>
                  <a:lnTo>
                    <a:pt x="1789" y="214"/>
                  </a:lnTo>
                  <a:lnTo>
                    <a:pt x="1789" y="216"/>
                  </a:lnTo>
                  <a:lnTo>
                    <a:pt x="1791" y="217"/>
                  </a:lnTo>
                  <a:lnTo>
                    <a:pt x="1792" y="217"/>
                  </a:lnTo>
                  <a:lnTo>
                    <a:pt x="1792" y="219"/>
                  </a:lnTo>
                  <a:lnTo>
                    <a:pt x="1792" y="220"/>
                  </a:lnTo>
                  <a:lnTo>
                    <a:pt x="1797" y="220"/>
                  </a:lnTo>
                  <a:lnTo>
                    <a:pt x="1798" y="222"/>
                  </a:lnTo>
                  <a:lnTo>
                    <a:pt x="1800" y="224"/>
                  </a:lnTo>
                  <a:lnTo>
                    <a:pt x="1800" y="227"/>
                  </a:lnTo>
                  <a:lnTo>
                    <a:pt x="1800" y="228"/>
                  </a:lnTo>
                  <a:lnTo>
                    <a:pt x="1801" y="228"/>
                  </a:lnTo>
                  <a:lnTo>
                    <a:pt x="1803" y="228"/>
                  </a:lnTo>
                  <a:lnTo>
                    <a:pt x="1801" y="230"/>
                  </a:lnTo>
                  <a:lnTo>
                    <a:pt x="1800" y="233"/>
                  </a:lnTo>
                  <a:lnTo>
                    <a:pt x="1798" y="234"/>
                  </a:lnTo>
                  <a:lnTo>
                    <a:pt x="1797" y="237"/>
                  </a:lnTo>
                  <a:lnTo>
                    <a:pt x="1797" y="237"/>
                  </a:lnTo>
                  <a:lnTo>
                    <a:pt x="1801" y="237"/>
                  </a:lnTo>
                  <a:lnTo>
                    <a:pt x="1804" y="242"/>
                  </a:lnTo>
                  <a:lnTo>
                    <a:pt x="1804" y="245"/>
                  </a:lnTo>
                  <a:lnTo>
                    <a:pt x="1803" y="245"/>
                  </a:lnTo>
                  <a:lnTo>
                    <a:pt x="1798" y="249"/>
                  </a:lnTo>
                  <a:lnTo>
                    <a:pt x="1797" y="251"/>
                  </a:lnTo>
                  <a:lnTo>
                    <a:pt x="1795" y="251"/>
                  </a:lnTo>
                  <a:lnTo>
                    <a:pt x="1794" y="251"/>
                  </a:lnTo>
                  <a:lnTo>
                    <a:pt x="1795" y="252"/>
                  </a:lnTo>
                  <a:lnTo>
                    <a:pt x="1803" y="254"/>
                  </a:lnTo>
                  <a:lnTo>
                    <a:pt x="1804" y="255"/>
                  </a:lnTo>
                  <a:lnTo>
                    <a:pt x="1806" y="260"/>
                  </a:lnTo>
                  <a:lnTo>
                    <a:pt x="1806" y="266"/>
                  </a:lnTo>
                  <a:lnTo>
                    <a:pt x="1804" y="269"/>
                  </a:lnTo>
                  <a:lnTo>
                    <a:pt x="1800" y="269"/>
                  </a:lnTo>
                  <a:lnTo>
                    <a:pt x="1795" y="263"/>
                  </a:lnTo>
                  <a:lnTo>
                    <a:pt x="1791" y="260"/>
                  </a:lnTo>
                  <a:lnTo>
                    <a:pt x="1786" y="255"/>
                  </a:lnTo>
                  <a:lnTo>
                    <a:pt x="1786" y="257"/>
                  </a:lnTo>
                  <a:lnTo>
                    <a:pt x="1788" y="260"/>
                  </a:lnTo>
                  <a:lnTo>
                    <a:pt x="1789" y="263"/>
                  </a:lnTo>
                  <a:lnTo>
                    <a:pt x="1794" y="269"/>
                  </a:lnTo>
                  <a:lnTo>
                    <a:pt x="1800" y="283"/>
                  </a:lnTo>
                  <a:lnTo>
                    <a:pt x="1801" y="281"/>
                  </a:lnTo>
                  <a:lnTo>
                    <a:pt x="1803" y="280"/>
                  </a:lnTo>
                  <a:lnTo>
                    <a:pt x="1803" y="278"/>
                  </a:lnTo>
                  <a:lnTo>
                    <a:pt x="1803" y="275"/>
                  </a:lnTo>
                  <a:lnTo>
                    <a:pt x="1804" y="277"/>
                  </a:lnTo>
                  <a:lnTo>
                    <a:pt x="1804" y="278"/>
                  </a:lnTo>
                  <a:lnTo>
                    <a:pt x="1807" y="283"/>
                  </a:lnTo>
                  <a:lnTo>
                    <a:pt x="1804" y="283"/>
                  </a:lnTo>
                  <a:lnTo>
                    <a:pt x="1800" y="284"/>
                  </a:lnTo>
                  <a:lnTo>
                    <a:pt x="1800" y="286"/>
                  </a:lnTo>
                  <a:lnTo>
                    <a:pt x="1800" y="289"/>
                  </a:lnTo>
                  <a:lnTo>
                    <a:pt x="1803" y="289"/>
                  </a:lnTo>
                  <a:lnTo>
                    <a:pt x="1804" y="292"/>
                  </a:lnTo>
                  <a:lnTo>
                    <a:pt x="1806" y="296"/>
                  </a:lnTo>
                  <a:lnTo>
                    <a:pt x="1810" y="307"/>
                  </a:lnTo>
                  <a:lnTo>
                    <a:pt x="1813" y="309"/>
                  </a:lnTo>
                  <a:lnTo>
                    <a:pt x="1816" y="313"/>
                  </a:lnTo>
                  <a:lnTo>
                    <a:pt x="1819" y="316"/>
                  </a:lnTo>
                  <a:lnTo>
                    <a:pt x="1821" y="316"/>
                  </a:lnTo>
                  <a:lnTo>
                    <a:pt x="1822" y="313"/>
                  </a:lnTo>
                  <a:lnTo>
                    <a:pt x="1824" y="315"/>
                  </a:lnTo>
                  <a:lnTo>
                    <a:pt x="1824" y="319"/>
                  </a:lnTo>
                  <a:lnTo>
                    <a:pt x="1825" y="321"/>
                  </a:lnTo>
                  <a:lnTo>
                    <a:pt x="1827" y="321"/>
                  </a:lnTo>
                  <a:lnTo>
                    <a:pt x="1828" y="321"/>
                  </a:lnTo>
                  <a:lnTo>
                    <a:pt x="1832" y="318"/>
                  </a:lnTo>
                  <a:lnTo>
                    <a:pt x="1833" y="315"/>
                  </a:lnTo>
                  <a:lnTo>
                    <a:pt x="1835" y="307"/>
                  </a:lnTo>
                  <a:lnTo>
                    <a:pt x="1836" y="304"/>
                  </a:lnTo>
                  <a:lnTo>
                    <a:pt x="1838" y="303"/>
                  </a:lnTo>
                  <a:lnTo>
                    <a:pt x="1838" y="301"/>
                  </a:lnTo>
                  <a:lnTo>
                    <a:pt x="1838" y="298"/>
                  </a:lnTo>
                  <a:lnTo>
                    <a:pt x="1839" y="293"/>
                  </a:lnTo>
                  <a:lnTo>
                    <a:pt x="1841" y="287"/>
                  </a:lnTo>
                  <a:lnTo>
                    <a:pt x="1842" y="284"/>
                  </a:lnTo>
                  <a:lnTo>
                    <a:pt x="1845" y="277"/>
                  </a:lnTo>
                  <a:lnTo>
                    <a:pt x="1845" y="275"/>
                  </a:lnTo>
                  <a:lnTo>
                    <a:pt x="1847" y="278"/>
                  </a:lnTo>
                  <a:lnTo>
                    <a:pt x="1847" y="281"/>
                  </a:lnTo>
                  <a:lnTo>
                    <a:pt x="1848" y="283"/>
                  </a:lnTo>
                  <a:lnTo>
                    <a:pt x="1848" y="283"/>
                  </a:lnTo>
                  <a:lnTo>
                    <a:pt x="1851" y="289"/>
                  </a:lnTo>
                  <a:lnTo>
                    <a:pt x="1856" y="293"/>
                  </a:lnTo>
                  <a:lnTo>
                    <a:pt x="1859" y="295"/>
                  </a:lnTo>
                  <a:lnTo>
                    <a:pt x="1864" y="296"/>
                  </a:lnTo>
                  <a:lnTo>
                    <a:pt x="1871" y="296"/>
                  </a:lnTo>
                  <a:lnTo>
                    <a:pt x="1873" y="293"/>
                  </a:lnTo>
                  <a:lnTo>
                    <a:pt x="1876" y="292"/>
                  </a:lnTo>
                  <a:lnTo>
                    <a:pt x="1879" y="290"/>
                  </a:lnTo>
                  <a:lnTo>
                    <a:pt x="1882" y="289"/>
                  </a:lnTo>
                  <a:lnTo>
                    <a:pt x="1886" y="287"/>
                  </a:lnTo>
                  <a:lnTo>
                    <a:pt x="1888" y="287"/>
                  </a:lnTo>
                  <a:lnTo>
                    <a:pt x="1892" y="290"/>
                  </a:lnTo>
                  <a:lnTo>
                    <a:pt x="1900" y="296"/>
                  </a:lnTo>
                  <a:lnTo>
                    <a:pt x="1903" y="298"/>
                  </a:lnTo>
                  <a:lnTo>
                    <a:pt x="1905" y="300"/>
                  </a:lnTo>
                  <a:lnTo>
                    <a:pt x="1908" y="304"/>
                  </a:lnTo>
                  <a:lnTo>
                    <a:pt x="1909" y="306"/>
                  </a:lnTo>
                  <a:lnTo>
                    <a:pt x="1911" y="307"/>
                  </a:lnTo>
                  <a:lnTo>
                    <a:pt x="1912" y="306"/>
                  </a:lnTo>
                  <a:lnTo>
                    <a:pt x="1911" y="306"/>
                  </a:lnTo>
                  <a:lnTo>
                    <a:pt x="1911" y="304"/>
                  </a:lnTo>
                  <a:lnTo>
                    <a:pt x="1909" y="303"/>
                  </a:lnTo>
                  <a:lnTo>
                    <a:pt x="1912" y="301"/>
                  </a:lnTo>
                  <a:lnTo>
                    <a:pt x="1912" y="301"/>
                  </a:lnTo>
                  <a:lnTo>
                    <a:pt x="1912" y="300"/>
                  </a:lnTo>
                  <a:lnTo>
                    <a:pt x="1915" y="300"/>
                  </a:lnTo>
                  <a:lnTo>
                    <a:pt x="1912" y="298"/>
                  </a:lnTo>
                  <a:lnTo>
                    <a:pt x="1912" y="298"/>
                  </a:lnTo>
                  <a:lnTo>
                    <a:pt x="1911" y="296"/>
                  </a:lnTo>
                  <a:lnTo>
                    <a:pt x="1911" y="295"/>
                  </a:lnTo>
                  <a:lnTo>
                    <a:pt x="1912" y="293"/>
                  </a:lnTo>
                  <a:lnTo>
                    <a:pt x="1912" y="292"/>
                  </a:lnTo>
                  <a:lnTo>
                    <a:pt x="1914" y="290"/>
                  </a:lnTo>
                  <a:lnTo>
                    <a:pt x="1914" y="289"/>
                  </a:lnTo>
                  <a:lnTo>
                    <a:pt x="1915" y="289"/>
                  </a:lnTo>
                  <a:lnTo>
                    <a:pt x="1918" y="290"/>
                  </a:lnTo>
                  <a:lnTo>
                    <a:pt x="1920" y="287"/>
                  </a:lnTo>
                  <a:lnTo>
                    <a:pt x="1921" y="287"/>
                  </a:lnTo>
                  <a:lnTo>
                    <a:pt x="1924" y="290"/>
                  </a:lnTo>
                  <a:lnTo>
                    <a:pt x="1926" y="295"/>
                  </a:lnTo>
                  <a:lnTo>
                    <a:pt x="1927" y="295"/>
                  </a:lnTo>
                  <a:lnTo>
                    <a:pt x="1932" y="293"/>
                  </a:lnTo>
                  <a:lnTo>
                    <a:pt x="1936" y="293"/>
                  </a:lnTo>
                  <a:lnTo>
                    <a:pt x="1935" y="290"/>
                  </a:lnTo>
                  <a:lnTo>
                    <a:pt x="1932" y="284"/>
                  </a:lnTo>
                  <a:lnTo>
                    <a:pt x="1932" y="278"/>
                  </a:lnTo>
                  <a:lnTo>
                    <a:pt x="1930" y="275"/>
                  </a:lnTo>
                  <a:lnTo>
                    <a:pt x="1929" y="275"/>
                  </a:lnTo>
                  <a:lnTo>
                    <a:pt x="1932" y="274"/>
                  </a:lnTo>
                  <a:lnTo>
                    <a:pt x="1935" y="268"/>
                  </a:lnTo>
                  <a:lnTo>
                    <a:pt x="1936" y="266"/>
                  </a:lnTo>
                  <a:lnTo>
                    <a:pt x="1938" y="265"/>
                  </a:lnTo>
                  <a:lnTo>
                    <a:pt x="1938" y="265"/>
                  </a:lnTo>
                  <a:lnTo>
                    <a:pt x="1932" y="265"/>
                  </a:lnTo>
                  <a:lnTo>
                    <a:pt x="1930" y="265"/>
                  </a:lnTo>
                  <a:lnTo>
                    <a:pt x="1929" y="266"/>
                  </a:lnTo>
                  <a:lnTo>
                    <a:pt x="1926" y="266"/>
                  </a:lnTo>
                  <a:lnTo>
                    <a:pt x="1926" y="263"/>
                  </a:lnTo>
                  <a:lnTo>
                    <a:pt x="1926" y="260"/>
                  </a:lnTo>
                  <a:lnTo>
                    <a:pt x="1929" y="254"/>
                  </a:lnTo>
                  <a:lnTo>
                    <a:pt x="1932" y="252"/>
                  </a:lnTo>
                  <a:lnTo>
                    <a:pt x="1941" y="252"/>
                  </a:lnTo>
                  <a:lnTo>
                    <a:pt x="1944" y="252"/>
                  </a:lnTo>
                  <a:lnTo>
                    <a:pt x="1949" y="249"/>
                  </a:lnTo>
                  <a:lnTo>
                    <a:pt x="1949" y="248"/>
                  </a:lnTo>
                  <a:lnTo>
                    <a:pt x="1949" y="243"/>
                  </a:lnTo>
                  <a:lnTo>
                    <a:pt x="1944" y="239"/>
                  </a:lnTo>
                  <a:lnTo>
                    <a:pt x="1944" y="237"/>
                  </a:lnTo>
                  <a:lnTo>
                    <a:pt x="1944" y="237"/>
                  </a:lnTo>
                  <a:lnTo>
                    <a:pt x="1946" y="237"/>
                  </a:lnTo>
                  <a:lnTo>
                    <a:pt x="1952" y="239"/>
                  </a:lnTo>
                  <a:lnTo>
                    <a:pt x="1955" y="240"/>
                  </a:lnTo>
                  <a:lnTo>
                    <a:pt x="1961" y="243"/>
                  </a:lnTo>
                  <a:lnTo>
                    <a:pt x="1979" y="245"/>
                  </a:lnTo>
                  <a:lnTo>
                    <a:pt x="1980" y="246"/>
                  </a:lnTo>
                  <a:lnTo>
                    <a:pt x="1988" y="246"/>
                  </a:lnTo>
                  <a:lnTo>
                    <a:pt x="1993" y="248"/>
                  </a:lnTo>
                  <a:lnTo>
                    <a:pt x="2000" y="249"/>
                  </a:lnTo>
                  <a:lnTo>
                    <a:pt x="2003" y="251"/>
                  </a:lnTo>
                  <a:lnTo>
                    <a:pt x="2006" y="252"/>
                  </a:lnTo>
                  <a:lnTo>
                    <a:pt x="2011" y="254"/>
                  </a:lnTo>
                  <a:lnTo>
                    <a:pt x="2012" y="255"/>
                  </a:lnTo>
                  <a:lnTo>
                    <a:pt x="2012" y="258"/>
                  </a:lnTo>
                  <a:lnTo>
                    <a:pt x="2003" y="258"/>
                  </a:lnTo>
                  <a:lnTo>
                    <a:pt x="2000" y="257"/>
                  </a:lnTo>
                  <a:lnTo>
                    <a:pt x="1996" y="257"/>
                  </a:lnTo>
                  <a:lnTo>
                    <a:pt x="1994" y="257"/>
                  </a:lnTo>
                  <a:lnTo>
                    <a:pt x="1993" y="260"/>
                  </a:lnTo>
                  <a:lnTo>
                    <a:pt x="1990" y="263"/>
                  </a:lnTo>
                  <a:lnTo>
                    <a:pt x="1987" y="263"/>
                  </a:lnTo>
                  <a:lnTo>
                    <a:pt x="1988" y="265"/>
                  </a:lnTo>
                  <a:lnTo>
                    <a:pt x="1991" y="266"/>
                  </a:lnTo>
                  <a:lnTo>
                    <a:pt x="1997" y="263"/>
                  </a:lnTo>
                  <a:lnTo>
                    <a:pt x="2017" y="262"/>
                  </a:lnTo>
                  <a:lnTo>
                    <a:pt x="2020" y="262"/>
                  </a:lnTo>
                  <a:lnTo>
                    <a:pt x="2020" y="263"/>
                  </a:lnTo>
                  <a:lnTo>
                    <a:pt x="2017" y="268"/>
                  </a:lnTo>
                  <a:lnTo>
                    <a:pt x="2014" y="272"/>
                  </a:lnTo>
                  <a:lnTo>
                    <a:pt x="2011" y="275"/>
                  </a:lnTo>
                  <a:lnTo>
                    <a:pt x="2009" y="275"/>
                  </a:lnTo>
                  <a:lnTo>
                    <a:pt x="2012" y="268"/>
                  </a:lnTo>
                  <a:lnTo>
                    <a:pt x="2011" y="268"/>
                  </a:lnTo>
                  <a:lnTo>
                    <a:pt x="2011" y="268"/>
                  </a:lnTo>
                  <a:lnTo>
                    <a:pt x="2008" y="265"/>
                  </a:lnTo>
                  <a:lnTo>
                    <a:pt x="2006" y="265"/>
                  </a:lnTo>
                  <a:lnTo>
                    <a:pt x="2006" y="265"/>
                  </a:lnTo>
                  <a:lnTo>
                    <a:pt x="2006" y="266"/>
                  </a:lnTo>
                  <a:lnTo>
                    <a:pt x="2005" y="271"/>
                  </a:lnTo>
                  <a:lnTo>
                    <a:pt x="2006" y="272"/>
                  </a:lnTo>
                  <a:lnTo>
                    <a:pt x="2006" y="275"/>
                  </a:lnTo>
                  <a:lnTo>
                    <a:pt x="2002" y="277"/>
                  </a:lnTo>
                  <a:lnTo>
                    <a:pt x="2000" y="277"/>
                  </a:lnTo>
                  <a:lnTo>
                    <a:pt x="1999" y="275"/>
                  </a:lnTo>
                  <a:lnTo>
                    <a:pt x="1999" y="275"/>
                  </a:lnTo>
                  <a:lnTo>
                    <a:pt x="1997" y="277"/>
                  </a:lnTo>
                  <a:lnTo>
                    <a:pt x="1999" y="278"/>
                  </a:lnTo>
                  <a:lnTo>
                    <a:pt x="1999" y="280"/>
                  </a:lnTo>
                  <a:lnTo>
                    <a:pt x="1997" y="281"/>
                  </a:lnTo>
                  <a:lnTo>
                    <a:pt x="1997" y="283"/>
                  </a:lnTo>
                  <a:lnTo>
                    <a:pt x="1999" y="284"/>
                  </a:lnTo>
                  <a:lnTo>
                    <a:pt x="2000" y="284"/>
                  </a:lnTo>
                  <a:lnTo>
                    <a:pt x="2008" y="283"/>
                  </a:lnTo>
                  <a:lnTo>
                    <a:pt x="2011" y="280"/>
                  </a:lnTo>
                  <a:lnTo>
                    <a:pt x="2014" y="277"/>
                  </a:lnTo>
                  <a:lnTo>
                    <a:pt x="2020" y="265"/>
                  </a:lnTo>
                  <a:lnTo>
                    <a:pt x="2023" y="262"/>
                  </a:lnTo>
                  <a:lnTo>
                    <a:pt x="2025" y="260"/>
                  </a:lnTo>
                  <a:lnTo>
                    <a:pt x="2028" y="260"/>
                  </a:lnTo>
                  <a:lnTo>
                    <a:pt x="2040" y="260"/>
                  </a:lnTo>
                  <a:lnTo>
                    <a:pt x="2046" y="263"/>
                  </a:lnTo>
                  <a:lnTo>
                    <a:pt x="2052" y="266"/>
                  </a:lnTo>
                  <a:lnTo>
                    <a:pt x="2056" y="269"/>
                  </a:lnTo>
                  <a:lnTo>
                    <a:pt x="2058" y="274"/>
                  </a:lnTo>
                  <a:lnTo>
                    <a:pt x="2058" y="275"/>
                  </a:lnTo>
                  <a:lnTo>
                    <a:pt x="2060" y="277"/>
                  </a:lnTo>
                  <a:lnTo>
                    <a:pt x="2058" y="280"/>
                  </a:lnTo>
                  <a:lnTo>
                    <a:pt x="2050" y="280"/>
                  </a:lnTo>
                  <a:lnTo>
                    <a:pt x="2047" y="281"/>
                  </a:lnTo>
                  <a:lnTo>
                    <a:pt x="2046" y="283"/>
                  </a:lnTo>
                  <a:lnTo>
                    <a:pt x="2046" y="283"/>
                  </a:lnTo>
                  <a:lnTo>
                    <a:pt x="2046" y="284"/>
                  </a:lnTo>
                  <a:lnTo>
                    <a:pt x="2046" y="286"/>
                  </a:lnTo>
                  <a:lnTo>
                    <a:pt x="2049" y="286"/>
                  </a:lnTo>
                  <a:lnTo>
                    <a:pt x="2052" y="286"/>
                  </a:lnTo>
                  <a:lnTo>
                    <a:pt x="2056" y="289"/>
                  </a:lnTo>
                  <a:lnTo>
                    <a:pt x="2058" y="289"/>
                  </a:lnTo>
                  <a:lnTo>
                    <a:pt x="2060" y="292"/>
                  </a:lnTo>
                  <a:lnTo>
                    <a:pt x="2060" y="292"/>
                  </a:lnTo>
                  <a:lnTo>
                    <a:pt x="2066" y="292"/>
                  </a:lnTo>
                  <a:lnTo>
                    <a:pt x="2067" y="292"/>
                  </a:lnTo>
                  <a:lnTo>
                    <a:pt x="2067" y="295"/>
                  </a:lnTo>
                  <a:lnTo>
                    <a:pt x="2066" y="296"/>
                  </a:lnTo>
                  <a:lnTo>
                    <a:pt x="2064" y="298"/>
                  </a:lnTo>
                  <a:lnTo>
                    <a:pt x="2060" y="303"/>
                  </a:lnTo>
                  <a:lnTo>
                    <a:pt x="2061" y="301"/>
                  </a:lnTo>
                  <a:lnTo>
                    <a:pt x="2069" y="298"/>
                  </a:lnTo>
                  <a:lnTo>
                    <a:pt x="2070" y="296"/>
                  </a:lnTo>
                  <a:lnTo>
                    <a:pt x="2073" y="298"/>
                  </a:lnTo>
                  <a:lnTo>
                    <a:pt x="2078" y="301"/>
                  </a:lnTo>
                  <a:lnTo>
                    <a:pt x="2081" y="304"/>
                  </a:lnTo>
                  <a:lnTo>
                    <a:pt x="2084" y="310"/>
                  </a:lnTo>
                  <a:lnTo>
                    <a:pt x="2084" y="312"/>
                  </a:lnTo>
                  <a:lnTo>
                    <a:pt x="2081" y="312"/>
                  </a:lnTo>
                  <a:lnTo>
                    <a:pt x="2090" y="318"/>
                  </a:lnTo>
                  <a:lnTo>
                    <a:pt x="2093" y="318"/>
                  </a:lnTo>
                  <a:lnTo>
                    <a:pt x="2101" y="316"/>
                  </a:lnTo>
                  <a:lnTo>
                    <a:pt x="2105" y="316"/>
                  </a:lnTo>
                  <a:lnTo>
                    <a:pt x="2113" y="313"/>
                  </a:lnTo>
                  <a:lnTo>
                    <a:pt x="2120" y="310"/>
                  </a:lnTo>
                  <a:lnTo>
                    <a:pt x="2128" y="310"/>
                  </a:lnTo>
                  <a:lnTo>
                    <a:pt x="2131" y="309"/>
                  </a:lnTo>
                  <a:lnTo>
                    <a:pt x="2140" y="309"/>
                  </a:lnTo>
                  <a:lnTo>
                    <a:pt x="2151" y="309"/>
                  </a:lnTo>
                  <a:lnTo>
                    <a:pt x="2157" y="310"/>
                  </a:lnTo>
                  <a:lnTo>
                    <a:pt x="2166" y="315"/>
                  </a:lnTo>
                  <a:lnTo>
                    <a:pt x="2173" y="319"/>
                  </a:lnTo>
                  <a:lnTo>
                    <a:pt x="2178" y="325"/>
                  </a:lnTo>
                  <a:lnTo>
                    <a:pt x="2180" y="327"/>
                  </a:lnTo>
                  <a:lnTo>
                    <a:pt x="2181" y="330"/>
                  </a:lnTo>
                  <a:lnTo>
                    <a:pt x="2181" y="333"/>
                  </a:lnTo>
                  <a:lnTo>
                    <a:pt x="2181" y="338"/>
                  </a:lnTo>
                  <a:lnTo>
                    <a:pt x="2181" y="341"/>
                  </a:lnTo>
                  <a:lnTo>
                    <a:pt x="2180" y="342"/>
                  </a:lnTo>
                  <a:lnTo>
                    <a:pt x="2180" y="345"/>
                  </a:lnTo>
                  <a:lnTo>
                    <a:pt x="2180" y="348"/>
                  </a:lnTo>
                  <a:lnTo>
                    <a:pt x="2178" y="353"/>
                  </a:lnTo>
                  <a:lnTo>
                    <a:pt x="2180" y="356"/>
                  </a:lnTo>
                  <a:lnTo>
                    <a:pt x="2183" y="359"/>
                  </a:lnTo>
                  <a:lnTo>
                    <a:pt x="2190" y="360"/>
                  </a:lnTo>
                  <a:lnTo>
                    <a:pt x="2193" y="362"/>
                  </a:lnTo>
                  <a:lnTo>
                    <a:pt x="2193" y="368"/>
                  </a:lnTo>
                  <a:lnTo>
                    <a:pt x="2193" y="373"/>
                  </a:lnTo>
                  <a:lnTo>
                    <a:pt x="2195" y="380"/>
                  </a:lnTo>
                  <a:lnTo>
                    <a:pt x="2195" y="382"/>
                  </a:lnTo>
                  <a:lnTo>
                    <a:pt x="2198" y="385"/>
                  </a:lnTo>
                  <a:lnTo>
                    <a:pt x="2198" y="386"/>
                  </a:lnTo>
                  <a:lnTo>
                    <a:pt x="2195" y="395"/>
                  </a:lnTo>
                  <a:lnTo>
                    <a:pt x="2193" y="397"/>
                  </a:lnTo>
                  <a:lnTo>
                    <a:pt x="2192" y="400"/>
                  </a:lnTo>
                  <a:lnTo>
                    <a:pt x="2195" y="398"/>
                  </a:lnTo>
                  <a:lnTo>
                    <a:pt x="2196" y="395"/>
                  </a:lnTo>
                  <a:lnTo>
                    <a:pt x="2198" y="389"/>
                  </a:lnTo>
                  <a:lnTo>
                    <a:pt x="2199" y="389"/>
                  </a:lnTo>
                  <a:lnTo>
                    <a:pt x="2201" y="386"/>
                  </a:lnTo>
                  <a:lnTo>
                    <a:pt x="2201" y="382"/>
                  </a:lnTo>
                  <a:lnTo>
                    <a:pt x="2199" y="377"/>
                  </a:lnTo>
                  <a:lnTo>
                    <a:pt x="2199" y="373"/>
                  </a:lnTo>
                  <a:lnTo>
                    <a:pt x="2201" y="371"/>
                  </a:lnTo>
                  <a:lnTo>
                    <a:pt x="2205" y="365"/>
                  </a:lnTo>
                  <a:lnTo>
                    <a:pt x="2208" y="362"/>
                  </a:lnTo>
                  <a:lnTo>
                    <a:pt x="2210" y="360"/>
                  </a:lnTo>
                  <a:lnTo>
                    <a:pt x="2218" y="360"/>
                  </a:lnTo>
                  <a:lnTo>
                    <a:pt x="2221" y="359"/>
                  </a:lnTo>
                  <a:lnTo>
                    <a:pt x="2225" y="359"/>
                  </a:lnTo>
                  <a:lnTo>
                    <a:pt x="2227" y="359"/>
                  </a:lnTo>
                  <a:lnTo>
                    <a:pt x="2230" y="357"/>
                  </a:lnTo>
                  <a:lnTo>
                    <a:pt x="2233" y="359"/>
                  </a:lnTo>
                  <a:lnTo>
                    <a:pt x="2237" y="362"/>
                  </a:lnTo>
                  <a:lnTo>
                    <a:pt x="2252" y="363"/>
                  </a:lnTo>
                  <a:lnTo>
                    <a:pt x="2256" y="365"/>
                  </a:lnTo>
                  <a:lnTo>
                    <a:pt x="2265" y="366"/>
                  </a:lnTo>
                  <a:lnTo>
                    <a:pt x="2266" y="366"/>
                  </a:lnTo>
                  <a:lnTo>
                    <a:pt x="2268" y="365"/>
                  </a:lnTo>
                  <a:lnTo>
                    <a:pt x="2275" y="357"/>
                  </a:lnTo>
                  <a:lnTo>
                    <a:pt x="2278" y="359"/>
                  </a:lnTo>
                  <a:lnTo>
                    <a:pt x="2278" y="359"/>
                  </a:lnTo>
                  <a:lnTo>
                    <a:pt x="2280" y="362"/>
                  </a:lnTo>
                  <a:lnTo>
                    <a:pt x="2281" y="363"/>
                  </a:lnTo>
                  <a:lnTo>
                    <a:pt x="2283" y="368"/>
                  </a:lnTo>
                  <a:lnTo>
                    <a:pt x="2283" y="374"/>
                  </a:lnTo>
                  <a:lnTo>
                    <a:pt x="2284" y="376"/>
                  </a:lnTo>
                  <a:lnTo>
                    <a:pt x="2287" y="376"/>
                  </a:lnTo>
                  <a:lnTo>
                    <a:pt x="2292" y="379"/>
                  </a:lnTo>
                  <a:lnTo>
                    <a:pt x="2295" y="380"/>
                  </a:lnTo>
                  <a:lnTo>
                    <a:pt x="2297" y="386"/>
                  </a:lnTo>
                  <a:lnTo>
                    <a:pt x="2300" y="391"/>
                  </a:lnTo>
                  <a:lnTo>
                    <a:pt x="2306" y="391"/>
                  </a:lnTo>
                  <a:lnTo>
                    <a:pt x="2310" y="389"/>
                  </a:lnTo>
                  <a:lnTo>
                    <a:pt x="2316" y="382"/>
                  </a:lnTo>
                  <a:lnTo>
                    <a:pt x="2316" y="379"/>
                  </a:lnTo>
                  <a:lnTo>
                    <a:pt x="2315" y="374"/>
                  </a:lnTo>
                  <a:lnTo>
                    <a:pt x="2313" y="369"/>
                  </a:lnTo>
                  <a:lnTo>
                    <a:pt x="2312" y="363"/>
                  </a:lnTo>
                  <a:lnTo>
                    <a:pt x="2306" y="362"/>
                  </a:lnTo>
                  <a:lnTo>
                    <a:pt x="2307" y="360"/>
                  </a:lnTo>
                  <a:lnTo>
                    <a:pt x="2309" y="357"/>
                  </a:lnTo>
                  <a:lnTo>
                    <a:pt x="2310" y="354"/>
                  </a:lnTo>
                  <a:lnTo>
                    <a:pt x="2310" y="351"/>
                  </a:lnTo>
                  <a:lnTo>
                    <a:pt x="2310" y="345"/>
                  </a:lnTo>
                  <a:lnTo>
                    <a:pt x="2315" y="345"/>
                  </a:lnTo>
                  <a:lnTo>
                    <a:pt x="2319" y="345"/>
                  </a:lnTo>
                  <a:lnTo>
                    <a:pt x="2328" y="348"/>
                  </a:lnTo>
                  <a:lnTo>
                    <a:pt x="2336" y="350"/>
                  </a:lnTo>
                  <a:lnTo>
                    <a:pt x="2339" y="351"/>
                  </a:lnTo>
                  <a:lnTo>
                    <a:pt x="2342" y="353"/>
                  </a:lnTo>
                  <a:lnTo>
                    <a:pt x="2345" y="354"/>
                  </a:lnTo>
                  <a:lnTo>
                    <a:pt x="2345" y="351"/>
                  </a:lnTo>
                  <a:lnTo>
                    <a:pt x="2347" y="350"/>
                  </a:lnTo>
                  <a:lnTo>
                    <a:pt x="2350" y="353"/>
                  </a:lnTo>
                  <a:lnTo>
                    <a:pt x="2353" y="353"/>
                  </a:lnTo>
                  <a:lnTo>
                    <a:pt x="2357" y="353"/>
                  </a:lnTo>
                  <a:lnTo>
                    <a:pt x="2363" y="354"/>
                  </a:lnTo>
                  <a:lnTo>
                    <a:pt x="2369" y="353"/>
                  </a:lnTo>
                  <a:lnTo>
                    <a:pt x="2374" y="351"/>
                  </a:lnTo>
                  <a:lnTo>
                    <a:pt x="2377" y="353"/>
                  </a:lnTo>
                  <a:lnTo>
                    <a:pt x="2379" y="353"/>
                  </a:lnTo>
                  <a:lnTo>
                    <a:pt x="2383" y="357"/>
                  </a:lnTo>
                  <a:lnTo>
                    <a:pt x="2389" y="360"/>
                  </a:lnTo>
                  <a:lnTo>
                    <a:pt x="2395" y="362"/>
                  </a:lnTo>
                  <a:lnTo>
                    <a:pt x="2401" y="366"/>
                  </a:lnTo>
                  <a:lnTo>
                    <a:pt x="2407" y="368"/>
                  </a:lnTo>
                  <a:lnTo>
                    <a:pt x="2412" y="369"/>
                  </a:lnTo>
                  <a:lnTo>
                    <a:pt x="2414" y="371"/>
                  </a:lnTo>
                  <a:lnTo>
                    <a:pt x="2414" y="373"/>
                  </a:lnTo>
                  <a:lnTo>
                    <a:pt x="2414" y="374"/>
                  </a:lnTo>
                  <a:lnTo>
                    <a:pt x="2418" y="374"/>
                  </a:lnTo>
                  <a:lnTo>
                    <a:pt x="2426" y="383"/>
                  </a:lnTo>
                  <a:lnTo>
                    <a:pt x="2427" y="385"/>
                  </a:lnTo>
                  <a:lnTo>
                    <a:pt x="2427" y="385"/>
                  </a:lnTo>
                  <a:lnTo>
                    <a:pt x="2429" y="386"/>
                  </a:lnTo>
                  <a:lnTo>
                    <a:pt x="2432" y="386"/>
                  </a:lnTo>
                  <a:lnTo>
                    <a:pt x="2433" y="386"/>
                  </a:lnTo>
                  <a:lnTo>
                    <a:pt x="2433" y="386"/>
                  </a:lnTo>
                  <a:lnTo>
                    <a:pt x="2435" y="389"/>
                  </a:lnTo>
                  <a:lnTo>
                    <a:pt x="2436" y="389"/>
                  </a:lnTo>
                  <a:lnTo>
                    <a:pt x="2441" y="392"/>
                  </a:lnTo>
                  <a:lnTo>
                    <a:pt x="2442" y="395"/>
                  </a:lnTo>
                  <a:lnTo>
                    <a:pt x="2445" y="397"/>
                  </a:lnTo>
                  <a:lnTo>
                    <a:pt x="2444" y="397"/>
                  </a:lnTo>
                  <a:lnTo>
                    <a:pt x="2442" y="395"/>
                  </a:lnTo>
                  <a:lnTo>
                    <a:pt x="2442" y="397"/>
                  </a:lnTo>
                  <a:lnTo>
                    <a:pt x="2442" y="398"/>
                  </a:lnTo>
                  <a:lnTo>
                    <a:pt x="2445" y="400"/>
                  </a:lnTo>
                  <a:lnTo>
                    <a:pt x="2448" y="401"/>
                  </a:lnTo>
                  <a:lnTo>
                    <a:pt x="2450" y="403"/>
                  </a:lnTo>
                  <a:lnTo>
                    <a:pt x="2452" y="404"/>
                  </a:lnTo>
                  <a:lnTo>
                    <a:pt x="2452" y="406"/>
                  </a:lnTo>
                  <a:lnTo>
                    <a:pt x="2450" y="409"/>
                  </a:lnTo>
                  <a:lnTo>
                    <a:pt x="2453" y="407"/>
                  </a:lnTo>
                  <a:lnTo>
                    <a:pt x="2455" y="406"/>
                  </a:lnTo>
                  <a:lnTo>
                    <a:pt x="2453" y="404"/>
                  </a:lnTo>
                  <a:lnTo>
                    <a:pt x="2448" y="400"/>
                  </a:lnTo>
                  <a:lnTo>
                    <a:pt x="2447" y="398"/>
                  </a:lnTo>
                  <a:lnTo>
                    <a:pt x="2448" y="398"/>
                  </a:lnTo>
                  <a:lnTo>
                    <a:pt x="2455" y="404"/>
                  </a:lnTo>
                  <a:lnTo>
                    <a:pt x="2458" y="407"/>
                  </a:lnTo>
                  <a:lnTo>
                    <a:pt x="2456" y="407"/>
                  </a:lnTo>
                  <a:lnTo>
                    <a:pt x="2456" y="409"/>
                  </a:lnTo>
                  <a:lnTo>
                    <a:pt x="2456" y="409"/>
                  </a:lnTo>
                  <a:lnTo>
                    <a:pt x="2458" y="409"/>
                  </a:lnTo>
                  <a:lnTo>
                    <a:pt x="2459" y="409"/>
                  </a:lnTo>
                  <a:lnTo>
                    <a:pt x="2461" y="409"/>
                  </a:lnTo>
                  <a:lnTo>
                    <a:pt x="2462" y="411"/>
                  </a:lnTo>
                  <a:lnTo>
                    <a:pt x="2465" y="414"/>
                  </a:lnTo>
                  <a:lnTo>
                    <a:pt x="2483" y="427"/>
                  </a:lnTo>
                  <a:lnTo>
                    <a:pt x="2485" y="430"/>
                  </a:lnTo>
                  <a:lnTo>
                    <a:pt x="2485" y="432"/>
                  </a:lnTo>
                  <a:lnTo>
                    <a:pt x="2485" y="433"/>
                  </a:lnTo>
                  <a:lnTo>
                    <a:pt x="2485" y="435"/>
                  </a:lnTo>
                  <a:lnTo>
                    <a:pt x="2483" y="438"/>
                  </a:lnTo>
                  <a:lnTo>
                    <a:pt x="2486" y="438"/>
                  </a:lnTo>
                  <a:lnTo>
                    <a:pt x="2486" y="438"/>
                  </a:lnTo>
                  <a:lnTo>
                    <a:pt x="2488" y="436"/>
                  </a:lnTo>
                  <a:lnTo>
                    <a:pt x="2488" y="435"/>
                  </a:lnTo>
                  <a:lnTo>
                    <a:pt x="2489" y="436"/>
                  </a:lnTo>
                  <a:lnTo>
                    <a:pt x="2489" y="438"/>
                  </a:lnTo>
                  <a:lnTo>
                    <a:pt x="2489" y="441"/>
                  </a:lnTo>
                  <a:lnTo>
                    <a:pt x="2489" y="442"/>
                  </a:lnTo>
                  <a:lnTo>
                    <a:pt x="2489" y="446"/>
                  </a:lnTo>
                  <a:lnTo>
                    <a:pt x="2489" y="449"/>
                  </a:lnTo>
                  <a:lnTo>
                    <a:pt x="2491" y="450"/>
                  </a:lnTo>
                  <a:lnTo>
                    <a:pt x="2491" y="452"/>
                  </a:lnTo>
                  <a:lnTo>
                    <a:pt x="2491" y="456"/>
                  </a:lnTo>
                  <a:lnTo>
                    <a:pt x="2489" y="458"/>
                  </a:lnTo>
                  <a:lnTo>
                    <a:pt x="2489" y="461"/>
                  </a:lnTo>
                  <a:lnTo>
                    <a:pt x="2489" y="461"/>
                  </a:lnTo>
                  <a:lnTo>
                    <a:pt x="2493" y="462"/>
                  </a:lnTo>
                  <a:lnTo>
                    <a:pt x="2493" y="462"/>
                  </a:lnTo>
                  <a:lnTo>
                    <a:pt x="2494" y="464"/>
                  </a:lnTo>
                  <a:lnTo>
                    <a:pt x="2494" y="465"/>
                  </a:lnTo>
                  <a:lnTo>
                    <a:pt x="2496" y="467"/>
                  </a:lnTo>
                  <a:lnTo>
                    <a:pt x="2496" y="468"/>
                  </a:lnTo>
                  <a:lnTo>
                    <a:pt x="2496" y="470"/>
                  </a:lnTo>
                  <a:lnTo>
                    <a:pt x="2496" y="470"/>
                  </a:lnTo>
                  <a:lnTo>
                    <a:pt x="2497" y="467"/>
                  </a:lnTo>
                  <a:lnTo>
                    <a:pt x="2499" y="467"/>
                  </a:lnTo>
                  <a:lnTo>
                    <a:pt x="2500" y="465"/>
                  </a:lnTo>
                  <a:lnTo>
                    <a:pt x="2500" y="468"/>
                  </a:lnTo>
                  <a:lnTo>
                    <a:pt x="2500" y="473"/>
                  </a:lnTo>
                  <a:lnTo>
                    <a:pt x="2500" y="473"/>
                  </a:lnTo>
                  <a:lnTo>
                    <a:pt x="2500" y="473"/>
                  </a:lnTo>
                  <a:lnTo>
                    <a:pt x="2502" y="471"/>
                  </a:lnTo>
                  <a:lnTo>
                    <a:pt x="2502" y="470"/>
                  </a:lnTo>
                  <a:lnTo>
                    <a:pt x="2503" y="468"/>
                  </a:lnTo>
                  <a:lnTo>
                    <a:pt x="2503" y="467"/>
                  </a:lnTo>
                  <a:lnTo>
                    <a:pt x="2502" y="465"/>
                  </a:lnTo>
                  <a:lnTo>
                    <a:pt x="2502" y="464"/>
                  </a:lnTo>
                  <a:lnTo>
                    <a:pt x="2499" y="464"/>
                  </a:lnTo>
                  <a:lnTo>
                    <a:pt x="2499" y="462"/>
                  </a:lnTo>
                  <a:lnTo>
                    <a:pt x="2497" y="461"/>
                  </a:lnTo>
                  <a:lnTo>
                    <a:pt x="2499" y="461"/>
                  </a:lnTo>
                  <a:lnTo>
                    <a:pt x="2500" y="459"/>
                  </a:lnTo>
                  <a:lnTo>
                    <a:pt x="2500" y="456"/>
                  </a:lnTo>
                  <a:lnTo>
                    <a:pt x="2500" y="455"/>
                  </a:lnTo>
                  <a:lnTo>
                    <a:pt x="2500" y="453"/>
                  </a:lnTo>
                  <a:lnTo>
                    <a:pt x="2500" y="452"/>
                  </a:lnTo>
                  <a:lnTo>
                    <a:pt x="2499" y="450"/>
                  </a:lnTo>
                  <a:lnTo>
                    <a:pt x="2497" y="449"/>
                  </a:lnTo>
                  <a:lnTo>
                    <a:pt x="2496" y="449"/>
                  </a:lnTo>
                  <a:lnTo>
                    <a:pt x="2496" y="449"/>
                  </a:lnTo>
                  <a:lnTo>
                    <a:pt x="2494" y="447"/>
                  </a:lnTo>
                  <a:lnTo>
                    <a:pt x="2494" y="447"/>
                  </a:lnTo>
                  <a:lnTo>
                    <a:pt x="2494" y="447"/>
                  </a:lnTo>
                  <a:lnTo>
                    <a:pt x="2496" y="446"/>
                  </a:lnTo>
                  <a:lnTo>
                    <a:pt x="2502" y="446"/>
                  </a:lnTo>
                  <a:lnTo>
                    <a:pt x="2505" y="444"/>
                  </a:lnTo>
                  <a:lnTo>
                    <a:pt x="2506" y="446"/>
                  </a:lnTo>
                  <a:lnTo>
                    <a:pt x="2506" y="446"/>
                  </a:lnTo>
                  <a:lnTo>
                    <a:pt x="2511" y="447"/>
                  </a:lnTo>
                  <a:lnTo>
                    <a:pt x="2511" y="447"/>
                  </a:lnTo>
                  <a:lnTo>
                    <a:pt x="2509" y="449"/>
                  </a:lnTo>
                  <a:lnTo>
                    <a:pt x="2509" y="450"/>
                  </a:lnTo>
                  <a:lnTo>
                    <a:pt x="2509" y="452"/>
                  </a:lnTo>
                  <a:lnTo>
                    <a:pt x="2508" y="453"/>
                  </a:lnTo>
                  <a:lnTo>
                    <a:pt x="2509" y="455"/>
                  </a:lnTo>
                  <a:lnTo>
                    <a:pt x="2511" y="453"/>
                  </a:lnTo>
                  <a:lnTo>
                    <a:pt x="2511" y="452"/>
                  </a:lnTo>
                  <a:lnTo>
                    <a:pt x="2509" y="450"/>
                  </a:lnTo>
                  <a:lnTo>
                    <a:pt x="2511" y="450"/>
                  </a:lnTo>
                  <a:lnTo>
                    <a:pt x="2511" y="449"/>
                  </a:lnTo>
                  <a:lnTo>
                    <a:pt x="2512" y="450"/>
                  </a:lnTo>
                  <a:lnTo>
                    <a:pt x="2514" y="452"/>
                  </a:lnTo>
                  <a:lnTo>
                    <a:pt x="2517" y="452"/>
                  </a:lnTo>
                  <a:lnTo>
                    <a:pt x="2518" y="452"/>
                  </a:lnTo>
                  <a:lnTo>
                    <a:pt x="2518" y="450"/>
                  </a:lnTo>
                  <a:lnTo>
                    <a:pt x="2518" y="450"/>
                  </a:lnTo>
                  <a:lnTo>
                    <a:pt x="2512" y="449"/>
                  </a:lnTo>
                  <a:lnTo>
                    <a:pt x="2512" y="447"/>
                  </a:lnTo>
                  <a:lnTo>
                    <a:pt x="2517" y="449"/>
                  </a:lnTo>
                  <a:lnTo>
                    <a:pt x="2520" y="450"/>
                  </a:lnTo>
                  <a:lnTo>
                    <a:pt x="2521" y="450"/>
                  </a:lnTo>
                  <a:lnTo>
                    <a:pt x="2524" y="450"/>
                  </a:lnTo>
                  <a:lnTo>
                    <a:pt x="2527" y="452"/>
                  </a:lnTo>
                  <a:lnTo>
                    <a:pt x="2531" y="455"/>
                  </a:lnTo>
                  <a:lnTo>
                    <a:pt x="2534" y="459"/>
                  </a:lnTo>
                  <a:lnTo>
                    <a:pt x="2535" y="462"/>
                  </a:lnTo>
                  <a:lnTo>
                    <a:pt x="2538" y="464"/>
                  </a:lnTo>
                  <a:lnTo>
                    <a:pt x="2543" y="470"/>
                  </a:lnTo>
                  <a:lnTo>
                    <a:pt x="2543" y="470"/>
                  </a:lnTo>
                  <a:lnTo>
                    <a:pt x="2544" y="470"/>
                  </a:lnTo>
                  <a:lnTo>
                    <a:pt x="2543" y="471"/>
                  </a:lnTo>
                  <a:lnTo>
                    <a:pt x="2543" y="473"/>
                  </a:lnTo>
                  <a:lnTo>
                    <a:pt x="2544" y="471"/>
                  </a:lnTo>
                  <a:lnTo>
                    <a:pt x="2546" y="471"/>
                  </a:lnTo>
                  <a:lnTo>
                    <a:pt x="2546" y="471"/>
                  </a:lnTo>
                  <a:lnTo>
                    <a:pt x="2547" y="471"/>
                  </a:lnTo>
                  <a:lnTo>
                    <a:pt x="2547" y="473"/>
                  </a:lnTo>
                  <a:lnTo>
                    <a:pt x="2547" y="474"/>
                  </a:lnTo>
                  <a:lnTo>
                    <a:pt x="2547" y="474"/>
                  </a:lnTo>
                  <a:lnTo>
                    <a:pt x="2550" y="474"/>
                  </a:lnTo>
                  <a:lnTo>
                    <a:pt x="2552" y="476"/>
                  </a:lnTo>
                  <a:lnTo>
                    <a:pt x="2553" y="477"/>
                  </a:lnTo>
                  <a:lnTo>
                    <a:pt x="2552" y="480"/>
                  </a:lnTo>
                  <a:lnTo>
                    <a:pt x="2550" y="480"/>
                  </a:lnTo>
                  <a:lnTo>
                    <a:pt x="2550" y="479"/>
                  </a:lnTo>
                  <a:lnTo>
                    <a:pt x="2550" y="479"/>
                  </a:lnTo>
                  <a:lnTo>
                    <a:pt x="2547" y="479"/>
                  </a:lnTo>
                  <a:lnTo>
                    <a:pt x="2544" y="482"/>
                  </a:lnTo>
                  <a:lnTo>
                    <a:pt x="2543" y="484"/>
                  </a:lnTo>
                  <a:lnTo>
                    <a:pt x="2543" y="485"/>
                  </a:lnTo>
                  <a:lnTo>
                    <a:pt x="2543" y="488"/>
                  </a:lnTo>
                  <a:lnTo>
                    <a:pt x="2543" y="490"/>
                  </a:lnTo>
                  <a:lnTo>
                    <a:pt x="2541" y="491"/>
                  </a:lnTo>
                  <a:lnTo>
                    <a:pt x="2538" y="491"/>
                  </a:lnTo>
                  <a:lnTo>
                    <a:pt x="2537" y="490"/>
                  </a:lnTo>
                  <a:lnTo>
                    <a:pt x="2535" y="490"/>
                  </a:lnTo>
                  <a:lnTo>
                    <a:pt x="2535" y="488"/>
                  </a:lnTo>
                  <a:lnTo>
                    <a:pt x="2532" y="487"/>
                  </a:lnTo>
                  <a:lnTo>
                    <a:pt x="2532" y="485"/>
                  </a:lnTo>
                  <a:lnTo>
                    <a:pt x="2532" y="487"/>
                  </a:lnTo>
                  <a:lnTo>
                    <a:pt x="2532" y="488"/>
                  </a:lnTo>
                  <a:lnTo>
                    <a:pt x="2534" y="490"/>
                  </a:lnTo>
                  <a:lnTo>
                    <a:pt x="2535" y="491"/>
                  </a:lnTo>
                  <a:lnTo>
                    <a:pt x="2537" y="494"/>
                  </a:lnTo>
                  <a:lnTo>
                    <a:pt x="2537" y="494"/>
                  </a:lnTo>
                  <a:lnTo>
                    <a:pt x="2535" y="494"/>
                  </a:lnTo>
                  <a:lnTo>
                    <a:pt x="2535" y="494"/>
                  </a:lnTo>
                  <a:lnTo>
                    <a:pt x="2534" y="494"/>
                  </a:lnTo>
                  <a:lnTo>
                    <a:pt x="2532" y="494"/>
                  </a:lnTo>
                  <a:lnTo>
                    <a:pt x="2527" y="494"/>
                  </a:lnTo>
                  <a:lnTo>
                    <a:pt x="2526" y="496"/>
                  </a:lnTo>
                  <a:lnTo>
                    <a:pt x="2526" y="494"/>
                  </a:lnTo>
                  <a:lnTo>
                    <a:pt x="2526" y="494"/>
                  </a:lnTo>
                  <a:lnTo>
                    <a:pt x="2523" y="493"/>
                  </a:lnTo>
                  <a:lnTo>
                    <a:pt x="2521" y="493"/>
                  </a:lnTo>
                  <a:lnTo>
                    <a:pt x="2521" y="493"/>
                  </a:lnTo>
                  <a:lnTo>
                    <a:pt x="2521" y="491"/>
                  </a:lnTo>
                  <a:lnTo>
                    <a:pt x="2520" y="490"/>
                  </a:lnTo>
                  <a:lnTo>
                    <a:pt x="2517" y="490"/>
                  </a:lnTo>
                  <a:lnTo>
                    <a:pt x="2517" y="490"/>
                  </a:lnTo>
                  <a:lnTo>
                    <a:pt x="2515" y="490"/>
                  </a:lnTo>
                  <a:lnTo>
                    <a:pt x="2518" y="491"/>
                  </a:lnTo>
                  <a:lnTo>
                    <a:pt x="2521" y="496"/>
                  </a:lnTo>
                  <a:lnTo>
                    <a:pt x="2520" y="496"/>
                  </a:lnTo>
                  <a:lnTo>
                    <a:pt x="2520" y="496"/>
                  </a:lnTo>
                  <a:lnTo>
                    <a:pt x="2521" y="496"/>
                  </a:lnTo>
                  <a:lnTo>
                    <a:pt x="2521" y="496"/>
                  </a:lnTo>
                  <a:lnTo>
                    <a:pt x="2523" y="497"/>
                  </a:lnTo>
                  <a:lnTo>
                    <a:pt x="2521" y="500"/>
                  </a:lnTo>
                  <a:lnTo>
                    <a:pt x="2521" y="502"/>
                  </a:lnTo>
                  <a:lnTo>
                    <a:pt x="2517" y="502"/>
                  </a:lnTo>
                  <a:lnTo>
                    <a:pt x="2518" y="503"/>
                  </a:lnTo>
                  <a:lnTo>
                    <a:pt x="2518" y="503"/>
                  </a:lnTo>
                  <a:lnTo>
                    <a:pt x="2520" y="503"/>
                  </a:lnTo>
                  <a:lnTo>
                    <a:pt x="2521" y="503"/>
                  </a:lnTo>
                  <a:lnTo>
                    <a:pt x="2523" y="506"/>
                  </a:lnTo>
                  <a:lnTo>
                    <a:pt x="2523" y="508"/>
                  </a:lnTo>
                  <a:lnTo>
                    <a:pt x="2521" y="509"/>
                  </a:lnTo>
                  <a:lnTo>
                    <a:pt x="2520" y="511"/>
                  </a:lnTo>
                  <a:lnTo>
                    <a:pt x="2518" y="512"/>
                  </a:lnTo>
                  <a:lnTo>
                    <a:pt x="2515" y="512"/>
                  </a:lnTo>
                  <a:lnTo>
                    <a:pt x="2514" y="512"/>
                  </a:lnTo>
                  <a:lnTo>
                    <a:pt x="2512" y="512"/>
                  </a:lnTo>
                  <a:lnTo>
                    <a:pt x="2512" y="514"/>
                  </a:lnTo>
                  <a:lnTo>
                    <a:pt x="2512" y="515"/>
                  </a:lnTo>
                  <a:lnTo>
                    <a:pt x="2512" y="514"/>
                  </a:lnTo>
                  <a:lnTo>
                    <a:pt x="2514" y="514"/>
                  </a:lnTo>
                  <a:lnTo>
                    <a:pt x="2515" y="515"/>
                  </a:lnTo>
                  <a:lnTo>
                    <a:pt x="2515" y="517"/>
                  </a:lnTo>
                  <a:lnTo>
                    <a:pt x="2514" y="517"/>
                  </a:lnTo>
                  <a:lnTo>
                    <a:pt x="2514" y="517"/>
                  </a:lnTo>
                  <a:lnTo>
                    <a:pt x="2514" y="520"/>
                  </a:lnTo>
                  <a:lnTo>
                    <a:pt x="2514" y="520"/>
                  </a:lnTo>
                  <a:lnTo>
                    <a:pt x="2514" y="522"/>
                  </a:lnTo>
                  <a:lnTo>
                    <a:pt x="2515" y="522"/>
                  </a:lnTo>
                  <a:lnTo>
                    <a:pt x="2517" y="522"/>
                  </a:lnTo>
                  <a:lnTo>
                    <a:pt x="2518" y="523"/>
                  </a:lnTo>
                  <a:lnTo>
                    <a:pt x="2520" y="523"/>
                  </a:lnTo>
                  <a:lnTo>
                    <a:pt x="2520" y="525"/>
                  </a:lnTo>
                  <a:lnTo>
                    <a:pt x="2520" y="526"/>
                  </a:lnTo>
                  <a:lnTo>
                    <a:pt x="2520" y="526"/>
                  </a:lnTo>
                  <a:lnTo>
                    <a:pt x="2517" y="526"/>
                  </a:lnTo>
                  <a:lnTo>
                    <a:pt x="2515" y="526"/>
                  </a:lnTo>
                  <a:lnTo>
                    <a:pt x="2515" y="525"/>
                  </a:lnTo>
                  <a:lnTo>
                    <a:pt x="2515" y="525"/>
                  </a:lnTo>
                  <a:lnTo>
                    <a:pt x="2514" y="523"/>
                  </a:lnTo>
                  <a:lnTo>
                    <a:pt x="2514" y="523"/>
                  </a:lnTo>
                  <a:lnTo>
                    <a:pt x="2514" y="528"/>
                  </a:lnTo>
                  <a:lnTo>
                    <a:pt x="2514" y="529"/>
                  </a:lnTo>
                  <a:lnTo>
                    <a:pt x="2512" y="529"/>
                  </a:lnTo>
                  <a:lnTo>
                    <a:pt x="2511" y="531"/>
                  </a:lnTo>
                  <a:lnTo>
                    <a:pt x="2509" y="531"/>
                  </a:lnTo>
                  <a:lnTo>
                    <a:pt x="2508" y="528"/>
                  </a:lnTo>
                  <a:lnTo>
                    <a:pt x="2508" y="526"/>
                  </a:lnTo>
                  <a:lnTo>
                    <a:pt x="2509" y="526"/>
                  </a:lnTo>
                  <a:lnTo>
                    <a:pt x="2509" y="525"/>
                  </a:lnTo>
                  <a:lnTo>
                    <a:pt x="2509" y="523"/>
                  </a:lnTo>
                  <a:lnTo>
                    <a:pt x="2508" y="525"/>
                  </a:lnTo>
                  <a:lnTo>
                    <a:pt x="2506" y="526"/>
                  </a:lnTo>
                  <a:lnTo>
                    <a:pt x="2505" y="528"/>
                  </a:lnTo>
                  <a:lnTo>
                    <a:pt x="2505" y="528"/>
                  </a:lnTo>
                  <a:lnTo>
                    <a:pt x="2503" y="528"/>
                  </a:lnTo>
                  <a:lnTo>
                    <a:pt x="2502" y="526"/>
                  </a:lnTo>
                  <a:lnTo>
                    <a:pt x="2500" y="526"/>
                  </a:lnTo>
                  <a:lnTo>
                    <a:pt x="2499" y="522"/>
                  </a:lnTo>
                  <a:lnTo>
                    <a:pt x="2497" y="520"/>
                  </a:lnTo>
                  <a:lnTo>
                    <a:pt x="2494" y="517"/>
                  </a:lnTo>
                  <a:lnTo>
                    <a:pt x="2491" y="515"/>
                  </a:lnTo>
                  <a:lnTo>
                    <a:pt x="2488" y="515"/>
                  </a:lnTo>
                  <a:lnTo>
                    <a:pt x="2486" y="515"/>
                  </a:lnTo>
                  <a:lnTo>
                    <a:pt x="2485" y="515"/>
                  </a:lnTo>
                  <a:lnTo>
                    <a:pt x="2483" y="515"/>
                  </a:lnTo>
                  <a:lnTo>
                    <a:pt x="2483" y="515"/>
                  </a:lnTo>
                  <a:lnTo>
                    <a:pt x="2482" y="514"/>
                  </a:lnTo>
                  <a:lnTo>
                    <a:pt x="2482" y="514"/>
                  </a:lnTo>
                  <a:lnTo>
                    <a:pt x="2479" y="511"/>
                  </a:lnTo>
                  <a:lnTo>
                    <a:pt x="2477" y="509"/>
                  </a:lnTo>
                  <a:lnTo>
                    <a:pt x="2477" y="508"/>
                  </a:lnTo>
                  <a:lnTo>
                    <a:pt x="2477" y="506"/>
                  </a:lnTo>
                  <a:lnTo>
                    <a:pt x="2477" y="503"/>
                  </a:lnTo>
                  <a:lnTo>
                    <a:pt x="2477" y="499"/>
                  </a:lnTo>
                  <a:lnTo>
                    <a:pt x="2474" y="496"/>
                  </a:lnTo>
                  <a:lnTo>
                    <a:pt x="2470" y="494"/>
                  </a:lnTo>
                  <a:lnTo>
                    <a:pt x="2465" y="493"/>
                  </a:lnTo>
                  <a:lnTo>
                    <a:pt x="2464" y="491"/>
                  </a:lnTo>
                  <a:lnTo>
                    <a:pt x="2462" y="491"/>
                  </a:lnTo>
                  <a:lnTo>
                    <a:pt x="2458" y="494"/>
                  </a:lnTo>
                  <a:lnTo>
                    <a:pt x="2455" y="496"/>
                  </a:lnTo>
                  <a:lnTo>
                    <a:pt x="2447" y="496"/>
                  </a:lnTo>
                  <a:lnTo>
                    <a:pt x="2447" y="496"/>
                  </a:lnTo>
                  <a:lnTo>
                    <a:pt x="2445" y="494"/>
                  </a:lnTo>
                  <a:lnTo>
                    <a:pt x="2445" y="493"/>
                  </a:lnTo>
                  <a:lnTo>
                    <a:pt x="2445" y="490"/>
                  </a:lnTo>
                  <a:lnTo>
                    <a:pt x="2445" y="488"/>
                  </a:lnTo>
                  <a:lnTo>
                    <a:pt x="2445" y="487"/>
                  </a:lnTo>
                  <a:lnTo>
                    <a:pt x="2444" y="488"/>
                  </a:lnTo>
                  <a:lnTo>
                    <a:pt x="2442" y="487"/>
                  </a:lnTo>
                  <a:lnTo>
                    <a:pt x="2442" y="484"/>
                  </a:lnTo>
                  <a:lnTo>
                    <a:pt x="2441" y="482"/>
                  </a:lnTo>
                  <a:lnTo>
                    <a:pt x="2439" y="479"/>
                  </a:lnTo>
                  <a:lnTo>
                    <a:pt x="2441" y="479"/>
                  </a:lnTo>
                  <a:lnTo>
                    <a:pt x="2442" y="479"/>
                  </a:lnTo>
                  <a:lnTo>
                    <a:pt x="2442" y="479"/>
                  </a:lnTo>
                  <a:lnTo>
                    <a:pt x="2442" y="476"/>
                  </a:lnTo>
                  <a:lnTo>
                    <a:pt x="2444" y="474"/>
                  </a:lnTo>
                  <a:lnTo>
                    <a:pt x="2444" y="474"/>
                  </a:lnTo>
                  <a:lnTo>
                    <a:pt x="2445" y="470"/>
                  </a:lnTo>
                  <a:lnTo>
                    <a:pt x="2445" y="468"/>
                  </a:lnTo>
                  <a:lnTo>
                    <a:pt x="2444" y="470"/>
                  </a:lnTo>
                  <a:lnTo>
                    <a:pt x="2442" y="473"/>
                  </a:lnTo>
                  <a:lnTo>
                    <a:pt x="2441" y="474"/>
                  </a:lnTo>
                  <a:lnTo>
                    <a:pt x="2441" y="474"/>
                  </a:lnTo>
                  <a:lnTo>
                    <a:pt x="2441" y="474"/>
                  </a:lnTo>
                  <a:lnTo>
                    <a:pt x="2439" y="474"/>
                  </a:lnTo>
                  <a:lnTo>
                    <a:pt x="2438" y="473"/>
                  </a:lnTo>
                  <a:lnTo>
                    <a:pt x="2438" y="470"/>
                  </a:lnTo>
                  <a:lnTo>
                    <a:pt x="2438" y="468"/>
                  </a:lnTo>
                  <a:lnTo>
                    <a:pt x="2436" y="470"/>
                  </a:lnTo>
                  <a:lnTo>
                    <a:pt x="2436" y="470"/>
                  </a:lnTo>
                  <a:lnTo>
                    <a:pt x="2435" y="471"/>
                  </a:lnTo>
                  <a:lnTo>
                    <a:pt x="2435" y="471"/>
                  </a:lnTo>
                  <a:lnTo>
                    <a:pt x="2435" y="473"/>
                  </a:lnTo>
                  <a:lnTo>
                    <a:pt x="2435" y="474"/>
                  </a:lnTo>
                  <a:lnTo>
                    <a:pt x="2433" y="476"/>
                  </a:lnTo>
                  <a:lnTo>
                    <a:pt x="2432" y="476"/>
                  </a:lnTo>
                  <a:lnTo>
                    <a:pt x="2430" y="474"/>
                  </a:lnTo>
                  <a:lnTo>
                    <a:pt x="2430" y="477"/>
                  </a:lnTo>
                  <a:lnTo>
                    <a:pt x="2430" y="479"/>
                  </a:lnTo>
                  <a:lnTo>
                    <a:pt x="2429" y="484"/>
                  </a:lnTo>
                  <a:lnTo>
                    <a:pt x="2430" y="487"/>
                  </a:lnTo>
                  <a:lnTo>
                    <a:pt x="2432" y="487"/>
                  </a:lnTo>
                  <a:lnTo>
                    <a:pt x="2433" y="490"/>
                  </a:lnTo>
                  <a:lnTo>
                    <a:pt x="2435" y="491"/>
                  </a:lnTo>
                  <a:lnTo>
                    <a:pt x="2435" y="493"/>
                  </a:lnTo>
                  <a:lnTo>
                    <a:pt x="2435" y="494"/>
                  </a:lnTo>
                  <a:lnTo>
                    <a:pt x="2433" y="497"/>
                  </a:lnTo>
                  <a:lnTo>
                    <a:pt x="2433" y="499"/>
                  </a:lnTo>
                  <a:lnTo>
                    <a:pt x="2432" y="502"/>
                  </a:lnTo>
                  <a:lnTo>
                    <a:pt x="2430" y="505"/>
                  </a:lnTo>
                  <a:lnTo>
                    <a:pt x="2427" y="508"/>
                  </a:lnTo>
                  <a:lnTo>
                    <a:pt x="2427" y="508"/>
                  </a:lnTo>
                  <a:lnTo>
                    <a:pt x="2424" y="508"/>
                  </a:lnTo>
                  <a:lnTo>
                    <a:pt x="2423" y="512"/>
                  </a:lnTo>
                  <a:lnTo>
                    <a:pt x="2420" y="515"/>
                  </a:lnTo>
                  <a:lnTo>
                    <a:pt x="2417" y="515"/>
                  </a:lnTo>
                  <a:lnTo>
                    <a:pt x="2410" y="520"/>
                  </a:lnTo>
                  <a:lnTo>
                    <a:pt x="2409" y="522"/>
                  </a:lnTo>
                  <a:lnTo>
                    <a:pt x="2406" y="517"/>
                  </a:lnTo>
                  <a:lnTo>
                    <a:pt x="2400" y="517"/>
                  </a:lnTo>
                  <a:lnTo>
                    <a:pt x="2397" y="515"/>
                  </a:lnTo>
                  <a:lnTo>
                    <a:pt x="2394" y="511"/>
                  </a:lnTo>
                  <a:lnTo>
                    <a:pt x="2394" y="511"/>
                  </a:lnTo>
                  <a:lnTo>
                    <a:pt x="2392" y="509"/>
                  </a:lnTo>
                  <a:lnTo>
                    <a:pt x="2389" y="508"/>
                  </a:lnTo>
                  <a:lnTo>
                    <a:pt x="2386" y="508"/>
                  </a:lnTo>
                  <a:lnTo>
                    <a:pt x="2383" y="508"/>
                  </a:lnTo>
                  <a:lnTo>
                    <a:pt x="2382" y="508"/>
                  </a:lnTo>
                  <a:lnTo>
                    <a:pt x="2383" y="509"/>
                  </a:lnTo>
                  <a:lnTo>
                    <a:pt x="2386" y="509"/>
                  </a:lnTo>
                  <a:lnTo>
                    <a:pt x="2389" y="509"/>
                  </a:lnTo>
                  <a:lnTo>
                    <a:pt x="2391" y="509"/>
                  </a:lnTo>
                  <a:lnTo>
                    <a:pt x="2392" y="511"/>
                  </a:lnTo>
                  <a:lnTo>
                    <a:pt x="2392" y="514"/>
                  </a:lnTo>
                  <a:lnTo>
                    <a:pt x="2392" y="515"/>
                  </a:lnTo>
                  <a:lnTo>
                    <a:pt x="2391" y="515"/>
                  </a:lnTo>
                  <a:lnTo>
                    <a:pt x="2388" y="514"/>
                  </a:lnTo>
                  <a:lnTo>
                    <a:pt x="2385" y="514"/>
                  </a:lnTo>
                  <a:lnTo>
                    <a:pt x="2383" y="514"/>
                  </a:lnTo>
                  <a:lnTo>
                    <a:pt x="2379" y="511"/>
                  </a:lnTo>
                  <a:lnTo>
                    <a:pt x="2376" y="514"/>
                  </a:lnTo>
                  <a:lnTo>
                    <a:pt x="2371" y="515"/>
                  </a:lnTo>
                  <a:lnTo>
                    <a:pt x="2366" y="515"/>
                  </a:lnTo>
                  <a:lnTo>
                    <a:pt x="2360" y="517"/>
                  </a:lnTo>
                  <a:lnTo>
                    <a:pt x="2362" y="517"/>
                  </a:lnTo>
                  <a:lnTo>
                    <a:pt x="2366" y="517"/>
                  </a:lnTo>
                  <a:lnTo>
                    <a:pt x="2369" y="517"/>
                  </a:lnTo>
                  <a:lnTo>
                    <a:pt x="2374" y="515"/>
                  </a:lnTo>
                  <a:lnTo>
                    <a:pt x="2376" y="514"/>
                  </a:lnTo>
                  <a:lnTo>
                    <a:pt x="2377" y="514"/>
                  </a:lnTo>
                  <a:lnTo>
                    <a:pt x="2379" y="512"/>
                  </a:lnTo>
                  <a:lnTo>
                    <a:pt x="2380" y="512"/>
                  </a:lnTo>
                  <a:lnTo>
                    <a:pt x="2380" y="514"/>
                  </a:lnTo>
                  <a:lnTo>
                    <a:pt x="2382" y="515"/>
                  </a:lnTo>
                  <a:lnTo>
                    <a:pt x="2382" y="517"/>
                  </a:lnTo>
                  <a:lnTo>
                    <a:pt x="2382" y="520"/>
                  </a:lnTo>
                  <a:lnTo>
                    <a:pt x="2380" y="520"/>
                  </a:lnTo>
                  <a:lnTo>
                    <a:pt x="2380" y="522"/>
                  </a:lnTo>
                  <a:lnTo>
                    <a:pt x="2385" y="517"/>
                  </a:lnTo>
                  <a:lnTo>
                    <a:pt x="2386" y="520"/>
                  </a:lnTo>
                  <a:lnTo>
                    <a:pt x="2388" y="520"/>
                  </a:lnTo>
                  <a:lnTo>
                    <a:pt x="2391" y="517"/>
                  </a:lnTo>
                  <a:lnTo>
                    <a:pt x="2395" y="515"/>
                  </a:lnTo>
                  <a:lnTo>
                    <a:pt x="2395" y="517"/>
                  </a:lnTo>
                  <a:lnTo>
                    <a:pt x="2395" y="517"/>
                  </a:lnTo>
                  <a:lnTo>
                    <a:pt x="2395" y="522"/>
                  </a:lnTo>
                  <a:lnTo>
                    <a:pt x="2395" y="526"/>
                  </a:lnTo>
                  <a:lnTo>
                    <a:pt x="2398" y="529"/>
                  </a:lnTo>
                  <a:lnTo>
                    <a:pt x="2401" y="532"/>
                  </a:lnTo>
                  <a:lnTo>
                    <a:pt x="2403" y="532"/>
                  </a:lnTo>
                  <a:lnTo>
                    <a:pt x="2404" y="532"/>
                  </a:lnTo>
                  <a:lnTo>
                    <a:pt x="2404" y="529"/>
                  </a:lnTo>
                  <a:lnTo>
                    <a:pt x="2404" y="528"/>
                  </a:lnTo>
                  <a:lnTo>
                    <a:pt x="2406" y="529"/>
                  </a:lnTo>
                  <a:lnTo>
                    <a:pt x="2407" y="531"/>
                  </a:lnTo>
                  <a:lnTo>
                    <a:pt x="2409" y="535"/>
                  </a:lnTo>
                  <a:lnTo>
                    <a:pt x="2407" y="535"/>
                  </a:lnTo>
                  <a:lnTo>
                    <a:pt x="2407" y="538"/>
                  </a:lnTo>
                  <a:lnTo>
                    <a:pt x="2409" y="538"/>
                  </a:lnTo>
                  <a:lnTo>
                    <a:pt x="2410" y="540"/>
                  </a:lnTo>
                  <a:lnTo>
                    <a:pt x="2410" y="543"/>
                  </a:lnTo>
                  <a:lnTo>
                    <a:pt x="2412" y="547"/>
                  </a:lnTo>
                  <a:lnTo>
                    <a:pt x="2410" y="547"/>
                  </a:lnTo>
                  <a:lnTo>
                    <a:pt x="2410" y="547"/>
                  </a:lnTo>
                  <a:lnTo>
                    <a:pt x="2407" y="549"/>
                  </a:lnTo>
                  <a:lnTo>
                    <a:pt x="2407" y="549"/>
                  </a:lnTo>
                  <a:lnTo>
                    <a:pt x="2410" y="549"/>
                  </a:lnTo>
                  <a:lnTo>
                    <a:pt x="2410" y="552"/>
                  </a:lnTo>
                  <a:lnTo>
                    <a:pt x="2410" y="552"/>
                  </a:lnTo>
                  <a:lnTo>
                    <a:pt x="2410" y="555"/>
                  </a:lnTo>
                  <a:lnTo>
                    <a:pt x="2412" y="555"/>
                  </a:lnTo>
                  <a:lnTo>
                    <a:pt x="2412" y="552"/>
                  </a:lnTo>
                  <a:lnTo>
                    <a:pt x="2412" y="552"/>
                  </a:lnTo>
                  <a:lnTo>
                    <a:pt x="2412" y="549"/>
                  </a:lnTo>
                  <a:lnTo>
                    <a:pt x="2414" y="555"/>
                  </a:lnTo>
                  <a:lnTo>
                    <a:pt x="2414" y="557"/>
                  </a:lnTo>
                  <a:lnTo>
                    <a:pt x="2415" y="558"/>
                  </a:lnTo>
                  <a:lnTo>
                    <a:pt x="2418" y="561"/>
                  </a:lnTo>
                  <a:lnTo>
                    <a:pt x="2420" y="561"/>
                  </a:lnTo>
                  <a:lnTo>
                    <a:pt x="2420" y="564"/>
                  </a:lnTo>
                  <a:lnTo>
                    <a:pt x="2418" y="564"/>
                  </a:lnTo>
                  <a:lnTo>
                    <a:pt x="2418" y="566"/>
                  </a:lnTo>
                  <a:lnTo>
                    <a:pt x="2418" y="567"/>
                  </a:lnTo>
                  <a:lnTo>
                    <a:pt x="2420" y="569"/>
                  </a:lnTo>
                  <a:lnTo>
                    <a:pt x="2421" y="569"/>
                  </a:lnTo>
                  <a:lnTo>
                    <a:pt x="2421" y="572"/>
                  </a:lnTo>
                  <a:lnTo>
                    <a:pt x="2421" y="575"/>
                  </a:lnTo>
                  <a:lnTo>
                    <a:pt x="2421" y="576"/>
                  </a:lnTo>
                  <a:lnTo>
                    <a:pt x="2418" y="578"/>
                  </a:lnTo>
                  <a:lnTo>
                    <a:pt x="2417" y="578"/>
                  </a:lnTo>
                  <a:lnTo>
                    <a:pt x="2417" y="581"/>
                  </a:lnTo>
                  <a:lnTo>
                    <a:pt x="2417" y="584"/>
                  </a:lnTo>
                  <a:lnTo>
                    <a:pt x="2415" y="584"/>
                  </a:lnTo>
                  <a:lnTo>
                    <a:pt x="2414" y="581"/>
                  </a:lnTo>
                  <a:lnTo>
                    <a:pt x="2403" y="578"/>
                  </a:lnTo>
                  <a:lnTo>
                    <a:pt x="2398" y="576"/>
                  </a:lnTo>
                  <a:lnTo>
                    <a:pt x="2394" y="576"/>
                  </a:lnTo>
                  <a:lnTo>
                    <a:pt x="2394" y="576"/>
                  </a:lnTo>
                  <a:lnTo>
                    <a:pt x="2394" y="575"/>
                  </a:lnTo>
                  <a:lnTo>
                    <a:pt x="2394" y="575"/>
                  </a:lnTo>
                  <a:lnTo>
                    <a:pt x="2394" y="573"/>
                  </a:lnTo>
                  <a:lnTo>
                    <a:pt x="2394" y="572"/>
                  </a:lnTo>
                  <a:lnTo>
                    <a:pt x="2394" y="572"/>
                  </a:lnTo>
                  <a:lnTo>
                    <a:pt x="2394" y="572"/>
                  </a:lnTo>
                  <a:lnTo>
                    <a:pt x="2392" y="572"/>
                  </a:lnTo>
                  <a:lnTo>
                    <a:pt x="2391" y="572"/>
                  </a:lnTo>
                  <a:lnTo>
                    <a:pt x="2391" y="572"/>
                  </a:lnTo>
                  <a:lnTo>
                    <a:pt x="2389" y="573"/>
                  </a:lnTo>
                  <a:lnTo>
                    <a:pt x="2389" y="573"/>
                  </a:lnTo>
                  <a:lnTo>
                    <a:pt x="2389" y="575"/>
                  </a:lnTo>
                  <a:lnTo>
                    <a:pt x="2391" y="576"/>
                  </a:lnTo>
                  <a:lnTo>
                    <a:pt x="2392" y="576"/>
                  </a:lnTo>
                  <a:lnTo>
                    <a:pt x="2392" y="578"/>
                  </a:lnTo>
                  <a:lnTo>
                    <a:pt x="2389" y="578"/>
                  </a:lnTo>
                  <a:lnTo>
                    <a:pt x="2386" y="578"/>
                  </a:lnTo>
                  <a:lnTo>
                    <a:pt x="2383" y="581"/>
                  </a:lnTo>
                  <a:lnTo>
                    <a:pt x="2382" y="581"/>
                  </a:lnTo>
                  <a:lnTo>
                    <a:pt x="2373" y="587"/>
                  </a:lnTo>
                  <a:lnTo>
                    <a:pt x="2371" y="587"/>
                  </a:lnTo>
                  <a:lnTo>
                    <a:pt x="2369" y="587"/>
                  </a:lnTo>
                  <a:lnTo>
                    <a:pt x="2369" y="590"/>
                  </a:lnTo>
                  <a:lnTo>
                    <a:pt x="2368" y="590"/>
                  </a:lnTo>
                  <a:lnTo>
                    <a:pt x="2363" y="594"/>
                  </a:lnTo>
                  <a:lnTo>
                    <a:pt x="2362" y="593"/>
                  </a:lnTo>
                  <a:lnTo>
                    <a:pt x="2360" y="596"/>
                  </a:lnTo>
                  <a:lnTo>
                    <a:pt x="2359" y="597"/>
                  </a:lnTo>
                  <a:lnTo>
                    <a:pt x="2357" y="597"/>
                  </a:lnTo>
                  <a:lnTo>
                    <a:pt x="2354" y="597"/>
                  </a:lnTo>
                  <a:lnTo>
                    <a:pt x="2351" y="600"/>
                  </a:lnTo>
                  <a:lnTo>
                    <a:pt x="2348" y="599"/>
                  </a:lnTo>
                  <a:lnTo>
                    <a:pt x="2345" y="603"/>
                  </a:lnTo>
                  <a:lnTo>
                    <a:pt x="2342" y="607"/>
                  </a:lnTo>
                  <a:lnTo>
                    <a:pt x="2342" y="607"/>
                  </a:lnTo>
                  <a:lnTo>
                    <a:pt x="2339" y="606"/>
                  </a:lnTo>
                  <a:lnTo>
                    <a:pt x="2339" y="606"/>
                  </a:lnTo>
                  <a:lnTo>
                    <a:pt x="2339" y="607"/>
                  </a:lnTo>
                  <a:lnTo>
                    <a:pt x="2341" y="609"/>
                  </a:lnTo>
                  <a:lnTo>
                    <a:pt x="2339" y="610"/>
                  </a:lnTo>
                  <a:lnTo>
                    <a:pt x="2339" y="609"/>
                  </a:lnTo>
                  <a:lnTo>
                    <a:pt x="2338" y="609"/>
                  </a:lnTo>
                  <a:lnTo>
                    <a:pt x="2338" y="609"/>
                  </a:lnTo>
                  <a:lnTo>
                    <a:pt x="2338" y="610"/>
                  </a:lnTo>
                  <a:lnTo>
                    <a:pt x="2336" y="612"/>
                  </a:lnTo>
                  <a:lnTo>
                    <a:pt x="2335" y="612"/>
                  </a:lnTo>
                  <a:lnTo>
                    <a:pt x="2333" y="613"/>
                  </a:lnTo>
                  <a:lnTo>
                    <a:pt x="2333" y="613"/>
                  </a:lnTo>
                  <a:lnTo>
                    <a:pt x="2333" y="615"/>
                  </a:lnTo>
                  <a:lnTo>
                    <a:pt x="2331" y="616"/>
                  </a:lnTo>
                  <a:lnTo>
                    <a:pt x="2330" y="619"/>
                  </a:lnTo>
                  <a:lnTo>
                    <a:pt x="2328" y="619"/>
                  </a:lnTo>
                  <a:lnTo>
                    <a:pt x="2328" y="621"/>
                  </a:lnTo>
                  <a:lnTo>
                    <a:pt x="2327" y="621"/>
                  </a:lnTo>
                  <a:lnTo>
                    <a:pt x="2325" y="621"/>
                  </a:lnTo>
                  <a:lnTo>
                    <a:pt x="2322" y="624"/>
                  </a:lnTo>
                  <a:lnTo>
                    <a:pt x="2316" y="629"/>
                  </a:lnTo>
                  <a:lnTo>
                    <a:pt x="2313" y="630"/>
                  </a:lnTo>
                  <a:lnTo>
                    <a:pt x="2312" y="632"/>
                  </a:lnTo>
                  <a:lnTo>
                    <a:pt x="2312" y="632"/>
                  </a:lnTo>
                  <a:lnTo>
                    <a:pt x="2312" y="633"/>
                  </a:lnTo>
                  <a:lnTo>
                    <a:pt x="2310" y="636"/>
                  </a:lnTo>
                  <a:lnTo>
                    <a:pt x="2309" y="641"/>
                  </a:lnTo>
                  <a:lnTo>
                    <a:pt x="2309" y="642"/>
                  </a:lnTo>
                  <a:lnTo>
                    <a:pt x="2309" y="642"/>
                  </a:lnTo>
                  <a:lnTo>
                    <a:pt x="2306" y="642"/>
                  </a:lnTo>
                  <a:lnTo>
                    <a:pt x="2304" y="641"/>
                  </a:lnTo>
                  <a:lnTo>
                    <a:pt x="2303" y="639"/>
                  </a:lnTo>
                  <a:lnTo>
                    <a:pt x="2303" y="638"/>
                  </a:lnTo>
                  <a:lnTo>
                    <a:pt x="2303" y="636"/>
                  </a:lnTo>
                  <a:lnTo>
                    <a:pt x="2303" y="636"/>
                  </a:lnTo>
                  <a:lnTo>
                    <a:pt x="2303" y="636"/>
                  </a:lnTo>
                  <a:lnTo>
                    <a:pt x="2300" y="632"/>
                  </a:lnTo>
                  <a:lnTo>
                    <a:pt x="2295" y="629"/>
                  </a:lnTo>
                  <a:lnTo>
                    <a:pt x="2295" y="627"/>
                  </a:lnTo>
                  <a:lnTo>
                    <a:pt x="2289" y="629"/>
                  </a:lnTo>
                  <a:lnTo>
                    <a:pt x="2287" y="629"/>
                  </a:lnTo>
                  <a:lnTo>
                    <a:pt x="2286" y="627"/>
                  </a:lnTo>
                  <a:lnTo>
                    <a:pt x="2281" y="627"/>
                  </a:lnTo>
                  <a:lnTo>
                    <a:pt x="2277" y="630"/>
                  </a:lnTo>
                  <a:lnTo>
                    <a:pt x="2275" y="630"/>
                  </a:lnTo>
                  <a:lnTo>
                    <a:pt x="2271" y="632"/>
                  </a:lnTo>
                  <a:lnTo>
                    <a:pt x="2268" y="635"/>
                  </a:lnTo>
                  <a:lnTo>
                    <a:pt x="2260" y="644"/>
                  </a:lnTo>
                  <a:lnTo>
                    <a:pt x="2259" y="645"/>
                  </a:lnTo>
                  <a:lnTo>
                    <a:pt x="2259" y="645"/>
                  </a:lnTo>
                  <a:lnTo>
                    <a:pt x="2257" y="645"/>
                  </a:lnTo>
                  <a:lnTo>
                    <a:pt x="2257" y="644"/>
                  </a:lnTo>
                  <a:lnTo>
                    <a:pt x="2257" y="642"/>
                  </a:lnTo>
                  <a:lnTo>
                    <a:pt x="2257" y="639"/>
                  </a:lnTo>
                  <a:lnTo>
                    <a:pt x="2259" y="638"/>
                  </a:lnTo>
                  <a:lnTo>
                    <a:pt x="2259" y="633"/>
                  </a:lnTo>
                  <a:lnTo>
                    <a:pt x="2259" y="632"/>
                  </a:lnTo>
                  <a:lnTo>
                    <a:pt x="2260" y="630"/>
                  </a:lnTo>
                  <a:lnTo>
                    <a:pt x="2257" y="630"/>
                  </a:lnTo>
                  <a:lnTo>
                    <a:pt x="2254" y="633"/>
                  </a:lnTo>
                  <a:lnTo>
                    <a:pt x="2249" y="636"/>
                  </a:lnTo>
                  <a:lnTo>
                    <a:pt x="2248" y="636"/>
                  </a:lnTo>
                  <a:lnTo>
                    <a:pt x="2246" y="639"/>
                  </a:lnTo>
                  <a:lnTo>
                    <a:pt x="2245" y="639"/>
                  </a:lnTo>
                  <a:lnTo>
                    <a:pt x="2243" y="639"/>
                  </a:lnTo>
                  <a:lnTo>
                    <a:pt x="2243" y="644"/>
                  </a:lnTo>
                  <a:lnTo>
                    <a:pt x="2243" y="645"/>
                  </a:lnTo>
                  <a:lnTo>
                    <a:pt x="2242" y="645"/>
                  </a:lnTo>
                  <a:lnTo>
                    <a:pt x="2240" y="645"/>
                  </a:lnTo>
                  <a:lnTo>
                    <a:pt x="2240" y="645"/>
                  </a:lnTo>
                  <a:lnTo>
                    <a:pt x="2239" y="642"/>
                  </a:lnTo>
                  <a:lnTo>
                    <a:pt x="2237" y="641"/>
                  </a:lnTo>
                  <a:lnTo>
                    <a:pt x="2236" y="641"/>
                  </a:lnTo>
                  <a:lnTo>
                    <a:pt x="2236" y="641"/>
                  </a:lnTo>
                  <a:lnTo>
                    <a:pt x="2234" y="642"/>
                  </a:lnTo>
                  <a:lnTo>
                    <a:pt x="2231" y="644"/>
                  </a:lnTo>
                  <a:lnTo>
                    <a:pt x="2233" y="642"/>
                  </a:lnTo>
                  <a:lnTo>
                    <a:pt x="2231" y="642"/>
                  </a:lnTo>
                  <a:lnTo>
                    <a:pt x="2230" y="641"/>
                  </a:lnTo>
                  <a:lnTo>
                    <a:pt x="2228" y="641"/>
                  </a:lnTo>
                  <a:lnTo>
                    <a:pt x="2228" y="641"/>
                  </a:lnTo>
                  <a:lnTo>
                    <a:pt x="2227" y="642"/>
                  </a:lnTo>
                  <a:lnTo>
                    <a:pt x="2225" y="644"/>
                  </a:lnTo>
                  <a:lnTo>
                    <a:pt x="2224" y="645"/>
                  </a:lnTo>
                  <a:lnTo>
                    <a:pt x="2224" y="645"/>
                  </a:lnTo>
                  <a:lnTo>
                    <a:pt x="2222" y="647"/>
                  </a:lnTo>
                  <a:lnTo>
                    <a:pt x="2222" y="650"/>
                  </a:lnTo>
                  <a:lnTo>
                    <a:pt x="2222" y="654"/>
                  </a:lnTo>
                  <a:lnTo>
                    <a:pt x="2222" y="659"/>
                  </a:lnTo>
                  <a:lnTo>
                    <a:pt x="2219" y="663"/>
                  </a:lnTo>
                  <a:lnTo>
                    <a:pt x="2219" y="662"/>
                  </a:lnTo>
                  <a:lnTo>
                    <a:pt x="2218" y="663"/>
                  </a:lnTo>
                  <a:lnTo>
                    <a:pt x="2218" y="663"/>
                  </a:lnTo>
                  <a:lnTo>
                    <a:pt x="2219" y="665"/>
                  </a:lnTo>
                  <a:lnTo>
                    <a:pt x="2218" y="667"/>
                  </a:lnTo>
                  <a:lnTo>
                    <a:pt x="2218" y="667"/>
                  </a:lnTo>
                  <a:lnTo>
                    <a:pt x="2216" y="668"/>
                  </a:lnTo>
                  <a:lnTo>
                    <a:pt x="2214" y="671"/>
                  </a:lnTo>
                  <a:lnTo>
                    <a:pt x="2211" y="673"/>
                  </a:lnTo>
                  <a:lnTo>
                    <a:pt x="2208" y="679"/>
                  </a:lnTo>
                  <a:lnTo>
                    <a:pt x="2207" y="683"/>
                  </a:lnTo>
                  <a:lnTo>
                    <a:pt x="2205" y="688"/>
                  </a:lnTo>
                  <a:lnTo>
                    <a:pt x="2205" y="689"/>
                  </a:lnTo>
                  <a:lnTo>
                    <a:pt x="2207" y="691"/>
                  </a:lnTo>
                  <a:lnTo>
                    <a:pt x="2207" y="692"/>
                  </a:lnTo>
                  <a:lnTo>
                    <a:pt x="2208" y="694"/>
                  </a:lnTo>
                  <a:lnTo>
                    <a:pt x="2211" y="695"/>
                  </a:lnTo>
                  <a:lnTo>
                    <a:pt x="2211" y="695"/>
                  </a:lnTo>
                  <a:lnTo>
                    <a:pt x="2211" y="695"/>
                  </a:lnTo>
                  <a:lnTo>
                    <a:pt x="2211" y="695"/>
                  </a:lnTo>
                  <a:lnTo>
                    <a:pt x="2213" y="692"/>
                  </a:lnTo>
                  <a:lnTo>
                    <a:pt x="2214" y="691"/>
                  </a:lnTo>
                  <a:lnTo>
                    <a:pt x="2214" y="691"/>
                  </a:lnTo>
                  <a:lnTo>
                    <a:pt x="2221" y="694"/>
                  </a:lnTo>
                  <a:lnTo>
                    <a:pt x="2221" y="694"/>
                  </a:lnTo>
                  <a:lnTo>
                    <a:pt x="2221" y="697"/>
                  </a:lnTo>
                  <a:lnTo>
                    <a:pt x="2221" y="698"/>
                  </a:lnTo>
                  <a:lnTo>
                    <a:pt x="2219" y="700"/>
                  </a:lnTo>
                  <a:lnTo>
                    <a:pt x="2218" y="701"/>
                  </a:lnTo>
                  <a:lnTo>
                    <a:pt x="2216" y="705"/>
                  </a:lnTo>
                  <a:lnTo>
                    <a:pt x="2216" y="706"/>
                  </a:lnTo>
                  <a:lnTo>
                    <a:pt x="2216" y="708"/>
                  </a:lnTo>
                  <a:lnTo>
                    <a:pt x="2216" y="711"/>
                  </a:lnTo>
                  <a:lnTo>
                    <a:pt x="2216" y="712"/>
                  </a:lnTo>
                  <a:lnTo>
                    <a:pt x="2216" y="715"/>
                  </a:lnTo>
                  <a:lnTo>
                    <a:pt x="2216" y="717"/>
                  </a:lnTo>
                  <a:lnTo>
                    <a:pt x="2216" y="718"/>
                  </a:lnTo>
                  <a:lnTo>
                    <a:pt x="2218" y="718"/>
                  </a:lnTo>
                  <a:lnTo>
                    <a:pt x="2219" y="718"/>
                  </a:lnTo>
                  <a:lnTo>
                    <a:pt x="2221" y="718"/>
                  </a:lnTo>
                  <a:lnTo>
                    <a:pt x="2222" y="720"/>
                  </a:lnTo>
                  <a:lnTo>
                    <a:pt x="2221" y="723"/>
                  </a:lnTo>
                  <a:lnTo>
                    <a:pt x="2222" y="724"/>
                  </a:lnTo>
                  <a:lnTo>
                    <a:pt x="2222" y="729"/>
                  </a:lnTo>
                  <a:lnTo>
                    <a:pt x="2222" y="730"/>
                  </a:lnTo>
                  <a:lnTo>
                    <a:pt x="2221" y="732"/>
                  </a:lnTo>
                  <a:lnTo>
                    <a:pt x="2219" y="733"/>
                  </a:lnTo>
                  <a:lnTo>
                    <a:pt x="2218" y="733"/>
                  </a:lnTo>
                  <a:lnTo>
                    <a:pt x="2216" y="733"/>
                  </a:lnTo>
                  <a:lnTo>
                    <a:pt x="2213" y="729"/>
                  </a:lnTo>
                  <a:lnTo>
                    <a:pt x="2214" y="727"/>
                  </a:lnTo>
                  <a:lnTo>
                    <a:pt x="2218" y="726"/>
                  </a:lnTo>
                  <a:lnTo>
                    <a:pt x="2218" y="724"/>
                  </a:lnTo>
                  <a:lnTo>
                    <a:pt x="2219" y="723"/>
                  </a:lnTo>
                  <a:lnTo>
                    <a:pt x="2218" y="723"/>
                  </a:lnTo>
                  <a:lnTo>
                    <a:pt x="2218" y="724"/>
                  </a:lnTo>
                  <a:lnTo>
                    <a:pt x="2214" y="724"/>
                  </a:lnTo>
                  <a:lnTo>
                    <a:pt x="2213" y="724"/>
                  </a:lnTo>
                  <a:lnTo>
                    <a:pt x="2211" y="726"/>
                  </a:lnTo>
                  <a:lnTo>
                    <a:pt x="2213" y="729"/>
                  </a:lnTo>
                  <a:lnTo>
                    <a:pt x="2211" y="729"/>
                  </a:lnTo>
                  <a:lnTo>
                    <a:pt x="2210" y="730"/>
                  </a:lnTo>
                  <a:lnTo>
                    <a:pt x="2208" y="732"/>
                  </a:lnTo>
                  <a:lnTo>
                    <a:pt x="2207" y="733"/>
                  </a:lnTo>
                  <a:lnTo>
                    <a:pt x="2205" y="738"/>
                  </a:lnTo>
                  <a:lnTo>
                    <a:pt x="2204" y="743"/>
                  </a:lnTo>
                  <a:lnTo>
                    <a:pt x="2202" y="746"/>
                  </a:lnTo>
                  <a:lnTo>
                    <a:pt x="2202" y="749"/>
                  </a:lnTo>
                  <a:lnTo>
                    <a:pt x="2204" y="752"/>
                  </a:lnTo>
                  <a:lnTo>
                    <a:pt x="2204" y="753"/>
                  </a:lnTo>
                  <a:lnTo>
                    <a:pt x="2205" y="756"/>
                  </a:lnTo>
                  <a:lnTo>
                    <a:pt x="2207" y="759"/>
                  </a:lnTo>
                  <a:lnTo>
                    <a:pt x="2207" y="762"/>
                  </a:lnTo>
                  <a:lnTo>
                    <a:pt x="2205" y="762"/>
                  </a:lnTo>
                  <a:lnTo>
                    <a:pt x="2202" y="767"/>
                  </a:lnTo>
                  <a:lnTo>
                    <a:pt x="2201" y="767"/>
                  </a:lnTo>
                  <a:lnTo>
                    <a:pt x="2198" y="767"/>
                  </a:lnTo>
                  <a:lnTo>
                    <a:pt x="2195" y="765"/>
                  </a:lnTo>
                  <a:lnTo>
                    <a:pt x="2193" y="765"/>
                  </a:lnTo>
                  <a:lnTo>
                    <a:pt x="2192" y="767"/>
                  </a:lnTo>
                  <a:lnTo>
                    <a:pt x="2187" y="768"/>
                  </a:lnTo>
                  <a:lnTo>
                    <a:pt x="2186" y="771"/>
                  </a:lnTo>
                  <a:lnTo>
                    <a:pt x="2183" y="773"/>
                  </a:lnTo>
                  <a:lnTo>
                    <a:pt x="2181" y="774"/>
                  </a:lnTo>
                  <a:lnTo>
                    <a:pt x="2181" y="778"/>
                  </a:lnTo>
                  <a:lnTo>
                    <a:pt x="2180" y="782"/>
                  </a:lnTo>
                  <a:lnTo>
                    <a:pt x="2180" y="785"/>
                  </a:lnTo>
                  <a:lnTo>
                    <a:pt x="2181" y="785"/>
                  </a:lnTo>
                  <a:lnTo>
                    <a:pt x="2181" y="787"/>
                  </a:lnTo>
                  <a:lnTo>
                    <a:pt x="2180" y="790"/>
                  </a:lnTo>
                  <a:lnTo>
                    <a:pt x="2180" y="790"/>
                  </a:lnTo>
                  <a:lnTo>
                    <a:pt x="2181" y="793"/>
                  </a:lnTo>
                  <a:lnTo>
                    <a:pt x="2181" y="796"/>
                  </a:lnTo>
                  <a:lnTo>
                    <a:pt x="2181" y="796"/>
                  </a:lnTo>
                  <a:lnTo>
                    <a:pt x="2178" y="794"/>
                  </a:lnTo>
                  <a:lnTo>
                    <a:pt x="2176" y="793"/>
                  </a:lnTo>
                  <a:lnTo>
                    <a:pt x="2170" y="796"/>
                  </a:lnTo>
                  <a:lnTo>
                    <a:pt x="2169" y="797"/>
                  </a:lnTo>
                  <a:lnTo>
                    <a:pt x="2166" y="800"/>
                  </a:lnTo>
                  <a:lnTo>
                    <a:pt x="2166" y="799"/>
                  </a:lnTo>
                  <a:lnTo>
                    <a:pt x="2164" y="797"/>
                  </a:lnTo>
                  <a:lnTo>
                    <a:pt x="2164" y="797"/>
                  </a:lnTo>
                  <a:lnTo>
                    <a:pt x="2163" y="797"/>
                  </a:lnTo>
                  <a:lnTo>
                    <a:pt x="2163" y="799"/>
                  </a:lnTo>
                  <a:lnTo>
                    <a:pt x="2164" y="800"/>
                  </a:lnTo>
                  <a:lnTo>
                    <a:pt x="2164" y="800"/>
                  </a:lnTo>
                  <a:lnTo>
                    <a:pt x="2163" y="805"/>
                  </a:lnTo>
                  <a:lnTo>
                    <a:pt x="2163" y="806"/>
                  </a:lnTo>
                  <a:lnTo>
                    <a:pt x="2163" y="809"/>
                  </a:lnTo>
                  <a:lnTo>
                    <a:pt x="2163" y="811"/>
                  </a:lnTo>
                  <a:lnTo>
                    <a:pt x="2163" y="812"/>
                  </a:lnTo>
                  <a:lnTo>
                    <a:pt x="2161" y="817"/>
                  </a:lnTo>
                  <a:lnTo>
                    <a:pt x="2158" y="822"/>
                  </a:lnTo>
                  <a:lnTo>
                    <a:pt x="2155" y="826"/>
                  </a:lnTo>
                  <a:lnTo>
                    <a:pt x="2152" y="828"/>
                  </a:lnTo>
                  <a:lnTo>
                    <a:pt x="2151" y="829"/>
                  </a:lnTo>
                  <a:lnTo>
                    <a:pt x="2151" y="831"/>
                  </a:lnTo>
                  <a:lnTo>
                    <a:pt x="2148" y="834"/>
                  </a:lnTo>
                  <a:lnTo>
                    <a:pt x="2143" y="838"/>
                  </a:lnTo>
                  <a:lnTo>
                    <a:pt x="2142" y="838"/>
                  </a:lnTo>
                  <a:lnTo>
                    <a:pt x="2142" y="837"/>
                  </a:lnTo>
                  <a:lnTo>
                    <a:pt x="2142" y="835"/>
                  </a:lnTo>
                  <a:lnTo>
                    <a:pt x="2140" y="834"/>
                  </a:lnTo>
                  <a:lnTo>
                    <a:pt x="2139" y="832"/>
                  </a:lnTo>
                  <a:lnTo>
                    <a:pt x="2139" y="831"/>
                  </a:lnTo>
                  <a:lnTo>
                    <a:pt x="2139" y="829"/>
                  </a:lnTo>
                  <a:lnTo>
                    <a:pt x="2139" y="820"/>
                  </a:lnTo>
                  <a:lnTo>
                    <a:pt x="2137" y="811"/>
                  </a:lnTo>
                  <a:lnTo>
                    <a:pt x="2137" y="808"/>
                  </a:lnTo>
                  <a:lnTo>
                    <a:pt x="2135" y="806"/>
                  </a:lnTo>
                  <a:lnTo>
                    <a:pt x="2134" y="803"/>
                  </a:lnTo>
                  <a:lnTo>
                    <a:pt x="2134" y="800"/>
                  </a:lnTo>
                  <a:lnTo>
                    <a:pt x="2134" y="799"/>
                  </a:lnTo>
                  <a:lnTo>
                    <a:pt x="2132" y="784"/>
                  </a:lnTo>
                  <a:lnTo>
                    <a:pt x="2131" y="779"/>
                  </a:lnTo>
                  <a:lnTo>
                    <a:pt x="2129" y="767"/>
                  </a:lnTo>
                  <a:lnTo>
                    <a:pt x="2128" y="759"/>
                  </a:lnTo>
                  <a:lnTo>
                    <a:pt x="2126" y="752"/>
                  </a:lnTo>
                  <a:lnTo>
                    <a:pt x="2126" y="749"/>
                  </a:lnTo>
                  <a:lnTo>
                    <a:pt x="2128" y="740"/>
                  </a:lnTo>
                  <a:lnTo>
                    <a:pt x="2129" y="733"/>
                  </a:lnTo>
                  <a:lnTo>
                    <a:pt x="2132" y="720"/>
                  </a:lnTo>
                  <a:lnTo>
                    <a:pt x="2132" y="718"/>
                  </a:lnTo>
                  <a:lnTo>
                    <a:pt x="2134" y="717"/>
                  </a:lnTo>
                  <a:lnTo>
                    <a:pt x="2139" y="712"/>
                  </a:lnTo>
                  <a:lnTo>
                    <a:pt x="2142" y="709"/>
                  </a:lnTo>
                  <a:lnTo>
                    <a:pt x="2143" y="706"/>
                  </a:lnTo>
                  <a:lnTo>
                    <a:pt x="2145" y="701"/>
                  </a:lnTo>
                  <a:lnTo>
                    <a:pt x="2145" y="700"/>
                  </a:lnTo>
                  <a:lnTo>
                    <a:pt x="2145" y="698"/>
                  </a:lnTo>
                  <a:lnTo>
                    <a:pt x="2143" y="697"/>
                  </a:lnTo>
                  <a:lnTo>
                    <a:pt x="2142" y="695"/>
                  </a:lnTo>
                  <a:lnTo>
                    <a:pt x="2143" y="695"/>
                  </a:lnTo>
                  <a:lnTo>
                    <a:pt x="2143" y="694"/>
                  </a:lnTo>
                  <a:lnTo>
                    <a:pt x="2145" y="694"/>
                  </a:lnTo>
                  <a:lnTo>
                    <a:pt x="2148" y="695"/>
                  </a:lnTo>
                  <a:lnTo>
                    <a:pt x="2151" y="694"/>
                  </a:lnTo>
                  <a:lnTo>
                    <a:pt x="2152" y="689"/>
                  </a:lnTo>
                  <a:lnTo>
                    <a:pt x="2157" y="689"/>
                  </a:lnTo>
                  <a:lnTo>
                    <a:pt x="2160" y="689"/>
                  </a:lnTo>
                  <a:lnTo>
                    <a:pt x="2160" y="689"/>
                  </a:lnTo>
                  <a:lnTo>
                    <a:pt x="2161" y="688"/>
                  </a:lnTo>
                  <a:lnTo>
                    <a:pt x="2163" y="686"/>
                  </a:lnTo>
                  <a:lnTo>
                    <a:pt x="2166" y="683"/>
                  </a:lnTo>
                  <a:lnTo>
                    <a:pt x="2169" y="680"/>
                  </a:lnTo>
                  <a:lnTo>
                    <a:pt x="2172" y="677"/>
                  </a:lnTo>
                  <a:lnTo>
                    <a:pt x="2173" y="676"/>
                  </a:lnTo>
                  <a:lnTo>
                    <a:pt x="2175" y="673"/>
                  </a:lnTo>
                  <a:lnTo>
                    <a:pt x="2176" y="671"/>
                  </a:lnTo>
                  <a:lnTo>
                    <a:pt x="2180" y="663"/>
                  </a:lnTo>
                  <a:lnTo>
                    <a:pt x="2186" y="657"/>
                  </a:lnTo>
                  <a:lnTo>
                    <a:pt x="2189" y="653"/>
                  </a:lnTo>
                  <a:lnTo>
                    <a:pt x="2190" y="651"/>
                  </a:lnTo>
                  <a:lnTo>
                    <a:pt x="2192" y="651"/>
                  </a:lnTo>
                  <a:lnTo>
                    <a:pt x="2196" y="645"/>
                  </a:lnTo>
                  <a:lnTo>
                    <a:pt x="2199" y="641"/>
                  </a:lnTo>
                  <a:lnTo>
                    <a:pt x="2202" y="638"/>
                  </a:lnTo>
                  <a:lnTo>
                    <a:pt x="2204" y="636"/>
                  </a:lnTo>
                  <a:lnTo>
                    <a:pt x="2205" y="632"/>
                  </a:lnTo>
                  <a:lnTo>
                    <a:pt x="2207" y="630"/>
                  </a:lnTo>
                  <a:lnTo>
                    <a:pt x="2210" y="629"/>
                  </a:lnTo>
                  <a:lnTo>
                    <a:pt x="2214" y="625"/>
                  </a:lnTo>
                  <a:lnTo>
                    <a:pt x="2218" y="622"/>
                  </a:lnTo>
                  <a:lnTo>
                    <a:pt x="2222" y="622"/>
                  </a:lnTo>
                  <a:lnTo>
                    <a:pt x="2224" y="621"/>
                  </a:lnTo>
                  <a:lnTo>
                    <a:pt x="2225" y="619"/>
                  </a:lnTo>
                  <a:lnTo>
                    <a:pt x="2227" y="619"/>
                  </a:lnTo>
                  <a:lnTo>
                    <a:pt x="2225" y="616"/>
                  </a:lnTo>
                  <a:lnTo>
                    <a:pt x="2225" y="615"/>
                  </a:lnTo>
                  <a:lnTo>
                    <a:pt x="2227" y="615"/>
                  </a:lnTo>
                  <a:lnTo>
                    <a:pt x="2230" y="610"/>
                  </a:lnTo>
                  <a:lnTo>
                    <a:pt x="2231" y="609"/>
                  </a:lnTo>
                  <a:lnTo>
                    <a:pt x="2231" y="607"/>
                  </a:lnTo>
                  <a:lnTo>
                    <a:pt x="2230" y="606"/>
                  </a:lnTo>
                  <a:lnTo>
                    <a:pt x="2228" y="606"/>
                  </a:lnTo>
                  <a:lnTo>
                    <a:pt x="2228" y="603"/>
                  </a:lnTo>
                  <a:lnTo>
                    <a:pt x="2230" y="602"/>
                  </a:lnTo>
                  <a:lnTo>
                    <a:pt x="2231" y="599"/>
                  </a:lnTo>
                  <a:lnTo>
                    <a:pt x="2231" y="596"/>
                  </a:lnTo>
                  <a:lnTo>
                    <a:pt x="2231" y="590"/>
                  </a:lnTo>
                  <a:lnTo>
                    <a:pt x="2233" y="584"/>
                  </a:lnTo>
                  <a:lnTo>
                    <a:pt x="2234" y="581"/>
                  </a:lnTo>
                  <a:lnTo>
                    <a:pt x="2237" y="578"/>
                  </a:lnTo>
                  <a:lnTo>
                    <a:pt x="2239" y="578"/>
                  </a:lnTo>
                  <a:lnTo>
                    <a:pt x="2242" y="581"/>
                  </a:lnTo>
                  <a:lnTo>
                    <a:pt x="2245" y="581"/>
                  </a:lnTo>
                  <a:lnTo>
                    <a:pt x="2245" y="581"/>
                  </a:lnTo>
                  <a:lnTo>
                    <a:pt x="2245" y="581"/>
                  </a:lnTo>
                  <a:lnTo>
                    <a:pt x="2245" y="581"/>
                  </a:lnTo>
                  <a:lnTo>
                    <a:pt x="2246" y="578"/>
                  </a:lnTo>
                  <a:lnTo>
                    <a:pt x="2248" y="581"/>
                  </a:lnTo>
                  <a:lnTo>
                    <a:pt x="2248" y="578"/>
                  </a:lnTo>
                  <a:lnTo>
                    <a:pt x="2243" y="578"/>
                  </a:lnTo>
                  <a:lnTo>
                    <a:pt x="2240" y="578"/>
                  </a:lnTo>
                  <a:lnTo>
                    <a:pt x="2237" y="575"/>
                  </a:lnTo>
                  <a:lnTo>
                    <a:pt x="2236" y="573"/>
                  </a:lnTo>
                  <a:lnTo>
                    <a:pt x="2234" y="573"/>
                  </a:lnTo>
                  <a:lnTo>
                    <a:pt x="2222" y="578"/>
                  </a:lnTo>
                  <a:lnTo>
                    <a:pt x="2222" y="578"/>
                  </a:lnTo>
                  <a:lnTo>
                    <a:pt x="2221" y="581"/>
                  </a:lnTo>
                  <a:lnTo>
                    <a:pt x="2222" y="581"/>
                  </a:lnTo>
                  <a:lnTo>
                    <a:pt x="2222" y="584"/>
                  </a:lnTo>
                  <a:lnTo>
                    <a:pt x="2221" y="584"/>
                  </a:lnTo>
                  <a:lnTo>
                    <a:pt x="2221" y="584"/>
                  </a:lnTo>
                  <a:lnTo>
                    <a:pt x="2219" y="587"/>
                  </a:lnTo>
                  <a:lnTo>
                    <a:pt x="2221" y="590"/>
                  </a:lnTo>
                  <a:lnTo>
                    <a:pt x="2219" y="594"/>
                  </a:lnTo>
                  <a:lnTo>
                    <a:pt x="2219" y="597"/>
                  </a:lnTo>
                  <a:lnTo>
                    <a:pt x="2221" y="599"/>
                  </a:lnTo>
                  <a:lnTo>
                    <a:pt x="2222" y="600"/>
                  </a:lnTo>
                  <a:lnTo>
                    <a:pt x="2221" y="602"/>
                  </a:lnTo>
                  <a:lnTo>
                    <a:pt x="2221" y="602"/>
                  </a:lnTo>
                  <a:lnTo>
                    <a:pt x="2219" y="603"/>
                  </a:lnTo>
                  <a:lnTo>
                    <a:pt x="2219" y="603"/>
                  </a:lnTo>
                  <a:lnTo>
                    <a:pt x="2218" y="603"/>
                  </a:lnTo>
                  <a:lnTo>
                    <a:pt x="2218" y="602"/>
                  </a:lnTo>
                  <a:lnTo>
                    <a:pt x="2216" y="600"/>
                  </a:lnTo>
                  <a:lnTo>
                    <a:pt x="2216" y="599"/>
                  </a:lnTo>
                  <a:lnTo>
                    <a:pt x="2214" y="600"/>
                  </a:lnTo>
                  <a:lnTo>
                    <a:pt x="2214" y="600"/>
                  </a:lnTo>
                  <a:lnTo>
                    <a:pt x="2213" y="600"/>
                  </a:lnTo>
                  <a:lnTo>
                    <a:pt x="2211" y="600"/>
                  </a:lnTo>
                  <a:lnTo>
                    <a:pt x="2211" y="600"/>
                  </a:lnTo>
                  <a:lnTo>
                    <a:pt x="2208" y="603"/>
                  </a:lnTo>
                  <a:lnTo>
                    <a:pt x="2195" y="618"/>
                  </a:lnTo>
                  <a:lnTo>
                    <a:pt x="2193" y="619"/>
                  </a:lnTo>
                  <a:lnTo>
                    <a:pt x="2190" y="624"/>
                  </a:lnTo>
                  <a:lnTo>
                    <a:pt x="2187" y="624"/>
                  </a:lnTo>
                  <a:lnTo>
                    <a:pt x="2186" y="624"/>
                  </a:lnTo>
                  <a:lnTo>
                    <a:pt x="2186" y="625"/>
                  </a:lnTo>
                  <a:lnTo>
                    <a:pt x="2184" y="625"/>
                  </a:lnTo>
                  <a:lnTo>
                    <a:pt x="2184" y="625"/>
                  </a:lnTo>
                  <a:lnTo>
                    <a:pt x="2184" y="624"/>
                  </a:lnTo>
                  <a:lnTo>
                    <a:pt x="2184" y="621"/>
                  </a:lnTo>
                  <a:lnTo>
                    <a:pt x="2186" y="616"/>
                  </a:lnTo>
                  <a:lnTo>
                    <a:pt x="2186" y="616"/>
                  </a:lnTo>
                  <a:lnTo>
                    <a:pt x="2184" y="616"/>
                  </a:lnTo>
                  <a:lnTo>
                    <a:pt x="2181" y="616"/>
                  </a:lnTo>
                  <a:lnTo>
                    <a:pt x="2180" y="618"/>
                  </a:lnTo>
                  <a:lnTo>
                    <a:pt x="2180" y="618"/>
                  </a:lnTo>
                  <a:lnTo>
                    <a:pt x="2180" y="616"/>
                  </a:lnTo>
                  <a:lnTo>
                    <a:pt x="2181" y="613"/>
                  </a:lnTo>
                  <a:lnTo>
                    <a:pt x="2181" y="610"/>
                  </a:lnTo>
                  <a:lnTo>
                    <a:pt x="2180" y="610"/>
                  </a:lnTo>
                  <a:lnTo>
                    <a:pt x="2181" y="609"/>
                  </a:lnTo>
                  <a:lnTo>
                    <a:pt x="2184" y="603"/>
                  </a:lnTo>
                  <a:lnTo>
                    <a:pt x="2184" y="602"/>
                  </a:lnTo>
                  <a:lnTo>
                    <a:pt x="2186" y="597"/>
                  </a:lnTo>
                  <a:lnTo>
                    <a:pt x="2186" y="596"/>
                  </a:lnTo>
                  <a:lnTo>
                    <a:pt x="2186" y="594"/>
                  </a:lnTo>
                  <a:lnTo>
                    <a:pt x="2184" y="594"/>
                  </a:lnTo>
                  <a:lnTo>
                    <a:pt x="2184" y="594"/>
                  </a:lnTo>
                  <a:lnTo>
                    <a:pt x="2178" y="599"/>
                  </a:lnTo>
                  <a:lnTo>
                    <a:pt x="2176" y="599"/>
                  </a:lnTo>
                  <a:lnTo>
                    <a:pt x="2175" y="597"/>
                  </a:lnTo>
                  <a:lnTo>
                    <a:pt x="2175" y="597"/>
                  </a:lnTo>
                  <a:lnTo>
                    <a:pt x="2173" y="594"/>
                  </a:lnTo>
                  <a:lnTo>
                    <a:pt x="2172" y="594"/>
                  </a:lnTo>
                  <a:lnTo>
                    <a:pt x="2170" y="594"/>
                  </a:lnTo>
                  <a:lnTo>
                    <a:pt x="2167" y="596"/>
                  </a:lnTo>
                  <a:lnTo>
                    <a:pt x="2164" y="597"/>
                  </a:lnTo>
                  <a:lnTo>
                    <a:pt x="2161" y="596"/>
                  </a:lnTo>
                  <a:lnTo>
                    <a:pt x="2158" y="599"/>
                  </a:lnTo>
                  <a:lnTo>
                    <a:pt x="2158" y="599"/>
                  </a:lnTo>
                  <a:lnTo>
                    <a:pt x="2155" y="597"/>
                  </a:lnTo>
                  <a:lnTo>
                    <a:pt x="2151" y="597"/>
                  </a:lnTo>
                  <a:lnTo>
                    <a:pt x="2149" y="599"/>
                  </a:lnTo>
                  <a:lnTo>
                    <a:pt x="2146" y="600"/>
                  </a:lnTo>
                  <a:lnTo>
                    <a:pt x="2143" y="603"/>
                  </a:lnTo>
                  <a:lnTo>
                    <a:pt x="2142" y="605"/>
                  </a:lnTo>
                  <a:lnTo>
                    <a:pt x="2140" y="605"/>
                  </a:lnTo>
                  <a:lnTo>
                    <a:pt x="2140" y="610"/>
                  </a:lnTo>
                  <a:lnTo>
                    <a:pt x="2139" y="612"/>
                  </a:lnTo>
                  <a:lnTo>
                    <a:pt x="2137" y="613"/>
                  </a:lnTo>
                  <a:lnTo>
                    <a:pt x="2132" y="616"/>
                  </a:lnTo>
                  <a:lnTo>
                    <a:pt x="2131" y="622"/>
                  </a:lnTo>
                  <a:lnTo>
                    <a:pt x="2129" y="625"/>
                  </a:lnTo>
                  <a:lnTo>
                    <a:pt x="2125" y="629"/>
                  </a:lnTo>
                  <a:lnTo>
                    <a:pt x="2120" y="633"/>
                  </a:lnTo>
                  <a:lnTo>
                    <a:pt x="2114" y="639"/>
                  </a:lnTo>
                  <a:lnTo>
                    <a:pt x="2113" y="645"/>
                  </a:lnTo>
                  <a:lnTo>
                    <a:pt x="2113" y="645"/>
                  </a:lnTo>
                  <a:lnTo>
                    <a:pt x="2111" y="647"/>
                  </a:lnTo>
                  <a:lnTo>
                    <a:pt x="2111" y="648"/>
                  </a:lnTo>
                  <a:lnTo>
                    <a:pt x="2111" y="650"/>
                  </a:lnTo>
                  <a:lnTo>
                    <a:pt x="2111" y="651"/>
                  </a:lnTo>
                  <a:lnTo>
                    <a:pt x="2110" y="653"/>
                  </a:lnTo>
                  <a:lnTo>
                    <a:pt x="2111" y="654"/>
                  </a:lnTo>
                  <a:lnTo>
                    <a:pt x="2111" y="654"/>
                  </a:lnTo>
                  <a:lnTo>
                    <a:pt x="2113" y="654"/>
                  </a:lnTo>
                  <a:lnTo>
                    <a:pt x="2116" y="653"/>
                  </a:lnTo>
                  <a:lnTo>
                    <a:pt x="2120" y="656"/>
                  </a:lnTo>
                  <a:lnTo>
                    <a:pt x="2122" y="657"/>
                  </a:lnTo>
                  <a:lnTo>
                    <a:pt x="2122" y="659"/>
                  </a:lnTo>
                  <a:lnTo>
                    <a:pt x="2122" y="662"/>
                  </a:lnTo>
                  <a:lnTo>
                    <a:pt x="2120" y="662"/>
                  </a:lnTo>
                  <a:lnTo>
                    <a:pt x="2117" y="662"/>
                  </a:lnTo>
                  <a:lnTo>
                    <a:pt x="2116" y="663"/>
                  </a:lnTo>
                  <a:lnTo>
                    <a:pt x="2114" y="660"/>
                  </a:lnTo>
                  <a:lnTo>
                    <a:pt x="2113" y="662"/>
                  </a:lnTo>
                  <a:lnTo>
                    <a:pt x="2111" y="663"/>
                  </a:lnTo>
                  <a:lnTo>
                    <a:pt x="2108" y="665"/>
                  </a:lnTo>
                  <a:lnTo>
                    <a:pt x="2107" y="663"/>
                  </a:lnTo>
                  <a:lnTo>
                    <a:pt x="2104" y="660"/>
                  </a:lnTo>
                  <a:lnTo>
                    <a:pt x="2101" y="660"/>
                  </a:lnTo>
                  <a:lnTo>
                    <a:pt x="2099" y="663"/>
                  </a:lnTo>
                  <a:lnTo>
                    <a:pt x="2097" y="663"/>
                  </a:lnTo>
                  <a:lnTo>
                    <a:pt x="2096" y="663"/>
                  </a:lnTo>
                  <a:lnTo>
                    <a:pt x="2094" y="668"/>
                  </a:lnTo>
                  <a:lnTo>
                    <a:pt x="2093" y="668"/>
                  </a:lnTo>
                  <a:lnTo>
                    <a:pt x="2090" y="667"/>
                  </a:lnTo>
                  <a:lnTo>
                    <a:pt x="2088" y="665"/>
                  </a:lnTo>
                  <a:lnTo>
                    <a:pt x="2087" y="665"/>
                  </a:lnTo>
                  <a:lnTo>
                    <a:pt x="2085" y="667"/>
                  </a:lnTo>
                  <a:lnTo>
                    <a:pt x="2084" y="668"/>
                  </a:lnTo>
                  <a:lnTo>
                    <a:pt x="2079" y="670"/>
                  </a:lnTo>
                  <a:lnTo>
                    <a:pt x="2075" y="670"/>
                  </a:lnTo>
                  <a:lnTo>
                    <a:pt x="2073" y="663"/>
                  </a:lnTo>
                  <a:lnTo>
                    <a:pt x="2078" y="662"/>
                  </a:lnTo>
                  <a:lnTo>
                    <a:pt x="2081" y="662"/>
                  </a:lnTo>
                  <a:lnTo>
                    <a:pt x="2084" y="662"/>
                  </a:lnTo>
                  <a:lnTo>
                    <a:pt x="2087" y="660"/>
                  </a:lnTo>
                  <a:lnTo>
                    <a:pt x="2085" y="659"/>
                  </a:lnTo>
                  <a:lnTo>
                    <a:pt x="2085" y="659"/>
                  </a:lnTo>
                  <a:lnTo>
                    <a:pt x="2082" y="659"/>
                  </a:lnTo>
                  <a:lnTo>
                    <a:pt x="2081" y="659"/>
                  </a:lnTo>
                  <a:lnTo>
                    <a:pt x="2076" y="653"/>
                  </a:lnTo>
                  <a:lnTo>
                    <a:pt x="2075" y="653"/>
                  </a:lnTo>
                  <a:lnTo>
                    <a:pt x="2073" y="653"/>
                  </a:lnTo>
                  <a:lnTo>
                    <a:pt x="2072" y="651"/>
                  </a:lnTo>
                  <a:lnTo>
                    <a:pt x="2070" y="653"/>
                  </a:lnTo>
                  <a:lnTo>
                    <a:pt x="2070" y="653"/>
                  </a:lnTo>
                  <a:lnTo>
                    <a:pt x="2069" y="654"/>
                  </a:lnTo>
                  <a:lnTo>
                    <a:pt x="2069" y="654"/>
                  </a:lnTo>
                  <a:lnTo>
                    <a:pt x="2067" y="654"/>
                  </a:lnTo>
                  <a:lnTo>
                    <a:pt x="2066" y="654"/>
                  </a:lnTo>
                  <a:lnTo>
                    <a:pt x="2064" y="654"/>
                  </a:lnTo>
                  <a:lnTo>
                    <a:pt x="2066" y="653"/>
                  </a:lnTo>
                  <a:lnTo>
                    <a:pt x="2067" y="653"/>
                  </a:lnTo>
                  <a:lnTo>
                    <a:pt x="2064" y="651"/>
                  </a:lnTo>
                  <a:lnTo>
                    <a:pt x="2063" y="651"/>
                  </a:lnTo>
                  <a:lnTo>
                    <a:pt x="2061" y="650"/>
                  </a:lnTo>
                  <a:lnTo>
                    <a:pt x="2055" y="648"/>
                  </a:lnTo>
                  <a:lnTo>
                    <a:pt x="2052" y="648"/>
                  </a:lnTo>
                  <a:lnTo>
                    <a:pt x="2050" y="648"/>
                  </a:lnTo>
                  <a:lnTo>
                    <a:pt x="2047" y="651"/>
                  </a:lnTo>
                  <a:lnTo>
                    <a:pt x="2047" y="653"/>
                  </a:lnTo>
                  <a:lnTo>
                    <a:pt x="2049" y="653"/>
                  </a:lnTo>
                  <a:lnTo>
                    <a:pt x="2049" y="654"/>
                  </a:lnTo>
                  <a:lnTo>
                    <a:pt x="2049" y="654"/>
                  </a:lnTo>
                  <a:lnTo>
                    <a:pt x="2046" y="654"/>
                  </a:lnTo>
                  <a:lnTo>
                    <a:pt x="2044" y="653"/>
                  </a:lnTo>
                  <a:lnTo>
                    <a:pt x="2043" y="656"/>
                  </a:lnTo>
                  <a:lnTo>
                    <a:pt x="2043" y="657"/>
                  </a:lnTo>
                  <a:lnTo>
                    <a:pt x="2046" y="656"/>
                  </a:lnTo>
                  <a:lnTo>
                    <a:pt x="2046" y="657"/>
                  </a:lnTo>
                  <a:lnTo>
                    <a:pt x="2046" y="659"/>
                  </a:lnTo>
                  <a:lnTo>
                    <a:pt x="2043" y="660"/>
                  </a:lnTo>
                  <a:lnTo>
                    <a:pt x="2040" y="660"/>
                  </a:lnTo>
                  <a:lnTo>
                    <a:pt x="2037" y="656"/>
                  </a:lnTo>
                  <a:lnTo>
                    <a:pt x="2032" y="657"/>
                  </a:lnTo>
                  <a:lnTo>
                    <a:pt x="2031" y="659"/>
                  </a:lnTo>
                  <a:lnTo>
                    <a:pt x="2028" y="660"/>
                  </a:lnTo>
                  <a:lnTo>
                    <a:pt x="2023" y="657"/>
                  </a:lnTo>
                  <a:lnTo>
                    <a:pt x="2020" y="657"/>
                  </a:lnTo>
                  <a:lnTo>
                    <a:pt x="2017" y="656"/>
                  </a:lnTo>
                  <a:lnTo>
                    <a:pt x="2015" y="656"/>
                  </a:lnTo>
                  <a:lnTo>
                    <a:pt x="2012" y="660"/>
                  </a:lnTo>
                  <a:lnTo>
                    <a:pt x="2011" y="662"/>
                  </a:lnTo>
                  <a:lnTo>
                    <a:pt x="2009" y="662"/>
                  </a:lnTo>
                  <a:lnTo>
                    <a:pt x="2008" y="659"/>
                  </a:lnTo>
                  <a:lnTo>
                    <a:pt x="2006" y="657"/>
                  </a:lnTo>
                  <a:lnTo>
                    <a:pt x="2005" y="656"/>
                  </a:lnTo>
                  <a:lnTo>
                    <a:pt x="1991" y="657"/>
                  </a:lnTo>
                  <a:lnTo>
                    <a:pt x="1987" y="656"/>
                  </a:lnTo>
                  <a:lnTo>
                    <a:pt x="1984" y="656"/>
                  </a:lnTo>
                  <a:lnTo>
                    <a:pt x="1979" y="657"/>
                  </a:lnTo>
                  <a:lnTo>
                    <a:pt x="1976" y="657"/>
                  </a:lnTo>
                  <a:lnTo>
                    <a:pt x="1968" y="660"/>
                  </a:lnTo>
                  <a:lnTo>
                    <a:pt x="1965" y="662"/>
                  </a:lnTo>
                  <a:lnTo>
                    <a:pt x="1961" y="667"/>
                  </a:lnTo>
                  <a:lnTo>
                    <a:pt x="1958" y="673"/>
                  </a:lnTo>
                  <a:lnTo>
                    <a:pt x="1956" y="674"/>
                  </a:lnTo>
                  <a:lnTo>
                    <a:pt x="1953" y="677"/>
                  </a:lnTo>
                  <a:lnTo>
                    <a:pt x="1949" y="680"/>
                  </a:lnTo>
                  <a:lnTo>
                    <a:pt x="1946" y="683"/>
                  </a:lnTo>
                  <a:lnTo>
                    <a:pt x="1944" y="685"/>
                  </a:lnTo>
                  <a:lnTo>
                    <a:pt x="1943" y="692"/>
                  </a:lnTo>
                  <a:lnTo>
                    <a:pt x="1941" y="694"/>
                  </a:lnTo>
                  <a:lnTo>
                    <a:pt x="1936" y="697"/>
                  </a:lnTo>
                  <a:lnTo>
                    <a:pt x="1935" y="700"/>
                  </a:lnTo>
                  <a:lnTo>
                    <a:pt x="1933" y="701"/>
                  </a:lnTo>
                  <a:lnTo>
                    <a:pt x="1932" y="701"/>
                  </a:lnTo>
                  <a:lnTo>
                    <a:pt x="1930" y="705"/>
                  </a:lnTo>
                  <a:lnTo>
                    <a:pt x="1929" y="705"/>
                  </a:lnTo>
                  <a:lnTo>
                    <a:pt x="1926" y="706"/>
                  </a:lnTo>
                  <a:lnTo>
                    <a:pt x="1923" y="711"/>
                  </a:lnTo>
                  <a:lnTo>
                    <a:pt x="1920" y="714"/>
                  </a:lnTo>
                  <a:lnTo>
                    <a:pt x="1914" y="721"/>
                  </a:lnTo>
                  <a:lnTo>
                    <a:pt x="1914" y="721"/>
                  </a:lnTo>
                  <a:lnTo>
                    <a:pt x="1914" y="724"/>
                  </a:lnTo>
                  <a:lnTo>
                    <a:pt x="1912" y="726"/>
                  </a:lnTo>
                  <a:lnTo>
                    <a:pt x="1908" y="732"/>
                  </a:lnTo>
                  <a:lnTo>
                    <a:pt x="1906" y="732"/>
                  </a:lnTo>
                  <a:lnTo>
                    <a:pt x="1905" y="735"/>
                  </a:lnTo>
                  <a:lnTo>
                    <a:pt x="1901" y="736"/>
                  </a:lnTo>
                  <a:lnTo>
                    <a:pt x="1900" y="740"/>
                  </a:lnTo>
                  <a:lnTo>
                    <a:pt x="1897" y="741"/>
                  </a:lnTo>
                  <a:lnTo>
                    <a:pt x="1892" y="744"/>
                  </a:lnTo>
                  <a:lnTo>
                    <a:pt x="1891" y="746"/>
                  </a:lnTo>
                  <a:lnTo>
                    <a:pt x="1889" y="749"/>
                  </a:lnTo>
                  <a:lnTo>
                    <a:pt x="1883" y="753"/>
                  </a:lnTo>
                  <a:lnTo>
                    <a:pt x="1882" y="755"/>
                  </a:lnTo>
                  <a:lnTo>
                    <a:pt x="1877" y="758"/>
                  </a:lnTo>
                  <a:lnTo>
                    <a:pt x="1877" y="758"/>
                  </a:lnTo>
                  <a:lnTo>
                    <a:pt x="1877" y="759"/>
                  </a:lnTo>
                  <a:lnTo>
                    <a:pt x="1877" y="762"/>
                  </a:lnTo>
                  <a:lnTo>
                    <a:pt x="1879" y="762"/>
                  </a:lnTo>
                  <a:lnTo>
                    <a:pt x="1880" y="762"/>
                  </a:lnTo>
                  <a:lnTo>
                    <a:pt x="1885" y="765"/>
                  </a:lnTo>
                  <a:lnTo>
                    <a:pt x="1889" y="765"/>
                  </a:lnTo>
                  <a:lnTo>
                    <a:pt x="1894" y="765"/>
                  </a:lnTo>
                  <a:lnTo>
                    <a:pt x="1895" y="764"/>
                  </a:lnTo>
                  <a:lnTo>
                    <a:pt x="1897" y="764"/>
                  </a:lnTo>
                  <a:lnTo>
                    <a:pt x="1897" y="765"/>
                  </a:lnTo>
                  <a:lnTo>
                    <a:pt x="1897" y="768"/>
                  </a:lnTo>
                  <a:lnTo>
                    <a:pt x="1897" y="770"/>
                  </a:lnTo>
                  <a:lnTo>
                    <a:pt x="1895" y="776"/>
                  </a:lnTo>
                  <a:lnTo>
                    <a:pt x="1895" y="779"/>
                  </a:lnTo>
                  <a:lnTo>
                    <a:pt x="1895" y="782"/>
                  </a:lnTo>
                  <a:lnTo>
                    <a:pt x="1897" y="782"/>
                  </a:lnTo>
                  <a:lnTo>
                    <a:pt x="1898" y="781"/>
                  </a:lnTo>
                  <a:lnTo>
                    <a:pt x="1900" y="781"/>
                  </a:lnTo>
                  <a:lnTo>
                    <a:pt x="1901" y="781"/>
                  </a:lnTo>
                  <a:lnTo>
                    <a:pt x="1903" y="778"/>
                  </a:lnTo>
                  <a:lnTo>
                    <a:pt x="1901" y="776"/>
                  </a:lnTo>
                  <a:lnTo>
                    <a:pt x="1900" y="774"/>
                  </a:lnTo>
                  <a:lnTo>
                    <a:pt x="1901" y="774"/>
                  </a:lnTo>
                  <a:lnTo>
                    <a:pt x="1905" y="771"/>
                  </a:lnTo>
                  <a:lnTo>
                    <a:pt x="1906" y="771"/>
                  </a:lnTo>
                  <a:lnTo>
                    <a:pt x="1908" y="771"/>
                  </a:lnTo>
                  <a:lnTo>
                    <a:pt x="1906" y="774"/>
                  </a:lnTo>
                  <a:lnTo>
                    <a:pt x="1905" y="774"/>
                  </a:lnTo>
                  <a:lnTo>
                    <a:pt x="1905" y="774"/>
                  </a:lnTo>
                  <a:lnTo>
                    <a:pt x="1903" y="776"/>
                  </a:lnTo>
                  <a:lnTo>
                    <a:pt x="1905" y="778"/>
                  </a:lnTo>
                  <a:lnTo>
                    <a:pt x="1908" y="778"/>
                  </a:lnTo>
                  <a:lnTo>
                    <a:pt x="1909" y="779"/>
                  </a:lnTo>
                  <a:lnTo>
                    <a:pt x="1909" y="779"/>
                  </a:lnTo>
                  <a:lnTo>
                    <a:pt x="1908" y="781"/>
                  </a:lnTo>
                  <a:lnTo>
                    <a:pt x="1906" y="784"/>
                  </a:lnTo>
                  <a:lnTo>
                    <a:pt x="1903" y="785"/>
                  </a:lnTo>
                  <a:lnTo>
                    <a:pt x="1901" y="787"/>
                  </a:lnTo>
                  <a:lnTo>
                    <a:pt x="1903" y="787"/>
                  </a:lnTo>
                  <a:lnTo>
                    <a:pt x="1903" y="787"/>
                  </a:lnTo>
                  <a:lnTo>
                    <a:pt x="1908" y="787"/>
                  </a:lnTo>
                  <a:lnTo>
                    <a:pt x="1911" y="785"/>
                  </a:lnTo>
                  <a:lnTo>
                    <a:pt x="1915" y="784"/>
                  </a:lnTo>
                  <a:lnTo>
                    <a:pt x="1917" y="779"/>
                  </a:lnTo>
                  <a:lnTo>
                    <a:pt x="1918" y="779"/>
                  </a:lnTo>
                  <a:lnTo>
                    <a:pt x="1918" y="779"/>
                  </a:lnTo>
                  <a:lnTo>
                    <a:pt x="1918" y="779"/>
                  </a:lnTo>
                  <a:lnTo>
                    <a:pt x="1918" y="782"/>
                  </a:lnTo>
                  <a:lnTo>
                    <a:pt x="1917" y="784"/>
                  </a:lnTo>
                  <a:lnTo>
                    <a:pt x="1915" y="787"/>
                  </a:lnTo>
                  <a:lnTo>
                    <a:pt x="1915" y="788"/>
                  </a:lnTo>
                  <a:lnTo>
                    <a:pt x="1915" y="788"/>
                  </a:lnTo>
                  <a:lnTo>
                    <a:pt x="1917" y="787"/>
                  </a:lnTo>
                  <a:lnTo>
                    <a:pt x="1918" y="787"/>
                  </a:lnTo>
                  <a:lnTo>
                    <a:pt x="1920" y="784"/>
                  </a:lnTo>
                  <a:lnTo>
                    <a:pt x="1920" y="781"/>
                  </a:lnTo>
                  <a:lnTo>
                    <a:pt x="1920" y="776"/>
                  </a:lnTo>
                  <a:lnTo>
                    <a:pt x="1920" y="774"/>
                  </a:lnTo>
                  <a:lnTo>
                    <a:pt x="1920" y="773"/>
                  </a:lnTo>
                  <a:lnTo>
                    <a:pt x="1920" y="771"/>
                  </a:lnTo>
                  <a:lnTo>
                    <a:pt x="1920" y="771"/>
                  </a:lnTo>
                  <a:lnTo>
                    <a:pt x="1926" y="773"/>
                  </a:lnTo>
                  <a:lnTo>
                    <a:pt x="1927" y="773"/>
                  </a:lnTo>
                  <a:lnTo>
                    <a:pt x="1932" y="771"/>
                  </a:lnTo>
                  <a:lnTo>
                    <a:pt x="1933" y="771"/>
                  </a:lnTo>
                  <a:lnTo>
                    <a:pt x="1935" y="773"/>
                  </a:lnTo>
                  <a:lnTo>
                    <a:pt x="1938" y="776"/>
                  </a:lnTo>
                  <a:lnTo>
                    <a:pt x="1939" y="778"/>
                  </a:lnTo>
                  <a:lnTo>
                    <a:pt x="1941" y="782"/>
                  </a:lnTo>
                  <a:lnTo>
                    <a:pt x="1944" y="787"/>
                  </a:lnTo>
                  <a:lnTo>
                    <a:pt x="1949" y="788"/>
                  </a:lnTo>
                  <a:lnTo>
                    <a:pt x="1949" y="788"/>
                  </a:lnTo>
                  <a:lnTo>
                    <a:pt x="1952" y="791"/>
                  </a:lnTo>
                  <a:lnTo>
                    <a:pt x="1953" y="793"/>
                  </a:lnTo>
                  <a:lnTo>
                    <a:pt x="1953" y="794"/>
                  </a:lnTo>
                  <a:lnTo>
                    <a:pt x="1952" y="796"/>
                  </a:lnTo>
                  <a:lnTo>
                    <a:pt x="1950" y="797"/>
                  </a:lnTo>
                  <a:lnTo>
                    <a:pt x="1947" y="796"/>
                  </a:lnTo>
                  <a:lnTo>
                    <a:pt x="1947" y="796"/>
                  </a:lnTo>
                  <a:lnTo>
                    <a:pt x="1947" y="797"/>
                  </a:lnTo>
                  <a:lnTo>
                    <a:pt x="1950" y="800"/>
                  </a:lnTo>
                  <a:lnTo>
                    <a:pt x="1952" y="802"/>
                  </a:lnTo>
                  <a:lnTo>
                    <a:pt x="1952" y="805"/>
                  </a:lnTo>
                  <a:lnTo>
                    <a:pt x="1952" y="808"/>
                  </a:lnTo>
                  <a:lnTo>
                    <a:pt x="1950" y="809"/>
                  </a:lnTo>
                  <a:lnTo>
                    <a:pt x="1950" y="811"/>
                  </a:lnTo>
                  <a:lnTo>
                    <a:pt x="1952" y="812"/>
                  </a:lnTo>
                  <a:lnTo>
                    <a:pt x="1953" y="814"/>
                  </a:lnTo>
                  <a:lnTo>
                    <a:pt x="1955" y="816"/>
                  </a:lnTo>
                  <a:lnTo>
                    <a:pt x="1953" y="817"/>
                  </a:lnTo>
                  <a:lnTo>
                    <a:pt x="1953" y="820"/>
                  </a:lnTo>
                  <a:lnTo>
                    <a:pt x="1952" y="822"/>
                  </a:lnTo>
                  <a:lnTo>
                    <a:pt x="1950" y="823"/>
                  </a:lnTo>
                  <a:lnTo>
                    <a:pt x="1947" y="826"/>
                  </a:lnTo>
                  <a:lnTo>
                    <a:pt x="1947" y="831"/>
                  </a:lnTo>
                  <a:lnTo>
                    <a:pt x="1944" y="834"/>
                  </a:lnTo>
                  <a:lnTo>
                    <a:pt x="1944" y="837"/>
                  </a:lnTo>
                  <a:lnTo>
                    <a:pt x="1944" y="838"/>
                  </a:lnTo>
                  <a:lnTo>
                    <a:pt x="1943" y="841"/>
                  </a:lnTo>
                  <a:lnTo>
                    <a:pt x="1943" y="847"/>
                  </a:lnTo>
                  <a:lnTo>
                    <a:pt x="1943" y="855"/>
                  </a:lnTo>
                  <a:lnTo>
                    <a:pt x="1943" y="855"/>
                  </a:lnTo>
                  <a:lnTo>
                    <a:pt x="1944" y="857"/>
                  </a:lnTo>
                  <a:lnTo>
                    <a:pt x="1944" y="857"/>
                  </a:lnTo>
                  <a:lnTo>
                    <a:pt x="1943" y="857"/>
                  </a:lnTo>
                  <a:lnTo>
                    <a:pt x="1941" y="860"/>
                  </a:lnTo>
                  <a:lnTo>
                    <a:pt x="1941" y="861"/>
                  </a:lnTo>
                  <a:lnTo>
                    <a:pt x="1943" y="863"/>
                  </a:lnTo>
                  <a:lnTo>
                    <a:pt x="1943" y="866"/>
                  </a:lnTo>
                  <a:lnTo>
                    <a:pt x="1941" y="870"/>
                  </a:lnTo>
                  <a:lnTo>
                    <a:pt x="1941" y="870"/>
                  </a:lnTo>
                  <a:lnTo>
                    <a:pt x="1941" y="872"/>
                  </a:lnTo>
                  <a:lnTo>
                    <a:pt x="1941" y="873"/>
                  </a:lnTo>
                  <a:lnTo>
                    <a:pt x="1939" y="875"/>
                  </a:lnTo>
                  <a:lnTo>
                    <a:pt x="1939" y="875"/>
                  </a:lnTo>
                  <a:lnTo>
                    <a:pt x="1939" y="876"/>
                  </a:lnTo>
                  <a:lnTo>
                    <a:pt x="1941" y="876"/>
                  </a:lnTo>
                  <a:lnTo>
                    <a:pt x="1939" y="881"/>
                  </a:lnTo>
                  <a:lnTo>
                    <a:pt x="1938" y="885"/>
                  </a:lnTo>
                  <a:lnTo>
                    <a:pt x="1938" y="887"/>
                  </a:lnTo>
                  <a:lnTo>
                    <a:pt x="1936" y="889"/>
                  </a:lnTo>
                  <a:lnTo>
                    <a:pt x="1933" y="892"/>
                  </a:lnTo>
                  <a:lnTo>
                    <a:pt x="1932" y="893"/>
                  </a:lnTo>
                  <a:lnTo>
                    <a:pt x="1930" y="895"/>
                  </a:lnTo>
                  <a:lnTo>
                    <a:pt x="1929" y="898"/>
                  </a:lnTo>
                  <a:lnTo>
                    <a:pt x="1926" y="902"/>
                  </a:lnTo>
                  <a:lnTo>
                    <a:pt x="1924" y="907"/>
                  </a:lnTo>
                  <a:lnTo>
                    <a:pt x="1918" y="911"/>
                  </a:lnTo>
                  <a:lnTo>
                    <a:pt x="1918" y="913"/>
                  </a:lnTo>
                  <a:lnTo>
                    <a:pt x="1918" y="914"/>
                  </a:lnTo>
                  <a:lnTo>
                    <a:pt x="1917" y="917"/>
                  </a:lnTo>
                  <a:lnTo>
                    <a:pt x="1915" y="922"/>
                  </a:lnTo>
                  <a:lnTo>
                    <a:pt x="1914" y="922"/>
                  </a:lnTo>
                  <a:lnTo>
                    <a:pt x="1912" y="927"/>
                  </a:lnTo>
                  <a:lnTo>
                    <a:pt x="1909" y="933"/>
                  </a:lnTo>
                  <a:lnTo>
                    <a:pt x="1908" y="934"/>
                  </a:lnTo>
                  <a:lnTo>
                    <a:pt x="1905" y="937"/>
                  </a:lnTo>
                  <a:lnTo>
                    <a:pt x="1901" y="942"/>
                  </a:lnTo>
                  <a:lnTo>
                    <a:pt x="1897" y="945"/>
                  </a:lnTo>
                  <a:lnTo>
                    <a:pt x="1895" y="946"/>
                  </a:lnTo>
                  <a:lnTo>
                    <a:pt x="1894" y="949"/>
                  </a:lnTo>
                  <a:lnTo>
                    <a:pt x="1892" y="951"/>
                  </a:lnTo>
                  <a:lnTo>
                    <a:pt x="1889" y="954"/>
                  </a:lnTo>
                  <a:lnTo>
                    <a:pt x="1889" y="955"/>
                  </a:lnTo>
                  <a:lnTo>
                    <a:pt x="1889" y="957"/>
                  </a:lnTo>
                  <a:lnTo>
                    <a:pt x="1886" y="958"/>
                  </a:lnTo>
                  <a:lnTo>
                    <a:pt x="1885" y="958"/>
                  </a:lnTo>
                  <a:lnTo>
                    <a:pt x="1882" y="966"/>
                  </a:lnTo>
                  <a:lnTo>
                    <a:pt x="1880" y="968"/>
                  </a:lnTo>
                  <a:lnTo>
                    <a:pt x="1880" y="969"/>
                  </a:lnTo>
                  <a:lnTo>
                    <a:pt x="1877" y="971"/>
                  </a:lnTo>
                  <a:lnTo>
                    <a:pt x="1876" y="974"/>
                  </a:lnTo>
                  <a:lnTo>
                    <a:pt x="1874" y="975"/>
                  </a:lnTo>
                  <a:lnTo>
                    <a:pt x="1871" y="978"/>
                  </a:lnTo>
                  <a:lnTo>
                    <a:pt x="1865" y="981"/>
                  </a:lnTo>
                  <a:lnTo>
                    <a:pt x="1862" y="983"/>
                  </a:lnTo>
                  <a:lnTo>
                    <a:pt x="1859" y="986"/>
                  </a:lnTo>
                  <a:lnTo>
                    <a:pt x="1857" y="986"/>
                  </a:lnTo>
                  <a:lnTo>
                    <a:pt x="1854" y="986"/>
                  </a:lnTo>
                  <a:lnTo>
                    <a:pt x="1851" y="987"/>
                  </a:lnTo>
                  <a:lnTo>
                    <a:pt x="1851" y="987"/>
                  </a:lnTo>
                  <a:lnTo>
                    <a:pt x="1850" y="986"/>
                  </a:lnTo>
                  <a:lnTo>
                    <a:pt x="1850" y="986"/>
                  </a:lnTo>
                  <a:lnTo>
                    <a:pt x="1848" y="986"/>
                  </a:lnTo>
                  <a:lnTo>
                    <a:pt x="1847" y="984"/>
                  </a:lnTo>
                  <a:lnTo>
                    <a:pt x="1845" y="984"/>
                  </a:lnTo>
                  <a:lnTo>
                    <a:pt x="1844" y="984"/>
                  </a:lnTo>
                  <a:lnTo>
                    <a:pt x="1842" y="984"/>
                  </a:lnTo>
                  <a:lnTo>
                    <a:pt x="1842" y="978"/>
                  </a:lnTo>
                  <a:lnTo>
                    <a:pt x="1842" y="977"/>
                  </a:lnTo>
                  <a:lnTo>
                    <a:pt x="1841" y="978"/>
                  </a:lnTo>
                  <a:lnTo>
                    <a:pt x="1838" y="981"/>
                  </a:lnTo>
                  <a:lnTo>
                    <a:pt x="1838" y="981"/>
                  </a:lnTo>
                  <a:lnTo>
                    <a:pt x="1836" y="981"/>
                  </a:lnTo>
                  <a:lnTo>
                    <a:pt x="1836" y="980"/>
                  </a:lnTo>
                  <a:lnTo>
                    <a:pt x="1838" y="978"/>
                  </a:lnTo>
                  <a:lnTo>
                    <a:pt x="1838" y="978"/>
                  </a:lnTo>
                  <a:lnTo>
                    <a:pt x="1838" y="978"/>
                  </a:lnTo>
                  <a:lnTo>
                    <a:pt x="1835" y="978"/>
                  </a:lnTo>
                  <a:lnTo>
                    <a:pt x="1835" y="980"/>
                  </a:lnTo>
                  <a:lnTo>
                    <a:pt x="1832" y="983"/>
                  </a:lnTo>
                  <a:lnTo>
                    <a:pt x="1830" y="986"/>
                  </a:lnTo>
                  <a:lnTo>
                    <a:pt x="1828" y="986"/>
                  </a:lnTo>
                  <a:lnTo>
                    <a:pt x="1828" y="987"/>
                  </a:lnTo>
                  <a:lnTo>
                    <a:pt x="1827" y="989"/>
                  </a:lnTo>
                  <a:lnTo>
                    <a:pt x="1825" y="989"/>
                  </a:lnTo>
                  <a:lnTo>
                    <a:pt x="1825" y="989"/>
                  </a:lnTo>
                  <a:lnTo>
                    <a:pt x="1822" y="987"/>
                  </a:lnTo>
                  <a:lnTo>
                    <a:pt x="1822" y="989"/>
                  </a:lnTo>
                  <a:lnTo>
                    <a:pt x="1824" y="990"/>
                  </a:lnTo>
                  <a:lnTo>
                    <a:pt x="1822" y="993"/>
                  </a:lnTo>
                  <a:lnTo>
                    <a:pt x="1822" y="993"/>
                  </a:lnTo>
                  <a:lnTo>
                    <a:pt x="1821" y="995"/>
                  </a:lnTo>
                  <a:lnTo>
                    <a:pt x="1821" y="995"/>
                  </a:lnTo>
                  <a:lnTo>
                    <a:pt x="1819" y="995"/>
                  </a:lnTo>
                  <a:lnTo>
                    <a:pt x="1818" y="995"/>
                  </a:lnTo>
                  <a:lnTo>
                    <a:pt x="1816" y="996"/>
                  </a:lnTo>
                  <a:lnTo>
                    <a:pt x="1815" y="998"/>
                  </a:lnTo>
                  <a:lnTo>
                    <a:pt x="1815" y="998"/>
                  </a:lnTo>
                  <a:lnTo>
                    <a:pt x="1813" y="1000"/>
                  </a:lnTo>
                  <a:lnTo>
                    <a:pt x="1812" y="1001"/>
                  </a:lnTo>
                  <a:lnTo>
                    <a:pt x="1812" y="1003"/>
                  </a:lnTo>
                  <a:lnTo>
                    <a:pt x="1810" y="1004"/>
                  </a:lnTo>
                  <a:lnTo>
                    <a:pt x="1809" y="1006"/>
                  </a:lnTo>
                  <a:lnTo>
                    <a:pt x="1809" y="1007"/>
                  </a:lnTo>
                  <a:lnTo>
                    <a:pt x="1810" y="1009"/>
                  </a:lnTo>
                  <a:lnTo>
                    <a:pt x="1810" y="1010"/>
                  </a:lnTo>
                  <a:lnTo>
                    <a:pt x="1810" y="1013"/>
                  </a:lnTo>
                  <a:lnTo>
                    <a:pt x="1810" y="1016"/>
                  </a:lnTo>
                  <a:lnTo>
                    <a:pt x="1810" y="1018"/>
                  </a:lnTo>
                  <a:lnTo>
                    <a:pt x="1806" y="1021"/>
                  </a:lnTo>
                  <a:lnTo>
                    <a:pt x="1804" y="1021"/>
                  </a:lnTo>
                  <a:lnTo>
                    <a:pt x="1803" y="1024"/>
                  </a:lnTo>
                  <a:lnTo>
                    <a:pt x="1800" y="1025"/>
                  </a:lnTo>
                  <a:lnTo>
                    <a:pt x="1800" y="1025"/>
                  </a:lnTo>
                  <a:lnTo>
                    <a:pt x="1797" y="1027"/>
                  </a:lnTo>
                  <a:lnTo>
                    <a:pt x="1797" y="1028"/>
                  </a:lnTo>
                  <a:lnTo>
                    <a:pt x="1795" y="1030"/>
                  </a:lnTo>
                  <a:lnTo>
                    <a:pt x="1794" y="1030"/>
                  </a:lnTo>
                  <a:lnTo>
                    <a:pt x="1792" y="1031"/>
                  </a:lnTo>
                  <a:lnTo>
                    <a:pt x="1791" y="1031"/>
                  </a:lnTo>
                  <a:lnTo>
                    <a:pt x="1789" y="1031"/>
                  </a:lnTo>
                  <a:lnTo>
                    <a:pt x="1788" y="1033"/>
                  </a:lnTo>
                  <a:lnTo>
                    <a:pt x="1782" y="1036"/>
                  </a:lnTo>
                  <a:lnTo>
                    <a:pt x="1782" y="1036"/>
                  </a:lnTo>
                  <a:lnTo>
                    <a:pt x="1782" y="1039"/>
                  </a:lnTo>
                  <a:lnTo>
                    <a:pt x="1782" y="1041"/>
                  </a:lnTo>
                  <a:lnTo>
                    <a:pt x="1782" y="1042"/>
                  </a:lnTo>
                  <a:lnTo>
                    <a:pt x="1780" y="1041"/>
                  </a:lnTo>
                  <a:lnTo>
                    <a:pt x="1780" y="1042"/>
                  </a:lnTo>
                  <a:lnTo>
                    <a:pt x="1780" y="1044"/>
                  </a:lnTo>
                  <a:lnTo>
                    <a:pt x="1780" y="1045"/>
                  </a:lnTo>
                  <a:lnTo>
                    <a:pt x="1782" y="1045"/>
                  </a:lnTo>
                  <a:lnTo>
                    <a:pt x="1782" y="1045"/>
                  </a:lnTo>
                  <a:lnTo>
                    <a:pt x="1783" y="1045"/>
                  </a:lnTo>
                  <a:lnTo>
                    <a:pt x="1786" y="1047"/>
                  </a:lnTo>
                  <a:lnTo>
                    <a:pt x="1789" y="1050"/>
                  </a:lnTo>
                  <a:lnTo>
                    <a:pt x="1791" y="1051"/>
                  </a:lnTo>
                  <a:lnTo>
                    <a:pt x="1791" y="1051"/>
                  </a:lnTo>
                  <a:lnTo>
                    <a:pt x="1792" y="1051"/>
                  </a:lnTo>
                  <a:lnTo>
                    <a:pt x="1792" y="1053"/>
                  </a:lnTo>
                  <a:lnTo>
                    <a:pt x="1794" y="1054"/>
                  </a:lnTo>
                  <a:lnTo>
                    <a:pt x="1797" y="1060"/>
                  </a:lnTo>
                  <a:lnTo>
                    <a:pt x="1800" y="1065"/>
                  </a:lnTo>
                  <a:lnTo>
                    <a:pt x="1801" y="1068"/>
                  </a:lnTo>
                  <a:lnTo>
                    <a:pt x="1806" y="1074"/>
                  </a:lnTo>
                  <a:lnTo>
                    <a:pt x="1806" y="1079"/>
                  </a:lnTo>
                  <a:lnTo>
                    <a:pt x="1806" y="1080"/>
                  </a:lnTo>
                  <a:lnTo>
                    <a:pt x="1807" y="1083"/>
                  </a:lnTo>
                  <a:lnTo>
                    <a:pt x="1806" y="1085"/>
                  </a:lnTo>
                  <a:lnTo>
                    <a:pt x="1806" y="1088"/>
                  </a:lnTo>
                  <a:lnTo>
                    <a:pt x="1806" y="1088"/>
                  </a:lnTo>
                  <a:lnTo>
                    <a:pt x="1806" y="1089"/>
                  </a:lnTo>
                  <a:lnTo>
                    <a:pt x="1806" y="1091"/>
                  </a:lnTo>
                  <a:lnTo>
                    <a:pt x="1806" y="1092"/>
                  </a:lnTo>
                  <a:lnTo>
                    <a:pt x="1806" y="1094"/>
                  </a:lnTo>
                  <a:lnTo>
                    <a:pt x="1806" y="1094"/>
                  </a:lnTo>
                  <a:lnTo>
                    <a:pt x="1807" y="1094"/>
                  </a:lnTo>
                  <a:lnTo>
                    <a:pt x="1807" y="1094"/>
                  </a:lnTo>
                  <a:lnTo>
                    <a:pt x="1809" y="1094"/>
                  </a:lnTo>
                  <a:lnTo>
                    <a:pt x="1807" y="1095"/>
                  </a:lnTo>
                  <a:lnTo>
                    <a:pt x="1807" y="1098"/>
                  </a:lnTo>
                  <a:lnTo>
                    <a:pt x="1806" y="1101"/>
                  </a:lnTo>
                  <a:lnTo>
                    <a:pt x="1806" y="1104"/>
                  </a:lnTo>
                  <a:lnTo>
                    <a:pt x="1804" y="1106"/>
                  </a:lnTo>
                  <a:lnTo>
                    <a:pt x="1803" y="1107"/>
                  </a:lnTo>
                  <a:lnTo>
                    <a:pt x="1801" y="1107"/>
                  </a:lnTo>
                  <a:lnTo>
                    <a:pt x="1798" y="1107"/>
                  </a:lnTo>
                  <a:lnTo>
                    <a:pt x="1797" y="1107"/>
                  </a:lnTo>
                  <a:lnTo>
                    <a:pt x="1795" y="1107"/>
                  </a:lnTo>
                  <a:lnTo>
                    <a:pt x="1795" y="1107"/>
                  </a:lnTo>
                  <a:lnTo>
                    <a:pt x="1794" y="1109"/>
                  </a:lnTo>
                  <a:lnTo>
                    <a:pt x="1794" y="1111"/>
                  </a:lnTo>
                  <a:lnTo>
                    <a:pt x="1794" y="1111"/>
                  </a:lnTo>
                  <a:lnTo>
                    <a:pt x="1794" y="1111"/>
                  </a:lnTo>
                  <a:lnTo>
                    <a:pt x="1792" y="1111"/>
                  </a:lnTo>
                  <a:lnTo>
                    <a:pt x="1791" y="1111"/>
                  </a:lnTo>
                  <a:lnTo>
                    <a:pt x="1791" y="1111"/>
                  </a:lnTo>
                  <a:lnTo>
                    <a:pt x="1789" y="1109"/>
                  </a:lnTo>
                  <a:lnTo>
                    <a:pt x="1789" y="1109"/>
                  </a:lnTo>
                  <a:lnTo>
                    <a:pt x="1788" y="1109"/>
                  </a:lnTo>
                  <a:lnTo>
                    <a:pt x="1786" y="1111"/>
                  </a:lnTo>
                  <a:lnTo>
                    <a:pt x="1783" y="1111"/>
                  </a:lnTo>
                  <a:lnTo>
                    <a:pt x="1783" y="1111"/>
                  </a:lnTo>
                  <a:lnTo>
                    <a:pt x="1783" y="1112"/>
                  </a:lnTo>
                  <a:lnTo>
                    <a:pt x="1786" y="1112"/>
                  </a:lnTo>
                  <a:lnTo>
                    <a:pt x="1786" y="1114"/>
                  </a:lnTo>
                  <a:lnTo>
                    <a:pt x="1783" y="1114"/>
                  </a:lnTo>
                  <a:lnTo>
                    <a:pt x="1782" y="1112"/>
                  </a:lnTo>
                  <a:lnTo>
                    <a:pt x="1782" y="1112"/>
                  </a:lnTo>
                  <a:lnTo>
                    <a:pt x="1782" y="1112"/>
                  </a:lnTo>
                  <a:lnTo>
                    <a:pt x="1780" y="1112"/>
                  </a:lnTo>
                  <a:lnTo>
                    <a:pt x="1780" y="1114"/>
                  </a:lnTo>
                  <a:lnTo>
                    <a:pt x="1780" y="1114"/>
                  </a:lnTo>
                  <a:lnTo>
                    <a:pt x="1782" y="1115"/>
                  </a:lnTo>
                  <a:lnTo>
                    <a:pt x="1780" y="1117"/>
                  </a:lnTo>
                  <a:lnTo>
                    <a:pt x="1780" y="1117"/>
                  </a:lnTo>
                  <a:lnTo>
                    <a:pt x="1779" y="1117"/>
                  </a:lnTo>
                  <a:lnTo>
                    <a:pt x="1777" y="1117"/>
                  </a:lnTo>
                  <a:lnTo>
                    <a:pt x="1777" y="1115"/>
                  </a:lnTo>
                  <a:lnTo>
                    <a:pt x="1779" y="1114"/>
                  </a:lnTo>
                  <a:lnTo>
                    <a:pt x="1779" y="1114"/>
                  </a:lnTo>
                  <a:lnTo>
                    <a:pt x="1779" y="1114"/>
                  </a:lnTo>
                  <a:lnTo>
                    <a:pt x="1776" y="1115"/>
                  </a:lnTo>
                  <a:lnTo>
                    <a:pt x="1774" y="1118"/>
                  </a:lnTo>
                  <a:lnTo>
                    <a:pt x="1773" y="1118"/>
                  </a:lnTo>
                  <a:lnTo>
                    <a:pt x="1773" y="1117"/>
                  </a:lnTo>
                  <a:lnTo>
                    <a:pt x="1773" y="1117"/>
                  </a:lnTo>
                  <a:lnTo>
                    <a:pt x="1771" y="1118"/>
                  </a:lnTo>
                  <a:lnTo>
                    <a:pt x="1770" y="1120"/>
                  </a:lnTo>
                  <a:lnTo>
                    <a:pt x="1770" y="1120"/>
                  </a:lnTo>
                  <a:lnTo>
                    <a:pt x="1770" y="1120"/>
                  </a:lnTo>
                  <a:lnTo>
                    <a:pt x="1770" y="1118"/>
                  </a:lnTo>
                  <a:lnTo>
                    <a:pt x="1770" y="1117"/>
                  </a:lnTo>
                  <a:lnTo>
                    <a:pt x="1767" y="1115"/>
                  </a:lnTo>
                  <a:lnTo>
                    <a:pt x="1767" y="1114"/>
                  </a:lnTo>
                  <a:lnTo>
                    <a:pt x="1767" y="1114"/>
                  </a:lnTo>
                  <a:lnTo>
                    <a:pt x="1768" y="1114"/>
                  </a:lnTo>
                  <a:lnTo>
                    <a:pt x="1770" y="1114"/>
                  </a:lnTo>
                  <a:lnTo>
                    <a:pt x="1770" y="1114"/>
                  </a:lnTo>
                  <a:lnTo>
                    <a:pt x="1768" y="1114"/>
                  </a:lnTo>
                  <a:lnTo>
                    <a:pt x="1770" y="1112"/>
                  </a:lnTo>
                  <a:lnTo>
                    <a:pt x="1770" y="1112"/>
                  </a:lnTo>
                  <a:lnTo>
                    <a:pt x="1770" y="1112"/>
                  </a:lnTo>
                  <a:lnTo>
                    <a:pt x="1770" y="1112"/>
                  </a:lnTo>
                  <a:lnTo>
                    <a:pt x="1768" y="1112"/>
                  </a:lnTo>
                  <a:lnTo>
                    <a:pt x="1768" y="1111"/>
                  </a:lnTo>
                  <a:lnTo>
                    <a:pt x="1767" y="1109"/>
                  </a:lnTo>
                  <a:lnTo>
                    <a:pt x="1767" y="1107"/>
                  </a:lnTo>
                  <a:lnTo>
                    <a:pt x="1768" y="1106"/>
                  </a:lnTo>
                  <a:lnTo>
                    <a:pt x="1768" y="1104"/>
                  </a:lnTo>
                  <a:lnTo>
                    <a:pt x="1768" y="1103"/>
                  </a:lnTo>
                  <a:lnTo>
                    <a:pt x="1770" y="1101"/>
                  </a:lnTo>
                  <a:lnTo>
                    <a:pt x="1770" y="1101"/>
                  </a:lnTo>
                  <a:lnTo>
                    <a:pt x="1771" y="1101"/>
                  </a:lnTo>
                  <a:lnTo>
                    <a:pt x="1770" y="1100"/>
                  </a:lnTo>
                  <a:lnTo>
                    <a:pt x="1770" y="1100"/>
                  </a:lnTo>
                  <a:lnTo>
                    <a:pt x="1770" y="1100"/>
                  </a:lnTo>
                  <a:lnTo>
                    <a:pt x="1770" y="1100"/>
                  </a:lnTo>
                  <a:lnTo>
                    <a:pt x="1771" y="1098"/>
                  </a:lnTo>
                  <a:lnTo>
                    <a:pt x="1771" y="1098"/>
                  </a:lnTo>
                  <a:lnTo>
                    <a:pt x="1773" y="1095"/>
                  </a:lnTo>
                  <a:lnTo>
                    <a:pt x="1771" y="1095"/>
                  </a:lnTo>
                  <a:lnTo>
                    <a:pt x="1771" y="1095"/>
                  </a:lnTo>
                  <a:lnTo>
                    <a:pt x="1771" y="1094"/>
                  </a:lnTo>
                  <a:lnTo>
                    <a:pt x="1771" y="1094"/>
                  </a:lnTo>
                  <a:lnTo>
                    <a:pt x="1771" y="1094"/>
                  </a:lnTo>
                  <a:lnTo>
                    <a:pt x="1770" y="1092"/>
                  </a:lnTo>
                  <a:lnTo>
                    <a:pt x="1770" y="1092"/>
                  </a:lnTo>
                  <a:lnTo>
                    <a:pt x="1770" y="1091"/>
                  </a:lnTo>
                  <a:lnTo>
                    <a:pt x="1770" y="1089"/>
                  </a:lnTo>
                  <a:lnTo>
                    <a:pt x="1770" y="1088"/>
                  </a:lnTo>
                  <a:lnTo>
                    <a:pt x="1770" y="1086"/>
                  </a:lnTo>
                  <a:lnTo>
                    <a:pt x="1770" y="1085"/>
                  </a:lnTo>
                  <a:lnTo>
                    <a:pt x="1770" y="1083"/>
                  </a:lnTo>
                  <a:lnTo>
                    <a:pt x="1768" y="1083"/>
                  </a:lnTo>
                  <a:lnTo>
                    <a:pt x="1768" y="1085"/>
                  </a:lnTo>
                  <a:lnTo>
                    <a:pt x="1767" y="1083"/>
                  </a:lnTo>
                  <a:lnTo>
                    <a:pt x="1765" y="1083"/>
                  </a:lnTo>
                  <a:lnTo>
                    <a:pt x="1765" y="1082"/>
                  </a:lnTo>
                  <a:lnTo>
                    <a:pt x="1765" y="1080"/>
                  </a:lnTo>
                  <a:lnTo>
                    <a:pt x="1767" y="1080"/>
                  </a:lnTo>
                  <a:lnTo>
                    <a:pt x="1768" y="1079"/>
                  </a:lnTo>
                  <a:lnTo>
                    <a:pt x="1770" y="1079"/>
                  </a:lnTo>
                  <a:lnTo>
                    <a:pt x="1770" y="1079"/>
                  </a:lnTo>
                  <a:lnTo>
                    <a:pt x="1771" y="1080"/>
                  </a:lnTo>
                  <a:lnTo>
                    <a:pt x="1773" y="1080"/>
                  </a:lnTo>
                  <a:lnTo>
                    <a:pt x="1773" y="1082"/>
                  </a:lnTo>
                  <a:lnTo>
                    <a:pt x="1774" y="1082"/>
                  </a:lnTo>
                  <a:lnTo>
                    <a:pt x="1774" y="1082"/>
                  </a:lnTo>
                  <a:lnTo>
                    <a:pt x="1774" y="1080"/>
                  </a:lnTo>
                  <a:lnTo>
                    <a:pt x="1776" y="1080"/>
                  </a:lnTo>
                  <a:lnTo>
                    <a:pt x="1774" y="1080"/>
                  </a:lnTo>
                  <a:lnTo>
                    <a:pt x="1774" y="1079"/>
                  </a:lnTo>
                  <a:lnTo>
                    <a:pt x="1773" y="1077"/>
                  </a:lnTo>
                  <a:lnTo>
                    <a:pt x="1773" y="1077"/>
                  </a:lnTo>
                  <a:lnTo>
                    <a:pt x="1773" y="1076"/>
                  </a:lnTo>
                  <a:lnTo>
                    <a:pt x="1773" y="1074"/>
                  </a:lnTo>
                  <a:lnTo>
                    <a:pt x="1771" y="1073"/>
                  </a:lnTo>
                  <a:lnTo>
                    <a:pt x="1771" y="1073"/>
                  </a:lnTo>
                  <a:lnTo>
                    <a:pt x="1771" y="1071"/>
                  </a:lnTo>
                  <a:lnTo>
                    <a:pt x="1771" y="1069"/>
                  </a:lnTo>
                  <a:lnTo>
                    <a:pt x="1770" y="1069"/>
                  </a:lnTo>
                  <a:lnTo>
                    <a:pt x="1770" y="1068"/>
                  </a:lnTo>
                  <a:lnTo>
                    <a:pt x="1770" y="1068"/>
                  </a:lnTo>
                  <a:lnTo>
                    <a:pt x="1771" y="1066"/>
                  </a:lnTo>
                  <a:lnTo>
                    <a:pt x="1771" y="1066"/>
                  </a:lnTo>
                  <a:lnTo>
                    <a:pt x="1771" y="1066"/>
                  </a:lnTo>
                  <a:lnTo>
                    <a:pt x="1770" y="1066"/>
                  </a:lnTo>
                  <a:lnTo>
                    <a:pt x="1768" y="1065"/>
                  </a:lnTo>
                  <a:lnTo>
                    <a:pt x="1765" y="1066"/>
                  </a:lnTo>
                  <a:lnTo>
                    <a:pt x="1765" y="1066"/>
                  </a:lnTo>
                  <a:lnTo>
                    <a:pt x="1765" y="1068"/>
                  </a:lnTo>
                  <a:lnTo>
                    <a:pt x="1764" y="1065"/>
                  </a:lnTo>
                  <a:lnTo>
                    <a:pt x="1762" y="1065"/>
                  </a:lnTo>
                  <a:lnTo>
                    <a:pt x="1761" y="1063"/>
                  </a:lnTo>
                  <a:lnTo>
                    <a:pt x="1759" y="1063"/>
                  </a:lnTo>
                  <a:lnTo>
                    <a:pt x="1759" y="1065"/>
                  </a:lnTo>
                  <a:lnTo>
                    <a:pt x="1758" y="1066"/>
                  </a:lnTo>
                  <a:lnTo>
                    <a:pt x="1756" y="1068"/>
                  </a:lnTo>
                  <a:lnTo>
                    <a:pt x="1756" y="1068"/>
                  </a:lnTo>
                  <a:lnTo>
                    <a:pt x="1755" y="1068"/>
                  </a:lnTo>
                  <a:lnTo>
                    <a:pt x="1756" y="1068"/>
                  </a:lnTo>
                  <a:lnTo>
                    <a:pt x="1755" y="1066"/>
                  </a:lnTo>
                  <a:lnTo>
                    <a:pt x="1752" y="1065"/>
                  </a:lnTo>
                  <a:lnTo>
                    <a:pt x="1752" y="1065"/>
                  </a:lnTo>
                  <a:lnTo>
                    <a:pt x="1750" y="1065"/>
                  </a:lnTo>
                  <a:lnTo>
                    <a:pt x="1753" y="1063"/>
                  </a:lnTo>
                  <a:lnTo>
                    <a:pt x="1755" y="1062"/>
                  </a:lnTo>
                  <a:lnTo>
                    <a:pt x="1753" y="1062"/>
                  </a:lnTo>
                  <a:lnTo>
                    <a:pt x="1753" y="1062"/>
                  </a:lnTo>
                  <a:lnTo>
                    <a:pt x="1752" y="1062"/>
                  </a:lnTo>
                  <a:lnTo>
                    <a:pt x="1750" y="1062"/>
                  </a:lnTo>
                  <a:lnTo>
                    <a:pt x="1749" y="1062"/>
                  </a:lnTo>
                  <a:lnTo>
                    <a:pt x="1747" y="1062"/>
                  </a:lnTo>
                  <a:lnTo>
                    <a:pt x="1750" y="1060"/>
                  </a:lnTo>
                  <a:lnTo>
                    <a:pt x="1750" y="1059"/>
                  </a:lnTo>
                  <a:lnTo>
                    <a:pt x="1750" y="1057"/>
                  </a:lnTo>
                  <a:lnTo>
                    <a:pt x="1750" y="1056"/>
                  </a:lnTo>
                  <a:lnTo>
                    <a:pt x="1752" y="1054"/>
                  </a:lnTo>
                  <a:lnTo>
                    <a:pt x="1755" y="1053"/>
                  </a:lnTo>
                  <a:lnTo>
                    <a:pt x="1756" y="1053"/>
                  </a:lnTo>
                  <a:lnTo>
                    <a:pt x="1758" y="1053"/>
                  </a:lnTo>
                  <a:lnTo>
                    <a:pt x="1758" y="1053"/>
                  </a:lnTo>
                  <a:lnTo>
                    <a:pt x="1758" y="1053"/>
                  </a:lnTo>
                  <a:lnTo>
                    <a:pt x="1756" y="1051"/>
                  </a:lnTo>
                  <a:lnTo>
                    <a:pt x="1755" y="1051"/>
                  </a:lnTo>
                  <a:lnTo>
                    <a:pt x="1753" y="1051"/>
                  </a:lnTo>
                  <a:lnTo>
                    <a:pt x="1753" y="1050"/>
                  </a:lnTo>
                  <a:lnTo>
                    <a:pt x="1756" y="1044"/>
                  </a:lnTo>
                  <a:lnTo>
                    <a:pt x="1756" y="1042"/>
                  </a:lnTo>
                  <a:lnTo>
                    <a:pt x="1756" y="1041"/>
                  </a:lnTo>
                  <a:lnTo>
                    <a:pt x="1755" y="1039"/>
                  </a:lnTo>
                  <a:lnTo>
                    <a:pt x="1753" y="1039"/>
                  </a:lnTo>
                  <a:lnTo>
                    <a:pt x="1752" y="1039"/>
                  </a:lnTo>
                  <a:lnTo>
                    <a:pt x="1750" y="1036"/>
                  </a:lnTo>
                  <a:lnTo>
                    <a:pt x="1749" y="1036"/>
                  </a:lnTo>
                  <a:lnTo>
                    <a:pt x="1747" y="1036"/>
                  </a:lnTo>
                  <a:lnTo>
                    <a:pt x="1747" y="1038"/>
                  </a:lnTo>
                  <a:lnTo>
                    <a:pt x="1747" y="1038"/>
                  </a:lnTo>
                  <a:lnTo>
                    <a:pt x="1747" y="1038"/>
                  </a:lnTo>
                  <a:lnTo>
                    <a:pt x="1746" y="1036"/>
                  </a:lnTo>
                  <a:lnTo>
                    <a:pt x="1746" y="1035"/>
                  </a:lnTo>
                  <a:lnTo>
                    <a:pt x="1744" y="1035"/>
                  </a:lnTo>
                  <a:lnTo>
                    <a:pt x="1743" y="1033"/>
                  </a:lnTo>
                  <a:lnTo>
                    <a:pt x="1744" y="1031"/>
                  </a:lnTo>
                  <a:lnTo>
                    <a:pt x="1743" y="1031"/>
                  </a:lnTo>
                  <a:lnTo>
                    <a:pt x="1743" y="1031"/>
                  </a:lnTo>
                  <a:lnTo>
                    <a:pt x="1743" y="1033"/>
                  </a:lnTo>
                  <a:lnTo>
                    <a:pt x="1740" y="1035"/>
                  </a:lnTo>
                  <a:lnTo>
                    <a:pt x="1737" y="1035"/>
                  </a:lnTo>
                  <a:lnTo>
                    <a:pt x="1735" y="1033"/>
                  </a:lnTo>
                  <a:lnTo>
                    <a:pt x="1733" y="1035"/>
                  </a:lnTo>
                  <a:lnTo>
                    <a:pt x="1733" y="1035"/>
                  </a:lnTo>
                  <a:lnTo>
                    <a:pt x="1732" y="1036"/>
                  </a:lnTo>
                  <a:lnTo>
                    <a:pt x="1730" y="1036"/>
                  </a:lnTo>
                  <a:lnTo>
                    <a:pt x="1730" y="1036"/>
                  </a:lnTo>
                  <a:lnTo>
                    <a:pt x="1729" y="1038"/>
                  </a:lnTo>
                  <a:lnTo>
                    <a:pt x="1727" y="1038"/>
                  </a:lnTo>
                  <a:lnTo>
                    <a:pt x="1726" y="1038"/>
                  </a:lnTo>
                  <a:lnTo>
                    <a:pt x="1724" y="1038"/>
                  </a:lnTo>
                  <a:lnTo>
                    <a:pt x="1718" y="1042"/>
                  </a:lnTo>
                  <a:lnTo>
                    <a:pt x="1717" y="1044"/>
                  </a:lnTo>
                  <a:lnTo>
                    <a:pt x="1715" y="1045"/>
                  </a:lnTo>
                  <a:lnTo>
                    <a:pt x="1715" y="1047"/>
                  </a:lnTo>
                  <a:lnTo>
                    <a:pt x="1714" y="1047"/>
                  </a:lnTo>
                  <a:lnTo>
                    <a:pt x="1714" y="1047"/>
                  </a:lnTo>
                  <a:lnTo>
                    <a:pt x="1712" y="1048"/>
                  </a:lnTo>
                  <a:lnTo>
                    <a:pt x="1712" y="1048"/>
                  </a:lnTo>
                  <a:lnTo>
                    <a:pt x="1711" y="1048"/>
                  </a:lnTo>
                  <a:lnTo>
                    <a:pt x="1711" y="1048"/>
                  </a:lnTo>
                  <a:lnTo>
                    <a:pt x="1709" y="1048"/>
                  </a:lnTo>
                  <a:lnTo>
                    <a:pt x="1711" y="1050"/>
                  </a:lnTo>
                  <a:lnTo>
                    <a:pt x="1711" y="1050"/>
                  </a:lnTo>
                  <a:lnTo>
                    <a:pt x="1708" y="1050"/>
                  </a:lnTo>
                  <a:lnTo>
                    <a:pt x="1706" y="1051"/>
                  </a:lnTo>
                  <a:lnTo>
                    <a:pt x="1704" y="1051"/>
                  </a:lnTo>
                  <a:lnTo>
                    <a:pt x="1704" y="1051"/>
                  </a:lnTo>
                  <a:lnTo>
                    <a:pt x="1704" y="1051"/>
                  </a:lnTo>
                  <a:lnTo>
                    <a:pt x="1703" y="1051"/>
                  </a:lnTo>
                  <a:lnTo>
                    <a:pt x="1703" y="1050"/>
                  </a:lnTo>
                  <a:lnTo>
                    <a:pt x="1704" y="1048"/>
                  </a:lnTo>
                  <a:lnTo>
                    <a:pt x="1704" y="1048"/>
                  </a:lnTo>
                  <a:lnTo>
                    <a:pt x="1711" y="1047"/>
                  </a:lnTo>
                  <a:lnTo>
                    <a:pt x="1709" y="1044"/>
                  </a:lnTo>
                  <a:lnTo>
                    <a:pt x="1711" y="1044"/>
                  </a:lnTo>
                  <a:lnTo>
                    <a:pt x="1711" y="1042"/>
                  </a:lnTo>
                  <a:lnTo>
                    <a:pt x="1712" y="1042"/>
                  </a:lnTo>
                  <a:lnTo>
                    <a:pt x="1712" y="1041"/>
                  </a:lnTo>
                  <a:lnTo>
                    <a:pt x="1708" y="1042"/>
                  </a:lnTo>
                  <a:lnTo>
                    <a:pt x="1706" y="1042"/>
                  </a:lnTo>
                  <a:lnTo>
                    <a:pt x="1704" y="1042"/>
                  </a:lnTo>
                  <a:lnTo>
                    <a:pt x="1706" y="1041"/>
                  </a:lnTo>
                  <a:lnTo>
                    <a:pt x="1706" y="1039"/>
                  </a:lnTo>
                  <a:lnTo>
                    <a:pt x="1704" y="1039"/>
                  </a:lnTo>
                  <a:lnTo>
                    <a:pt x="1708" y="1038"/>
                  </a:lnTo>
                  <a:lnTo>
                    <a:pt x="1708" y="1038"/>
                  </a:lnTo>
                  <a:lnTo>
                    <a:pt x="1708" y="1038"/>
                  </a:lnTo>
                  <a:lnTo>
                    <a:pt x="1708" y="1038"/>
                  </a:lnTo>
                  <a:lnTo>
                    <a:pt x="1708" y="1036"/>
                  </a:lnTo>
                  <a:lnTo>
                    <a:pt x="1708" y="1035"/>
                  </a:lnTo>
                  <a:lnTo>
                    <a:pt x="1712" y="1033"/>
                  </a:lnTo>
                  <a:lnTo>
                    <a:pt x="1712" y="1031"/>
                  </a:lnTo>
                  <a:lnTo>
                    <a:pt x="1714" y="1030"/>
                  </a:lnTo>
                  <a:lnTo>
                    <a:pt x="1717" y="1025"/>
                  </a:lnTo>
                  <a:lnTo>
                    <a:pt x="1717" y="1025"/>
                  </a:lnTo>
                  <a:lnTo>
                    <a:pt x="1717" y="1024"/>
                  </a:lnTo>
                  <a:lnTo>
                    <a:pt x="1718" y="1022"/>
                  </a:lnTo>
                  <a:lnTo>
                    <a:pt x="1717" y="1022"/>
                  </a:lnTo>
                  <a:lnTo>
                    <a:pt x="1715" y="1021"/>
                  </a:lnTo>
                  <a:lnTo>
                    <a:pt x="1712" y="1018"/>
                  </a:lnTo>
                  <a:lnTo>
                    <a:pt x="1712" y="1016"/>
                  </a:lnTo>
                  <a:lnTo>
                    <a:pt x="1712" y="1016"/>
                  </a:lnTo>
                  <a:lnTo>
                    <a:pt x="1711" y="1018"/>
                  </a:lnTo>
                  <a:lnTo>
                    <a:pt x="1711" y="1018"/>
                  </a:lnTo>
                  <a:lnTo>
                    <a:pt x="1709" y="1018"/>
                  </a:lnTo>
                  <a:lnTo>
                    <a:pt x="1709" y="1018"/>
                  </a:lnTo>
                  <a:lnTo>
                    <a:pt x="1704" y="1018"/>
                  </a:lnTo>
                  <a:lnTo>
                    <a:pt x="1703" y="1018"/>
                  </a:lnTo>
                  <a:lnTo>
                    <a:pt x="1701" y="1019"/>
                  </a:lnTo>
                  <a:lnTo>
                    <a:pt x="1701" y="1021"/>
                  </a:lnTo>
                  <a:lnTo>
                    <a:pt x="1700" y="1021"/>
                  </a:lnTo>
                  <a:lnTo>
                    <a:pt x="1698" y="1022"/>
                  </a:lnTo>
                  <a:lnTo>
                    <a:pt x="1695" y="1028"/>
                  </a:lnTo>
                  <a:lnTo>
                    <a:pt x="1694" y="1028"/>
                  </a:lnTo>
                  <a:lnTo>
                    <a:pt x="1688" y="1031"/>
                  </a:lnTo>
                  <a:lnTo>
                    <a:pt x="1685" y="1033"/>
                  </a:lnTo>
                  <a:lnTo>
                    <a:pt x="1682" y="1036"/>
                  </a:lnTo>
                  <a:lnTo>
                    <a:pt x="1682" y="1038"/>
                  </a:lnTo>
                  <a:lnTo>
                    <a:pt x="1680" y="1039"/>
                  </a:lnTo>
                  <a:lnTo>
                    <a:pt x="1680" y="1041"/>
                  </a:lnTo>
                  <a:lnTo>
                    <a:pt x="1677" y="1044"/>
                  </a:lnTo>
                  <a:lnTo>
                    <a:pt x="1677" y="1045"/>
                  </a:lnTo>
                  <a:lnTo>
                    <a:pt x="1676" y="1045"/>
                  </a:lnTo>
                  <a:lnTo>
                    <a:pt x="1676" y="1045"/>
                  </a:lnTo>
                  <a:lnTo>
                    <a:pt x="1674" y="1045"/>
                  </a:lnTo>
                  <a:lnTo>
                    <a:pt x="1673" y="1045"/>
                  </a:lnTo>
                  <a:lnTo>
                    <a:pt x="1671" y="1045"/>
                  </a:lnTo>
                  <a:lnTo>
                    <a:pt x="1668" y="1047"/>
                  </a:lnTo>
                  <a:lnTo>
                    <a:pt x="1667" y="1045"/>
                  </a:lnTo>
                  <a:lnTo>
                    <a:pt x="1665" y="1044"/>
                  </a:lnTo>
                  <a:lnTo>
                    <a:pt x="1663" y="1045"/>
                  </a:lnTo>
                  <a:lnTo>
                    <a:pt x="1662" y="1045"/>
                  </a:lnTo>
                  <a:lnTo>
                    <a:pt x="1660" y="1050"/>
                  </a:lnTo>
                  <a:lnTo>
                    <a:pt x="1659" y="1053"/>
                  </a:lnTo>
                  <a:lnTo>
                    <a:pt x="1659" y="1054"/>
                  </a:lnTo>
                  <a:lnTo>
                    <a:pt x="1660" y="1057"/>
                  </a:lnTo>
                  <a:lnTo>
                    <a:pt x="1662" y="1059"/>
                  </a:lnTo>
                  <a:lnTo>
                    <a:pt x="1665" y="1060"/>
                  </a:lnTo>
                  <a:lnTo>
                    <a:pt x="1671" y="1062"/>
                  </a:lnTo>
                  <a:lnTo>
                    <a:pt x="1673" y="1062"/>
                  </a:lnTo>
                  <a:lnTo>
                    <a:pt x="1676" y="1062"/>
                  </a:lnTo>
                  <a:lnTo>
                    <a:pt x="1677" y="1063"/>
                  </a:lnTo>
                  <a:lnTo>
                    <a:pt x="1677" y="1065"/>
                  </a:lnTo>
                  <a:lnTo>
                    <a:pt x="1677" y="1066"/>
                  </a:lnTo>
                  <a:lnTo>
                    <a:pt x="1677" y="1066"/>
                  </a:lnTo>
                  <a:lnTo>
                    <a:pt x="1679" y="1068"/>
                  </a:lnTo>
                  <a:lnTo>
                    <a:pt x="1679" y="1068"/>
                  </a:lnTo>
                  <a:lnTo>
                    <a:pt x="1677" y="1068"/>
                  </a:lnTo>
                  <a:lnTo>
                    <a:pt x="1677" y="1069"/>
                  </a:lnTo>
                  <a:lnTo>
                    <a:pt x="1677" y="1071"/>
                  </a:lnTo>
                  <a:lnTo>
                    <a:pt x="1677" y="1074"/>
                  </a:lnTo>
                  <a:lnTo>
                    <a:pt x="1677" y="1074"/>
                  </a:lnTo>
                  <a:lnTo>
                    <a:pt x="1679" y="1076"/>
                  </a:lnTo>
                  <a:lnTo>
                    <a:pt x="1680" y="1077"/>
                  </a:lnTo>
                  <a:lnTo>
                    <a:pt x="1683" y="1077"/>
                  </a:lnTo>
                  <a:lnTo>
                    <a:pt x="1686" y="1077"/>
                  </a:lnTo>
                  <a:lnTo>
                    <a:pt x="1688" y="1076"/>
                  </a:lnTo>
                  <a:lnTo>
                    <a:pt x="1688" y="1074"/>
                  </a:lnTo>
                  <a:lnTo>
                    <a:pt x="1688" y="1074"/>
                  </a:lnTo>
                  <a:lnTo>
                    <a:pt x="1691" y="1071"/>
                  </a:lnTo>
                  <a:lnTo>
                    <a:pt x="1694" y="1069"/>
                  </a:lnTo>
                  <a:lnTo>
                    <a:pt x="1694" y="1069"/>
                  </a:lnTo>
                  <a:lnTo>
                    <a:pt x="1692" y="1068"/>
                  </a:lnTo>
                  <a:lnTo>
                    <a:pt x="1692" y="1068"/>
                  </a:lnTo>
                  <a:lnTo>
                    <a:pt x="1694" y="1068"/>
                  </a:lnTo>
                  <a:lnTo>
                    <a:pt x="1698" y="1066"/>
                  </a:lnTo>
                  <a:lnTo>
                    <a:pt x="1703" y="1068"/>
                  </a:lnTo>
                  <a:lnTo>
                    <a:pt x="1704" y="1069"/>
                  </a:lnTo>
                  <a:lnTo>
                    <a:pt x="1706" y="1069"/>
                  </a:lnTo>
                  <a:lnTo>
                    <a:pt x="1708" y="1071"/>
                  </a:lnTo>
                  <a:lnTo>
                    <a:pt x="1709" y="1073"/>
                  </a:lnTo>
                  <a:lnTo>
                    <a:pt x="1712" y="1073"/>
                  </a:lnTo>
                  <a:lnTo>
                    <a:pt x="1714" y="1073"/>
                  </a:lnTo>
                  <a:lnTo>
                    <a:pt x="1714" y="1071"/>
                  </a:lnTo>
                  <a:lnTo>
                    <a:pt x="1715" y="1071"/>
                  </a:lnTo>
                  <a:lnTo>
                    <a:pt x="1715" y="1071"/>
                  </a:lnTo>
                  <a:lnTo>
                    <a:pt x="1717" y="1073"/>
                  </a:lnTo>
                  <a:lnTo>
                    <a:pt x="1718" y="1073"/>
                  </a:lnTo>
                  <a:lnTo>
                    <a:pt x="1720" y="1073"/>
                  </a:lnTo>
                  <a:lnTo>
                    <a:pt x="1721" y="1073"/>
                  </a:lnTo>
                  <a:lnTo>
                    <a:pt x="1723" y="1073"/>
                  </a:lnTo>
                  <a:lnTo>
                    <a:pt x="1721" y="1074"/>
                  </a:lnTo>
                  <a:lnTo>
                    <a:pt x="1721" y="1076"/>
                  </a:lnTo>
                  <a:lnTo>
                    <a:pt x="1721" y="1077"/>
                  </a:lnTo>
                  <a:lnTo>
                    <a:pt x="1720" y="1077"/>
                  </a:lnTo>
                  <a:lnTo>
                    <a:pt x="1720" y="1079"/>
                  </a:lnTo>
                  <a:lnTo>
                    <a:pt x="1721" y="1079"/>
                  </a:lnTo>
                  <a:lnTo>
                    <a:pt x="1721" y="1080"/>
                  </a:lnTo>
                  <a:lnTo>
                    <a:pt x="1720" y="1080"/>
                  </a:lnTo>
                  <a:lnTo>
                    <a:pt x="1718" y="1082"/>
                  </a:lnTo>
                  <a:lnTo>
                    <a:pt x="1718" y="1082"/>
                  </a:lnTo>
                  <a:lnTo>
                    <a:pt x="1717" y="1082"/>
                  </a:lnTo>
                  <a:lnTo>
                    <a:pt x="1717" y="1080"/>
                  </a:lnTo>
                  <a:lnTo>
                    <a:pt x="1717" y="1080"/>
                  </a:lnTo>
                  <a:lnTo>
                    <a:pt x="1717" y="1080"/>
                  </a:lnTo>
                  <a:lnTo>
                    <a:pt x="1715" y="1079"/>
                  </a:lnTo>
                  <a:lnTo>
                    <a:pt x="1714" y="1080"/>
                  </a:lnTo>
                  <a:lnTo>
                    <a:pt x="1711" y="1082"/>
                  </a:lnTo>
                  <a:lnTo>
                    <a:pt x="1708" y="1083"/>
                  </a:lnTo>
                  <a:lnTo>
                    <a:pt x="1703" y="1085"/>
                  </a:lnTo>
                  <a:lnTo>
                    <a:pt x="1703" y="1085"/>
                  </a:lnTo>
                  <a:lnTo>
                    <a:pt x="1701" y="1085"/>
                  </a:lnTo>
                  <a:lnTo>
                    <a:pt x="1700" y="1085"/>
                  </a:lnTo>
                  <a:lnTo>
                    <a:pt x="1700" y="1085"/>
                  </a:lnTo>
                  <a:lnTo>
                    <a:pt x="1700" y="1085"/>
                  </a:lnTo>
                  <a:lnTo>
                    <a:pt x="1700" y="1086"/>
                  </a:lnTo>
                  <a:lnTo>
                    <a:pt x="1701" y="1086"/>
                  </a:lnTo>
                  <a:lnTo>
                    <a:pt x="1700" y="1088"/>
                  </a:lnTo>
                  <a:lnTo>
                    <a:pt x="1700" y="1088"/>
                  </a:lnTo>
                  <a:lnTo>
                    <a:pt x="1698" y="1088"/>
                  </a:lnTo>
                  <a:lnTo>
                    <a:pt x="1698" y="1088"/>
                  </a:lnTo>
                  <a:lnTo>
                    <a:pt x="1698" y="1089"/>
                  </a:lnTo>
                  <a:lnTo>
                    <a:pt x="1698" y="1092"/>
                  </a:lnTo>
                  <a:lnTo>
                    <a:pt x="1697" y="1092"/>
                  </a:lnTo>
                  <a:lnTo>
                    <a:pt x="1695" y="1092"/>
                  </a:lnTo>
                  <a:lnTo>
                    <a:pt x="1694" y="1094"/>
                  </a:lnTo>
                  <a:lnTo>
                    <a:pt x="1694" y="1092"/>
                  </a:lnTo>
                  <a:lnTo>
                    <a:pt x="1694" y="1092"/>
                  </a:lnTo>
                  <a:lnTo>
                    <a:pt x="1694" y="1091"/>
                  </a:lnTo>
                  <a:lnTo>
                    <a:pt x="1694" y="1091"/>
                  </a:lnTo>
                  <a:lnTo>
                    <a:pt x="1692" y="1091"/>
                  </a:lnTo>
                  <a:lnTo>
                    <a:pt x="1692" y="1091"/>
                  </a:lnTo>
                  <a:lnTo>
                    <a:pt x="1691" y="1092"/>
                  </a:lnTo>
                  <a:lnTo>
                    <a:pt x="1691" y="1092"/>
                  </a:lnTo>
                  <a:lnTo>
                    <a:pt x="1692" y="1094"/>
                  </a:lnTo>
                  <a:lnTo>
                    <a:pt x="1692" y="1094"/>
                  </a:lnTo>
                  <a:lnTo>
                    <a:pt x="1692" y="1094"/>
                  </a:lnTo>
                  <a:lnTo>
                    <a:pt x="1692" y="1095"/>
                  </a:lnTo>
                  <a:lnTo>
                    <a:pt x="1691" y="1097"/>
                  </a:lnTo>
                  <a:lnTo>
                    <a:pt x="1689" y="1097"/>
                  </a:lnTo>
                  <a:lnTo>
                    <a:pt x="1689" y="1098"/>
                  </a:lnTo>
                  <a:lnTo>
                    <a:pt x="1688" y="1098"/>
                  </a:lnTo>
                  <a:lnTo>
                    <a:pt x="1688" y="1100"/>
                  </a:lnTo>
                  <a:lnTo>
                    <a:pt x="1688" y="1100"/>
                  </a:lnTo>
                  <a:lnTo>
                    <a:pt x="1686" y="1100"/>
                  </a:lnTo>
                  <a:lnTo>
                    <a:pt x="1685" y="1103"/>
                  </a:lnTo>
                  <a:lnTo>
                    <a:pt x="1683" y="1104"/>
                  </a:lnTo>
                  <a:lnTo>
                    <a:pt x="1683" y="1104"/>
                  </a:lnTo>
                  <a:lnTo>
                    <a:pt x="1682" y="1107"/>
                  </a:lnTo>
                  <a:lnTo>
                    <a:pt x="1680" y="1109"/>
                  </a:lnTo>
                  <a:lnTo>
                    <a:pt x="1679" y="1112"/>
                  </a:lnTo>
                  <a:lnTo>
                    <a:pt x="1680" y="1114"/>
                  </a:lnTo>
                  <a:lnTo>
                    <a:pt x="1682" y="1114"/>
                  </a:lnTo>
                  <a:lnTo>
                    <a:pt x="1683" y="1114"/>
                  </a:lnTo>
                  <a:lnTo>
                    <a:pt x="1685" y="1115"/>
                  </a:lnTo>
                  <a:lnTo>
                    <a:pt x="1686" y="1117"/>
                  </a:lnTo>
                  <a:lnTo>
                    <a:pt x="1689" y="1118"/>
                  </a:lnTo>
                  <a:lnTo>
                    <a:pt x="1692" y="1120"/>
                  </a:lnTo>
                  <a:lnTo>
                    <a:pt x="1692" y="1120"/>
                  </a:lnTo>
                  <a:lnTo>
                    <a:pt x="1694" y="1121"/>
                  </a:lnTo>
                  <a:lnTo>
                    <a:pt x="1695" y="1126"/>
                  </a:lnTo>
                  <a:lnTo>
                    <a:pt x="1695" y="1129"/>
                  </a:lnTo>
                  <a:lnTo>
                    <a:pt x="1695" y="1129"/>
                  </a:lnTo>
                  <a:lnTo>
                    <a:pt x="1697" y="1132"/>
                  </a:lnTo>
                  <a:lnTo>
                    <a:pt x="1698" y="1135"/>
                  </a:lnTo>
                  <a:lnTo>
                    <a:pt x="1700" y="1138"/>
                  </a:lnTo>
                  <a:lnTo>
                    <a:pt x="1700" y="1141"/>
                  </a:lnTo>
                  <a:lnTo>
                    <a:pt x="1700" y="1142"/>
                  </a:lnTo>
                  <a:lnTo>
                    <a:pt x="1700" y="1144"/>
                  </a:lnTo>
                  <a:lnTo>
                    <a:pt x="1701" y="1146"/>
                  </a:lnTo>
                  <a:lnTo>
                    <a:pt x="1706" y="1147"/>
                  </a:lnTo>
                  <a:lnTo>
                    <a:pt x="1706" y="1147"/>
                  </a:lnTo>
                  <a:lnTo>
                    <a:pt x="1708" y="1149"/>
                  </a:lnTo>
                  <a:lnTo>
                    <a:pt x="1708" y="1150"/>
                  </a:lnTo>
                  <a:lnTo>
                    <a:pt x="1708" y="1152"/>
                  </a:lnTo>
                  <a:lnTo>
                    <a:pt x="1708" y="1152"/>
                  </a:lnTo>
                  <a:lnTo>
                    <a:pt x="1711" y="1153"/>
                  </a:lnTo>
                  <a:lnTo>
                    <a:pt x="1711" y="1153"/>
                  </a:lnTo>
                  <a:lnTo>
                    <a:pt x="1712" y="1155"/>
                  </a:lnTo>
                  <a:lnTo>
                    <a:pt x="1712" y="1156"/>
                  </a:lnTo>
                  <a:lnTo>
                    <a:pt x="1712" y="1158"/>
                  </a:lnTo>
                  <a:lnTo>
                    <a:pt x="1711" y="1158"/>
                  </a:lnTo>
                  <a:lnTo>
                    <a:pt x="1711" y="1158"/>
                  </a:lnTo>
                  <a:lnTo>
                    <a:pt x="1706" y="1156"/>
                  </a:lnTo>
                  <a:lnTo>
                    <a:pt x="1704" y="1156"/>
                  </a:lnTo>
                  <a:lnTo>
                    <a:pt x="1703" y="1156"/>
                  </a:lnTo>
                  <a:lnTo>
                    <a:pt x="1701" y="1155"/>
                  </a:lnTo>
                  <a:lnTo>
                    <a:pt x="1700" y="1153"/>
                  </a:lnTo>
                  <a:lnTo>
                    <a:pt x="1698" y="1152"/>
                  </a:lnTo>
                  <a:lnTo>
                    <a:pt x="1695" y="1152"/>
                  </a:lnTo>
                  <a:lnTo>
                    <a:pt x="1692" y="1155"/>
                  </a:lnTo>
                  <a:lnTo>
                    <a:pt x="1691" y="1153"/>
                  </a:lnTo>
                  <a:lnTo>
                    <a:pt x="1691" y="1155"/>
                  </a:lnTo>
                  <a:lnTo>
                    <a:pt x="1689" y="1155"/>
                  </a:lnTo>
                  <a:lnTo>
                    <a:pt x="1692" y="1155"/>
                  </a:lnTo>
                  <a:lnTo>
                    <a:pt x="1694" y="1155"/>
                  </a:lnTo>
                  <a:lnTo>
                    <a:pt x="1695" y="1153"/>
                  </a:lnTo>
                  <a:lnTo>
                    <a:pt x="1698" y="1153"/>
                  </a:lnTo>
                  <a:lnTo>
                    <a:pt x="1698" y="1155"/>
                  </a:lnTo>
                  <a:lnTo>
                    <a:pt x="1700" y="1156"/>
                  </a:lnTo>
                  <a:lnTo>
                    <a:pt x="1701" y="1158"/>
                  </a:lnTo>
                  <a:lnTo>
                    <a:pt x="1703" y="1158"/>
                  </a:lnTo>
                  <a:lnTo>
                    <a:pt x="1704" y="1159"/>
                  </a:lnTo>
                  <a:lnTo>
                    <a:pt x="1706" y="1161"/>
                  </a:lnTo>
                  <a:lnTo>
                    <a:pt x="1711" y="1164"/>
                  </a:lnTo>
                  <a:lnTo>
                    <a:pt x="1712" y="1165"/>
                  </a:lnTo>
                  <a:lnTo>
                    <a:pt x="1712" y="1167"/>
                  </a:lnTo>
                  <a:lnTo>
                    <a:pt x="1712" y="1168"/>
                  </a:lnTo>
                  <a:lnTo>
                    <a:pt x="1711" y="1170"/>
                  </a:lnTo>
                  <a:lnTo>
                    <a:pt x="1711" y="1170"/>
                  </a:lnTo>
                  <a:lnTo>
                    <a:pt x="1709" y="1170"/>
                  </a:lnTo>
                  <a:lnTo>
                    <a:pt x="1708" y="1171"/>
                  </a:lnTo>
                  <a:lnTo>
                    <a:pt x="1706" y="1173"/>
                  </a:lnTo>
                  <a:lnTo>
                    <a:pt x="1701" y="1174"/>
                  </a:lnTo>
                  <a:lnTo>
                    <a:pt x="1701" y="1176"/>
                  </a:lnTo>
                  <a:lnTo>
                    <a:pt x="1700" y="1176"/>
                  </a:lnTo>
                  <a:lnTo>
                    <a:pt x="1700" y="1177"/>
                  </a:lnTo>
                  <a:lnTo>
                    <a:pt x="1697" y="1176"/>
                  </a:lnTo>
                  <a:lnTo>
                    <a:pt x="1695" y="1176"/>
                  </a:lnTo>
                  <a:lnTo>
                    <a:pt x="1692" y="1177"/>
                  </a:lnTo>
                  <a:lnTo>
                    <a:pt x="1692" y="1179"/>
                  </a:lnTo>
                  <a:lnTo>
                    <a:pt x="1692" y="1179"/>
                  </a:lnTo>
                  <a:lnTo>
                    <a:pt x="1692" y="1179"/>
                  </a:lnTo>
                  <a:lnTo>
                    <a:pt x="1694" y="1179"/>
                  </a:lnTo>
                  <a:lnTo>
                    <a:pt x="1695" y="1177"/>
                  </a:lnTo>
                  <a:lnTo>
                    <a:pt x="1697" y="1180"/>
                  </a:lnTo>
                  <a:lnTo>
                    <a:pt x="1701" y="1180"/>
                  </a:lnTo>
                  <a:lnTo>
                    <a:pt x="1704" y="1177"/>
                  </a:lnTo>
                  <a:lnTo>
                    <a:pt x="1704" y="1177"/>
                  </a:lnTo>
                  <a:lnTo>
                    <a:pt x="1706" y="1177"/>
                  </a:lnTo>
                  <a:lnTo>
                    <a:pt x="1708" y="1179"/>
                  </a:lnTo>
                  <a:lnTo>
                    <a:pt x="1711" y="1182"/>
                  </a:lnTo>
                  <a:lnTo>
                    <a:pt x="1712" y="1184"/>
                  </a:lnTo>
                  <a:lnTo>
                    <a:pt x="1714" y="1184"/>
                  </a:lnTo>
                  <a:lnTo>
                    <a:pt x="1714" y="1184"/>
                  </a:lnTo>
                  <a:lnTo>
                    <a:pt x="1715" y="1184"/>
                  </a:lnTo>
                  <a:lnTo>
                    <a:pt x="1714" y="1185"/>
                  </a:lnTo>
                  <a:lnTo>
                    <a:pt x="1711" y="1188"/>
                  </a:lnTo>
                  <a:lnTo>
                    <a:pt x="1709" y="1188"/>
                  </a:lnTo>
                  <a:lnTo>
                    <a:pt x="1708" y="1190"/>
                  </a:lnTo>
                  <a:lnTo>
                    <a:pt x="1711" y="1190"/>
                  </a:lnTo>
                  <a:lnTo>
                    <a:pt x="1712" y="1188"/>
                  </a:lnTo>
                  <a:lnTo>
                    <a:pt x="1712" y="1188"/>
                  </a:lnTo>
                  <a:lnTo>
                    <a:pt x="1714" y="1188"/>
                  </a:lnTo>
                  <a:lnTo>
                    <a:pt x="1714" y="1190"/>
                  </a:lnTo>
                  <a:lnTo>
                    <a:pt x="1714" y="1194"/>
                  </a:lnTo>
                  <a:lnTo>
                    <a:pt x="1712" y="1194"/>
                  </a:lnTo>
                  <a:lnTo>
                    <a:pt x="1712" y="1193"/>
                  </a:lnTo>
                  <a:lnTo>
                    <a:pt x="1711" y="1193"/>
                  </a:lnTo>
                  <a:lnTo>
                    <a:pt x="1711" y="1193"/>
                  </a:lnTo>
                  <a:lnTo>
                    <a:pt x="1709" y="1193"/>
                  </a:lnTo>
                  <a:lnTo>
                    <a:pt x="1708" y="1194"/>
                  </a:lnTo>
                  <a:lnTo>
                    <a:pt x="1708" y="1194"/>
                  </a:lnTo>
                  <a:lnTo>
                    <a:pt x="1708" y="1194"/>
                  </a:lnTo>
                  <a:lnTo>
                    <a:pt x="1711" y="1196"/>
                  </a:lnTo>
                  <a:lnTo>
                    <a:pt x="1711" y="1197"/>
                  </a:lnTo>
                  <a:lnTo>
                    <a:pt x="1709" y="1197"/>
                  </a:lnTo>
                  <a:lnTo>
                    <a:pt x="1709" y="1197"/>
                  </a:lnTo>
                  <a:lnTo>
                    <a:pt x="1711" y="1199"/>
                  </a:lnTo>
                  <a:lnTo>
                    <a:pt x="1709" y="1199"/>
                  </a:lnTo>
                  <a:lnTo>
                    <a:pt x="1709" y="1200"/>
                  </a:lnTo>
                  <a:lnTo>
                    <a:pt x="1708" y="1200"/>
                  </a:lnTo>
                  <a:lnTo>
                    <a:pt x="1708" y="1202"/>
                  </a:lnTo>
                  <a:lnTo>
                    <a:pt x="1709" y="1203"/>
                  </a:lnTo>
                  <a:lnTo>
                    <a:pt x="1709" y="1205"/>
                  </a:lnTo>
                  <a:lnTo>
                    <a:pt x="1709" y="1206"/>
                  </a:lnTo>
                  <a:lnTo>
                    <a:pt x="1708" y="1206"/>
                  </a:lnTo>
                  <a:lnTo>
                    <a:pt x="1706" y="1206"/>
                  </a:lnTo>
                  <a:lnTo>
                    <a:pt x="1704" y="1208"/>
                  </a:lnTo>
                  <a:lnTo>
                    <a:pt x="1704" y="1205"/>
                  </a:lnTo>
                  <a:lnTo>
                    <a:pt x="1703" y="1206"/>
                  </a:lnTo>
                  <a:lnTo>
                    <a:pt x="1703" y="1206"/>
                  </a:lnTo>
                  <a:lnTo>
                    <a:pt x="1703" y="1208"/>
                  </a:lnTo>
                  <a:lnTo>
                    <a:pt x="1701" y="1209"/>
                  </a:lnTo>
                  <a:lnTo>
                    <a:pt x="1700" y="1211"/>
                  </a:lnTo>
                  <a:lnTo>
                    <a:pt x="1700" y="1209"/>
                  </a:lnTo>
                  <a:lnTo>
                    <a:pt x="1698" y="1209"/>
                  </a:lnTo>
                  <a:lnTo>
                    <a:pt x="1698" y="1211"/>
                  </a:lnTo>
                  <a:lnTo>
                    <a:pt x="1700" y="1211"/>
                  </a:lnTo>
                  <a:lnTo>
                    <a:pt x="1700" y="1212"/>
                  </a:lnTo>
                  <a:lnTo>
                    <a:pt x="1698" y="1214"/>
                  </a:lnTo>
                  <a:lnTo>
                    <a:pt x="1698" y="1214"/>
                  </a:lnTo>
                  <a:lnTo>
                    <a:pt x="1698" y="1215"/>
                  </a:lnTo>
                  <a:lnTo>
                    <a:pt x="1697" y="1215"/>
                  </a:lnTo>
                  <a:lnTo>
                    <a:pt x="1697" y="1217"/>
                  </a:lnTo>
                  <a:lnTo>
                    <a:pt x="1697" y="1218"/>
                  </a:lnTo>
                  <a:lnTo>
                    <a:pt x="1697" y="1220"/>
                  </a:lnTo>
                  <a:lnTo>
                    <a:pt x="1695" y="1220"/>
                  </a:lnTo>
                  <a:lnTo>
                    <a:pt x="1694" y="1222"/>
                  </a:lnTo>
                  <a:lnTo>
                    <a:pt x="1692" y="1223"/>
                  </a:lnTo>
                  <a:lnTo>
                    <a:pt x="1691" y="1226"/>
                  </a:lnTo>
                  <a:lnTo>
                    <a:pt x="1691" y="1228"/>
                  </a:lnTo>
                  <a:lnTo>
                    <a:pt x="1691" y="1229"/>
                  </a:lnTo>
                  <a:lnTo>
                    <a:pt x="1691" y="1229"/>
                  </a:lnTo>
                  <a:lnTo>
                    <a:pt x="1689" y="1229"/>
                  </a:lnTo>
                  <a:lnTo>
                    <a:pt x="1688" y="1229"/>
                  </a:lnTo>
                  <a:lnTo>
                    <a:pt x="1688" y="1228"/>
                  </a:lnTo>
                  <a:lnTo>
                    <a:pt x="1688" y="1228"/>
                  </a:lnTo>
                  <a:lnTo>
                    <a:pt x="1688" y="1228"/>
                  </a:lnTo>
                  <a:lnTo>
                    <a:pt x="1688" y="1226"/>
                  </a:lnTo>
                  <a:lnTo>
                    <a:pt x="1688" y="1226"/>
                  </a:lnTo>
                  <a:lnTo>
                    <a:pt x="1686" y="1226"/>
                  </a:lnTo>
                  <a:lnTo>
                    <a:pt x="1686" y="1228"/>
                  </a:lnTo>
                  <a:lnTo>
                    <a:pt x="1686" y="1228"/>
                  </a:lnTo>
                  <a:lnTo>
                    <a:pt x="1685" y="1228"/>
                  </a:lnTo>
                  <a:lnTo>
                    <a:pt x="1685" y="1228"/>
                  </a:lnTo>
                  <a:lnTo>
                    <a:pt x="1685" y="1228"/>
                  </a:lnTo>
                  <a:lnTo>
                    <a:pt x="1685" y="1229"/>
                  </a:lnTo>
                  <a:lnTo>
                    <a:pt x="1685" y="1229"/>
                  </a:lnTo>
                  <a:lnTo>
                    <a:pt x="1686" y="1229"/>
                  </a:lnTo>
                  <a:lnTo>
                    <a:pt x="1686" y="1231"/>
                  </a:lnTo>
                  <a:lnTo>
                    <a:pt x="1688" y="1232"/>
                  </a:lnTo>
                  <a:lnTo>
                    <a:pt x="1688" y="1232"/>
                  </a:lnTo>
                  <a:lnTo>
                    <a:pt x="1688" y="1232"/>
                  </a:lnTo>
                  <a:lnTo>
                    <a:pt x="1688" y="1234"/>
                  </a:lnTo>
                  <a:lnTo>
                    <a:pt x="1688" y="1234"/>
                  </a:lnTo>
                  <a:lnTo>
                    <a:pt x="1686" y="1235"/>
                  </a:lnTo>
                  <a:lnTo>
                    <a:pt x="1685" y="1237"/>
                  </a:lnTo>
                  <a:lnTo>
                    <a:pt x="1683" y="1237"/>
                  </a:lnTo>
                  <a:lnTo>
                    <a:pt x="1682" y="1237"/>
                  </a:lnTo>
                  <a:lnTo>
                    <a:pt x="1682" y="1237"/>
                  </a:lnTo>
                  <a:lnTo>
                    <a:pt x="1680" y="1237"/>
                  </a:lnTo>
                  <a:lnTo>
                    <a:pt x="1679" y="1237"/>
                  </a:lnTo>
                  <a:lnTo>
                    <a:pt x="1680" y="1238"/>
                  </a:lnTo>
                  <a:lnTo>
                    <a:pt x="1682" y="1238"/>
                  </a:lnTo>
                  <a:lnTo>
                    <a:pt x="1682" y="1238"/>
                  </a:lnTo>
                  <a:lnTo>
                    <a:pt x="1683" y="1238"/>
                  </a:lnTo>
                  <a:lnTo>
                    <a:pt x="1685" y="1238"/>
                  </a:lnTo>
                  <a:lnTo>
                    <a:pt x="1685" y="1238"/>
                  </a:lnTo>
                  <a:lnTo>
                    <a:pt x="1685" y="1240"/>
                  </a:lnTo>
                  <a:lnTo>
                    <a:pt x="1685" y="1241"/>
                  </a:lnTo>
                  <a:lnTo>
                    <a:pt x="1683" y="1243"/>
                  </a:lnTo>
                  <a:lnTo>
                    <a:pt x="1685" y="1246"/>
                  </a:lnTo>
                  <a:lnTo>
                    <a:pt x="1685" y="1246"/>
                  </a:lnTo>
                  <a:lnTo>
                    <a:pt x="1685" y="1246"/>
                  </a:lnTo>
                  <a:lnTo>
                    <a:pt x="1683" y="1246"/>
                  </a:lnTo>
                  <a:lnTo>
                    <a:pt x="1683" y="1244"/>
                  </a:lnTo>
                  <a:lnTo>
                    <a:pt x="1682" y="1246"/>
                  </a:lnTo>
                  <a:lnTo>
                    <a:pt x="1680" y="1244"/>
                  </a:lnTo>
                  <a:lnTo>
                    <a:pt x="1680" y="1246"/>
                  </a:lnTo>
                  <a:lnTo>
                    <a:pt x="1679" y="1246"/>
                  </a:lnTo>
                  <a:lnTo>
                    <a:pt x="1679" y="1246"/>
                  </a:lnTo>
                  <a:lnTo>
                    <a:pt x="1680" y="1247"/>
                  </a:lnTo>
                  <a:lnTo>
                    <a:pt x="1680" y="1249"/>
                  </a:lnTo>
                  <a:lnTo>
                    <a:pt x="1680" y="1249"/>
                  </a:lnTo>
                  <a:lnTo>
                    <a:pt x="1677" y="1249"/>
                  </a:lnTo>
                  <a:lnTo>
                    <a:pt x="1677" y="1249"/>
                  </a:lnTo>
                  <a:lnTo>
                    <a:pt x="1676" y="1249"/>
                  </a:lnTo>
                  <a:lnTo>
                    <a:pt x="1677" y="1252"/>
                  </a:lnTo>
                  <a:lnTo>
                    <a:pt x="1676" y="1252"/>
                  </a:lnTo>
                  <a:lnTo>
                    <a:pt x="1676" y="1252"/>
                  </a:lnTo>
                  <a:lnTo>
                    <a:pt x="1674" y="1253"/>
                  </a:lnTo>
                  <a:lnTo>
                    <a:pt x="1673" y="1253"/>
                  </a:lnTo>
                  <a:lnTo>
                    <a:pt x="1673" y="1253"/>
                  </a:lnTo>
                  <a:lnTo>
                    <a:pt x="1674" y="1255"/>
                  </a:lnTo>
                  <a:lnTo>
                    <a:pt x="1674" y="1255"/>
                  </a:lnTo>
                  <a:lnTo>
                    <a:pt x="1673" y="1257"/>
                  </a:lnTo>
                  <a:lnTo>
                    <a:pt x="1673" y="1257"/>
                  </a:lnTo>
                  <a:lnTo>
                    <a:pt x="1670" y="1257"/>
                  </a:lnTo>
                  <a:lnTo>
                    <a:pt x="1668" y="1257"/>
                  </a:lnTo>
                  <a:lnTo>
                    <a:pt x="1668" y="1257"/>
                  </a:lnTo>
                  <a:lnTo>
                    <a:pt x="1667" y="1257"/>
                  </a:lnTo>
                  <a:lnTo>
                    <a:pt x="1665" y="1258"/>
                  </a:lnTo>
                  <a:lnTo>
                    <a:pt x="1665" y="1258"/>
                  </a:lnTo>
                  <a:lnTo>
                    <a:pt x="1665" y="1258"/>
                  </a:lnTo>
                  <a:lnTo>
                    <a:pt x="1663" y="1258"/>
                  </a:lnTo>
                  <a:lnTo>
                    <a:pt x="1663" y="1258"/>
                  </a:lnTo>
                  <a:lnTo>
                    <a:pt x="1663" y="1260"/>
                  </a:lnTo>
                  <a:lnTo>
                    <a:pt x="1663" y="1260"/>
                  </a:lnTo>
                  <a:lnTo>
                    <a:pt x="1665" y="1260"/>
                  </a:lnTo>
                  <a:lnTo>
                    <a:pt x="1665" y="1261"/>
                  </a:lnTo>
                  <a:lnTo>
                    <a:pt x="1665" y="1261"/>
                  </a:lnTo>
                  <a:lnTo>
                    <a:pt x="1663" y="1264"/>
                  </a:lnTo>
                  <a:lnTo>
                    <a:pt x="1663" y="1264"/>
                  </a:lnTo>
                  <a:lnTo>
                    <a:pt x="1662" y="1264"/>
                  </a:lnTo>
                  <a:lnTo>
                    <a:pt x="1660" y="1266"/>
                  </a:lnTo>
                  <a:lnTo>
                    <a:pt x="1660" y="1267"/>
                  </a:lnTo>
                  <a:lnTo>
                    <a:pt x="1660" y="1267"/>
                  </a:lnTo>
                  <a:lnTo>
                    <a:pt x="1659" y="1267"/>
                  </a:lnTo>
                  <a:lnTo>
                    <a:pt x="1657" y="1267"/>
                  </a:lnTo>
                  <a:lnTo>
                    <a:pt x="1659" y="1269"/>
                  </a:lnTo>
                  <a:lnTo>
                    <a:pt x="1659" y="1269"/>
                  </a:lnTo>
                  <a:lnTo>
                    <a:pt x="1657" y="1270"/>
                  </a:lnTo>
                  <a:lnTo>
                    <a:pt x="1657" y="1270"/>
                  </a:lnTo>
                  <a:lnTo>
                    <a:pt x="1657" y="1270"/>
                  </a:lnTo>
                  <a:lnTo>
                    <a:pt x="1657" y="1269"/>
                  </a:lnTo>
                  <a:lnTo>
                    <a:pt x="1656" y="1269"/>
                  </a:lnTo>
                  <a:lnTo>
                    <a:pt x="1656" y="1270"/>
                  </a:lnTo>
                  <a:lnTo>
                    <a:pt x="1654" y="1270"/>
                  </a:lnTo>
                  <a:lnTo>
                    <a:pt x="1654" y="1270"/>
                  </a:lnTo>
                  <a:lnTo>
                    <a:pt x="1653" y="1270"/>
                  </a:lnTo>
                  <a:lnTo>
                    <a:pt x="1651" y="1270"/>
                  </a:lnTo>
                  <a:lnTo>
                    <a:pt x="1651" y="1272"/>
                  </a:lnTo>
                  <a:lnTo>
                    <a:pt x="1650" y="1273"/>
                  </a:lnTo>
                  <a:lnTo>
                    <a:pt x="1650" y="1273"/>
                  </a:lnTo>
                  <a:lnTo>
                    <a:pt x="1648" y="1273"/>
                  </a:lnTo>
                  <a:lnTo>
                    <a:pt x="1648" y="1273"/>
                  </a:lnTo>
                  <a:lnTo>
                    <a:pt x="1650" y="1275"/>
                  </a:lnTo>
                  <a:lnTo>
                    <a:pt x="1648" y="1275"/>
                  </a:lnTo>
                  <a:lnTo>
                    <a:pt x="1648" y="1275"/>
                  </a:lnTo>
                  <a:lnTo>
                    <a:pt x="1647" y="1276"/>
                  </a:lnTo>
                  <a:lnTo>
                    <a:pt x="1647" y="1278"/>
                  </a:lnTo>
                  <a:lnTo>
                    <a:pt x="1647" y="1279"/>
                  </a:lnTo>
                  <a:lnTo>
                    <a:pt x="1645" y="1279"/>
                  </a:lnTo>
                  <a:lnTo>
                    <a:pt x="1644" y="1278"/>
                  </a:lnTo>
                  <a:lnTo>
                    <a:pt x="1644" y="1279"/>
                  </a:lnTo>
                  <a:lnTo>
                    <a:pt x="1644" y="1279"/>
                  </a:lnTo>
                  <a:lnTo>
                    <a:pt x="1642" y="1279"/>
                  </a:lnTo>
                  <a:lnTo>
                    <a:pt x="1641" y="1279"/>
                  </a:lnTo>
                  <a:lnTo>
                    <a:pt x="1639" y="1281"/>
                  </a:lnTo>
                  <a:lnTo>
                    <a:pt x="1638" y="1281"/>
                  </a:lnTo>
                  <a:lnTo>
                    <a:pt x="1636" y="1281"/>
                  </a:lnTo>
                  <a:lnTo>
                    <a:pt x="1635" y="1281"/>
                  </a:lnTo>
                  <a:lnTo>
                    <a:pt x="1635" y="1281"/>
                  </a:lnTo>
                  <a:lnTo>
                    <a:pt x="1635" y="1282"/>
                  </a:lnTo>
                  <a:lnTo>
                    <a:pt x="1633" y="1282"/>
                  </a:lnTo>
                  <a:lnTo>
                    <a:pt x="1632" y="1281"/>
                  </a:lnTo>
                  <a:lnTo>
                    <a:pt x="1630" y="1281"/>
                  </a:lnTo>
                  <a:lnTo>
                    <a:pt x="1630" y="1281"/>
                  </a:lnTo>
                  <a:lnTo>
                    <a:pt x="1629" y="1282"/>
                  </a:lnTo>
                  <a:lnTo>
                    <a:pt x="1627" y="1282"/>
                  </a:lnTo>
                  <a:lnTo>
                    <a:pt x="1627" y="1282"/>
                  </a:lnTo>
                  <a:lnTo>
                    <a:pt x="1627" y="1284"/>
                  </a:lnTo>
                  <a:lnTo>
                    <a:pt x="1625" y="1284"/>
                  </a:lnTo>
                  <a:lnTo>
                    <a:pt x="1624" y="1282"/>
                  </a:lnTo>
                  <a:lnTo>
                    <a:pt x="1624" y="1281"/>
                  </a:lnTo>
                  <a:lnTo>
                    <a:pt x="1624" y="1282"/>
                  </a:lnTo>
                  <a:lnTo>
                    <a:pt x="1622" y="1282"/>
                  </a:lnTo>
                  <a:lnTo>
                    <a:pt x="1622" y="1284"/>
                  </a:lnTo>
                  <a:lnTo>
                    <a:pt x="1622" y="1284"/>
                  </a:lnTo>
                  <a:lnTo>
                    <a:pt x="1622" y="1284"/>
                  </a:lnTo>
                  <a:lnTo>
                    <a:pt x="1621" y="1284"/>
                  </a:lnTo>
                  <a:lnTo>
                    <a:pt x="1619" y="1284"/>
                  </a:lnTo>
                  <a:lnTo>
                    <a:pt x="1619" y="1284"/>
                  </a:lnTo>
                  <a:lnTo>
                    <a:pt x="1619" y="1285"/>
                  </a:lnTo>
                  <a:lnTo>
                    <a:pt x="1619" y="1285"/>
                  </a:lnTo>
                  <a:lnTo>
                    <a:pt x="1619" y="1285"/>
                  </a:lnTo>
                  <a:lnTo>
                    <a:pt x="1619" y="1287"/>
                  </a:lnTo>
                  <a:lnTo>
                    <a:pt x="1619" y="1287"/>
                  </a:lnTo>
                  <a:lnTo>
                    <a:pt x="1619" y="1287"/>
                  </a:lnTo>
                  <a:lnTo>
                    <a:pt x="1619" y="1287"/>
                  </a:lnTo>
                  <a:lnTo>
                    <a:pt x="1618" y="1287"/>
                  </a:lnTo>
                  <a:lnTo>
                    <a:pt x="1616" y="1287"/>
                  </a:lnTo>
                  <a:lnTo>
                    <a:pt x="1615" y="1287"/>
                  </a:lnTo>
                  <a:lnTo>
                    <a:pt x="1615" y="1287"/>
                  </a:lnTo>
                  <a:lnTo>
                    <a:pt x="1615" y="1285"/>
                  </a:lnTo>
                  <a:lnTo>
                    <a:pt x="1616" y="1285"/>
                  </a:lnTo>
                  <a:lnTo>
                    <a:pt x="1616" y="1285"/>
                  </a:lnTo>
                  <a:lnTo>
                    <a:pt x="1615" y="1284"/>
                  </a:lnTo>
                  <a:lnTo>
                    <a:pt x="1613" y="1284"/>
                  </a:lnTo>
                  <a:lnTo>
                    <a:pt x="1613" y="1282"/>
                  </a:lnTo>
                  <a:lnTo>
                    <a:pt x="1612" y="1281"/>
                  </a:lnTo>
                  <a:lnTo>
                    <a:pt x="1612" y="1281"/>
                  </a:lnTo>
                  <a:lnTo>
                    <a:pt x="1612" y="1279"/>
                  </a:lnTo>
                  <a:lnTo>
                    <a:pt x="1610" y="1278"/>
                  </a:lnTo>
                  <a:lnTo>
                    <a:pt x="1610" y="1278"/>
                  </a:lnTo>
                  <a:lnTo>
                    <a:pt x="1612" y="1276"/>
                  </a:lnTo>
                  <a:lnTo>
                    <a:pt x="1610" y="1276"/>
                  </a:lnTo>
                  <a:lnTo>
                    <a:pt x="1609" y="1278"/>
                  </a:lnTo>
                  <a:lnTo>
                    <a:pt x="1609" y="1278"/>
                  </a:lnTo>
                  <a:lnTo>
                    <a:pt x="1609" y="1279"/>
                  </a:lnTo>
                  <a:lnTo>
                    <a:pt x="1607" y="1279"/>
                  </a:lnTo>
                  <a:lnTo>
                    <a:pt x="1607" y="1279"/>
                  </a:lnTo>
                  <a:lnTo>
                    <a:pt x="1607" y="1279"/>
                  </a:lnTo>
                  <a:lnTo>
                    <a:pt x="1609" y="1281"/>
                  </a:lnTo>
                  <a:lnTo>
                    <a:pt x="1609" y="1282"/>
                  </a:lnTo>
                  <a:lnTo>
                    <a:pt x="1610" y="1282"/>
                  </a:lnTo>
                  <a:lnTo>
                    <a:pt x="1610" y="1284"/>
                  </a:lnTo>
                  <a:lnTo>
                    <a:pt x="1610" y="1287"/>
                  </a:lnTo>
                  <a:lnTo>
                    <a:pt x="1610" y="1287"/>
                  </a:lnTo>
                  <a:lnTo>
                    <a:pt x="1610" y="1287"/>
                  </a:lnTo>
                  <a:lnTo>
                    <a:pt x="1610" y="1288"/>
                  </a:lnTo>
                  <a:lnTo>
                    <a:pt x="1610" y="1288"/>
                  </a:lnTo>
                  <a:lnTo>
                    <a:pt x="1609" y="1288"/>
                  </a:lnTo>
                  <a:lnTo>
                    <a:pt x="1609" y="1290"/>
                  </a:lnTo>
                  <a:lnTo>
                    <a:pt x="1607" y="1290"/>
                  </a:lnTo>
                  <a:lnTo>
                    <a:pt x="1607" y="1290"/>
                  </a:lnTo>
                  <a:lnTo>
                    <a:pt x="1606" y="1290"/>
                  </a:lnTo>
                  <a:lnTo>
                    <a:pt x="1604" y="1288"/>
                  </a:lnTo>
                  <a:lnTo>
                    <a:pt x="1604" y="1290"/>
                  </a:lnTo>
                  <a:lnTo>
                    <a:pt x="1604" y="1293"/>
                  </a:lnTo>
                  <a:lnTo>
                    <a:pt x="1603" y="1293"/>
                  </a:lnTo>
                  <a:lnTo>
                    <a:pt x="1603" y="1293"/>
                  </a:lnTo>
                  <a:lnTo>
                    <a:pt x="1601" y="1293"/>
                  </a:lnTo>
                  <a:lnTo>
                    <a:pt x="1600" y="1293"/>
                  </a:lnTo>
                  <a:lnTo>
                    <a:pt x="1600" y="1293"/>
                  </a:lnTo>
                  <a:lnTo>
                    <a:pt x="1600" y="1295"/>
                  </a:lnTo>
                  <a:lnTo>
                    <a:pt x="1598" y="1295"/>
                  </a:lnTo>
                  <a:lnTo>
                    <a:pt x="1598" y="1295"/>
                  </a:lnTo>
                  <a:lnTo>
                    <a:pt x="1597" y="1293"/>
                  </a:lnTo>
                  <a:lnTo>
                    <a:pt x="1597" y="1293"/>
                  </a:lnTo>
                  <a:lnTo>
                    <a:pt x="1597" y="1291"/>
                  </a:lnTo>
                  <a:lnTo>
                    <a:pt x="1597" y="1291"/>
                  </a:lnTo>
                  <a:lnTo>
                    <a:pt x="1595" y="1291"/>
                  </a:lnTo>
                  <a:lnTo>
                    <a:pt x="1597" y="1293"/>
                  </a:lnTo>
                  <a:lnTo>
                    <a:pt x="1597" y="1295"/>
                  </a:lnTo>
                  <a:lnTo>
                    <a:pt x="1595" y="1295"/>
                  </a:lnTo>
                  <a:lnTo>
                    <a:pt x="1595" y="1295"/>
                  </a:lnTo>
                  <a:lnTo>
                    <a:pt x="1594" y="1295"/>
                  </a:lnTo>
                  <a:lnTo>
                    <a:pt x="1594" y="1295"/>
                  </a:lnTo>
                  <a:lnTo>
                    <a:pt x="1592" y="1293"/>
                  </a:lnTo>
                  <a:lnTo>
                    <a:pt x="1591" y="1293"/>
                  </a:lnTo>
                  <a:lnTo>
                    <a:pt x="1591" y="1295"/>
                  </a:lnTo>
                  <a:lnTo>
                    <a:pt x="1591" y="1296"/>
                  </a:lnTo>
                  <a:lnTo>
                    <a:pt x="1589" y="1296"/>
                  </a:lnTo>
                  <a:lnTo>
                    <a:pt x="1589" y="1295"/>
                  </a:lnTo>
                  <a:lnTo>
                    <a:pt x="1587" y="1296"/>
                  </a:lnTo>
                  <a:lnTo>
                    <a:pt x="1587" y="1296"/>
                  </a:lnTo>
                  <a:lnTo>
                    <a:pt x="1586" y="1298"/>
                  </a:lnTo>
                  <a:lnTo>
                    <a:pt x="1584" y="1298"/>
                  </a:lnTo>
                  <a:lnTo>
                    <a:pt x="1583" y="1298"/>
                  </a:lnTo>
                  <a:lnTo>
                    <a:pt x="1581" y="1298"/>
                  </a:lnTo>
                  <a:lnTo>
                    <a:pt x="1581" y="1299"/>
                  </a:lnTo>
                  <a:lnTo>
                    <a:pt x="1580" y="1299"/>
                  </a:lnTo>
                  <a:lnTo>
                    <a:pt x="1580" y="1298"/>
                  </a:lnTo>
                  <a:lnTo>
                    <a:pt x="1580" y="1298"/>
                  </a:lnTo>
                  <a:lnTo>
                    <a:pt x="1578" y="1299"/>
                  </a:lnTo>
                  <a:lnTo>
                    <a:pt x="1578" y="1299"/>
                  </a:lnTo>
                  <a:lnTo>
                    <a:pt x="1577" y="1299"/>
                  </a:lnTo>
                  <a:lnTo>
                    <a:pt x="1575" y="1301"/>
                  </a:lnTo>
                  <a:lnTo>
                    <a:pt x="1574" y="1302"/>
                  </a:lnTo>
                  <a:lnTo>
                    <a:pt x="1574" y="1302"/>
                  </a:lnTo>
                  <a:lnTo>
                    <a:pt x="1572" y="1302"/>
                  </a:lnTo>
                  <a:lnTo>
                    <a:pt x="1572" y="1301"/>
                  </a:lnTo>
                  <a:lnTo>
                    <a:pt x="1572" y="1301"/>
                  </a:lnTo>
                  <a:lnTo>
                    <a:pt x="1572" y="1302"/>
                  </a:lnTo>
                  <a:lnTo>
                    <a:pt x="1571" y="1302"/>
                  </a:lnTo>
                  <a:lnTo>
                    <a:pt x="1571" y="1304"/>
                  </a:lnTo>
                  <a:lnTo>
                    <a:pt x="1569" y="1304"/>
                  </a:lnTo>
                  <a:lnTo>
                    <a:pt x="1569" y="1305"/>
                  </a:lnTo>
                  <a:lnTo>
                    <a:pt x="1569" y="1307"/>
                  </a:lnTo>
                  <a:lnTo>
                    <a:pt x="1571" y="1307"/>
                  </a:lnTo>
                  <a:lnTo>
                    <a:pt x="1572" y="1308"/>
                  </a:lnTo>
                  <a:lnTo>
                    <a:pt x="1571" y="1308"/>
                  </a:lnTo>
                  <a:lnTo>
                    <a:pt x="1571" y="1308"/>
                  </a:lnTo>
                  <a:lnTo>
                    <a:pt x="1571" y="1310"/>
                  </a:lnTo>
                  <a:lnTo>
                    <a:pt x="1574" y="1311"/>
                  </a:lnTo>
                  <a:lnTo>
                    <a:pt x="1574" y="1311"/>
                  </a:lnTo>
                  <a:lnTo>
                    <a:pt x="1572" y="1313"/>
                  </a:lnTo>
                  <a:lnTo>
                    <a:pt x="1572" y="1313"/>
                  </a:lnTo>
                  <a:lnTo>
                    <a:pt x="1571" y="1314"/>
                  </a:lnTo>
                  <a:lnTo>
                    <a:pt x="1568" y="1314"/>
                  </a:lnTo>
                  <a:lnTo>
                    <a:pt x="1566" y="1314"/>
                  </a:lnTo>
                  <a:lnTo>
                    <a:pt x="1565" y="1313"/>
                  </a:lnTo>
                  <a:lnTo>
                    <a:pt x="1566" y="1313"/>
                  </a:lnTo>
                  <a:lnTo>
                    <a:pt x="1566" y="1313"/>
                  </a:lnTo>
                  <a:lnTo>
                    <a:pt x="1566" y="1313"/>
                  </a:lnTo>
                  <a:lnTo>
                    <a:pt x="1566" y="1311"/>
                  </a:lnTo>
                  <a:lnTo>
                    <a:pt x="1566" y="1311"/>
                  </a:lnTo>
                  <a:lnTo>
                    <a:pt x="1565" y="1311"/>
                  </a:lnTo>
                  <a:lnTo>
                    <a:pt x="1565" y="1310"/>
                  </a:lnTo>
                  <a:lnTo>
                    <a:pt x="1565" y="1308"/>
                  </a:lnTo>
                  <a:lnTo>
                    <a:pt x="1565" y="1308"/>
                  </a:lnTo>
                  <a:lnTo>
                    <a:pt x="1563" y="1307"/>
                  </a:lnTo>
                  <a:lnTo>
                    <a:pt x="1563" y="1307"/>
                  </a:lnTo>
                  <a:lnTo>
                    <a:pt x="1563" y="1305"/>
                  </a:lnTo>
                  <a:lnTo>
                    <a:pt x="1563" y="1304"/>
                  </a:lnTo>
                  <a:lnTo>
                    <a:pt x="1563" y="1304"/>
                  </a:lnTo>
                  <a:lnTo>
                    <a:pt x="1563" y="1302"/>
                  </a:lnTo>
                  <a:lnTo>
                    <a:pt x="1565" y="1301"/>
                  </a:lnTo>
                  <a:lnTo>
                    <a:pt x="1566" y="1299"/>
                  </a:lnTo>
                  <a:lnTo>
                    <a:pt x="1566" y="1299"/>
                  </a:lnTo>
                  <a:lnTo>
                    <a:pt x="1565" y="1299"/>
                  </a:lnTo>
                  <a:lnTo>
                    <a:pt x="1563" y="1298"/>
                  </a:lnTo>
                  <a:lnTo>
                    <a:pt x="1563" y="1298"/>
                  </a:lnTo>
                  <a:lnTo>
                    <a:pt x="1563" y="1298"/>
                  </a:lnTo>
                  <a:lnTo>
                    <a:pt x="1562" y="1296"/>
                  </a:lnTo>
                  <a:lnTo>
                    <a:pt x="1562" y="1296"/>
                  </a:lnTo>
                  <a:lnTo>
                    <a:pt x="1562" y="1296"/>
                  </a:lnTo>
                  <a:lnTo>
                    <a:pt x="1562" y="1298"/>
                  </a:lnTo>
                  <a:lnTo>
                    <a:pt x="1560" y="1299"/>
                  </a:lnTo>
                  <a:lnTo>
                    <a:pt x="1559" y="1299"/>
                  </a:lnTo>
                  <a:lnTo>
                    <a:pt x="1557" y="1299"/>
                  </a:lnTo>
                  <a:lnTo>
                    <a:pt x="1557" y="1299"/>
                  </a:lnTo>
                  <a:lnTo>
                    <a:pt x="1556" y="1299"/>
                  </a:lnTo>
                  <a:lnTo>
                    <a:pt x="1556" y="1298"/>
                  </a:lnTo>
                  <a:lnTo>
                    <a:pt x="1556" y="1298"/>
                  </a:lnTo>
                  <a:lnTo>
                    <a:pt x="1556" y="1298"/>
                  </a:lnTo>
                  <a:lnTo>
                    <a:pt x="1556" y="1296"/>
                  </a:lnTo>
                  <a:lnTo>
                    <a:pt x="1554" y="1296"/>
                  </a:lnTo>
                  <a:lnTo>
                    <a:pt x="1553" y="1296"/>
                  </a:lnTo>
                  <a:lnTo>
                    <a:pt x="1553" y="1296"/>
                  </a:lnTo>
                  <a:lnTo>
                    <a:pt x="1551" y="1296"/>
                  </a:lnTo>
                  <a:lnTo>
                    <a:pt x="1551" y="1295"/>
                  </a:lnTo>
                  <a:lnTo>
                    <a:pt x="1550" y="1295"/>
                  </a:lnTo>
                  <a:lnTo>
                    <a:pt x="1550" y="1295"/>
                  </a:lnTo>
                  <a:lnTo>
                    <a:pt x="1550" y="1293"/>
                  </a:lnTo>
                  <a:lnTo>
                    <a:pt x="1550" y="1293"/>
                  </a:lnTo>
                  <a:lnTo>
                    <a:pt x="1548" y="1293"/>
                  </a:lnTo>
                  <a:lnTo>
                    <a:pt x="1548" y="1295"/>
                  </a:lnTo>
                  <a:lnTo>
                    <a:pt x="1548" y="1295"/>
                  </a:lnTo>
                  <a:lnTo>
                    <a:pt x="1550" y="1296"/>
                  </a:lnTo>
                  <a:lnTo>
                    <a:pt x="1548" y="1296"/>
                  </a:lnTo>
                  <a:lnTo>
                    <a:pt x="1548" y="1296"/>
                  </a:lnTo>
                  <a:lnTo>
                    <a:pt x="1546" y="1296"/>
                  </a:lnTo>
                  <a:lnTo>
                    <a:pt x="1546" y="1296"/>
                  </a:lnTo>
                  <a:lnTo>
                    <a:pt x="1546" y="1296"/>
                  </a:lnTo>
                  <a:lnTo>
                    <a:pt x="1546" y="1296"/>
                  </a:lnTo>
                  <a:lnTo>
                    <a:pt x="1545" y="1298"/>
                  </a:lnTo>
                  <a:lnTo>
                    <a:pt x="1543" y="1298"/>
                  </a:lnTo>
                  <a:lnTo>
                    <a:pt x="1543" y="1298"/>
                  </a:lnTo>
                  <a:lnTo>
                    <a:pt x="1542" y="1298"/>
                  </a:lnTo>
                  <a:lnTo>
                    <a:pt x="1542" y="1298"/>
                  </a:lnTo>
                  <a:lnTo>
                    <a:pt x="1540" y="1298"/>
                  </a:lnTo>
                  <a:lnTo>
                    <a:pt x="1539" y="1299"/>
                  </a:lnTo>
                  <a:lnTo>
                    <a:pt x="1537" y="1301"/>
                  </a:lnTo>
                  <a:lnTo>
                    <a:pt x="1536" y="1301"/>
                  </a:lnTo>
                  <a:lnTo>
                    <a:pt x="1536" y="1301"/>
                  </a:lnTo>
                  <a:lnTo>
                    <a:pt x="1534" y="1302"/>
                  </a:lnTo>
                  <a:lnTo>
                    <a:pt x="1534" y="1304"/>
                  </a:lnTo>
                  <a:lnTo>
                    <a:pt x="1534" y="1304"/>
                  </a:lnTo>
                  <a:lnTo>
                    <a:pt x="1533" y="1305"/>
                  </a:lnTo>
                  <a:lnTo>
                    <a:pt x="1531" y="1305"/>
                  </a:lnTo>
                  <a:lnTo>
                    <a:pt x="1531" y="1305"/>
                  </a:lnTo>
                  <a:lnTo>
                    <a:pt x="1530" y="1305"/>
                  </a:lnTo>
                  <a:lnTo>
                    <a:pt x="1530" y="1305"/>
                  </a:lnTo>
                  <a:lnTo>
                    <a:pt x="1530" y="1305"/>
                  </a:lnTo>
                  <a:lnTo>
                    <a:pt x="1528" y="1305"/>
                  </a:lnTo>
                  <a:lnTo>
                    <a:pt x="1528" y="1305"/>
                  </a:lnTo>
                  <a:lnTo>
                    <a:pt x="1527" y="1305"/>
                  </a:lnTo>
                  <a:lnTo>
                    <a:pt x="1527" y="1305"/>
                  </a:lnTo>
                  <a:lnTo>
                    <a:pt x="1527" y="1305"/>
                  </a:lnTo>
                  <a:lnTo>
                    <a:pt x="1527" y="1305"/>
                  </a:lnTo>
                  <a:lnTo>
                    <a:pt x="1527" y="1307"/>
                  </a:lnTo>
                  <a:lnTo>
                    <a:pt x="1527" y="1308"/>
                  </a:lnTo>
                  <a:lnTo>
                    <a:pt x="1525" y="1311"/>
                  </a:lnTo>
                  <a:lnTo>
                    <a:pt x="1525" y="1313"/>
                  </a:lnTo>
                  <a:lnTo>
                    <a:pt x="1524" y="1314"/>
                  </a:lnTo>
                  <a:lnTo>
                    <a:pt x="1522" y="1316"/>
                  </a:lnTo>
                  <a:lnTo>
                    <a:pt x="1519" y="1317"/>
                  </a:lnTo>
                  <a:lnTo>
                    <a:pt x="1519" y="1317"/>
                  </a:lnTo>
                  <a:lnTo>
                    <a:pt x="1518" y="1319"/>
                  </a:lnTo>
                  <a:lnTo>
                    <a:pt x="1516" y="1323"/>
                  </a:lnTo>
                  <a:lnTo>
                    <a:pt x="1516" y="1325"/>
                  </a:lnTo>
                  <a:lnTo>
                    <a:pt x="1515" y="1326"/>
                  </a:lnTo>
                  <a:lnTo>
                    <a:pt x="1515" y="1326"/>
                  </a:lnTo>
                  <a:lnTo>
                    <a:pt x="1515" y="1329"/>
                  </a:lnTo>
                  <a:lnTo>
                    <a:pt x="1513" y="1329"/>
                  </a:lnTo>
                  <a:lnTo>
                    <a:pt x="1513" y="1331"/>
                  </a:lnTo>
                  <a:lnTo>
                    <a:pt x="1515" y="1334"/>
                  </a:lnTo>
                  <a:lnTo>
                    <a:pt x="1515" y="1334"/>
                  </a:lnTo>
                  <a:lnTo>
                    <a:pt x="1516" y="1336"/>
                  </a:lnTo>
                  <a:lnTo>
                    <a:pt x="1516" y="1337"/>
                  </a:lnTo>
                  <a:lnTo>
                    <a:pt x="1516" y="1337"/>
                  </a:lnTo>
                  <a:lnTo>
                    <a:pt x="1519" y="1340"/>
                  </a:lnTo>
                  <a:lnTo>
                    <a:pt x="1519" y="1340"/>
                  </a:lnTo>
                  <a:lnTo>
                    <a:pt x="1521" y="1342"/>
                  </a:lnTo>
                  <a:lnTo>
                    <a:pt x="1522" y="1343"/>
                  </a:lnTo>
                  <a:lnTo>
                    <a:pt x="1524" y="1345"/>
                  </a:lnTo>
                  <a:lnTo>
                    <a:pt x="1524" y="1345"/>
                  </a:lnTo>
                  <a:lnTo>
                    <a:pt x="1524" y="1348"/>
                  </a:lnTo>
                  <a:lnTo>
                    <a:pt x="1522" y="1346"/>
                  </a:lnTo>
                  <a:lnTo>
                    <a:pt x="1522" y="1348"/>
                  </a:lnTo>
                  <a:lnTo>
                    <a:pt x="1524" y="1348"/>
                  </a:lnTo>
                  <a:lnTo>
                    <a:pt x="1527" y="1352"/>
                  </a:lnTo>
                  <a:lnTo>
                    <a:pt x="1530" y="1354"/>
                  </a:lnTo>
                  <a:lnTo>
                    <a:pt x="1531" y="1355"/>
                  </a:lnTo>
                  <a:lnTo>
                    <a:pt x="1533" y="1358"/>
                  </a:lnTo>
                  <a:lnTo>
                    <a:pt x="1534" y="1360"/>
                  </a:lnTo>
                  <a:lnTo>
                    <a:pt x="1537" y="1361"/>
                  </a:lnTo>
                  <a:lnTo>
                    <a:pt x="1537" y="1361"/>
                  </a:lnTo>
                  <a:lnTo>
                    <a:pt x="1537" y="1363"/>
                  </a:lnTo>
                  <a:lnTo>
                    <a:pt x="1539" y="1363"/>
                  </a:lnTo>
                  <a:lnTo>
                    <a:pt x="1540" y="1364"/>
                  </a:lnTo>
                  <a:lnTo>
                    <a:pt x="1540" y="1366"/>
                  </a:lnTo>
                  <a:lnTo>
                    <a:pt x="1540" y="1366"/>
                  </a:lnTo>
                  <a:lnTo>
                    <a:pt x="1542" y="1366"/>
                  </a:lnTo>
                  <a:lnTo>
                    <a:pt x="1542" y="1364"/>
                  </a:lnTo>
                  <a:lnTo>
                    <a:pt x="1543" y="1366"/>
                  </a:lnTo>
                  <a:lnTo>
                    <a:pt x="1543" y="1366"/>
                  </a:lnTo>
                  <a:lnTo>
                    <a:pt x="1545" y="1368"/>
                  </a:lnTo>
                  <a:lnTo>
                    <a:pt x="1545" y="1369"/>
                  </a:lnTo>
                  <a:lnTo>
                    <a:pt x="1545" y="1368"/>
                  </a:lnTo>
                  <a:lnTo>
                    <a:pt x="1545" y="1369"/>
                  </a:lnTo>
                  <a:lnTo>
                    <a:pt x="1545" y="1369"/>
                  </a:lnTo>
                  <a:lnTo>
                    <a:pt x="1546" y="1369"/>
                  </a:lnTo>
                  <a:lnTo>
                    <a:pt x="1546" y="1371"/>
                  </a:lnTo>
                  <a:lnTo>
                    <a:pt x="1548" y="1372"/>
                  </a:lnTo>
                  <a:lnTo>
                    <a:pt x="1550" y="1375"/>
                  </a:lnTo>
                  <a:lnTo>
                    <a:pt x="1551" y="1377"/>
                  </a:lnTo>
                  <a:lnTo>
                    <a:pt x="1551" y="1377"/>
                  </a:lnTo>
                  <a:lnTo>
                    <a:pt x="1553" y="1378"/>
                  </a:lnTo>
                  <a:lnTo>
                    <a:pt x="1554" y="1380"/>
                  </a:lnTo>
                  <a:lnTo>
                    <a:pt x="1554" y="1383"/>
                  </a:lnTo>
                  <a:lnTo>
                    <a:pt x="1556" y="1384"/>
                  </a:lnTo>
                  <a:lnTo>
                    <a:pt x="1556" y="1386"/>
                  </a:lnTo>
                  <a:lnTo>
                    <a:pt x="1556" y="1387"/>
                  </a:lnTo>
                  <a:lnTo>
                    <a:pt x="1556" y="1390"/>
                  </a:lnTo>
                  <a:lnTo>
                    <a:pt x="1557" y="1392"/>
                  </a:lnTo>
                  <a:lnTo>
                    <a:pt x="1557" y="1393"/>
                  </a:lnTo>
                  <a:lnTo>
                    <a:pt x="1557" y="1393"/>
                  </a:lnTo>
                  <a:lnTo>
                    <a:pt x="1557" y="1395"/>
                  </a:lnTo>
                  <a:lnTo>
                    <a:pt x="1559" y="1396"/>
                  </a:lnTo>
                  <a:lnTo>
                    <a:pt x="1559" y="1398"/>
                  </a:lnTo>
                  <a:lnTo>
                    <a:pt x="1557" y="1396"/>
                  </a:lnTo>
                  <a:lnTo>
                    <a:pt x="1557" y="1399"/>
                  </a:lnTo>
                  <a:lnTo>
                    <a:pt x="1559" y="1402"/>
                  </a:lnTo>
                  <a:lnTo>
                    <a:pt x="1559" y="1404"/>
                  </a:lnTo>
                  <a:lnTo>
                    <a:pt x="1559" y="1406"/>
                  </a:lnTo>
                  <a:lnTo>
                    <a:pt x="1559" y="1407"/>
                  </a:lnTo>
                  <a:lnTo>
                    <a:pt x="1560" y="1409"/>
                  </a:lnTo>
                  <a:lnTo>
                    <a:pt x="1560" y="1412"/>
                  </a:lnTo>
                  <a:lnTo>
                    <a:pt x="1560" y="1413"/>
                  </a:lnTo>
                  <a:lnTo>
                    <a:pt x="1559" y="1412"/>
                  </a:lnTo>
                  <a:lnTo>
                    <a:pt x="1559" y="1410"/>
                  </a:lnTo>
                  <a:lnTo>
                    <a:pt x="1559" y="1412"/>
                  </a:lnTo>
                  <a:lnTo>
                    <a:pt x="1557" y="1412"/>
                  </a:lnTo>
                  <a:lnTo>
                    <a:pt x="1559" y="1415"/>
                  </a:lnTo>
                  <a:lnTo>
                    <a:pt x="1557" y="1415"/>
                  </a:lnTo>
                  <a:lnTo>
                    <a:pt x="1557" y="1419"/>
                  </a:lnTo>
                  <a:lnTo>
                    <a:pt x="1557" y="1421"/>
                  </a:lnTo>
                  <a:lnTo>
                    <a:pt x="1557" y="1421"/>
                  </a:lnTo>
                  <a:lnTo>
                    <a:pt x="1557" y="1421"/>
                  </a:lnTo>
                  <a:lnTo>
                    <a:pt x="1557" y="1421"/>
                  </a:lnTo>
                  <a:lnTo>
                    <a:pt x="1557" y="1421"/>
                  </a:lnTo>
                  <a:lnTo>
                    <a:pt x="1557" y="1421"/>
                  </a:lnTo>
                  <a:lnTo>
                    <a:pt x="1557" y="1421"/>
                  </a:lnTo>
                  <a:lnTo>
                    <a:pt x="1557" y="1421"/>
                  </a:lnTo>
                  <a:lnTo>
                    <a:pt x="1557" y="1422"/>
                  </a:lnTo>
                  <a:lnTo>
                    <a:pt x="1557" y="1422"/>
                  </a:lnTo>
                  <a:lnTo>
                    <a:pt x="1557" y="1424"/>
                  </a:lnTo>
                  <a:lnTo>
                    <a:pt x="1557" y="1424"/>
                  </a:lnTo>
                  <a:lnTo>
                    <a:pt x="1556" y="1425"/>
                  </a:lnTo>
                  <a:lnTo>
                    <a:pt x="1556" y="1425"/>
                  </a:lnTo>
                  <a:lnTo>
                    <a:pt x="1556" y="1427"/>
                  </a:lnTo>
                  <a:lnTo>
                    <a:pt x="1554" y="1428"/>
                  </a:lnTo>
                  <a:lnTo>
                    <a:pt x="1553" y="1428"/>
                  </a:lnTo>
                  <a:lnTo>
                    <a:pt x="1551" y="1430"/>
                  </a:lnTo>
                  <a:lnTo>
                    <a:pt x="1550" y="1431"/>
                  </a:lnTo>
                  <a:lnTo>
                    <a:pt x="1548" y="1433"/>
                  </a:lnTo>
                  <a:lnTo>
                    <a:pt x="1545" y="1433"/>
                  </a:lnTo>
                  <a:lnTo>
                    <a:pt x="1545" y="1434"/>
                  </a:lnTo>
                  <a:lnTo>
                    <a:pt x="1543" y="1434"/>
                  </a:lnTo>
                  <a:lnTo>
                    <a:pt x="1542" y="1436"/>
                  </a:lnTo>
                  <a:lnTo>
                    <a:pt x="1540" y="1436"/>
                  </a:lnTo>
                  <a:lnTo>
                    <a:pt x="1537" y="1439"/>
                  </a:lnTo>
                  <a:lnTo>
                    <a:pt x="1536" y="1439"/>
                  </a:lnTo>
                  <a:lnTo>
                    <a:pt x="1534" y="1439"/>
                  </a:lnTo>
                  <a:lnTo>
                    <a:pt x="1533" y="1440"/>
                  </a:lnTo>
                  <a:lnTo>
                    <a:pt x="1533" y="1440"/>
                  </a:lnTo>
                  <a:lnTo>
                    <a:pt x="1533" y="1439"/>
                  </a:lnTo>
                  <a:lnTo>
                    <a:pt x="1531" y="1439"/>
                  </a:lnTo>
                  <a:lnTo>
                    <a:pt x="1530" y="1439"/>
                  </a:lnTo>
                  <a:lnTo>
                    <a:pt x="1530" y="1437"/>
                  </a:lnTo>
                  <a:lnTo>
                    <a:pt x="1530" y="1437"/>
                  </a:lnTo>
                  <a:lnTo>
                    <a:pt x="1530" y="1437"/>
                  </a:lnTo>
                  <a:lnTo>
                    <a:pt x="1530" y="1439"/>
                  </a:lnTo>
                  <a:lnTo>
                    <a:pt x="1530" y="1440"/>
                  </a:lnTo>
                  <a:lnTo>
                    <a:pt x="1528" y="1440"/>
                  </a:lnTo>
                  <a:lnTo>
                    <a:pt x="1528" y="1440"/>
                  </a:lnTo>
                  <a:lnTo>
                    <a:pt x="1527" y="1439"/>
                  </a:lnTo>
                  <a:lnTo>
                    <a:pt x="1525" y="1439"/>
                  </a:lnTo>
                  <a:lnTo>
                    <a:pt x="1525" y="1439"/>
                  </a:lnTo>
                  <a:lnTo>
                    <a:pt x="1527" y="1439"/>
                  </a:lnTo>
                  <a:lnTo>
                    <a:pt x="1527" y="1439"/>
                  </a:lnTo>
                  <a:lnTo>
                    <a:pt x="1527" y="1440"/>
                  </a:lnTo>
                  <a:lnTo>
                    <a:pt x="1527" y="1440"/>
                  </a:lnTo>
                  <a:lnTo>
                    <a:pt x="1527" y="1442"/>
                  </a:lnTo>
                  <a:lnTo>
                    <a:pt x="1525" y="1442"/>
                  </a:lnTo>
                  <a:lnTo>
                    <a:pt x="1524" y="1442"/>
                  </a:lnTo>
                  <a:lnTo>
                    <a:pt x="1524" y="1442"/>
                  </a:lnTo>
                  <a:lnTo>
                    <a:pt x="1525" y="1442"/>
                  </a:lnTo>
                  <a:lnTo>
                    <a:pt x="1527" y="1442"/>
                  </a:lnTo>
                  <a:lnTo>
                    <a:pt x="1527" y="1444"/>
                  </a:lnTo>
                  <a:lnTo>
                    <a:pt x="1527" y="1444"/>
                  </a:lnTo>
                  <a:lnTo>
                    <a:pt x="1527" y="1445"/>
                  </a:lnTo>
                  <a:lnTo>
                    <a:pt x="1525" y="1445"/>
                  </a:lnTo>
                  <a:lnTo>
                    <a:pt x="1525" y="1445"/>
                  </a:lnTo>
                  <a:lnTo>
                    <a:pt x="1525" y="1447"/>
                  </a:lnTo>
                  <a:lnTo>
                    <a:pt x="1525" y="1447"/>
                  </a:lnTo>
                  <a:lnTo>
                    <a:pt x="1525" y="1447"/>
                  </a:lnTo>
                  <a:lnTo>
                    <a:pt x="1524" y="1447"/>
                  </a:lnTo>
                  <a:lnTo>
                    <a:pt x="1519" y="1442"/>
                  </a:lnTo>
                  <a:lnTo>
                    <a:pt x="1521" y="1444"/>
                  </a:lnTo>
                  <a:lnTo>
                    <a:pt x="1524" y="1448"/>
                  </a:lnTo>
                  <a:lnTo>
                    <a:pt x="1525" y="1448"/>
                  </a:lnTo>
                  <a:lnTo>
                    <a:pt x="1525" y="1450"/>
                  </a:lnTo>
                  <a:lnTo>
                    <a:pt x="1524" y="1450"/>
                  </a:lnTo>
                  <a:lnTo>
                    <a:pt x="1524" y="1451"/>
                  </a:lnTo>
                  <a:lnTo>
                    <a:pt x="1522" y="1451"/>
                  </a:lnTo>
                  <a:lnTo>
                    <a:pt x="1521" y="1450"/>
                  </a:lnTo>
                  <a:lnTo>
                    <a:pt x="1518" y="1445"/>
                  </a:lnTo>
                  <a:lnTo>
                    <a:pt x="1516" y="1445"/>
                  </a:lnTo>
                  <a:lnTo>
                    <a:pt x="1519" y="1450"/>
                  </a:lnTo>
                  <a:lnTo>
                    <a:pt x="1519" y="1450"/>
                  </a:lnTo>
                  <a:lnTo>
                    <a:pt x="1521" y="1451"/>
                  </a:lnTo>
                  <a:lnTo>
                    <a:pt x="1521" y="1453"/>
                  </a:lnTo>
                  <a:lnTo>
                    <a:pt x="1519" y="1453"/>
                  </a:lnTo>
                  <a:lnTo>
                    <a:pt x="1512" y="1456"/>
                  </a:lnTo>
                  <a:lnTo>
                    <a:pt x="1510" y="1459"/>
                  </a:lnTo>
                  <a:lnTo>
                    <a:pt x="1510" y="1460"/>
                  </a:lnTo>
                  <a:lnTo>
                    <a:pt x="1508" y="1462"/>
                  </a:lnTo>
                  <a:lnTo>
                    <a:pt x="1507" y="1462"/>
                  </a:lnTo>
                  <a:lnTo>
                    <a:pt x="1504" y="1463"/>
                  </a:lnTo>
                  <a:lnTo>
                    <a:pt x="1502" y="1463"/>
                  </a:lnTo>
                  <a:lnTo>
                    <a:pt x="1504" y="1460"/>
                  </a:lnTo>
                  <a:lnTo>
                    <a:pt x="1504" y="1460"/>
                  </a:lnTo>
                  <a:lnTo>
                    <a:pt x="1504" y="1456"/>
                  </a:lnTo>
                  <a:lnTo>
                    <a:pt x="1504" y="1450"/>
                  </a:lnTo>
                  <a:lnTo>
                    <a:pt x="1504" y="1448"/>
                  </a:lnTo>
                  <a:lnTo>
                    <a:pt x="1505" y="1447"/>
                  </a:lnTo>
                  <a:lnTo>
                    <a:pt x="1507" y="1447"/>
                  </a:lnTo>
                  <a:lnTo>
                    <a:pt x="1507" y="1447"/>
                  </a:lnTo>
                  <a:lnTo>
                    <a:pt x="1507" y="1445"/>
                  </a:lnTo>
                  <a:lnTo>
                    <a:pt x="1505" y="1445"/>
                  </a:lnTo>
                  <a:lnTo>
                    <a:pt x="1505" y="1444"/>
                  </a:lnTo>
                  <a:lnTo>
                    <a:pt x="1504" y="1444"/>
                  </a:lnTo>
                  <a:lnTo>
                    <a:pt x="1502" y="1442"/>
                  </a:lnTo>
                  <a:lnTo>
                    <a:pt x="1502" y="1442"/>
                  </a:lnTo>
                  <a:lnTo>
                    <a:pt x="1501" y="1444"/>
                  </a:lnTo>
                  <a:lnTo>
                    <a:pt x="1501" y="1442"/>
                  </a:lnTo>
                  <a:lnTo>
                    <a:pt x="1501" y="1442"/>
                  </a:lnTo>
                  <a:lnTo>
                    <a:pt x="1499" y="1440"/>
                  </a:lnTo>
                  <a:lnTo>
                    <a:pt x="1498" y="1440"/>
                  </a:lnTo>
                  <a:lnTo>
                    <a:pt x="1496" y="1439"/>
                  </a:lnTo>
                  <a:lnTo>
                    <a:pt x="1492" y="1437"/>
                  </a:lnTo>
                  <a:lnTo>
                    <a:pt x="1492" y="1437"/>
                  </a:lnTo>
                  <a:lnTo>
                    <a:pt x="1492" y="1437"/>
                  </a:lnTo>
                  <a:lnTo>
                    <a:pt x="1492" y="1437"/>
                  </a:lnTo>
                  <a:lnTo>
                    <a:pt x="1489" y="1439"/>
                  </a:lnTo>
                  <a:lnTo>
                    <a:pt x="1489" y="1439"/>
                  </a:lnTo>
                  <a:lnTo>
                    <a:pt x="1487" y="1437"/>
                  </a:lnTo>
                  <a:lnTo>
                    <a:pt x="1487" y="1437"/>
                  </a:lnTo>
                  <a:lnTo>
                    <a:pt x="1489" y="1436"/>
                  </a:lnTo>
                  <a:lnTo>
                    <a:pt x="1489" y="1436"/>
                  </a:lnTo>
                  <a:lnTo>
                    <a:pt x="1490" y="1434"/>
                  </a:lnTo>
                  <a:lnTo>
                    <a:pt x="1489" y="1431"/>
                  </a:lnTo>
                  <a:lnTo>
                    <a:pt x="1489" y="1431"/>
                  </a:lnTo>
                  <a:lnTo>
                    <a:pt x="1487" y="1431"/>
                  </a:lnTo>
                  <a:lnTo>
                    <a:pt x="1487" y="1431"/>
                  </a:lnTo>
                  <a:lnTo>
                    <a:pt x="1486" y="1433"/>
                  </a:lnTo>
                  <a:lnTo>
                    <a:pt x="1486" y="1434"/>
                  </a:lnTo>
                  <a:lnTo>
                    <a:pt x="1484" y="1434"/>
                  </a:lnTo>
                  <a:lnTo>
                    <a:pt x="1483" y="1434"/>
                  </a:lnTo>
                  <a:lnTo>
                    <a:pt x="1483" y="1431"/>
                  </a:lnTo>
                  <a:lnTo>
                    <a:pt x="1483" y="1430"/>
                  </a:lnTo>
                  <a:lnTo>
                    <a:pt x="1483" y="1428"/>
                  </a:lnTo>
                  <a:lnTo>
                    <a:pt x="1483" y="1427"/>
                  </a:lnTo>
                  <a:lnTo>
                    <a:pt x="1481" y="1425"/>
                  </a:lnTo>
                  <a:lnTo>
                    <a:pt x="1481" y="1424"/>
                  </a:lnTo>
                  <a:lnTo>
                    <a:pt x="1480" y="1422"/>
                  </a:lnTo>
                  <a:lnTo>
                    <a:pt x="1480" y="1424"/>
                  </a:lnTo>
                  <a:lnTo>
                    <a:pt x="1480" y="1424"/>
                  </a:lnTo>
                  <a:lnTo>
                    <a:pt x="1480" y="1424"/>
                  </a:lnTo>
                  <a:lnTo>
                    <a:pt x="1480" y="1424"/>
                  </a:lnTo>
                  <a:lnTo>
                    <a:pt x="1478" y="1422"/>
                  </a:lnTo>
                  <a:lnTo>
                    <a:pt x="1478" y="1421"/>
                  </a:lnTo>
                  <a:lnTo>
                    <a:pt x="1477" y="1418"/>
                  </a:lnTo>
                  <a:lnTo>
                    <a:pt x="1477" y="1418"/>
                  </a:lnTo>
                  <a:lnTo>
                    <a:pt x="1475" y="1418"/>
                  </a:lnTo>
                  <a:lnTo>
                    <a:pt x="1475" y="1419"/>
                  </a:lnTo>
                  <a:lnTo>
                    <a:pt x="1474" y="1418"/>
                  </a:lnTo>
                  <a:lnTo>
                    <a:pt x="1474" y="1418"/>
                  </a:lnTo>
                  <a:lnTo>
                    <a:pt x="1472" y="1415"/>
                  </a:lnTo>
                  <a:lnTo>
                    <a:pt x="1472" y="1416"/>
                  </a:lnTo>
                  <a:lnTo>
                    <a:pt x="1472" y="1416"/>
                  </a:lnTo>
                  <a:lnTo>
                    <a:pt x="1471" y="1415"/>
                  </a:lnTo>
                  <a:lnTo>
                    <a:pt x="1469" y="1413"/>
                  </a:lnTo>
                  <a:lnTo>
                    <a:pt x="1467" y="1413"/>
                  </a:lnTo>
                  <a:lnTo>
                    <a:pt x="1467" y="1413"/>
                  </a:lnTo>
                  <a:lnTo>
                    <a:pt x="1466" y="1412"/>
                  </a:lnTo>
                  <a:lnTo>
                    <a:pt x="1466" y="1412"/>
                  </a:lnTo>
                  <a:lnTo>
                    <a:pt x="1461" y="1412"/>
                  </a:lnTo>
                  <a:lnTo>
                    <a:pt x="1457" y="1412"/>
                  </a:lnTo>
                  <a:lnTo>
                    <a:pt x="1455" y="1412"/>
                  </a:lnTo>
                  <a:lnTo>
                    <a:pt x="1455" y="1412"/>
                  </a:lnTo>
                  <a:lnTo>
                    <a:pt x="1455" y="1412"/>
                  </a:lnTo>
                  <a:lnTo>
                    <a:pt x="1455" y="1410"/>
                  </a:lnTo>
                  <a:lnTo>
                    <a:pt x="1455" y="1407"/>
                  </a:lnTo>
                  <a:lnTo>
                    <a:pt x="1455" y="1406"/>
                  </a:lnTo>
                  <a:lnTo>
                    <a:pt x="1455" y="1404"/>
                  </a:lnTo>
                  <a:lnTo>
                    <a:pt x="1455" y="1402"/>
                  </a:lnTo>
                  <a:lnTo>
                    <a:pt x="1455" y="1402"/>
                  </a:lnTo>
                  <a:lnTo>
                    <a:pt x="1455" y="1402"/>
                  </a:lnTo>
                  <a:lnTo>
                    <a:pt x="1452" y="1401"/>
                  </a:lnTo>
                  <a:lnTo>
                    <a:pt x="1452" y="1401"/>
                  </a:lnTo>
                  <a:lnTo>
                    <a:pt x="1451" y="1401"/>
                  </a:lnTo>
                  <a:lnTo>
                    <a:pt x="1448" y="1401"/>
                  </a:lnTo>
                  <a:lnTo>
                    <a:pt x="1446" y="1402"/>
                  </a:lnTo>
                  <a:lnTo>
                    <a:pt x="1445" y="1402"/>
                  </a:lnTo>
                  <a:lnTo>
                    <a:pt x="1445" y="1404"/>
                  </a:lnTo>
                  <a:lnTo>
                    <a:pt x="1445" y="1406"/>
                  </a:lnTo>
                  <a:lnTo>
                    <a:pt x="1445" y="1407"/>
                  </a:lnTo>
                  <a:lnTo>
                    <a:pt x="1445" y="1410"/>
                  </a:lnTo>
                  <a:lnTo>
                    <a:pt x="1443" y="1412"/>
                  </a:lnTo>
                  <a:lnTo>
                    <a:pt x="1445" y="1416"/>
                  </a:lnTo>
                  <a:lnTo>
                    <a:pt x="1445" y="1418"/>
                  </a:lnTo>
                  <a:lnTo>
                    <a:pt x="1443" y="1419"/>
                  </a:lnTo>
                  <a:lnTo>
                    <a:pt x="1442" y="1421"/>
                  </a:lnTo>
                  <a:lnTo>
                    <a:pt x="1442" y="1424"/>
                  </a:lnTo>
                  <a:lnTo>
                    <a:pt x="1440" y="1424"/>
                  </a:lnTo>
                  <a:lnTo>
                    <a:pt x="1440" y="1427"/>
                  </a:lnTo>
                  <a:lnTo>
                    <a:pt x="1439" y="1430"/>
                  </a:lnTo>
                  <a:lnTo>
                    <a:pt x="1439" y="1431"/>
                  </a:lnTo>
                  <a:lnTo>
                    <a:pt x="1439" y="1434"/>
                  </a:lnTo>
                  <a:lnTo>
                    <a:pt x="1436" y="1437"/>
                  </a:lnTo>
                  <a:lnTo>
                    <a:pt x="1436" y="1440"/>
                  </a:lnTo>
                  <a:lnTo>
                    <a:pt x="1434" y="1440"/>
                  </a:lnTo>
                  <a:lnTo>
                    <a:pt x="1434" y="1442"/>
                  </a:lnTo>
                  <a:lnTo>
                    <a:pt x="1434" y="1444"/>
                  </a:lnTo>
                  <a:lnTo>
                    <a:pt x="1434" y="1447"/>
                  </a:lnTo>
                  <a:lnTo>
                    <a:pt x="1434" y="1448"/>
                  </a:lnTo>
                  <a:lnTo>
                    <a:pt x="1434" y="1450"/>
                  </a:lnTo>
                  <a:lnTo>
                    <a:pt x="1436" y="1453"/>
                  </a:lnTo>
                  <a:lnTo>
                    <a:pt x="1436" y="1453"/>
                  </a:lnTo>
                  <a:lnTo>
                    <a:pt x="1436" y="1454"/>
                  </a:lnTo>
                  <a:lnTo>
                    <a:pt x="1436" y="1454"/>
                  </a:lnTo>
                  <a:lnTo>
                    <a:pt x="1437" y="1456"/>
                  </a:lnTo>
                  <a:lnTo>
                    <a:pt x="1440" y="1454"/>
                  </a:lnTo>
                  <a:lnTo>
                    <a:pt x="1442" y="1454"/>
                  </a:lnTo>
                  <a:lnTo>
                    <a:pt x="1443" y="1456"/>
                  </a:lnTo>
                  <a:lnTo>
                    <a:pt x="1443" y="1456"/>
                  </a:lnTo>
                  <a:lnTo>
                    <a:pt x="1443" y="1462"/>
                  </a:lnTo>
                  <a:lnTo>
                    <a:pt x="1445" y="1463"/>
                  </a:lnTo>
                  <a:lnTo>
                    <a:pt x="1445" y="1463"/>
                  </a:lnTo>
                  <a:lnTo>
                    <a:pt x="1446" y="1465"/>
                  </a:lnTo>
                  <a:lnTo>
                    <a:pt x="1446" y="1465"/>
                  </a:lnTo>
                  <a:lnTo>
                    <a:pt x="1446" y="1465"/>
                  </a:lnTo>
                  <a:lnTo>
                    <a:pt x="1446" y="1463"/>
                  </a:lnTo>
                  <a:lnTo>
                    <a:pt x="1448" y="1465"/>
                  </a:lnTo>
                  <a:lnTo>
                    <a:pt x="1448" y="1466"/>
                  </a:lnTo>
                  <a:lnTo>
                    <a:pt x="1449" y="1477"/>
                  </a:lnTo>
                  <a:lnTo>
                    <a:pt x="1451" y="1478"/>
                  </a:lnTo>
                  <a:lnTo>
                    <a:pt x="1451" y="1480"/>
                  </a:lnTo>
                  <a:lnTo>
                    <a:pt x="1449" y="1478"/>
                  </a:lnTo>
                  <a:lnTo>
                    <a:pt x="1449" y="1477"/>
                  </a:lnTo>
                  <a:lnTo>
                    <a:pt x="1449" y="1475"/>
                  </a:lnTo>
                  <a:lnTo>
                    <a:pt x="1448" y="1475"/>
                  </a:lnTo>
                  <a:lnTo>
                    <a:pt x="1448" y="1475"/>
                  </a:lnTo>
                  <a:lnTo>
                    <a:pt x="1448" y="1475"/>
                  </a:lnTo>
                  <a:lnTo>
                    <a:pt x="1448" y="1474"/>
                  </a:lnTo>
                  <a:lnTo>
                    <a:pt x="1448" y="1474"/>
                  </a:lnTo>
                  <a:lnTo>
                    <a:pt x="1448" y="1472"/>
                  </a:lnTo>
                  <a:lnTo>
                    <a:pt x="1446" y="1474"/>
                  </a:lnTo>
                  <a:lnTo>
                    <a:pt x="1446" y="1475"/>
                  </a:lnTo>
                  <a:lnTo>
                    <a:pt x="1446" y="1477"/>
                  </a:lnTo>
                  <a:lnTo>
                    <a:pt x="1449" y="1478"/>
                  </a:lnTo>
                  <a:lnTo>
                    <a:pt x="1449" y="1480"/>
                  </a:lnTo>
                  <a:lnTo>
                    <a:pt x="1451" y="1480"/>
                  </a:lnTo>
                  <a:lnTo>
                    <a:pt x="1451" y="1480"/>
                  </a:lnTo>
                  <a:lnTo>
                    <a:pt x="1452" y="1481"/>
                  </a:lnTo>
                  <a:lnTo>
                    <a:pt x="1454" y="1483"/>
                  </a:lnTo>
                  <a:lnTo>
                    <a:pt x="1457" y="1484"/>
                  </a:lnTo>
                  <a:lnTo>
                    <a:pt x="1458" y="1484"/>
                  </a:lnTo>
                  <a:lnTo>
                    <a:pt x="1460" y="1483"/>
                  </a:lnTo>
                  <a:lnTo>
                    <a:pt x="1461" y="1483"/>
                  </a:lnTo>
                  <a:lnTo>
                    <a:pt x="1463" y="1484"/>
                  </a:lnTo>
                  <a:lnTo>
                    <a:pt x="1464" y="1486"/>
                  </a:lnTo>
                  <a:lnTo>
                    <a:pt x="1466" y="1489"/>
                  </a:lnTo>
                  <a:lnTo>
                    <a:pt x="1471" y="1492"/>
                  </a:lnTo>
                  <a:lnTo>
                    <a:pt x="1472" y="1492"/>
                  </a:lnTo>
                  <a:lnTo>
                    <a:pt x="1474" y="1492"/>
                  </a:lnTo>
                  <a:lnTo>
                    <a:pt x="1475" y="1497"/>
                  </a:lnTo>
                  <a:lnTo>
                    <a:pt x="1478" y="1500"/>
                  </a:lnTo>
                  <a:lnTo>
                    <a:pt x="1480" y="1500"/>
                  </a:lnTo>
                  <a:lnTo>
                    <a:pt x="1481" y="1501"/>
                  </a:lnTo>
                  <a:lnTo>
                    <a:pt x="1483" y="1503"/>
                  </a:lnTo>
                  <a:lnTo>
                    <a:pt x="1483" y="1504"/>
                  </a:lnTo>
                  <a:lnTo>
                    <a:pt x="1486" y="1509"/>
                  </a:lnTo>
                  <a:lnTo>
                    <a:pt x="1487" y="1512"/>
                  </a:lnTo>
                  <a:lnTo>
                    <a:pt x="1487" y="1515"/>
                  </a:lnTo>
                  <a:lnTo>
                    <a:pt x="1486" y="1519"/>
                  </a:lnTo>
                  <a:lnTo>
                    <a:pt x="1486" y="1522"/>
                  </a:lnTo>
                  <a:lnTo>
                    <a:pt x="1486" y="1524"/>
                  </a:lnTo>
                  <a:lnTo>
                    <a:pt x="1487" y="1525"/>
                  </a:lnTo>
                  <a:lnTo>
                    <a:pt x="1486" y="1527"/>
                  </a:lnTo>
                  <a:lnTo>
                    <a:pt x="1486" y="1528"/>
                  </a:lnTo>
                  <a:lnTo>
                    <a:pt x="1486" y="1533"/>
                  </a:lnTo>
                  <a:lnTo>
                    <a:pt x="1487" y="1533"/>
                  </a:lnTo>
                  <a:lnTo>
                    <a:pt x="1487" y="1534"/>
                  </a:lnTo>
                  <a:lnTo>
                    <a:pt x="1490" y="1536"/>
                  </a:lnTo>
                  <a:lnTo>
                    <a:pt x="1492" y="1537"/>
                  </a:lnTo>
                  <a:lnTo>
                    <a:pt x="1493" y="1540"/>
                  </a:lnTo>
                  <a:lnTo>
                    <a:pt x="1496" y="1546"/>
                  </a:lnTo>
                  <a:lnTo>
                    <a:pt x="1496" y="1549"/>
                  </a:lnTo>
                  <a:lnTo>
                    <a:pt x="1496" y="1551"/>
                  </a:lnTo>
                  <a:lnTo>
                    <a:pt x="1496" y="1551"/>
                  </a:lnTo>
                  <a:lnTo>
                    <a:pt x="1495" y="1551"/>
                  </a:lnTo>
                  <a:lnTo>
                    <a:pt x="1495" y="1551"/>
                  </a:lnTo>
                  <a:lnTo>
                    <a:pt x="1495" y="1551"/>
                  </a:lnTo>
                  <a:lnTo>
                    <a:pt x="1495" y="1549"/>
                  </a:lnTo>
                  <a:lnTo>
                    <a:pt x="1495" y="1549"/>
                  </a:lnTo>
                  <a:lnTo>
                    <a:pt x="1493" y="1548"/>
                  </a:lnTo>
                  <a:lnTo>
                    <a:pt x="1493" y="1548"/>
                  </a:lnTo>
                  <a:lnTo>
                    <a:pt x="1493" y="1549"/>
                  </a:lnTo>
                  <a:lnTo>
                    <a:pt x="1493" y="1549"/>
                  </a:lnTo>
                  <a:lnTo>
                    <a:pt x="1492" y="1551"/>
                  </a:lnTo>
                  <a:lnTo>
                    <a:pt x="1492" y="1549"/>
                  </a:lnTo>
                  <a:lnTo>
                    <a:pt x="1490" y="1551"/>
                  </a:lnTo>
                  <a:lnTo>
                    <a:pt x="1487" y="1551"/>
                  </a:lnTo>
                  <a:lnTo>
                    <a:pt x="1487" y="1552"/>
                  </a:lnTo>
                  <a:lnTo>
                    <a:pt x="1486" y="1551"/>
                  </a:lnTo>
                  <a:lnTo>
                    <a:pt x="1486" y="1549"/>
                  </a:lnTo>
                  <a:lnTo>
                    <a:pt x="1486" y="1549"/>
                  </a:lnTo>
                  <a:lnTo>
                    <a:pt x="1480" y="1546"/>
                  </a:lnTo>
                  <a:lnTo>
                    <a:pt x="1478" y="1545"/>
                  </a:lnTo>
                  <a:lnTo>
                    <a:pt x="1475" y="1543"/>
                  </a:lnTo>
                  <a:lnTo>
                    <a:pt x="1471" y="1540"/>
                  </a:lnTo>
                  <a:lnTo>
                    <a:pt x="1467" y="1537"/>
                  </a:lnTo>
                  <a:lnTo>
                    <a:pt x="1466" y="1536"/>
                  </a:lnTo>
                  <a:lnTo>
                    <a:pt x="1463" y="1536"/>
                  </a:lnTo>
                  <a:lnTo>
                    <a:pt x="1461" y="1534"/>
                  </a:lnTo>
                  <a:lnTo>
                    <a:pt x="1461" y="1533"/>
                  </a:lnTo>
                  <a:lnTo>
                    <a:pt x="1460" y="1533"/>
                  </a:lnTo>
                  <a:lnTo>
                    <a:pt x="1461" y="1531"/>
                  </a:lnTo>
                  <a:lnTo>
                    <a:pt x="1460" y="1530"/>
                  </a:lnTo>
                  <a:lnTo>
                    <a:pt x="1460" y="1528"/>
                  </a:lnTo>
                  <a:lnTo>
                    <a:pt x="1458" y="1525"/>
                  </a:lnTo>
                  <a:lnTo>
                    <a:pt x="1457" y="1524"/>
                  </a:lnTo>
                  <a:lnTo>
                    <a:pt x="1455" y="1522"/>
                  </a:lnTo>
                  <a:lnTo>
                    <a:pt x="1454" y="1521"/>
                  </a:lnTo>
                  <a:lnTo>
                    <a:pt x="1452" y="1519"/>
                  </a:lnTo>
                  <a:lnTo>
                    <a:pt x="1454" y="1519"/>
                  </a:lnTo>
                  <a:lnTo>
                    <a:pt x="1454" y="1519"/>
                  </a:lnTo>
                  <a:lnTo>
                    <a:pt x="1454" y="1518"/>
                  </a:lnTo>
                  <a:lnTo>
                    <a:pt x="1452" y="1516"/>
                  </a:lnTo>
                  <a:lnTo>
                    <a:pt x="1452" y="1515"/>
                  </a:lnTo>
                  <a:lnTo>
                    <a:pt x="1452" y="1512"/>
                  </a:lnTo>
                  <a:lnTo>
                    <a:pt x="1449" y="1506"/>
                  </a:lnTo>
                  <a:lnTo>
                    <a:pt x="1449" y="1500"/>
                  </a:lnTo>
                  <a:lnTo>
                    <a:pt x="1449" y="1498"/>
                  </a:lnTo>
                  <a:lnTo>
                    <a:pt x="1448" y="1493"/>
                  </a:lnTo>
                  <a:lnTo>
                    <a:pt x="1448" y="1492"/>
                  </a:lnTo>
                  <a:lnTo>
                    <a:pt x="1446" y="1490"/>
                  </a:lnTo>
                  <a:lnTo>
                    <a:pt x="1446" y="1489"/>
                  </a:lnTo>
                  <a:lnTo>
                    <a:pt x="1443" y="1486"/>
                  </a:lnTo>
                  <a:lnTo>
                    <a:pt x="1440" y="1484"/>
                  </a:lnTo>
                  <a:lnTo>
                    <a:pt x="1440" y="1481"/>
                  </a:lnTo>
                  <a:lnTo>
                    <a:pt x="1440" y="1480"/>
                  </a:lnTo>
                  <a:lnTo>
                    <a:pt x="1439" y="1480"/>
                  </a:lnTo>
                  <a:lnTo>
                    <a:pt x="1439" y="1480"/>
                  </a:lnTo>
                  <a:lnTo>
                    <a:pt x="1439" y="1478"/>
                  </a:lnTo>
                  <a:lnTo>
                    <a:pt x="1439" y="1478"/>
                  </a:lnTo>
                  <a:lnTo>
                    <a:pt x="1437" y="1478"/>
                  </a:lnTo>
                  <a:lnTo>
                    <a:pt x="1436" y="1478"/>
                  </a:lnTo>
                  <a:lnTo>
                    <a:pt x="1436" y="1475"/>
                  </a:lnTo>
                  <a:lnTo>
                    <a:pt x="1436" y="1475"/>
                  </a:lnTo>
                  <a:lnTo>
                    <a:pt x="1434" y="1474"/>
                  </a:lnTo>
                  <a:lnTo>
                    <a:pt x="1433" y="1474"/>
                  </a:lnTo>
                  <a:lnTo>
                    <a:pt x="1433" y="1472"/>
                  </a:lnTo>
                  <a:lnTo>
                    <a:pt x="1433" y="1471"/>
                  </a:lnTo>
                  <a:lnTo>
                    <a:pt x="1431" y="1471"/>
                  </a:lnTo>
                  <a:lnTo>
                    <a:pt x="1431" y="1469"/>
                  </a:lnTo>
                  <a:lnTo>
                    <a:pt x="1429" y="1469"/>
                  </a:lnTo>
                  <a:lnTo>
                    <a:pt x="1428" y="1466"/>
                  </a:lnTo>
                  <a:lnTo>
                    <a:pt x="1428" y="1466"/>
                  </a:lnTo>
                  <a:lnTo>
                    <a:pt x="1426" y="1466"/>
                  </a:lnTo>
                  <a:lnTo>
                    <a:pt x="1426" y="1466"/>
                  </a:lnTo>
                  <a:lnTo>
                    <a:pt x="1425" y="1466"/>
                  </a:lnTo>
                  <a:lnTo>
                    <a:pt x="1425" y="1468"/>
                  </a:lnTo>
                  <a:lnTo>
                    <a:pt x="1423" y="1468"/>
                  </a:lnTo>
                  <a:lnTo>
                    <a:pt x="1423" y="1468"/>
                  </a:lnTo>
                  <a:lnTo>
                    <a:pt x="1422" y="1465"/>
                  </a:lnTo>
                  <a:lnTo>
                    <a:pt x="1422" y="1463"/>
                  </a:lnTo>
                  <a:lnTo>
                    <a:pt x="1422" y="1460"/>
                  </a:lnTo>
                  <a:lnTo>
                    <a:pt x="1423" y="1459"/>
                  </a:lnTo>
                  <a:lnTo>
                    <a:pt x="1425" y="1454"/>
                  </a:lnTo>
                  <a:lnTo>
                    <a:pt x="1425" y="1451"/>
                  </a:lnTo>
                  <a:lnTo>
                    <a:pt x="1425" y="1451"/>
                  </a:lnTo>
                  <a:lnTo>
                    <a:pt x="1426" y="1447"/>
                  </a:lnTo>
                  <a:lnTo>
                    <a:pt x="1428" y="1444"/>
                  </a:lnTo>
                  <a:lnTo>
                    <a:pt x="1428" y="1444"/>
                  </a:lnTo>
                  <a:lnTo>
                    <a:pt x="1426" y="1445"/>
                  </a:lnTo>
                  <a:lnTo>
                    <a:pt x="1426" y="1444"/>
                  </a:lnTo>
                  <a:lnTo>
                    <a:pt x="1426" y="1444"/>
                  </a:lnTo>
                  <a:lnTo>
                    <a:pt x="1426" y="1440"/>
                  </a:lnTo>
                  <a:lnTo>
                    <a:pt x="1425" y="1437"/>
                  </a:lnTo>
                  <a:lnTo>
                    <a:pt x="1426" y="1436"/>
                  </a:lnTo>
                  <a:lnTo>
                    <a:pt x="1426" y="1436"/>
                  </a:lnTo>
                  <a:lnTo>
                    <a:pt x="1426" y="1434"/>
                  </a:lnTo>
                  <a:lnTo>
                    <a:pt x="1428" y="1433"/>
                  </a:lnTo>
                  <a:lnTo>
                    <a:pt x="1428" y="1431"/>
                  </a:lnTo>
                  <a:lnTo>
                    <a:pt x="1429" y="1430"/>
                  </a:lnTo>
                  <a:lnTo>
                    <a:pt x="1428" y="1428"/>
                  </a:lnTo>
                  <a:lnTo>
                    <a:pt x="1428" y="1427"/>
                  </a:lnTo>
                  <a:lnTo>
                    <a:pt x="1429" y="1427"/>
                  </a:lnTo>
                  <a:lnTo>
                    <a:pt x="1429" y="1425"/>
                  </a:lnTo>
                  <a:lnTo>
                    <a:pt x="1429" y="1424"/>
                  </a:lnTo>
                  <a:lnTo>
                    <a:pt x="1431" y="1424"/>
                  </a:lnTo>
                  <a:lnTo>
                    <a:pt x="1429" y="1424"/>
                  </a:lnTo>
                  <a:lnTo>
                    <a:pt x="1429" y="1422"/>
                  </a:lnTo>
                  <a:lnTo>
                    <a:pt x="1428" y="1424"/>
                  </a:lnTo>
                  <a:lnTo>
                    <a:pt x="1428" y="1424"/>
                  </a:lnTo>
                  <a:lnTo>
                    <a:pt x="1428" y="1422"/>
                  </a:lnTo>
                  <a:lnTo>
                    <a:pt x="1428" y="1422"/>
                  </a:lnTo>
                  <a:lnTo>
                    <a:pt x="1428" y="1421"/>
                  </a:lnTo>
                  <a:lnTo>
                    <a:pt x="1428" y="1421"/>
                  </a:lnTo>
                  <a:lnTo>
                    <a:pt x="1428" y="1419"/>
                  </a:lnTo>
                  <a:lnTo>
                    <a:pt x="1428" y="1419"/>
                  </a:lnTo>
                  <a:lnTo>
                    <a:pt x="1428" y="1418"/>
                  </a:lnTo>
                  <a:lnTo>
                    <a:pt x="1428" y="1418"/>
                  </a:lnTo>
                  <a:lnTo>
                    <a:pt x="1426" y="1418"/>
                  </a:lnTo>
                  <a:lnTo>
                    <a:pt x="1428" y="1416"/>
                  </a:lnTo>
                  <a:lnTo>
                    <a:pt x="1428" y="1416"/>
                  </a:lnTo>
                  <a:lnTo>
                    <a:pt x="1428" y="1415"/>
                  </a:lnTo>
                  <a:lnTo>
                    <a:pt x="1428" y="1413"/>
                  </a:lnTo>
                  <a:lnTo>
                    <a:pt x="1428" y="1412"/>
                  </a:lnTo>
                  <a:lnTo>
                    <a:pt x="1428" y="1410"/>
                  </a:lnTo>
                  <a:lnTo>
                    <a:pt x="1428" y="1410"/>
                  </a:lnTo>
                  <a:lnTo>
                    <a:pt x="1426" y="1407"/>
                  </a:lnTo>
                  <a:lnTo>
                    <a:pt x="1426" y="1406"/>
                  </a:lnTo>
                  <a:lnTo>
                    <a:pt x="1425" y="1404"/>
                  </a:lnTo>
                  <a:lnTo>
                    <a:pt x="1425" y="1401"/>
                  </a:lnTo>
                  <a:lnTo>
                    <a:pt x="1422" y="1398"/>
                  </a:lnTo>
                  <a:lnTo>
                    <a:pt x="1423" y="1396"/>
                  </a:lnTo>
                  <a:lnTo>
                    <a:pt x="1422" y="1396"/>
                  </a:lnTo>
                  <a:lnTo>
                    <a:pt x="1422" y="1395"/>
                  </a:lnTo>
                  <a:lnTo>
                    <a:pt x="1422" y="1399"/>
                  </a:lnTo>
                  <a:lnTo>
                    <a:pt x="1420" y="1398"/>
                  </a:lnTo>
                  <a:lnTo>
                    <a:pt x="1420" y="1396"/>
                  </a:lnTo>
                  <a:lnTo>
                    <a:pt x="1420" y="1395"/>
                  </a:lnTo>
                  <a:lnTo>
                    <a:pt x="1420" y="1393"/>
                  </a:lnTo>
                  <a:lnTo>
                    <a:pt x="1419" y="1390"/>
                  </a:lnTo>
                  <a:lnTo>
                    <a:pt x="1419" y="1389"/>
                  </a:lnTo>
                  <a:lnTo>
                    <a:pt x="1419" y="1387"/>
                  </a:lnTo>
                  <a:lnTo>
                    <a:pt x="1419" y="1386"/>
                  </a:lnTo>
                  <a:lnTo>
                    <a:pt x="1420" y="1387"/>
                  </a:lnTo>
                  <a:lnTo>
                    <a:pt x="1419" y="1386"/>
                  </a:lnTo>
                  <a:lnTo>
                    <a:pt x="1417" y="1386"/>
                  </a:lnTo>
                  <a:lnTo>
                    <a:pt x="1417" y="1384"/>
                  </a:lnTo>
                  <a:lnTo>
                    <a:pt x="1417" y="1380"/>
                  </a:lnTo>
                  <a:lnTo>
                    <a:pt x="1416" y="1378"/>
                  </a:lnTo>
                  <a:lnTo>
                    <a:pt x="1417" y="1377"/>
                  </a:lnTo>
                  <a:lnTo>
                    <a:pt x="1416" y="1371"/>
                  </a:lnTo>
                  <a:lnTo>
                    <a:pt x="1414" y="1369"/>
                  </a:lnTo>
                  <a:lnTo>
                    <a:pt x="1414" y="1368"/>
                  </a:lnTo>
                  <a:lnTo>
                    <a:pt x="1416" y="1366"/>
                  </a:lnTo>
                  <a:lnTo>
                    <a:pt x="1416" y="1363"/>
                  </a:lnTo>
                  <a:lnTo>
                    <a:pt x="1416" y="1363"/>
                  </a:lnTo>
                  <a:lnTo>
                    <a:pt x="1416" y="1363"/>
                  </a:lnTo>
                  <a:lnTo>
                    <a:pt x="1416" y="1363"/>
                  </a:lnTo>
                  <a:lnTo>
                    <a:pt x="1414" y="1363"/>
                  </a:lnTo>
                  <a:lnTo>
                    <a:pt x="1414" y="1363"/>
                  </a:lnTo>
                  <a:lnTo>
                    <a:pt x="1411" y="1363"/>
                  </a:lnTo>
                  <a:lnTo>
                    <a:pt x="1411" y="1361"/>
                  </a:lnTo>
                  <a:lnTo>
                    <a:pt x="1411" y="1360"/>
                  </a:lnTo>
                  <a:lnTo>
                    <a:pt x="1410" y="1358"/>
                  </a:lnTo>
                  <a:lnTo>
                    <a:pt x="1410" y="1355"/>
                  </a:lnTo>
                  <a:lnTo>
                    <a:pt x="1410" y="1355"/>
                  </a:lnTo>
                  <a:lnTo>
                    <a:pt x="1408" y="1354"/>
                  </a:lnTo>
                  <a:lnTo>
                    <a:pt x="1408" y="1354"/>
                  </a:lnTo>
                  <a:lnTo>
                    <a:pt x="1407" y="1352"/>
                  </a:lnTo>
                  <a:lnTo>
                    <a:pt x="1405" y="1351"/>
                  </a:lnTo>
                  <a:lnTo>
                    <a:pt x="1405" y="1352"/>
                  </a:lnTo>
                  <a:lnTo>
                    <a:pt x="1407" y="1352"/>
                  </a:lnTo>
                  <a:lnTo>
                    <a:pt x="1405" y="1354"/>
                  </a:lnTo>
                  <a:lnTo>
                    <a:pt x="1407" y="1357"/>
                  </a:lnTo>
                  <a:lnTo>
                    <a:pt x="1405" y="1358"/>
                  </a:lnTo>
                  <a:lnTo>
                    <a:pt x="1405" y="1360"/>
                  </a:lnTo>
                  <a:lnTo>
                    <a:pt x="1405" y="1360"/>
                  </a:lnTo>
                  <a:lnTo>
                    <a:pt x="1402" y="1363"/>
                  </a:lnTo>
                  <a:lnTo>
                    <a:pt x="1401" y="1363"/>
                  </a:lnTo>
                  <a:lnTo>
                    <a:pt x="1401" y="1363"/>
                  </a:lnTo>
                  <a:lnTo>
                    <a:pt x="1399" y="1363"/>
                  </a:lnTo>
                  <a:lnTo>
                    <a:pt x="1399" y="1361"/>
                  </a:lnTo>
                  <a:lnTo>
                    <a:pt x="1398" y="1361"/>
                  </a:lnTo>
                  <a:lnTo>
                    <a:pt x="1398" y="1360"/>
                  </a:lnTo>
                  <a:lnTo>
                    <a:pt x="1398" y="1360"/>
                  </a:lnTo>
                  <a:lnTo>
                    <a:pt x="1398" y="1360"/>
                  </a:lnTo>
                  <a:lnTo>
                    <a:pt x="1398" y="1361"/>
                  </a:lnTo>
                  <a:lnTo>
                    <a:pt x="1398" y="1363"/>
                  </a:lnTo>
                  <a:lnTo>
                    <a:pt x="1399" y="1364"/>
                  </a:lnTo>
                  <a:lnTo>
                    <a:pt x="1399" y="1364"/>
                  </a:lnTo>
                  <a:lnTo>
                    <a:pt x="1396" y="1364"/>
                  </a:lnTo>
                  <a:lnTo>
                    <a:pt x="1396" y="1364"/>
                  </a:lnTo>
                  <a:lnTo>
                    <a:pt x="1396" y="1364"/>
                  </a:lnTo>
                  <a:lnTo>
                    <a:pt x="1396" y="1366"/>
                  </a:lnTo>
                  <a:lnTo>
                    <a:pt x="1395" y="1366"/>
                  </a:lnTo>
                  <a:lnTo>
                    <a:pt x="1391" y="1368"/>
                  </a:lnTo>
                  <a:lnTo>
                    <a:pt x="1391" y="1369"/>
                  </a:lnTo>
                  <a:lnTo>
                    <a:pt x="1391" y="1371"/>
                  </a:lnTo>
                  <a:lnTo>
                    <a:pt x="1390" y="1372"/>
                  </a:lnTo>
                  <a:lnTo>
                    <a:pt x="1387" y="1374"/>
                  </a:lnTo>
                  <a:lnTo>
                    <a:pt x="1387" y="1374"/>
                  </a:lnTo>
                  <a:lnTo>
                    <a:pt x="1387" y="1372"/>
                  </a:lnTo>
                  <a:lnTo>
                    <a:pt x="1387" y="1371"/>
                  </a:lnTo>
                  <a:lnTo>
                    <a:pt x="1387" y="1369"/>
                  </a:lnTo>
                  <a:lnTo>
                    <a:pt x="1387" y="1368"/>
                  </a:lnTo>
                  <a:lnTo>
                    <a:pt x="1387" y="1369"/>
                  </a:lnTo>
                  <a:lnTo>
                    <a:pt x="1385" y="1371"/>
                  </a:lnTo>
                  <a:lnTo>
                    <a:pt x="1385" y="1372"/>
                  </a:lnTo>
                  <a:lnTo>
                    <a:pt x="1384" y="1372"/>
                  </a:lnTo>
                  <a:lnTo>
                    <a:pt x="1382" y="1372"/>
                  </a:lnTo>
                  <a:lnTo>
                    <a:pt x="1381" y="1369"/>
                  </a:lnTo>
                  <a:lnTo>
                    <a:pt x="1381" y="1369"/>
                  </a:lnTo>
                  <a:lnTo>
                    <a:pt x="1381" y="1369"/>
                  </a:lnTo>
                  <a:lnTo>
                    <a:pt x="1381" y="1368"/>
                  </a:lnTo>
                  <a:lnTo>
                    <a:pt x="1381" y="1368"/>
                  </a:lnTo>
                  <a:lnTo>
                    <a:pt x="1381" y="1368"/>
                  </a:lnTo>
                  <a:lnTo>
                    <a:pt x="1381" y="1369"/>
                  </a:lnTo>
                  <a:lnTo>
                    <a:pt x="1381" y="1371"/>
                  </a:lnTo>
                  <a:lnTo>
                    <a:pt x="1379" y="1371"/>
                  </a:lnTo>
                  <a:lnTo>
                    <a:pt x="1379" y="1369"/>
                  </a:lnTo>
                  <a:lnTo>
                    <a:pt x="1378" y="1369"/>
                  </a:lnTo>
                  <a:lnTo>
                    <a:pt x="1379" y="1368"/>
                  </a:lnTo>
                  <a:lnTo>
                    <a:pt x="1379" y="1366"/>
                  </a:lnTo>
                  <a:lnTo>
                    <a:pt x="1379" y="1364"/>
                  </a:lnTo>
                  <a:lnTo>
                    <a:pt x="1379" y="1364"/>
                  </a:lnTo>
                  <a:lnTo>
                    <a:pt x="1379" y="1363"/>
                  </a:lnTo>
                  <a:lnTo>
                    <a:pt x="1379" y="1364"/>
                  </a:lnTo>
                  <a:lnTo>
                    <a:pt x="1379" y="1364"/>
                  </a:lnTo>
                  <a:lnTo>
                    <a:pt x="1378" y="1366"/>
                  </a:lnTo>
                  <a:lnTo>
                    <a:pt x="1378" y="1366"/>
                  </a:lnTo>
                  <a:lnTo>
                    <a:pt x="1376" y="1368"/>
                  </a:lnTo>
                  <a:lnTo>
                    <a:pt x="1376" y="1369"/>
                  </a:lnTo>
                  <a:lnTo>
                    <a:pt x="1375" y="1369"/>
                  </a:lnTo>
                  <a:lnTo>
                    <a:pt x="1373" y="1369"/>
                  </a:lnTo>
                  <a:lnTo>
                    <a:pt x="1373" y="1368"/>
                  </a:lnTo>
                  <a:lnTo>
                    <a:pt x="1373" y="1363"/>
                  </a:lnTo>
                  <a:lnTo>
                    <a:pt x="1375" y="1363"/>
                  </a:lnTo>
                  <a:lnTo>
                    <a:pt x="1375" y="1361"/>
                  </a:lnTo>
                  <a:lnTo>
                    <a:pt x="1375" y="1358"/>
                  </a:lnTo>
                  <a:lnTo>
                    <a:pt x="1376" y="1357"/>
                  </a:lnTo>
                  <a:lnTo>
                    <a:pt x="1376" y="1355"/>
                  </a:lnTo>
                  <a:lnTo>
                    <a:pt x="1376" y="1354"/>
                  </a:lnTo>
                  <a:lnTo>
                    <a:pt x="1378" y="1352"/>
                  </a:lnTo>
                  <a:lnTo>
                    <a:pt x="1378" y="1349"/>
                  </a:lnTo>
                  <a:lnTo>
                    <a:pt x="1378" y="1348"/>
                  </a:lnTo>
                  <a:lnTo>
                    <a:pt x="1376" y="1346"/>
                  </a:lnTo>
                  <a:lnTo>
                    <a:pt x="1376" y="1342"/>
                  </a:lnTo>
                  <a:lnTo>
                    <a:pt x="1373" y="1337"/>
                  </a:lnTo>
                  <a:lnTo>
                    <a:pt x="1373" y="1336"/>
                  </a:lnTo>
                  <a:lnTo>
                    <a:pt x="1373" y="1334"/>
                  </a:lnTo>
                  <a:lnTo>
                    <a:pt x="1373" y="1334"/>
                  </a:lnTo>
                  <a:lnTo>
                    <a:pt x="1372" y="1333"/>
                  </a:lnTo>
                  <a:lnTo>
                    <a:pt x="1372" y="1333"/>
                  </a:lnTo>
                  <a:lnTo>
                    <a:pt x="1372" y="1329"/>
                  </a:lnTo>
                  <a:lnTo>
                    <a:pt x="1372" y="1326"/>
                  </a:lnTo>
                  <a:lnTo>
                    <a:pt x="1370" y="1328"/>
                  </a:lnTo>
                  <a:lnTo>
                    <a:pt x="1370" y="1328"/>
                  </a:lnTo>
                  <a:lnTo>
                    <a:pt x="1370" y="1329"/>
                  </a:lnTo>
                  <a:lnTo>
                    <a:pt x="1370" y="1331"/>
                  </a:lnTo>
                  <a:lnTo>
                    <a:pt x="1370" y="1331"/>
                  </a:lnTo>
                  <a:lnTo>
                    <a:pt x="1370" y="1333"/>
                  </a:lnTo>
                  <a:lnTo>
                    <a:pt x="1369" y="1331"/>
                  </a:lnTo>
                  <a:lnTo>
                    <a:pt x="1367" y="1331"/>
                  </a:lnTo>
                  <a:lnTo>
                    <a:pt x="1366" y="1328"/>
                  </a:lnTo>
                  <a:lnTo>
                    <a:pt x="1364" y="1326"/>
                  </a:lnTo>
                  <a:lnTo>
                    <a:pt x="1364" y="1326"/>
                  </a:lnTo>
                  <a:lnTo>
                    <a:pt x="1366" y="1325"/>
                  </a:lnTo>
                  <a:lnTo>
                    <a:pt x="1367" y="1328"/>
                  </a:lnTo>
                  <a:lnTo>
                    <a:pt x="1369" y="1328"/>
                  </a:lnTo>
                  <a:lnTo>
                    <a:pt x="1369" y="1328"/>
                  </a:lnTo>
                  <a:lnTo>
                    <a:pt x="1370" y="1326"/>
                  </a:lnTo>
                  <a:lnTo>
                    <a:pt x="1370" y="1325"/>
                  </a:lnTo>
                  <a:lnTo>
                    <a:pt x="1370" y="1325"/>
                  </a:lnTo>
                  <a:lnTo>
                    <a:pt x="1369" y="1325"/>
                  </a:lnTo>
                  <a:lnTo>
                    <a:pt x="1369" y="1323"/>
                  </a:lnTo>
                  <a:lnTo>
                    <a:pt x="1367" y="1323"/>
                  </a:lnTo>
                  <a:lnTo>
                    <a:pt x="1367" y="1322"/>
                  </a:lnTo>
                  <a:lnTo>
                    <a:pt x="1367" y="1322"/>
                  </a:lnTo>
                  <a:lnTo>
                    <a:pt x="1367" y="1322"/>
                  </a:lnTo>
                  <a:lnTo>
                    <a:pt x="1366" y="1320"/>
                  </a:lnTo>
                  <a:lnTo>
                    <a:pt x="1366" y="1320"/>
                  </a:lnTo>
                  <a:lnTo>
                    <a:pt x="1367" y="1319"/>
                  </a:lnTo>
                  <a:lnTo>
                    <a:pt x="1366" y="1319"/>
                  </a:lnTo>
                  <a:lnTo>
                    <a:pt x="1364" y="1317"/>
                  </a:lnTo>
                  <a:lnTo>
                    <a:pt x="1363" y="1317"/>
                  </a:lnTo>
                  <a:lnTo>
                    <a:pt x="1363" y="1317"/>
                  </a:lnTo>
                  <a:lnTo>
                    <a:pt x="1361" y="1317"/>
                  </a:lnTo>
                  <a:lnTo>
                    <a:pt x="1360" y="1317"/>
                  </a:lnTo>
                  <a:lnTo>
                    <a:pt x="1361" y="1319"/>
                  </a:lnTo>
                  <a:lnTo>
                    <a:pt x="1361" y="1320"/>
                  </a:lnTo>
                  <a:lnTo>
                    <a:pt x="1360" y="1320"/>
                  </a:lnTo>
                  <a:lnTo>
                    <a:pt x="1358" y="1317"/>
                  </a:lnTo>
                  <a:lnTo>
                    <a:pt x="1358" y="1316"/>
                  </a:lnTo>
                  <a:lnTo>
                    <a:pt x="1360" y="1316"/>
                  </a:lnTo>
                  <a:lnTo>
                    <a:pt x="1360" y="1316"/>
                  </a:lnTo>
                  <a:lnTo>
                    <a:pt x="1358" y="1316"/>
                  </a:lnTo>
                  <a:lnTo>
                    <a:pt x="1360" y="1313"/>
                  </a:lnTo>
                  <a:lnTo>
                    <a:pt x="1358" y="1313"/>
                  </a:lnTo>
                  <a:lnTo>
                    <a:pt x="1358" y="1313"/>
                  </a:lnTo>
                  <a:lnTo>
                    <a:pt x="1358" y="1314"/>
                  </a:lnTo>
                  <a:lnTo>
                    <a:pt x="1357" y="1316"/>
                  </a:lnTo>
                  <a:lnTo>
                    <a:pt x="1357" y="1316"/>
                  </a:lnTo>
                  <a:lnTo>
                    <a:pt x="1355" y="1316"/>
                  </a:lnTo>
                  <a:lnTo>
                    <a:pt x="1357" y="1314"/>
                  </a:lnTo>
                  <a:lnTo>
                    <a:pt x="1357" y="1314"/>
                  </a:lnTo>
                  <a:lnTo>
                    <a:pt x="1357" y="1313"/>
                  </a:lnTo>
                  <a:lnTo>
                    <a:pt x="1357" y="1313"/>
                  </a:lnTo>
                  <a:lnTo>
                    <a:pt x="1355" y="1311"/>
                  </a:lnTo>
                  <a:lnTo>
                    <a:pt x="1355" y="1310"/>
                  </a:lnTo>
                  <a:lnTo>
                    <a:pt x="1355" y="1310"/>
                  </a:lnTo>
                  <a:lnTo>
                    <a:pt x="1355" y="1311"/>
                  </a:lnTo>
                  <a:lnTo>
                    <a:pt x="1355" y="1314"/>
                  </a:lnTo>
                  <a:lnTo>
                    <a:pt x="1354" y="1311"/>
                  </a:lnTo>
                  <a:lnTo>
                    <a:pt x="1350" y="1308"/>
                  </a:lnTo>
                  <a:lnTo>
                    <a:pt x="1350" y="1308"/>
                  </a:lnTo>
                  <a:lnTo>
                    <a:pt x="1350" y="1308"/>
                  </a:lnTo>
                  <a:lnTo>
                    <a:pt x="1349" y="1307"/>
                  </a:lnTo>
                  <a:lnTo>
                    <a:pt x="1349" y="1305"/>
                  </a:lnTo>
                  <a:lnTo>
                    <a:pt x="1347" y="1302"/>
                  </a:lnTo>
                  <a:lnTo>
                    <a:pt x="1346" y="1298"/>
                  </a:lnTo>
                  <a:lnTo>
                    <a:pt x="1346" y="1296"/>
                  </a:lnTo>
                  <a:lnTo>
                    <a:pt x="1344" y="1293"/>
                  </a:lnTo>
                  <a:lnTo>
                    <a:pt x="1344" y="1290"/>
                  </a:lnTo>
                  <a:lnTo>
                    <a:pt x="1344" y="1288"/>
                  </a:lnTo>
                  <a:lnTo>
                    <a:pt x="1344" y="1287"/>
                  </a:lnTo>
                  <a:lnTo>
                    <a:pt x="1344" y="1287"/>
                  </a:lnTo>
                  <a:lnTo>
                    <a:pt x="1344" y="1287"/>
                  </a:lnTo>
                  <a:lnTo>
                    <a:pt x="1343" y="1287"/>
                  </a:lnTo>
                  <a:lnTo>
                    <a:pt x="1343" y="1285"/>
                  </a:lnTo>
                  <a:lnTo>
                    <a:pt x="1343" y="1285"/>
                  </a:lnTo>
                  <a:lnTo>
                    <a:pt x="1340" y="1282"/>
                  </a:lnTo>
                  <a:lnTo>
                    <a:pt x="1340" y="1281"/>
                  </a:lnTo>
                  <a:lnTo>
                    <a:pt x="1340" y="1279"/>
                  </a:lnTo>
                  <a:lnTo>
                    <a:pt x="1338" y="1281"/>
                  </a:lnTo>
                  <a:lnTo>
                    <a:pt x="1338" y="1282"/>
                  </a:lnTo>
                  <a:lnTo>
                    <a:pt x="1337" y="1282"/>
                  </a:lnTo>
                  <a:lnTo>
                    <a:pt x="1335" y="1284"/>
                  </a:lnTo>
                  <a:lnTo>
                    <a:pt x="1334" y="1284"/>
                  </a:lnTo>
                  <a:lnTo>
                    <a:pt x="1332" y="1282"/>
                  </a:lnTo>
                  <a:lnTo>
                    <a:pt x="1329" y="1278"/>
                  </a:lnTo>
                  <a:lnTo>
                    <a:pt x="1329" y="1276"/>
                  </a:lnTo>
                  <a:lnTo>
                    <a:pt x="1329" y="1275"/>
                  </a:lnTo>
                  <a:lnTo>
                    <a:pt x="1329" y="1272"/>
                  </a:lnTo>
                  <a:lnTo>
                    <a:pt x="1329" y="1272"/>
                  </a:lnTo>
                  <a:lnTo>
                    <a:pt x="1329" y="1270"/>
                  </a:lnTo>
                  <a:lnTo>
                    <a:pt x="1329" y="1270"/>
                  </a:lnTo>
                  <a:lnTo>
                    <a:pt x="1328" y="1272"/>
                  </a:lnTo>
                  <a:lnTo>
                    <a:pt x="1328" y="1272"/>
                  </a:lnTo>
                  <a:lnTo>
                    <a:pt x="1328" y="1273"/>
                  </a:lnTo>
                  <a:lnTo>
                    <a:pt x="1326" y="1272"/>
                  </a:lnTo>
                  <a:lnTo>
                    <a:pt x="1325" y="1272"/>
                  </a:lnTo>
                  <a:lnTo>
                    <a:pt x="1326" y="1273"/>
                  </a:lnTo>
                  <a:lnTo>
                    <a:pt x="1328" y="1273"/>
                  </a:lnTo>
                  <a:lnTo>
                    <a:pt x="1329" y="1275"/>
                  </a:lnTo>
                  <a:lnTo>
                    <a:pt x="1329" y="1275"/>
                  </a:lnTo>
                  <a:lnTo>
                    <a:pt x="1329" y="1276"/>
                  </a:lnTo>
                  <a:lnTo>
                    <a:pt x="1328" y="1278"/>
                  </a:lnTo>
                  <a:lnTo>
                    <a:pt x="1328" y="1278"/>
                  </a:lnTo>
                  <a:lnTo>
                    <a:pt x="1328" y="1278"/>
                  </a:lnTo>
                  <a:lnTo>
                    <a:pt x="1328" y="1279"/>
                  </a:lnTo>
                  <a:lnTo>
                    <a:pt x="1328" y="1279"/>
                  </a:lnTo>
                  <a:lnTo>
                    <a:pt x="1326" y="1281"/>
                  </a:lnTo>
                  <a:lnTo>
                    <a:pt x="1326" y="1281"/>
                  </a:lnTo>
                  <a:lnTo>
                    <a:pt x="1328" y="1282"/>
                  </a:lnTo>
                  <a:lnTo>
                    <a:pt x="1328" y="1282"/>
                  </a:lnTo>
                  <a:lnTo>
                    <a:pt x="1328" y="1284"/>
                  </a:lnTo>
                  <a:lnTo>
                    <a:pt x="1328" y="1284"/>
                  </a:lnTo>
                  <a:lnTo>
                    <a:pt x="1329" y="1285"/>
                  </a:lnTo>
                  <a:lnTo>
                    <a:pt x="1329" y="1287"/>
                  </a:lnTo>
                  <a:lnTo>
                    <a:pt x="1329" y="1288"/>
                  </a:lnTo>
                  <a:lnTo>
                    <a:pt x="1328" y="1288"/>
                  </a:lnTo>
                  <a:lnTo>
                    <a:pt x="1328" y="1288"/>
                  </a:lnTo>
                  <a:lnTo>
                    <a:pt x="1326" y="1291"/>
                  </a:lnTo>
                  <a:lnTo>
                    <a:pt x="1325" y="1293"/>
                  </a:lnTo>
                  <a:lnTo>
                    <a:pt x="1325" y="1295"/>
                  </a:lnTo>
                  <a:lnTo>
                    <a:pt x="1323" y="1295"/>
                  </a:lnTo>
                  <a:lnTo>
                    <a:pt x="1323" y="1293"/>
                  </a:lnTo>
                  <a:lnTo>
                    <a:pt x="1322" y="1293"/>
                  </a:lnTo>
                  <a:lnTo>
                    <a:pt x="1322" y="1291"/>
                  </a:lnTo>
                  <a:lnTo>
                    <a:pt x="1323" y="1291"/>
                  </a:lnTo>
                  <a:lnTo>
                    <a:pt x="1325" y="1290"/>
                  </a:lnTo>
                  <a:lnTo>
                    <a:pt x="1323" y="1290"/>
                  </a:lnTo>
                  <a:lnTo>
                    <a:pt x="1322" y="1290"/>
                  </a:lnTo>
                  <a:lnTo>
                    <a:pt x="1322" y="1291"/>
                  </a:lnTo>
                  <a:lnTo>
                    <a:pt x="1320" y="1290"/>
                  </a:lnTo>
                  <a:lnTo>
                    <a:pt x="1320" y="1288"/>
                  </a:lnTo>
                  <a:lnTo>
                    <a:pt x="1320" y="1287"/>
                  </a:lnTo>
                  <a:lnTo>
                    <a:pt x="1322" y="1285"/>
                  </a:lnTo>
                  <a:lnTo>
                    <a:pt x="1320" y="1287"/>
                  </a:lnTo>
                  <a:lnTo>
                    <a:pt x="1320" y="1288"/>
                  </a:lnTo>
                  <a:lnTo>
                    <a:pt x="1320" y="1290"/>
                  </a:lnTo>
                  <a:lnTo>
                    <a:pt x="1320" y="1290"/>
                  </a:lnTo>
                  <a:lnTo>
                    <a:pt x="1319" y="1291"/>
                  </a:lnTo>
                  <a:lnTo>
                    <a:pt x="1319" y="1293"/>
                  </a:lnTo>
                  <a:lnTo>
                    <a:pt x="1317" y="1293"/>
                  </a:lnTo>
                  <a:lnTo>
                    <a:pt x="1317" y="1295"/>
                  </a:lnTo>
                  <a:lnTo>
                    <a:pt x="1316" y="1295"/>
                  </a:lnTo>
                  <a:lnTo>
                    <a:pt x="1316" y="1293"/>
                  </a:lnTo>
                  <a:lnTo>
                    <a:pt x="1316" y="1291"/>
                  </a:lnTo>
                  <a:lnTo>
                    <a:pt x="1316" y="1288"/>
                  </a:lnTo>
                  <a:lnTo>
                    <a:pt x="1316" y="1288"/>
                  </a:lnTo>
                  <a:lnTo>
                    <a:pt x="1316" y="1291"/>
                  </a:lnTo>
                  <a:lnTo>
                    <a:pt x="1316" y="1293"/>
                  </a:lnTo>
                  <a:lnTo>
                    <a:pt x="1314" y="1295"/>
                  </a:lnTo>
                  <a:lnTo>
                    <a:pt x="1314" y="1295"/>
                  </a:lnTo>
                  <a:lnTo>
                    <a:pt x="1312" y="1296"/>
                  </a:lnTo>
                  <a:lnTo>
                    <a:pt x="1312" y="1295"/>
                  </a:lnTo>
                  <a:lnTo>
                    <a:pt x="1311" y="1295"/>
                  </a:lnTo>
                  <a:lnTo>
                    <a:pt x="1311" y="1293"/>
                  </a:lnTo>
                  <a:lnTo>
                    <a:pt x="1309" y="1291"/>
                  </a:lnTo>
                  <a:lnTo>
                    <a:pt x="1309" y="1290"/>
                  </a:lnTo>
                  <a:lnTo>
                    <a:pt x="1309" y="1293"/>
                  </a:lnTo>
                  <a:lnTo>
                    <a:pt x="1308" y="1293"/>
                  </a:lnTo>
                  <a:lnTo>
                    <a:pt x="1309" y="1293"/>
                  </a:lnTo>
                  <a:lnTo>
                    <a:pt x="1309" y="1295"/>
                  </a:lnTo>
                  <a:lnTo>
                    <a:pt x="1309" y="1296"/>
                  </a:lnTo>
                  <a:lnTo>
                    <a:pt x="1309" y="1296"/>
                  </a:lnTo>
                  <a:lnTo>
                    <a:pt x="1308" y="1296"/>
                  </a:lnTo>
                  <a:lnTo>
                    <a:pt x="1308" y="1295"/>
                  </a:lnTo>
                  <a:lnTo>
                    <a:pt x="1306" y="1296"/>
                  </a:lnTo>
                  <a:lnTo>
                    <a:pt x="1306" y="1298"/>
                  </a:lnTo>
                  <a:lnTo>
                    <a:pt x="1306" y="1296"/>
                  </a:lnTo>
                  <a:lnTo>
                    <a:pt x="1305" y="1296"/>
                  </a:lnTo>
                  <a:lnTo>
                    <a:pt x="1305" y="1295"/>
                  </a:lnTo>
                  <a:lnTo>
                    <a:pt x="1306" y="1291"/>
                  </a:lnTo>
                  <a:lnTo>
                    <a:pt x="1306" y="1291"/>
                  </a:lnTo>
                  <a:lnTo>
                    <a:pt x="1305" y="1291"/>
                  </a:lnTo>
                  <a:lnTo>
                    <a:pt x="1305" y="1290"/>
                  </a:lnTo>
                  <a:lnTo>
                    <a:pt x="1305" y="1290"/>
                  </a:lnTo>
                  <a:lnTo>
                    <a:pt x="1303" y="1295"/>
                  </a:lnTo>
                  <a:lnTo>
                    <a:pt x="1305" y="1296"/>
                  </a:lnTo>
                  <a:lnTo>
                    <a:pt x="1303" y="1296"/>
                  </a:lnTo>
                  <a:lnTo>
                    <a:pt x="1302" y="1296"/>
                  </a:lnTo>
                  <a:lnTo>
                    <a:pt x="1300" y="1295"/>
                  </a:lnTo>
                  <a:lnTo>
                    <a:pt x="1300" y="1295"/>
                  </a:lnTo>
                  <a:lnTo>
                    <a:pt x="1300" y="1296"/>
                  </a:lnTo>
                  <a:lnTo>
                    <a:pt x="1300" y="1296"/>
                  </a:lnTo>
                  <a:lnTo>
                    <a:pt x="1299" y="1296"/>
                  </a:lnTo>
                  <a:lnTo>
                    <a:pt x="1297" y="1296"/>
                  </a:lnTo>
                  <a:lnTo>
                    <a:pt x="1299" y="1295"/>
                  </a:lnTo>
                  <a:lnTo>
                    <a:pt x="1299" y="1291"/>
                  </a:lnTo>
                  <a:lnTo>
                    <a:pt x="1299" y="1290"/>
                  </a:lnTo>
                  <a:lnTo>
                    <a:pt x="1297" y="1288"/>
                  </a:lnTo>
                  <a:lnTo>
                    <a:pt x="1297" y="1288"/>
                  </a:lnTo>
                  <a:lnTo>
                    <a:pt x="1296" y="1287"/>
                  </a:lnTo>
                  <a:lnTo>
                    <a:pt x="1296" y="1288"/>
                  </a:lnTo>
                  <a:lnTo>
                    <a:pt x="1297" y="1288"/>
                  </a:lnTo>
                  <a:lnTo>
                    <a:pt x="1297" y="1288"/>
                  </a:lnTo>
                  <a:lnTo>
                    <a:pt x="1299" y="1290"/>
                  </a:lnTo>
                  <a:lnTo>
                    <a:pt x="1299" y="1291"/>
                  </a:lnTo>
                  <a:lnTo>
                    <a:pt x="1297" y="1291"/>
                  </a:lnTo>
                  <a:lnTo>
                    <a:pt x="1296" y="1295"/>
                  </a:lnTo>
                  <a:lnTo>
                    <a:pt x="1294" y="1295"/>
                  </a:lnTo>
                  <a:lnTo>
                    <a:pt x="1293" y="1296"/>
                  </a:lnTo>
                  <a:lnTo>
                    <a:pt x="1287" y="1298"/>
                  </a:lnTo>
                  <a:lnTo>
                    <a:pt x="1285" y="1298"/>
                  </a:lnTo>
                  <a:lnTo>
                    <a:pt x="1284" y="1301"/>
                  </a:lnTo>
                  <a:lnTo>
                    <a:pt x="1284" y="1302"/>
                  </a:lnTo>
                  <a:lnTo>
                    <a:pt x="1282" y="1304"/>
                  </a:lnTo>
                  <a:lnTo>
                    <a:pt x="1284" y="1305"/>
                  </a:lnTo>
                  <a:lnTo>
                    <a:pt x="1284" y="1308"/>
                  </a:lnTo>
                  <a:lnTo>
                    <a:pt x="1284" y="1308"/>
                  </a:lnTo>
                  <a:lnTo>
                    <a:pt x="1284" y="1310"/>
                  </a:lnTo>
                  <a:lnTo>
                    <a:pt x="1282" y="1311"/>
                  </a:lnTo>
                  <a:lnTo>
                    <a:pt x="1282" y="1313"/>
                  </a:lnTo>
                  <a:lnTo>
                    <a:pt x="1282" y="1313"/>
                  </a:lnTo>
                  <a:lnTo>
                    <a:pt x="1282" y="1314"/>
                  </a:lnTo>
                  <a:lnTo>
                    <a:pt x="1279" y="1316"/>
                  </a:lnTo>
                  <a:lnTo>
                    <a:pt x="1278" y="1317"/>
                  </a:lnTo>
                  <a:lnTo>
                    <a:pt x="1278" y="1317"/>
                  </a:lnTo>
                  <a:lnTo>
                    <a:pt x="1276" y="1317"/>
                  </a:lnTo>
                  <a:lnTo>
                    <a:pt x="1276" y="1317"/>
                  </a:lnTo>
                  <a:lnTo>
                    <a:pt x="1276" y="1317"/>
                  </a:lnTo>
                  <a:lnTo>
                    <a:pt x="1276" y="1319"/>
                  </a:lnTo>
                  <a:lnTo>
                    <a:pt x="1276" y="1319"/>
                  </a:lnTo>
                  <a:lnTo>
                    <a:pt x="1274" y="1319"/>
                  </a:lnTo>
                  <a:lnTo>
                    <a:pt x="1270" y="1320"/>
                  </a:lnTo>
                  <a:lnTo>
                    <a:pt x="1267" y="1322"/>
                  </a:lnTo>
                  <a:lnTo>
                    <a:pt x="1267" y="1322"/>
                  </a:lnTo>
                  <a:lnTo>
                    <a:pt x="1267" y="1322"/>
                  </a:lnTo>
                  <a:lnTo>
                    <a:pt x="1267" y="1320"/>
                  </a:lnTo>
                  <a:lnTo>
                    <a:pt x="1267" y="1319"/>
                  </a:lnTo>
                  <a:lnTo>
                    <a:pt x="1267" y="1319"/>
                  </a:lnTo>
                  <a:lnTo>
                    <a:pt x="1265" y="1319"/>
                  </a:lnTo>
                  <a:lnTo>
                    <a:pt x="1264" y="1320"/>
                  </a:lnTo>
                  <a:lnTo>
                    <a:pt x="1262" y="1323"/>
                  </a:lnTo>
                  <a:lnTo>
                    <a:pt x="1262" y="1323"/>
                  </a:lnTo>
                  <a:lnTo>
                    <a:pt x="1262" y="1323"/>
                  </a:lnTo>
                  <a:lnTo>
                    <a:pt x="1265" y="1322"/>
                  </a:lnTo>
                  <a:lnTo>
                    <a:pt x="1265" y="1322"/>
                  </a:lnTo>
                  <a:lnTo>
                    <a:pt x="1265" y="1323"/>
                  </a:lnTo>
                  <a:lnTo>
                    <a:pt x="1262" y="1325"/>
                  </a:lnTo>
                  <a:lnTo>
                    <a:pt x="1258" y="1329"/>
                  </a:lnTo>
                  <a:lnTo>
                    <a:pt x="1256" y="1329"/>
                  </a:lnTo>
                  <a:lnTo>
                    <a:pt x="1256" y="1331"/>
                  </a:lnTo>
                  <a:lnTo>
                    <a:pt x="1255" y="1333"/>
                  </a:lnTo>
                  <a:lnTo>
                    <a:pt x="1253" y="1336"/>
                  </a:lnTo>
                  <a:lnTo>
                    <a:pt x="1250" y="1339"/>
                  </a:lnTo>
                  <a:lnTo>
                    <a:pt x="1249" y="1340"/>
                  </a:lnTo>
                  <a:lnTo>
                    <a:pt x="1244" y="1343"/>
                  </a:lnTo>
                  <a:lnTo>
                    <a:pt x="1243" y="1343"/>
                  </a:lnTo>
                  <a:lnTo>
                    <a:pt x="1240" y="1346"/>
                  </a:lnTo>
                  <a:lnTo>
                    <a:pt x="1238" y="1349"/>
                  </a:lnTo>
                  <a:lnTo>
                    <a:pt x="1235" y="1351"/>
                  </a:lnTo>
                  <a:lnTo>
                    <a:pt x="1230" y="1354"/>
                  </a:lnTo>
                  <a:lnTo>
                    <a:pt x="1227" y="1355"/>
                  </a:lnTo>
                  <a:lnTo>
                    <a:pt x="1227" y="1357"/>
                  </a:lnTo>
                  <a:lnTo>
                    <a:pt x="1227" y="1357"/>
                  </a:lnTo>
                  <a:lnTo>
                    <a:pt x="1227" y="1358"/>
                  </a:lnTo>
                  <a:lnTo>
                    <a:pt x="1227" y="1358"/>
                  </a:lnTo>
                  <a:lnTo>
                    <a:pt x="1227" y="1360"/>
                  </a:lnTo>
                  <a:lnTo>
                    <a:pt x="1227" y="1360"/>
                  </a:lnTo>
                  <a:lnTo>
                    <a:pt x="1227" y="1361"/>
                  </a:lnTo>
                  <a:lnTo>
                    <a:pt x="1226" y="1363"/>
                  </a:lnTo>
                  <a:lnTo>
                    <a:pt x="1224" y="1363"/>
                  </a:lnTo>
                  <a:lnTo>
                    <a:pt x="1220" y="1366"/>
                  </a:lnTo>
                  <a:lnTo>
                    <a:pt x="1220" y="1364"/>
                  </a:lnTo>
                  <a:lnTo>
                    <a:pt x="1215" y="1364"/>
                  </a:lnTo>
                  <a:lnTo>
                    <a:pt x="1215" y="1364"/>
                  </a:lnTo>
                  <a:lnTo>
                    <a:pt x="1214" y="1366"/>
                  </a:lnTo>
                  <a:lnTo>
                    <a:pt x="1212" y="1371"/>
                  </a:lnTo>
                  <a:lnTo>
                    <a:pt x="1211" y="1371"/>
                  </a:lnTo>
                  <a:lnTo>
                    <a:pt x="1211" y="1372"/>
                  </a:lnTo>
                  <a:lnTo>
                    <a:pt x="1211" y="1372"/>
                  </a:lnTo>
                  <a:lnTo>
                    <a:pt x="1211" y="1372"/>
                  </a:lnTo>
                  <a:lnTo>
                    <a:pt x="1209" y="1372"/>
                  </a:lnTo>
                  <a:lnTo>
                    <a:pt x="1209" y="1372"/>
                  </a:lnTo>
                  <a:lnTo>
                    <a:pt x="1208" y="1371"/>
                  </a:lnTo>
                  <a:lnTo>
                    <a:pt x="1208" y="1371"/>
                  </a:lnTo>
                  <a:lnTo>
                    <a:pt x="1206" y="1371"/>
                  </a:lnTo>
                  <a:lnTo>
                    <a:pt x="1203" y="1372"/>
                  </a:lnTo>
                  <a:lnTo>
                    <a:pt x="1202" y="1374"/>
                  </a:lnTo>
                  <a:lnTo>
                    <a:pt x="1200" y="1378"/>
                  </a:lnTo>
                  <a:lnTo>
                    <a:pt x="1200" y="1381"/>
                  </a:lnTo>
                  <a:lnTo>
                    <a:pt x="1200" y="1384"/>
                  </a:lnTo>
                  <a:lnTo>
                    <a:pt x="1200" y="1387"/>
                  </a:lnTo>
                  <a:lnTo>
                    <a:pt x="1202" y="1389"/>
                  </a:lnTo>
                  <a:lnTo>
                    <a:pt x="1202" y="1390"/>
                  </a:lnTo>
                  <a:lnTo>
                    <a:pt x="1200" y="1392"/>
                  </a:lnTo>
                  <a:lnTo>
                    <a:pt x="1200" y="1392"/>
                  </a:lnTo>
                  <a:lnTo>
                    <a:pt x="1200" y="1395"/>
                  </a:lnTo>
                  <a:lnTo>
                    <a:pt x="1202" y="1396"/>
                  </a:lnTo>
                  <a:lnTo>
                    <a:pt x="1202" y="1398"/>
                  </a:lnTo>
                  <a:lnTo>
                    <a:pt x="1202" y="1399"/>
                  </a:lnTo>
                  <a:lnTo>
                    <a:pt x="1203" y="1401"/>
                  </a:lnTo>
                  <a:lnTo>
                    <a:pt x="1202" y="1401"/>
                  </a:lnTo>
                  <a:lnTo>
                    <a:pt x="1202" y="1399"/>
                  </a:lnTo>
                  <a:lnTo>
                    <a:pt x="1200" y="1398"/>
                  </a:lnTo>
                  <a:lnTo>
                    <a:pt x="1200" y="1399"/>
                  </a:lnTo>
                  <a:lnTo>
                    <a:pt x="1200" y="1401"/>
                  </a:lnTo>
                  <a:lnTo>
                    <a:pt x="1202" y="1402"/>
                  </a:lnTo>
                  <a:lnTo>
                    <a:pt x="1203" y="1402"/>
                  </a:lnTo>
                  <a:lnTo>
                    <a:pt x="1202" y="1412"/>
                  </a:lnTo>
                  <a:lnTo>
                    <a:pt x="1200" y="1415"/>
                  </a:lnTo>
                  <a:lnTo>
                    <a:pt x="1199" y="1416"/>
                  </a:lnTo>
                  <a:lnTo>
                    <a:pt x="1199" y="1418"/>
                  </a:lnTo>
                  <a:lnTo>
                    <a:pt x="1197" y="1421"/>
                  </a:lnTo>
                  <a:lnTo>
                    <a:pt x="1195" y="1424"/>
                  </a:lnTo>
                  <a:lnTo>
                    <a:pt x="1195" y="1425"/>
                  </a:lnTo>
                  <a:lnTo>
                    <a:pt x="1195" y="1427"/>
                  </a:lnTo>
                  <a:lnTo>
                    <a:pt x="1195" y="1428"/>
                  </a:lnTo>
                  <a:lnTo>
                    <a:pt x="1195" y="1428"/>
                  </a:lnTo>
                  <a:lnTo>
                    <a:pt x="1197" y="1428"/>
                  </a:lnTo>
                  <a:lnTo>
                    <a:pt x="1197" y="1430"/>
                  </a:lnTo>
                  <a:lnTo>
                    <a:pt x="1197" y="1430"/>
                  </a:lnTo>
                  <a:lnTo>
                    <a:pt x="1197" y="1436"/>
                  </a:lnTo>
                  <a:lnTo>
                    <a:pt x="1197" y="1440"/>
                  </a:lnTo>
                  <a:lnTo>
                    <a:pt x="1195" y="1442"/>
                  </a:lnTo>
                  <a:lnTo>
                    <a:pt x="1194" y="1442"/>
                  </a:lnTo>
                  <a:lnTo>
                    <a:pt x="1194" y="1442"/>
                  </a:lnTo>
                  <a:lnTo>
                    <a:pt x="1192" y="1440"/>
                  </a:lnTo>
                  <a:lnTo>
                    <a:pt x="1191" y="1442"/>
                  </a:lnTo>
                  <a:lnTo>
                    <a:pt x="1191" y="1442"/>
                  </a:lnTo>
                  <a:lnTo>
                    <a:pt x="1189" y="1444"/>
                  </a:lnTo>
                  <a:lnTo>
                    <a:pt x="1189" y="1445"/>
                  </a:lnTo>
                  <a:lnTo>
                    <a:pt x="1186" y="1450"/>
                  </a:lnTo>
                  <a:lnTo>
                    <a:pt x="1186" y="1451"/>
                  </a:lnTo>
                  <a:lnTo>
                    <a:pt x="1185" y="1453"/>
                  </a:lnTo>
                  <a:lnTo>
                    <a:pt x="1186" y="1453"/>
                  </a:lnTo>
                  <a:lnTo>
                    <a:pt x="1186" y="1454"/>
                  </a:lnTo>
                  <a:lnTo>
                    <a:pt x="1188" y="1454"/>
                  </a:lnTo>
                  <a:lnTo>
                    <a:pt x="1189" y="1454"/>
                  </a:lnTo>
                  <a:lnTo>
                    <a:pt x="1191" y="1454"/>
                  </a:lnTo>
                  <a:lnTo>
                    <a:pt x="1191" y="1456"/>
                  </a:lnTo>
                  <a:lnTo>
                    <a:pt x="1189" y="1454"/>
                  </a:lnTo>
                  <a:lnTo>
                    <a:pt x="1186" y="1454"/>
                  </a:lnTo>
                  <a:lnTo>
                    <a:pt x="1179" y="1456"/>
                  </a:lnTo>
                  <a:lnTo>
                    <a:pt x="1177" y="1457"/>
                  </a:lnTo>
                  <a:lnTo>
                    <a:pt x="1177" y="1459"/>
                  </a:lnTo>
                  <a:lnTo>
                    <a:pt x="1176" y="1462"/>
                  </a:lnTo>
                  <a:lnTo>
                    <a:pt x="1176" y="1463"/>
                  </a:lnTo>
                  <a:lnTo>
                    <a:pt x="1174" y="1465"/>
                  </a:lnTo>
                  <a:lnTo>
                    <a:pt x="1171" y="1468"/>
                  </a:lnTo>
                  <a:lnTo>
                    <a:pt x="1170" y="1468"/>
                  </a:lnTo>
                  <a:lnTo>
                    <a:pt x="1168" y="1469"/>
                  </a:lnTo>
                  <a:lnTo>
                    <a:pt x="1165" y="1468"/>
                  </a:lnTo>
                  <a:lnTo>
                    <a:pt x="1162" y="1466"/>
                  </a:lnTo>
                  <a:lnTo>
                    <a:pt x="1162" y="1465"/>
                  </a:lnTo>
                  <a:lnTo>
                    <a:pt x="1158" y="1460"/>
                  </a:lnTo>
                  <a:lnTo>
                    <a:pt x="1156" y="1459"/>
                  </a:lnTo>
                  <a:lnTo>
                    <a:pt x="1156" y="1457"/>
                  </a:lnTo>
                  <a:lnTo>
                    <a:pt x="1156" y="1456"/>
                  </a:lnTo>
                  <a:lnTo>
                    <a:pt x="1154" y="1456"/>
                  </a:lnTo>
                  <a:lnTo>
                    <a:pt x="1154" y="1456"/>
                  </a:lnTo>
                  <a:lnTo>
                    <a:pt x="1154" y="1454"/>
                  </a:lnTo>
                  <a:lnTo>
                    <a:pt x="1153" y="1453"/>
                  </a:lnTo>
                  <a:lnTo>
                    <a:pt x="1153" y="1450"/>
                  </a:lnTo>
                  <a:lnTo>
                    <a:pt x="1153" y="1447"/>
                  </a:lnTo>
                  <a:lnTo>
                    <a:pt x="1153" y="1447"/>
                  </a:lnTo>
                  <a:lnTo>
                    <a:pt x="1154" y="1447"/>
                  </a:lnTo>
                  <a:lnTo>
                    <a:pt x="1154" y="1448"/>
                  </a:lnTo>
                  <a:lnTo>
                    <a:pt x="1154" y="1451"/>
                  </a:lnTo>
                  <a:lnTo>
                    <a:pt x="1154" y="1451"/>
                  </a:lnTo>
                  <a:lnTo>
                    <a:pt x="1156" y="1451"/>
                  </a:lnTo>
                  <a:lnTo>
                    <a:pt x="1154" y="1447"/>
                  </a:lnTo>
                  <a:lnTo>
                    <a:pt x="1153" y="1445"/>
                  </a:lnTo>
                  <a:lnTo>
                    <a:pt x="1153" y="1445"/>
                  </a:lnTo>
                  <a:lnTo>
                    <a:pt x="1151" y="1444"/>
                  </a:lnTo>
                  <a:lnTo>
                    <a:pt x="1151" y="1444"/>
                  </a:lnTo>
                  <a:lnTo>
                    <a:pt x="1151" y="1442"/>
                  </a:lnTo>
                  <a:lnTo>
                    <a:pt x="1151" y="1440"/>
                  </a:lnTo>
                  <a:lnTo>
                    <a:pt x="1151" y="1440"/>
                  </a:lnTo>
                  <a:lnTo>
                    <a:pt x="1148" y="1436"/>
                  </a:lnTo>
                  <a:lnTo>
                    <a:pt x="1148" y="1431"/>
                  </a:lnTo>
                  <a:lnTo>
                    <a:pt x="1147" y="1428"/>
                  </a:lnTo>
                  <a:lnTo>
                    <a:pt x="1145" y="1427"/>
                  </a:lnTo>
                  <a:lnTo>
                    <a:pt x="1144" y="1424"/>
                  </a:lnTo>
                  <a:lnTo>
                    <a:pt x="1142" y="1422"/>
                  </a:lnTo>
                  <a:lnTo>
                    <a:pt x="1141" y="1421"/>
                  </a:lnTo>
                  <a:lnTo>
                    <a:pt x="1141" y="1419"/>
                  </a:lnTo>
                  <a:lnTo>
                    <a:pt x="1139" y="1419"/>
                  </a:lnTo>
                  <a:lnTo>
                    <a:pt x="1136" y="1413"/>
                  </a:lnTo>
                  <a:lnTo>
                    <a:pt x="1136" y="1410"/>
                  </a:lnTo>
                  <a:lnTo>
                    <a:pt x="1135" y="1409"/>
                  </a:lnTo>
                  <a:lnTo>
                    <a:pt x="1135" y="1407"/>
                  </a:lnTo>
                  <a:lnTo>
                    <a:pt x="1133" y="1401"/>
                  </a:lnTo>
                  <a:lnTo>
                    <a:pt x="1133" y="1399"/>
                  </a:lnTo>
                  <a:lnTo>
                    <a:pt x="1133" y="1399"/>
                  </a:lnTo>
                  <a:lnTo>
                    <a:pt x="1133" y="1396"/>
                  </a:lnTo>
                  <a:lnTo>
                    <a:pt x="1132" y="1395"/>
                  </a:lnTo>
                  <a:lnTo>
                    <a:pt x="1130" y="1393"/>
                  </a:lnTo>
                  <a:lnTo>
                    <a:pt x="1130" y="1392"/>
                  </a:lnTo>
                  <a:lnTo>
                    <a:pt x="1130" y="1390"/>
                  </a:lnTo>
                  <a:lnTo>
                    <a:pt x="1130" y="1389"/>
                  </a:lnTo>
                  <a:lnTo>
                    <a:pt x="1129" y="1387"/>
                  </a:lnTo>
                  <a:lnTo>
                    <a:pt x="1129" y="1387"/>
                  </a:lnTo>
                  <a:lnTo>
                    <a:pt x="1127" y="1386"/>
                  </a:lnTo>
                  <a:lnTo>
                    <a:pt x="1126" y="1384"/>
                  </a:lnTo>
                  <a:lnTo>
                    <a:pt x="1126" y="1383"/>
                  </a:lnTo>
                  <a:lnTo>
                    <a:pt x="1124" y="1381"/>
                  </a:lnTo>
                  <a:lnTo>
                    <a:pt x="1124" y="1378"/>
                  </a:lnTo>
                  <a:lnTo>
                    <a:pt x="1123" y="1377"/>
                  </a:lnTo>
                  <a:lnTo>
                    <a:pt x="1124" y="1377"/>
                  </a:lnTo>
                  <a:lnTo>
                    <a:pt x="1123" y="1377"/>
                  </a:lnTo>
                  <a:lnTo>
                    <a:pt x="1123" y="1375"/>
                  </a:lnTo>
                  <a:lnTo>
                    <a:pt x="1123" y="1375"/>
                  </a:lnTo>
                  <a:lnTo>
                    <a:pt x="1123" y="1374"/>
                  </a:lnTo>
                  <a:lnTo>
                    <a:pt x="1123" y="1374"/>
                  </a:lnTo>
                  <a:lnTo>
                    <a:pt x="1121" y="1374"/>
                  </a:lnTo>
                  <a:lnTo>
                    <a:pt x="1121" y="1371"/>
                  </a:lnTo>
                  <a:lnTo>
                    <a:pt x="1118" y="1369"/>
                  </a:lnTo>
                  <a:lnTo>
                    <a:pt x="1118" y="1368"/>
                  </a:lnTo>
                  <a:lnTo>
                    <a:pt x="1116" y="1363"/>
                  </a:lnTo>
                  <a:lnTo>
                    <a:pt x="1116" y="1354"/>
                  </a:lnTo>
                  <a:lnTo>
                    <a:pt x="1115" y="1349"/>
                  </a:lnTo>
                  <a:lnTo>
                    <a:pt x="1115" y="1349"/>
                  </a:lnTo>
                  <a:lnTo>
                    <a:pt x="1113" y="1345"/>
                  </a:lnTo>
                  <a:lnTo>
                    <a:pt x="1113" y="1343"/>
                  </a:lnTo>
                  <a:lnTo>
                    <a:pt x="1112" y="1340"/>
                  </a:lnTo>
                  <a:lnTo>
                    <a:pt x="1112" y="1339"/>
                  </a:lnTo>
                  <a:lnTo>
                    <a:pt x="1112" y="1337"/>
                  </a:lnTo>
                  <a:lnTo>
                    <a:pt x="1112" y="1336"/>
                  </a:lnTo>
                  <a:lnTo>
                    <a:pt x="1112" y="1336"/>
                  </a:lnTo>
                  <a:lnTo>
                    <a:pt x="1112" y="1334"/>
                  </a:lnTo>
                  <a:lnTo>
                    <a:pt x="1112" y="1333"/>
                  </a:lnTo>
                  <a:lnTo>
                    <a:pt x="1113" y="1331"/>
                  </a:lnTo>
                  <a:lnTo>
                    <a:pt x="1112" y="1329"/>
                  </a:lnTo>
                  <a:lnTo>
                    <a:pt x="1112" y="1331"/>
                  </a:lnTo>
                  <a:lnTo>
                    <a:pt x="1110" y="1331"/>
                  </a:lnTo>
                  <a:lnTo>
                    <a:pt x="1110" y="1329"/>
                  </a:lnTo>
                  <a:lnTo>
                    <a:pt x="1110" y="1328"/>
                  </a:lnTo>
                  <a:lnTo>
                    <a:pt x="1110" y="1328"/>
                  </a:lnTo>
                  <a:lnTo>
                    <a:pt x="1110" y="1326"/>
                  </a:lnTo>
                  <a:lnTo>
                    <a:pt x="1112" y="1328"/>
                  </a:lnTo>
                  <a:lnTo>
                    <a:pt x="1110" y="1326"/>
                  </a:lnTo>
                  <a:lnTo>
                    <a:pt x="1110" y="1325"/>
                  </a:lnTo>
                  <a:lnTo>
                    <a:pt x="1110" y="1325"/>
                  </a:lnTo>
                  <a:lnTo>
                    <a:pt x="1110" y="1323"/>
                  </a:lnTo>
                  <a:lnTo>
                    <a:pt x="1109" y="1323"/>
                  </a:lnTo>
                  <a:lnTo>
                    <a:pt x="1109" y="1320"/>
                  </a:lnTo>
                  <a:lnTo>
                    <a:pt x="1109" y="1320"/>
                  </a:lnTo>
                  <a:lnTo>
                    <a:pt x="1109" y="1320"/>
                  </a:lnTo>
                  <a:lnTo>
                    <a:pt x="1109" y="1317"/>
                  </a:lnTo>
                  <a:lnTo>
                    <a:pt x="1112" y="1310"/>
                  </a:lnTo>
                  <a:lnTo>
                    <a:pt x="1112" y="1310"/>
                  </a:lnTo>
                  <a:lnTo>
                    <a:pt x="1112" y="1307"/>
                  </a:lnTo>
                  <a:lnTo>
                    <a:pt x="1110" y="1305"/>
                  </a:lnTo>
                  <a:lnTo>
                    <a:pt x="1110" y="1304"/>
                  </a:lnTo>
                  <a:lnTo>
                    <a:pt x="1110" y="1304"/>
                  </a:lnTo>
                  <a:lnTo>
                    <a:pt x="1110" y="1304"/>
                  </a:lnTo>
                  <a:lnTo>
                    <a:pt x="1109" y="1302"/>
                  </a:lnTo>
                  <a:lnTo>
                    <a:pt x="1109" y="1299"/>
                  </a:lnTo>
                  <a:lnTo>
                    <a:pt x="1109" y="1299"/>
                  </a:lnTo>
                  <a:lnTo>
                    <a:pt x="1109" y="1299"/>
                  </a:lnTo>
                  <a:lnTo>
                    <a:pt x="1109" y="1299"/>
                  </a:lnTo>
                  <a:lnTo>
                    <a:pt x="1107" y="1299"/>
                  </a:lnTo>
                  <a:lnTo>
                    <a:pt x="1109" y="1298"/>
                  </a:lnTo>
                  <a:lnTo>
                    <a:pt x="1110" y="1296"/>
                  </a:lnTo>
                  <a:lnTo>
                    <a:pt x="1113" y="1296"/>
                  </a:lnTo>
                  <a:lnTo>
                    <a:pt x="1113" y="1295"/>
                  </a:lnTo>
                  <a:lnTo>
                    <a:pt x="1112" y="1296"/>
                  </a:lnTo>
                  <a:lnTo>
                    <a:pt x="1110" y="1296"/>
                  </a:lnTo>
                  <a:lnTo>
                    <a:pt x="1107" y="1296"/>
                  </a:lnTo>
                  <a:lnTo>
                    <a:pt x="1107" y="1293"/>
                  </a:lnTo>
                  <a:lnTo>
                    <a:pt x="1109" y="1293"/>
                  </a:lnTo>
                  <a:lnTo>
                    <a:pt x="1109" y="1291"/>
                  </a:lnTo>
                  <a:lnTo>
                    <a:pt x="1109" y="1291"/>
                  </a:lnTo>
                  <a:lnTo>
                    <a:pt x="1107" y="1291"/>
                  </a:lnTo>
                  <a:lnTo>
                    <a:pt x="1107" y="1290"/>
                  </a:lnTo>
                  <a:lnTo>
                    <a:pt x="1109" y="1288"/>
                  </a:lnTo>
                  <a:lnTo>
                    <a:pt x="1109" y="1288"/>
                  </a:lnTo>
                  <a:lnTo>
                    <a:pt x="1110" y="1288"/>
                  </a:lnTo>
                  <a:lnTo>
                    <a:pt x="1109" y="1288"/>
                  </a:lnTo>
                  <a:lnTo>
                    <a:pt x="1107" y="1288"/>
                  </a:lnTo>
                  <a:lnTo>
                    <a:pt x="1106" y="1288"/>
                  </a:lnTo>
                  <a:lnTo>
                    <a:pt x="1104" y="1288"/>
                  </a:lnTo>
                  <a:lnTo>
                    <a:pt x="1103" y="1288"/>
                  </a:lnTo>
                  <a:lnTo>
                    <a:pt x="1103" y="1288"/>
                  </a:lnTo>
                  <a:lnTo>
                    <a:pt x="1104" y="1288"/>
                  </a:lnTo>
                  <a:lnTo>
                    <a:pt x="1104" y="1290"/>
                  </a:lnTo>
                  <a:lnTo>
                    <a:pt x="1103" y="1291"/>
                  </a:lnTo>
                  <a:lnTo>
                    <a:pt x="1103" y="1291"/>
                  </a:lnTo>
                  <a:lnTo>
                    <a:pt x="1101" y="1293"/>
                  </a:lnTo>
                  <a:lnTo>
                    <a:pt x="1101" y="1293"/>
                  </a:lnTo>
                  <a:lnTo>
                    <a:pt x="1101" y="1295"/>
                  </a:lnTo>
                  <a:lnTo>
                    <a:pt x="1101" y="1295"/>
                  </a:lnTo>
                  <a:lnTo>
                    <a:pt x="1103" y="1295"/>
                  </a:lnTo>
                  <a:lnTo>
                    <a:pt x="1103" y="1295"/>
                  </a:lnTo>
                  <a:lnTo>
                    <a:pt x="1104" y="1296"/>
                  </a:lnTo>
                  <a:lnTo>
                    <a:pt x="1104" y="1298"/>
                  </a:lnTo>
                  <a:lnTo>
                    <a:pt x="1101" y="1302"/>
                  </a:lnTo>
                  <a:lnTo>
                    <a:pt x="1101" y="1302"/>
                  </a:lnTo>
                  <a:lnTo>
                    <a:pt x="1095" y="1305"/>
                  </a:lnTo>
                  <a:lnTo>
                    <a:pt x="1094" y="1307"/>
                  </a:lnTo>
                  <a:lnTo>
                    <a:pt x="1089" y="1308"/>
                  </a:lnTo>
                  <a:lnTo>
                    <a:pt x="1086" y="1308"/>
                  </a:lnTo>
                  <a:lnTo>
                    <a:pt x="1085" y="1308"/>
                  </a:lnTo>
                  <a:lnTo>
                    <a:pt x="1082" y="1307"/>
                  </a:lnTo>
                  <a:lnTo>
                    <a:pt x="1077" y="1304"/>
                  </a:lnTo>
                  <a:lnTo>
                    <a:pt x="1077" y="1302"/>
                  </a:lnTo>
                  <a:lnTo>
                    <a:pt x="1072" y="1298"/>
                  </a:lnTo>
                  <a:lnTo>
                    <a:pt x="1071" y="1296"/>
                  </a:lnTo>
                  <a:lnTo>
                    <a:pt x="1068" y="1293"/>
                  </a:lnTo>
                  <a:lnTo>
                    <a:pt x="1066" y="1291"/>
                  </a:lnTo>
                  <a:lnTo>
                    <a:pt x="1063" y="1288"/>
                  </a:lnTo>
                  <a:lnTo>
                    <a:pt x="1063" y="1288"/>
                  </a:lnTo>
                  <a:lnTo>
                    <a:pt x="1063" y="1287"/>
                  </a:lnTo>
                  <a:lnTo>
                    <a:pt x="1065" y="1285"/>
                  </a:lnTo>
                  <a:lnTo>
                    <a:pt x="1065" y="1285"/>
                  </a:lnTo>
                  <a:lnTo>
                    <a:pt x="1066" y="1287"/>
                  </a:lnTo>
                  <a:lnTo>
                    <a:pt x="1066" y="1287"/>
                  </a:lnTo>
                  <a:lnTo>
                    <a:pt x="1068" y="1288"/>
                  </a:lnTo>
                  <a:lnTo>
                    <a:pt x="1071" y="1285"/>
                  </a:lnTo>
                  <a:lnTo>
                    <a:pt x="1072" y="1287"/>
                  </a:lnTo>
                  <a:lnTo>
                    <a:pt x="1072" y="1285"/>
                  </a:lnTo>
                  <a:lnTo>
                    <a:pt x="1074" y="1285"/>
                  </a:lnTo>
                  <a:lnTo>
                    <a:pt x="1075" y="1284"/>
                  </a:lnTo>
                  <a:lnTo>
                    <a:pt x="1077" y="1284"/>
                  </a:lnTo>
                  <a:lnTo>
                    <a:pt x="1078" y="1284"/>
                  </a:lnTo>
                  <a:lnTo>
                    <a:pt x="1080" y="1281"/>
                  </a:lnTo>
                  <a:lnTo>
                    <a:pt x="1082" y="1279"/>
                  </a:lnTo>
                  <a:lnTo>
                    <a:pt x="1083" y="1278"/>
                  </a:lnTo>
                  <a:lnTo>
                    <a:pt x="1082" y="1278"/>
                  </a:lnTo>
                  <a:lnTo>
                    <a:pt x="1082" y="1276"/>
                  </a:lnTo>
                  <a:lnTo>
                    <a:pt x="1082" y="1278"/>
                  </a:lnTo>
                  <a:lnTo>
                    <a:pt x="1082" y="1278"/>
                  </a:lnTo>
                  <a:lnTo>
                    <a:pt x="1080" y="1279"/>
                  </a:lnTo>
                  <a:lnTo>
                    <a:pt x="1080" y="1279"/>
                  </a:lnTo>
                  <a:lnTo>
                    <a:pt x="1078" y="1279"/>
                  </a:lnTo>
                  <a:lnTo>
                    <a:pt x="1078" y="1279"/>
                  </a:lnTo>
                  <a:lnTo>
                    <a:pt x="1077" y="1279"/>
                  </a:lnTo>
                  <a:lnTo>
                    <a:pt x="1074" y="1281"/>
                  </a:lnTo>
                  <a:lnTo>
                    <a:pt x="1072" y="1281"/>
                  </a:lnTo>
                  <a:lnTo>
                    <a:pt x="1072" y="1281"/>
                  </a:lnTo>
                  <a:lnTo>
                    <a:pt x="1066" y="1281"/>
                  </a:lnTo>
                  <a:lnTo>
                    <a:pt x="1062" y="1278"/>
                  </a:lnTo>
                  <a:lnTo>
                    <a:pt x="1059" y="1276"/>
                  </a:lnTo>
                  <a:lnTo>
                    <a:pt x="1057" y="1273"/>
                  </a:lnTo>
                  <a:lnTo>
                    <a:pt x="1057" y="1270"/>
                  </a:lnTo>
                  <a:lnTo>
                    <a:pt x="1057" y="1270"/>
                  </a:lnTo>
                  <a:lnTo>
                    <a:pt x="1059" y="1269"/>
                  </a:lnTo>
                  <a:lnTo>
                    <a:pt x="1060" y="1267"/>
                  </a:lnTo>
                  <a:lnTo>
                    <a:pt x="1059" y="1267"/>
                  </a:lnTo>
                  <a:lnTo>
                    <a:pt x="1057" y="1269"/>
                  </a:lnTo>
                  <a:lnTo>
                    <a:pt x="1057" y="1269"/>
                  </a:lnTo>
                  <a:lnTo>
                    <a:pt x="1056" y="1270"/>
                  </a:lnTo>
                  <a:lnTo>
                    <a:pt x="1054" y="1270"/>
                  </a:lnTo>
                  <a:lnTo>
                    <a:pt x="1054" y="1269"/>
                  </a:lnTo>
                  <a:lnTo>
                    <a:pt x="1054" y="1267"/>
                  </a:lnTo>
                  <a:lnTo>
                    <a:pt x="1053" y="1267"/>
                  </a:lnTo>
                  <a:lnTo>
                    <a:pt x="1053" y="1269"/>
                  </a:lnTo>
                  <a:lnTo>
                    <a:pt x="1053" y="1267"/>
                  </a:lnTo>
                  <a:lnTo>
                    <a:pt x="1053" y="1267"/>
                  </a:lnTo>
                  <a:lnTo>
                    <a:pt x="1051" y="1267"/>
                  </a:lnTo>
                  <a:lnTo>
                    <a:pt x="1051" y="1267"/>
                  </a:lnTo>
                  <a:lnTo>
                    <a:pt x="1050" y="1266"/>
                  </a:lnTo>
                  <a:lnTo>
                    <a:pt x="1050" y="1267"/>
                  </a:lnTo>
                  <a:lnTo>
                    <a:pt x="1048" y="1267"/>
                  </a:lnTo>
                  <a:lnTo>
                    <a:pt x="1047" y="1267"/>
                  </a:lnTo>
                  <a:lnTo>
                    <a:pt x="1047" y="1266"/>
                  </a:lnTo>
                  <a:lnTo>
                    <a:pt x="1047" y="1267"/>
                  </a:lnTo>
                  <a:lnTo>
                    <a:pt x="1045" y="1266"/>
                  </a:lnTo>
                  <a:lnTo>
                    <a:pt x="1045" y="1264"/>
                  </a:lnTo>
                  <a:lnTo>
                    <a:pt x="1045" y="1264"/>
                  </a:lnTo>
                  <a:lnTo>
                    <a:pt x="1045" y="1264"/>
                  </a:lnTo>
                  <a:lnTo>
                    <a:pt x="1044" y="1264"/>
                  </a:lnTo>
                  <a:lnTo>
                    <a:pt x="1044" y="1263"/>
                  </a:lnTo>
                  <a:lnTo>
                    <a:pt x="1044" y="1261"/>
                  </a:lnTo>
                  <a:lnTo>
                    <a:pt x="1042" y="1260"/>
                  </a:lnTo>
                  <a:lnTo>
                    <a:pt x="1042" y="1255"/>
                  </a:lnTo>
                  <a:lnTo>
                    <a:pt x="1041" y="1253"/>
                  </a:lnTo>
                  <a:lnTo>
                    <a:pt x="1036" y="1253"/>
                  </a:lnTo>
                  <a:lnTo>
                    <a:pt x="1036" y="1252"/>
                  </a:lnTo>
                  <a:lnTo>
                    <a:pt x="1036" y="1250"/>
                  </a:lnTo>
                  <a:lnTo>
                    <a:pt x="1036" y="1249"/>
                  </a:lnTo>
                  <a:lnTo>
                    <a:pt x="1034" y="1246"/>
                  </a:lnTo>
                  <a:lnTo>
                    <a:pt x="1033" y="1244"/>
                  </a:lnTo>
                  <a:lnTo>
                    <a:pt x="1033" y="1243"/>
                  </a:lnTo>
                  <a:lnTo>
                    <a:pt x="1031" y="1243"/>
                  </a:lnTo>
                  <a:lnTo>
                    <a:pt x="1030" y="1243"/>
                  </a:lnTo>
                  <a:lnTo>
                    <a:pt x="1028" y="1244"/>
                  </a:lnTo>
                  <a:lnTo>
                    <a:pt x="1028" y="1244"/>
                  </a:lnTo>
                  <a:lnTo>
                    <a:pt x="1031" y="1244"/>
                  </a:lnTo>
                  <a:lnTo>
                    <a:pt x="1031" y="1244"/>
                  </a:lnTo>
                  <a:lnTo>
                    <a:pt x="1033" y="1246"/>
                  </a:lnTo>
                  <a:lnTo>
                    <a:pt x="1031" y="1246"/>
                  </a:lnTo>
                  <a:lnTo>
                    <a:pt x="1031" y="1244"/>
                  </a:lnTo>
                  <a:lnTo>
                    <a:pt x="1030" y="1244"/>
                  </a:lnTo>
                  <a:lnTo>
                    <a:pt x="1025" y="1246"/>
                  </a:lnTo>
                  <a:lnTo>
                    <a:pt x="1022" y="1246"/>
                  </a:lnTo>
                  <a:lnTo>
                    <a:pt x="1019" y="1246"/>
                  </a:lnTo>
                  <a:lnTo>
                    <a:pt x="1015" y="1247"/>
                  </a:lnTo>
                  <a:lnTo>
                    <a:pt x="1012" y="1247"/>
                  </a:lnTo>
                  <a:lnTo>
                    <a:pt x="1010" y="1249"/>
                  </a:lnTo>
                  <a:lnTo>
                    <a:pt x="1010" y="1249"/>
                  </a:lnTo>
                  <a:lnTo>
                    <a:pt x="1009" y="1247"/>
                  </a:lnTo>
                  <a:lnTo>
                    <a:pt x="1004" y="1247"/>
                  </a:lnTo>
                  <a:lnTo>
                    <a:pt x="1004" y="1246"/>
                  </a:lnTo>
                  <a:lnTo>
                    <a:pt x="1003" y="1246"/>
                  </a:lnTo>
                  <a:lnTo>
                    <a:pt x="1003" y="1246"/>
                  </a:lnTo>
                  <a:lnTo>
                    <a:pt x="1001" y="1247"/>
                  </a:lnTo>
                  <a:lnTo>
                    <a:pt x="999" y="1246"/>
                  </a:lnTo>
                  <a:lnTo>
                    <a:pt x="996" y="1246"/>
                  </a:lnTo>
                  <a:lnTo>
                    <a:pt x="996" y="1247"/>
                  </a:lnTo>
                  <a:lnTo>
                    <a:pt x="996" y="1249"/>
                  </a:lnTo>
                  <a:lnTo>
                    <a:pt x="993" y="1249"/>
                  </a:lnTo>
                  <a:lnTo>
                    <a:pt x="992" y="1247"/>
                  </a:lnTo>
                  <a:lnTo>
                    <a:pt x="990" y="1249"/>
                  </a:lnTo>
                  <a:lnTo>
                    <a:pt x="986" y="1247"/>
                  </a:lnTo>
                  <a:lnTo>
                    <a:pt x="984" y="1247"/>
                  </a:lnTo>
                  <a:lnTo>
                    <a:pt x="983" y="1249"/>
                  </a:lnTo>
                  <a:lnTo>
                    <a:pt x="983" y="1249"/>
                  </a:lnTo>
                  <a:lnTo>
                    <a:pt x="981" y="1249"/>
                  </a:lnTo>
                  <a:lnTo>
                    <a:pt x="981" y="1249"/>
                  </a:lnTo>
                  <a:lnTo>
                    <a:pt x="980" y="1249"/>
                  </a:lnTo>
                  <a:lnTo>
                    <a:pt x="980" y="1249"/>
                  </a:lnTo>
                  <a:lnTo>
                    <a:pt x="978" y="1249"/>
                  </a:lnTo>
                  <a:lnTo>
                    <a:pt x="977" y="1249"/>
                  </a:lnTo>
                  <a:lnTo>
                    <a:pt x="975" y="1249"/>
                  </a:lnTo>
                  <a:lnTo>
                    <a:pt x="972" y="1249"/>
                  </a:lnTo>
                  <a:lnTo>
                    <a:pt x="972" y="1249"/>
                  </a:lnTo>
                  <a:lnTo>
                    <a:pt x="971" y="1250"/>
                  </a:lnTo>
                  <a:lnTo>
                    <a:pt x="969" y="1249"/>
                  </a:lnTo>
                  <a:lnTo>
                    <a:pt x="968" y="1249"/>
                  </a:lnTo>
                  <a:lnTo>
                    <a:pt x="962" y="1247"/>
                  </a:lnTo>
                  <a:lnTo>
                    <a:pt x="962" y="1247"/>
                  </a:lnTo>
                  <a:lnTo>
                    <a:pt x="960" y="1246"/>
                  </a:lnTo>
                  <a:lnTo>
                    <a:pt x="960" y="1246"/>
                  </a:lnTo>
                  <a:lnTo>
                    <a:pt x="958" y="1247"/>
                  </a:lnTo>
                  <a:lnTo>
                    <a:pt x="954" y="1246"/>
                  </a:lnTo>
                  <a:lnTo>
                    <a:pt x="952" y="1246"/>
                  </a:lnTo>
                  <a:lnTo>
                    <a:pt x="951" y="1246"/>
                  </a:lnTo>
                  <a:lnTo>
                    <a:pt x="949" y="1246"/>
                  </a:lnTo>
                  <a:lnTo>
                    <a:pt x="946" y="1244"/>
                  </a:lnTo>
                  <a:lnTo>
                    <a:pt x="943" y="1246"/>
                  </a:lnTo>
                  <a:lnTo>
                    <a:pt x="942" y="1246"/>
                  </a:lnTo>
                  <a:lnTo>
                    <a:pt x="939" y="1244"/>
                  </a:lnTo>
                  <a:lnTo>
                    <a:pt x="936" y="1243"/>
                  </a:lnTo>
                  <a:lnTo>
                    <a:pt x="933" y="1243"/>
                  </a:lnTo>
                  <a:lnTo>
                    <a:pt x="931" y="1243"/>
                  </a:lnTo>
                  <a:lnTo>
                    <a:pt x="930" y="1243"/>
                  </a:lnTo>
                  <a:lnTo>
                    <a:pt x="928" y="1241"/>
                  </a:lnTo>
                  <a:lnTo>
                    <a:pt x="927" y="1243"/>
                  </a:lnTo>
                  <a:lnTo>
                    <a:pt x="925" y="1241"/>
                  </a:lnTo>
                  <a:lnTo>
                    <a:pt x="920" y="1241"/>
                  </a:lnTo>
                  <a:lnTo>
                    <a:pt x="919" y="1238"/>
                  </a:lnTo>
                  <a:lnTo>
                    <a:pt x="919" y="1237"/>
                  </a:lnTo>
                  <a:lnTo>
                    <a:pt x="919" y="1235"/>
                  </a:lnTo>
                  <a:lnTo>
                    <a:pt x="917" y="1232"/>
                  </a:lnTo>
                  <a:lnTo>
                    <a:pt x="917" y="1229"/>
                  </a:lnTo>
                  <a:lnTo>
                    <a:pt x="917" y="1226"/>
                  </a:lnTo>
                  <a:lnTo>
                    <a:pt x="916" y="1225"/>
                  </a:lnTo>
                  <a:lnTo>
                    <a:pt x="916" y="1225"/>
                  </a:lnTo>
                  <a:lnTo>
                    <a:pt x="914" y="1223"/>
                  </a:lnTo>
                  <a:lnTo>
                    <a:pt x="913" y="1222"/>
                  </a:lnTo>
                  <a:lnTo>
                    <a:pt x="908" y="1222"/>
                  </a:lnTo>
                  <a:lnTo>
                    <a:pt x="908" y="1222"/>
                  </a:lnTo>
                  <a:lnTo>
                    <a:pt x="905" y="1222"/>
                  </a:lnTo>
                  <a:lnTo>
                    <a:pt x="904" y="1223"/>
                  </a:lnTo>
                  <a:lnTo>
                    <a:pt x="899" y="1225"/>
                  </a:lnTo>
                  <a:lnTo>
                    <a:pt x="899" y="1225"/>
                  </a:lnTo>
                  <a:lnTo>
                    <a:pt x="898" y="1226"/>
                  </a:lnTo>
                  <a:lnTo>
                    <a:pt x="898" y="1228"/>
                  </a:lnTo>
                  <a:lnTo>
                    <a:pt x="896" y="1228"/>
                  </a:lnTo>
                  <a:lnTo>
                    <a:pt x="893" y="1228"/>
                  </a:lnTo>
                  <a:lnTo>
                    <a:pt x="890" y="1231"/>
                  </a:lnTo>
                  <a:lnTo>
                    <a:pt x="889" y="1231"/>
                  </a:lnTo>
                  <a:lnTo>
                    <a:pt x="887" y="1231"/>
                  </a:lnTo>
                  <a:lnTo>
                    <a:pt x="886" y="1229"/>
                  </a:lnTo>
                  <a:lnTo>
                    <a:pt x="882" y="1228"/>
                  </a:lnTo>
                  <a:lnTo>
                    <a:pt x="881" y="1228"/>
                  </a:lnTo>
                  <a:lnTo>
                    <a:pt x="878" y="1228"/>
                  </a:lnTo>
                  <a:lnTo>
                    <a:pt x="876" y="1228"/>
                  </a:lnTo>
                  <a:lnTo>
                    <a:pt x="873" y="1226"/>
                  </a:lnTo>
                  <a:lnTo>
                    <a:pt x="873" y="1225"/>
                  </a:lnTo>
                  <a:lnTo>
                    <a:pt x="872" y="1225"/>
                  </a:lnTo>
                  <a:lnTo>
                    <a:pt x="867" y="1222"/>
                  </a:lnTo>
                  <a:lnTo>
                    <a:pt x="864" y="1220"/>
                  </a:lnTo>
                  <a:lnTo>
                    <a:pt x="863" y="1218"/>
                  </a:lnTo>
                  <a:lnTo>
                    <a:pt x="863" y="1217"/>
                  </a:lnTo>
                  <a:lnTo>
                    <a:pt x="861" y="1215"/>
                  </a:lnTo>
                  <a:lnTo>
                    <a:pt x="858" y="1214"/>
                  </a:lnTo>
                  <a:lnTo>
                    <a:pt x="855" y="1212"/>
                  </a:lnTo>
                  <a:lnTo>
                    <a:pt x="854" y="1212"/>
                  </a:lnTo>
                  <a:lnTo>
                    <a:pt x="851" y="1212"/>
                  </a:lnTo>
                  <a:lnTo>
                    <a:pt x="851" y="1212"/>
                  </a:lnTo>
                  <a:lnTo>
                    <a:pt x="849" y="1211"/>
                  </a:lnTo>
                  <a:lnTo>
                    <a:pt x="846" y="1208"/>
                  </a:lnTo>
                  <a:lnTo>
                    <a:pt x="846" y="1208"/>
                  </a:lnTo>
                  <a:lnTo>
                    <a:pt x="845" y="1205"/>
                  </a:lnTo>
                  <a:lnTo>
                    <a:pt x="845" y="1203"/>
                  </a:lnTo>
                  <a:lnTo>
                    <a:pt x="843" y="1200"/>
                  </a:lnTo>
                  <a:lnTo>
                    <a:pt x="843" y="1199"/>
                  </a:lnTo>
                  <a:lnTo>
                    <a:pt x="841" y="1199"/>
                  </a:lnTo>
                  <a:lnTo>
                    <a:pt x="841" y="1197"/>
                  </a:lnTo>
                  <a:lnTo>
                    <a:pt x="841" y="1196"/>
                  </a:lnTo>
                  <a:lnTo>
                    <a:pt x="841" y="1196"/>
                  </a:lnTo>
                  <a:lnTo>
                    <a:pt x="840" y="1194"/>
                  </a:lnTo>
                  <a:lnTo>
                    <a:pt x="838" y="1194"/>
                  </a:lnTo>
                  <a:lnTo>
                    <a:pt x="838" y="1193"/>
                  </a:lnTo>
                  <a:lnTo>
                    <a:pt x="838" y="1191"/>
                  </a:lnTo>
                  <a:lnTo>
                    <a:pt x="838" y="1190"/>
                  </a:lnTo>
                  <a:lnTo>
                    <a:pt x="837" y="1188"/>
                  </a:lnTo>
                  <a:lnTo>
                    <a:pt x="835" y="1187"/>
                  </a:lnTo>
                  <a:lnTo>
                    <a:pt x="834" y="1184"/>
                  </a:lnTo>
                  <a:lnTo>
                    <a:pt x="832" y="1184"/>
                  </a:lnTo>
                  <a:lnTo>
                    <a:pt x="832" y="1182"/>
                  </a:lnTo>
                  <a:lnTo>
                    <a:pt x="831" y="1179"/>
                  </a:lnTo>
                  <a:lnTo>
                    <a:pt x="831" y="1179"/>
                  </a:lnTo>
                  <a:lnTo>
                    <a:pt x="825" y="1182"/>
                  </a:lnTo>
                  <a:lnTo>
                    <a:pt x="823" y="1180"/>
                  </a:lnTo>
                  <a:lnTo>
                    <a:pt x="819" y="1177"/>
                  </a:lnTo>
                  <a:lnTo>
                    <a:pt x="819" y="1177"/>
                  </a:lnTo>
                  <a:lnTo>
                    <a:pt x="819" y="1177"/>
                  </a:lnTo>
                  <a:lnTo>
                    <a:pt x="819" y="1176"/>
                  </a:lnTo>
                  <a:lnTo>
                    <a:pt x="820" y="1176"/>
                  </a:lnTo>
                  <a:lnTo>
                    <a:pt x="820" y="1177"/>
                  </a:lnTo>
                  <a:lnTo>
                    <a:pt x="822" y="1176"/>
                  </a:lnTo>
                  <a:lnTo>
                    <a:pt x="822" y="1176"/>
                  </a:lnTo>
                  <a:lnTo>
                    <a:pt x="820" y="1174"/>
                  </a:lnTo>
                  <a:lnTo>
                    <a:pt x="819" y="1174"/>
                  </a:lnTo>
                  <a:lnTo>
                    <a:pt x="819" y="1176"/>
                  </a:lnTo>
                  <a:lnTo>
                    <a:pt x="817" y="1176"/>
                  </a:lnTo>
                  <a:lnTo>
                    <a:pt x="817" y="1177"/>
                  </a:lnTo>
                  <a:lnTo>
                    <a:pt x="817" y="1179"/>
                  </a:lnTo>
                  <a:lnTo>
                    <a:pt x="817" y="1180"/>
                  </a:lnTo>
                  <a:lnTo>
                    <a:pt x="817" y="1180"/>
                  </a:lnTo>
                  <a:lnTo>
                    <a:pt x="816" y="1182"/>
                  </a:lnTo>
                  <a:lnTo>
                    <a:pt x="814" y="1182"/>
                  </a:lnTo>
                  <a:lnTo>
                    <a:pt x="813" y="1182"/>
                  </a:lnTo>
                  <a:lnTo>
                    <a:pt x="813" y="1182"/>
                  </a:lnTo>
                  <a:lnTo>
                    <a:pt x="811" y="1184"/>
                  </a:lnTo>
                  <a:lnTo>
                    <a:pt x="811" y="1182"/>
                  </a:lnTo>
                  <a:lnTo>
                    <a:pt x="808" y="1182"/>
                  </a:lnTo>
                  <a:lnTo>
                    <a:pt x="807" y="1182"/>
                  </a:lnTo>
                  <a:lnTo>
                    <a:pt x="807" y="1182"/>
                  </a:lnTo>
                  <a:lnTo>
                    <a:pt x="807" y="1182"/>
                  </a:lnTo>
                  <a:lnTo>
                    <a:pt x="805" y="1184"/>
                  </a:lnTo>
                  <a:lnTo>
                    <a:pt x="807" y="1185"/>
                  </a:lnTo>
                  <a:lnTo>
                    <a:pt x="807" y="1187"/>
                  </a:lnTo>
                  <a:lnTo>
                    <a:pt x="808" y="1188"/>
                  </a:lnTo>
                  <a:lnTo>
                    <a:pt x="808" y="1188"/>
                  </a:lnTo>
                  <a:lnTo>
                    <a:pt x="807" y="1188"/>
                  </a:lnTo>
                  <a:lnTo>
                    <a:pt x="807" y="1188"/>
                  </a:lnTo>
                  <a:lnTo>
                    <a:pt x="805" y="1188"/>
                  </a:lnTo>
                  <a:lnTo>
                    <a:pt x="803" y="1190"/>
                  </a:lnTo>
                  <a:lnTo>
                    <a:pt x="802" y="1190"/>
                  </a:lnTo>
                  <a:lnTo>
                    <a:pt x="802" y="1191"/>
                  </a:lnTo>
                  <a:lnTo>
                    <a:pt x="803" y="1191"/>
                  </a:lnTo>
                  <a:lnTo>
                    <a:pt x="805" y="1191"/>
                  </a:lnTo>
                  <a:lnTo>
                    <a:pt x="807" y="1191"/>
                  </a:lnTo>
                  <a:lnTo>
                    <a:pt x="807" y="1191"/>
                  </a:lnTo>
                  <a:lnTo>
                    <a:pt x="807" y="1193"/>
                  </a:lnTo>
                  <a:lnTo>
                    <a:pt x="807" y="1193"/>
                  </a:lnTo>
                  <a:lnTo>
                    <a:pt x="808" y="1197"/>
                  </a:lnTo>
                  <a:lnTo>
                    <a:pt x="810" y="1197"/>
                  </a:lnTo>
                  <a:lnTo>
                    <a:pt x="810" y="1200"/>
                  </a:lnTo>
                  <a:lnTo>
                    <a:pt x="811" y="1200"/>
                  </a:lnTo>
                  <a:lnTo>
                    <a:pt x="811" y="1202"/>
                  </a:lnTo>
                  <a:lnTo>
                    <a:pt x="811" y="1203"/>
                  </a:lnTo>
                  <a:lnTo>
                    <a:pt x="813" y="1203"/>
                  </a:lnTo>
                  <a:lnTo>
                    <a:pt x="813" y="1205"/>
                  </a:lnTo>
                  <a:lnTo>
                    <a:pt x="814" y="1208"/>
                  </a:lnTo>
                  <a:lnTo>
                    <a:pt x="816" y="1211"/>
                  </a:lnTo>
                  <a:lnTo>
                    <a:pt x="816" y="1211"/>
                  </a:lnTo>
                  <a:lnTo>
                    <a:pt x="816" y="1212"/>
                  </a:lnTo>
                  <a:lnTo>
                    <a:pt x="816" y="1214"/>
                  </a:lnTo>
                  <a:lnTo>
                    <a:pt x="816" y="1214"/>
                  </a:lnTo>
                  <a:lnTo>
                    <a:pt x="817" y="1215"/>
                  </a:lnTo>
                  <a:lnTo>
                    <a:pt x="819" y="1217"/>
                  </a:lnTo>
                  <a:lnTo>
                    <a:pt x="820" y="1217"/>
                  </a:lnTo>
                  <a:lnTo>
                    <a:pt x="822" y="1217"/>
                  </a:lnTo>
                  <a:lnTo>
                    <a:pt x="820" y="1218"/>
                  </a:lnTo>
                  <a:lnTo>
                    <a:pt x="822" y="1220"/>
                  </a:lnTo>
                  <a:lnTo>
                    <a:pt x="823" y="1222"/>
                  </a:lnTo>
                  <a:lnTo>
                    <a:pt x="825" y="1222"/>
                  </a:lnTo>
                  <a:lnTo>
                    <a:pt x="828" y="1225"/>
                  </a:lnTo>
                  <a:lnTo>
                    <a:pt x="831" y="1226"/>
                  </a:lnTo>
                  <a:lnTo>
                    <a:pt x="832" y="1229"/>
                  </a:lnTo>
                  <a:lnTo>
                    <a:pt x="832" y="1229"/>
                  </a:lnTo>
                  <a:lnTo>
                    <a:pt x="832" y="1229"/>
                  </a:lnTo>
                  <a:lnTo>
                    <a:pt x="831" y="1228"/>
                  </a:lnTo>
                  <a:lnTo>
                    <a:pt x="831" y="1229"/>
                  </a:lnTo>
                  <a:lnTo>
                    <a:pt x="831" y="1229"/>
                  </a:lnTo>
                  <a:lnTo>
                    <a:pt x="831" y="1231"/>
                  </a:lnTo>
                  <a:lnTo>
                    <a:pt x="832" y="1232"/>
                  </a:lnTo>
                  <a:lnTo>
                    <a:pt x="832" y="1232"/>
                  </a:lnTo>
                  <a:lnTo>
                    <a:pt x="834" y="1234"/>
                  </a:lnTo>
                  <a:lnTo>
                    <a:pt x="832" y="1237"/>
                  </a:lnTo>
                  <a:lnTo>
                    <a:pt x="832" y="1237"/>
                  </a:lnTo>
                  <a:lnTo>
                    <a:pt x="832" y="1237"/>
                  </a:lnTo>
                  <a:lnTo>
                    <a:pt x="831" y="1237"/>
                  </a:lnTo>
                  <a:lnTo>
                    <a:pt x="831" y="1237"/>
                  </a:lnTo>
                  <a:lnTo>
                    <a:pt x="831" y="1238"/>
                  </a:lnTo>
                  <a:lnTo>
                    <a:pt x="832" y="1240"/>
                  </a:lnTo>
                  <a:lnTo>
                    <a:pt x="832" y="1241"/>
                  </a:lnTo>
                  <a:lnTo>
                    <a:pt x="834" y="1243"/>
                  </a:lnTo>
                  <a:lnTo>
                    <a:pt x="834" y="1244"/>
                  </a:lnTo>
                  <a:lnTo>
                    <a:pt x="837" y="1246"/>
                  </a:lnTo>
                  <a:lnTo>
                    <a:pt x="837" y="1247"/>
                  </a:lnTo>
                  <a:lnTo>
                    <a:pt x="837" y="1250"/>
                  </a:lnTo>
                  <a:lnTo>
                    <a:pt x="838" y="1252"/>
                  </a:lnTo>
                  <a:lnTo>
                    <a:pt x="840" y="1253"/>
                  </a:lnTo>
                  <a:lnTo>
                    <a:pt x="840" y="1253"/>
                  </a:lnTo>
                  <a:lnTo>
                    <a:pt x="841" y="1253"/>
                  </a:lnTo>
                  <a:lnTo>
                    <a:pt x="841" y="1253"/>
                  </a:lnTo>
                  <a:lnTo>
                    <a:pt x="840" y="1249"/>
                  </a:lnTo>
                  <a:lnTo>
                    <a:pt x="840" y="1246"/>
                  </a:lnTo>
                  <a:lnTo>
                    <a:pt x="840" y="1246"/>
                  </a:lnTo>
                  <a:lnTo>
                    <a:pt x="840" y="1244"/>
                  </a:lnTo>
                  <a:lnTo>
                    <a:pt x="841" y="1243"/>
                  </a:lnTo>
                  <a:lnTo>
                    <a:pt x="841" y="1241"/>
                  </a:lnTo>
                  <a:lnTo>
                    <a:pt x="843" y="1238"/>
                  </a:lnTo>
                  <a:lnTo>
                    <a:pt x="845" y="1237"/>
                  </a:lnTo>
                  <a:lnTo>
                    <a:pt x="846" y="1235"/>
                  </a:lnTo>
                  <a:lnTo>
                    <a:pt x="848" y="1238"/>
                  </a:lnTo>
                  <a:lnTo>
                    <a:pt x="849" y="1240"/>
                  </a:lnTo>
                  <a:lnTo>
                    <a:pt x="851" y="1241"/>
                  </a:lnTo>
                  <a:lnTo>
                    <a:pt x="849" y="1243"/>
                  </a:lnTo>
                  <a:lnTo>
                    <a:pt x="849" y="1244"/>
                  </a:lnTo>
                  <a:lnTo>
                    <a:pt x="849" y="1246"/>
                  </a:lnTo>
                  <a:lnTo>
                    <a:pt x="849" y="1246"/>
                  </a:lnTo>
                  <a:lnTo>
                    <a:pt x="849" y="1247"/>
                  </a:lnTo>
                  <a:lnTo>
                    <a:pt x="851" y="1249"/>
                  </a:lnTo>
                  <a:lnTo>
                    <a:pt x="851" y="1250"/>
                  </a:lnTo>
                  <a:lnTo>
                    <a:pt x="851" y="1252"/>
                  </a:lnTo>
                  <a:lnTo>
                    <a:pt x="849" y="1253"/>
                  </a:lnTo>
                  <a:lnTo>
                    <a:pt x="848" y="1257"/>
                  </a:lnTo>
                  <a:lnTo>
                    <a:pt x="848" y="1257"/>
                  </a:lnTo>
                  <a:lnTo>
                    <a:pt x="846" y="1257"/>
                  </a:lnTo>
                  <a:lnTo>
                    <a:pt x="848" y="1257"/>
                  </a:lnTo>
                  <a:lnTo>
                    <a:pt x="848" y="1257"/>
                  </a:lnTo>
                  <a:lnTo>
                    <a:pt x="848" y="1258"/>
                  </a:lnTo>
                  <a:lnTo>
                    <a:pt x="848" y="1258"/>
                  </a:lnTo>
                  <a:lnTo>
                    <a:pt x="846" y="1260"/>
                  </a:lnTo>
                  <a:lnTo>
                    <a:pt x="848" y="1261"/>
                  </a:lnTo>
                  <a:lnTo>
                    <a:pt x="849" y="1261"/>
                  </a:lnTo>
                  <a:lnTo>
                    <a:pt x="849" y="1261"/>
                  </a:lnTo>
                  <a:lnTo>
                    <a:pt x="849" y="1261"/>
                  </a:lnTo>
                  <a:lnTo>
                    <a:pt x="851" y="1260"/>
                  </a:lnTo>
                  <a:lnTo>
                    <a:pt x="851" y="1261"/>
                  </a:lnTo>
                  <a:lnTo>
                    <a:pt x="851" y="1261"/>
                  </a:lnTo>
                  <a:lnTo>
                    <a:pt x="852" y="1261"/>
                  </a:lnTo>
                  <a:lnTo>
                    <a:pt x="852" y="1261"/>
                  </a:lnTo>
                  <a:lnTo>
                    <a:pt x="852" y="1264"/>
                  </a:lnTo>
                  <a:lnTo>
                    <a:pt x="854" y="1264"/>
                  </a:lnTo>
                  <a:lnTo>
                    <a:pt x="854" y="1266"/>
                  </a:lnTo>
                  <a:lnTo>
                    <a:pt x="857" y="1266"/>
                  </a:lnTo>
                  <a:lnTo>
                    <a:pt x="858" y="1266"/>
                  </a:lnTo>
                  <a:lnTo>
                    <a:pt x="861" y="1263"/>
                  </a:lnTo>
                  <a:lnTo>
                    <a:pt x="863" y="1263"/>
                  </a:lnTo>
                  <a:lnTo>
                    <a:pt x="867" y="1263"/>
                  </a:lnTo>
                  <a:lnTo>
                    <a:pt x="872" y="1264"/>
                  </a:lnTo>
                  <a:lnTo>
                    <a:pt x="878" y="1264"/>
                  </a:lnTo>
                  <a:lnTo>
                    <a:pt x="878" y="1264"/>
                  </a:lnTo>
                  <a:lnTo>
                    <a:pt x="881" y="1263"/>
                  </a:lnTo>
                  <a:lnTo>
                    <a:pt x="884" y="1261"/>
                  </a:lnTo>
                  <a:lnTo>
                    <a:pt x="884" y="1261"/>
                  </a:lnTo>
                  <a:lnTo>
                    <a:pt x="886" y="1260"/>
                  </a:lnTo>
                  <a:lnTo>
                    <a:pt x="886" y="1258"/>
                  </a:lnTo>
                  <a:lnTo>
                    <a:pt x="886" y="1258"/>
                  </a:lnTo>
                  <a:lnTo>
                    <a:pt x="887" y="1257"/>
                  </a:lnTo>
                  <a:lnTo>
                    <a:pt x="887" y="1257"/>
                  </a:lnTo>
                  <a:lnTo>
                    <a:pt x="887" y="1255"/>
                  </a:lnTo>
                  <a:lnTo>
                    <a:pt x="889" y="1253"/>
                  </a:lnTo>
                  <a:lnTo>
                    <a:pt x="893" y="1250"/>
                  </a:lnTo>
                  <a:lnTo>
                    <a:pt x="896" y="1247"/>
                  </a:lnTo>
                  <a:lnTo>
                    <a:pt x="896" y="1247"/>
                  </a:lnTo>
                  <a:lnTo>
                    <a:pt x="898" y="1246"/>
                  </a:lnTo>
                  <a:lnTo>
                    <a:pt x="898" y="1244"/>
                  </a:lnTo>
                  <a:lnTo>
                    <a:pt x="904" y="1241"/>
                  </a:lnTo>
                  <a:lnTo>
                    <a:pt x="904" y="1238"/>
                  </a:lnTo>
                  <a:lnTo>
                    <a:pt x="905" y="1237"/>
                  </a:lnTo>
                  <a:lnTo>
                    <a:pt x="905" y="1237"/>
                  </a:lnTo>
                  <a:lnTo>
                    <a:pt x="907" y="1235"/>
                  </a:lnTo>
                  <a:lnTo>
                    <a:pt x="907" y="1235"/>
                  </a:lnTo>
                  <a:lnTo>
                    <a:pt x="907" y="1235"/>
                  </a:lnTo>
                  <a:lnTo>
                    <a:pt x="908" y="1235"/>
                  </a:lnTo>
                  <a:lnTo>
                    <a:pt x="908" y="1234"/>
                  </a:lnTo>
                  <a:lnTo>
                    <a:pt x="908" y="1232"/>
                  </a:lnTo>
                  <a:lnTo>
                    <a:pt x="910" y="1234"/>
                  </a:lnTo>
                  <a:lnTo>
                    <a:pt x="910" y="1234"/>
                  </a:lnTo>
                  <a:lnTo>
                    <a:pt x="910" y="1235"/>
                  </a:lnTo>
                  <a:lnTo>
                    <a:pt x="910" y="1237"/>
                  </a:lnTo>
                  <a:lnTo>
                    <a:pt x="908" y="1240"/>
                  </a:lnTo>
                  <a:lnTo>
                    <a:pt x="908" y="1241"/>
                  </a:lnTo>
                  <a:lnTo>
                    <a:pt x="908" y="1241"/>
                  </a:lnTo>
                  <a:lnTo>
                    <a:pt x="908" y="1243"/>
                  </a:lnTo>
                  <a:lnTo>
                    <a:pt x="908" y="1244"/>
                  </a:lnTo>
                  <a:lnTo>
                    <a:pt x="908" y="1250"/>
                  </a:lnTo>
                  <a:lnTo>
                    <a:pt x="908" y="1252"/>
                  </a:lnTo>
                  <a:lnTo>
                    <a:pt x="910" y="1255"/>
                  </a:lnTo>
                  <a:lnTo>
                    <a:pt x="911" y="1258"/>
                  </a:lnTo>
                  <a:lnTo>
                    <a:pt x="914" y="1261"/>
                  </a:lnTo>
                  <a:lnTo>
                    <a:pt x="916" y="1263"/>
                  </a:lnTo>
                  <a:lnTo>
                    <a:pt x="917" y="1266"/>
                  </a:lnTo>
                  <a:lnTo>
                    <a:pt x="919" y="1266"/>
                  </a:lnTo>
                  <a:lnTo>
                    <a:pt x="924" y="1267"/>
                  </a:lnTo>
                  <a:lnTo>
                    <a:pt x="927" y="1269"/>
                  </a:lnTo>
                  <a:lnTo>
                    <a:pt x="930" y="1269"/>
                  </a:lnTo>
                  <a:lnTo>
                    <a:pt x="933" y="1270"/>
                  </a:lnTo>
                  <a:lnTo>
                    <a:pt x="934" y="1270"/>
                  </a:lnTo>
                  <a:lnTo>
                    <a:pt x="934" y="1270"/>
                  </a:lnTo>
                  <a:lnTo>
                    <a:pt x="936" y="1270"/>
                  </a:lnTo>
                  <a:lnTo>
                    <a:pt x="939" y="1272"/>
                  </a:lnTo>
                  <a:lnTo>
                    <a:pt x="939" y="1273"/>
                  </a:lnTo>
                  <a:lnTo>
                    <a:pt x="940" y="1273"/>
                  </a:lnTo>
                  <a:lnTo>
                    <a:pt x="940" y="1275"/>
                  </a:lnTo>
                  <a:lnTo>
                    <a:pt x="942" y="1276"/>
                  </a:lnTo>
                  <a:lnTo>
                    <a:pt x="943" y="1279"/>
                  </a:lnTo>
                  <a:lnTo>
                    <a:pt x="945" y="1281"/>
                  </a:lnTo>
                  <a:lnTo>
                    <a:pt x="946" y="1282"/>
                  </a:lnTo>
                  <a:lnTo>
                    <a:pt x="948" y="1284"/>
                  </a:lnTo>
                  <a:lnTo>
                    <a:pt x="949" y="1284"/>
                  </a:lnTo>
                  <a:lnTo>
                    <a:pt x="951" y="1285"/>
                  </a:lnTo>
                  <a:lnTo>
                    <a:pt x="951" y="1285"/>
                  </a:lnTo>
                  <a:lnTo>
                    <a:pt x="951" y="1287"/>
                  </a:lnTo>
                  <a:lnTo>
                    <a:pt x="951" y="1288"/>
                  </a:lnTo>
                  <a:lnTo>
                    <a:pt x="949" y="1291"/>
                  </a:lnTo>
                  <a:lnTo>
                    <a:pt x="949" y="1291"/>
                  </a:lnTo>
                  <a:lnTo>
                    <a:pt x="948" y="1295"/>
                  </a:lnTo>
                  <a:lnTo>
                    <a:pt x="946" y="1298"/>
                  </a:lnTo>
                  <a:lnTo>
                    <a:pt x="945" y="1299"/>
                  </a:lnTo>
                  <a:lnTo>
                    <a:pt x="942" y="1301"/>
                  </a:lnTo>
                  <a:lnTo>
                    <a:pt x="940" y="1304"/>
                  </a:lnTo>
                  <a:lnTo>
                    <a:pt x="937" y="1307"/>
                  </a:lnTo>
                  <a:lnTo>
                    <a:pt x="936" y="1311"/>
                  </a:lnTo>
                  <a:lnTo>
                    <a:pt x="934" y="1313"/>
                  </a:lnTo>
                  <a:lnTo>
                    <a:pt x="933" y="1313"/>
                  </a:lnTo>
                  <a:lnTo>
                    <a:pt x="933" y="1313"/>
                  </a:lnTo>
                  <a:lnTo>
                    <a:pt x="931" y="1313"/>
                  </a:lnTo>
                  <a:lnTo>
                    <a:pt x="931" y="1311"/>
                  </a:lnTo>
                  <a:lnTo>
                    <a:pt x="931" y="1310"/>
                  </a:lnTo>
                  <a:lnTo>
                    <a:pt x="931" y="1310"/>
                  </a:lnTo>
                  <a:lnTo>
                    <a:pt x="930" y="1310"/>
                  </a:lnTo>
                  <a:lnTo>
                    <a:pt x="928" y="1313"/>
                  </a:lnTo>
                  <a:lnTo>
                    <a:pt x="927" y="1314"/>
                  </a:lnTo>
                  <a:lnTo>
                    <a:pt x="927" y="1316"/>
                  </a:lnTo>
                  <a:lnTo>
                    <a:pt x="927" y="1319"/>
                  </a:lnTo>
                  <a:lnTo>
                    <a:pt x="925" y="1320"/>
                  </a:lnTo>
                  <a:lnTo>
                    <a:pt x="925" y="1322"/>
                  </a:lnTo>
                  <a:lnTo>
                    <a:pt x="925" y="1323"/>
                  </a:lnTo>
                  <a:lnTo>
                    <a:pt x="927" y="1325"/>
                  </a:lnTo>
                  <a:lnTo>
                    <a:pt x="927" y="1328"/>
                  </a:lnTo>
                  <a:lnTo>
                    <a:pt x="927" y="1329"/>
                  </a:lnTo>
                  <a:lnTo>
                    <a:pt x="927" y="1331"/>
                  </a:lnTo>
                  <a:lnTo>
                    <a:pt x="925" y="1331"/>
                  </a:lnTo>
                  <a:lnTo>
                    <a:pt x="925" y="1331"/>
                  </a:lnTo>
                  <a:lnTo>
                    <a:pt x="922" y="1331"/>
                  </a:lnTo>
                  <a:lnTo>
                    <a:pt x="919" y="1333"/>
                  </a:lnTo>
                  <a:lnTo>
                    <a:pt x="916" y="1333"/>
                  </a:lnTo>
                  <a:lnTo>
                    <a:pt x="914" y="1334"/>
                  </a:lnTo>
                  <a:lnTo>
                    <a:pt x="913" y="1336"/>
                  </a:lnTo>
                  <a:lnTo>
                    <a:pt x="911" y="1342"/>
                  </a:lnTo>
                  <a:lnTo>
                    <a:pt x="908" y="1345"/>
                  </a:lnTo>
                  <a:lnTo>
                    <a:pt x="907" y="1345"/>
                  </a:lnTo>
                  <a:lnTo>
                    <a:pt x="904" y="1345"/>
                  </a:lnTo>
                  <a:lnTo>
                    <a:pt x="899" y="1345"/>
                  </a:lnTo>
                  <a:lnTo>
                    <a:pt x="898" y="1346"/>
                  </a:lnTo>
                  <a:lnTo>
                    <a:pt x="895" y="1349"/>
                  </a:lnTo>
                  <a:lnTo>
                    <a:pt x="895" y="1351"/>
                  </a:lnTo>
                  <a:lnTo>
                    <a:pt x="895" y="1351"/>
                  </a:lnTo>
                  <a:lnTo>
                    <a:pt x="896" y="1352"/>
                  </a:lnTo>
                  <a:lnTo>
                    <a:pt x="895" y="1352"/>
                  </a:lnTo>
                  <a:lnTo>
                    <a:pt x="895" y="1355"/>
                  </a:lnTo>
                  <a:lnTo>
                    <a:pt x="893" y="1357"/>
                  </a:lnTo>
                  <a:lnTo>
                    <a:pt x="889" y="1357"/>
                  </a:lnTo>
                  <a:lnTo>
                    <a:pt x="889" y="1357"/>
                  </a:lnTo>
                  <a:lnTo>
                    <a:pt x="887" y="1357"/>
                  </a:lnTo>
                  <a:lnTo>
                    <a:pt x="884" y="1357"/>
                  </a:lnTo>
                  <a:lnTo>
                    <a:pt x="881" y="1357"/>
                  </a:lnTo>
                  <a:lnTo>
                    <a:pt x="879" y="1358"/>
                  </a:lnTo>
                  <a:lnTo>
                    <a:pt x="876" y="1358"/>
                  </a:lnTo>
                  <a:lnTo>
                    <a:pt x="875" y="1360"/>
                  </a:lnTo>
                  <a:lnTo>
                    <a:pt x="870" y="1360"/>
                  </a:lnTo>
                  <a:lnTo>
                    <a:pt x="869" y="1361"/>
                  </a:lnTo>
                  <a:lnTo>
                    <a:pt x="863" y="1363"/>
                  </a:lnTo>
                  <a:lnTo>
                    <a:pt x="861" y="1364"/>
                  </a:lnTo>
                  <a:lnTo>
                    <a:pt x="860" y="1366"/>
                  </a:lnTo>
                  <a:lnTo>
                    <a:pt x="858" y="1368"/>
                  </a:lnTo>
                  <a:lnTo>
                    <a:pt x="857" y="1371"/>
                  </a:lnTo>
                  <a:lnTo>
                    <a:pt x="858" y="1372"/>
                  </a:lnTo>
                  <a:lnTo>
                    <a:pt x="858" y="1374"/>
                  </a:lnTo>
                  <a:lnTo>
                    <a:pt x="857" y="1375"/>
                  </a:lnTo>
                  <a:lnTo>
                    <a:pt x="855" y="1375"/>
                  </a:lnTo>
                  <a:lnTo>
                    <a:pt x="854" y="1377"/>
                  </a:lnTo>
                  <a:lnTo>
                    <a:pt x="852" y="1377"/>
                  </a:lnTo>
                  <a:lnTo>
                    <a:pt x="851" y="1378"/>
                  </a:lnTo>
                  <a:lnTo>
                    <a:pt x="851" y="1378"/>
                  </a:lnTo>
                  <a:lnTo>
                    <a:pt x="848" y="1380"/>
                  </a:lnTo>
                  <a:lnTo>
                    <a:pt x="843" y="1381"/>
                  </a:lnTo>
                  <a:lnTo>
                    <a:pt x="837" y="1381"/>
                  </a:lnTo>
                  <a:lnTo>
                    <a:pt x="835" y="1383"/>
                  </a:lnTo>
                  <a:lnTo>
                    <a:pt x="832" y="1384"/>
                  </a:lnTo>
                  <a:lnTo>
                    <a:pt x="829" y="1384"/>
                  </a:lnTo>
                  <a:lnTo>
                    <a:pt x="825" y="1386"/>
                  </a:lnTo>
                  <a:lnTo>
                    <a:pt x="823" y="1387"/>
                  </a:lnTo>
                  <a:lnTo>
                    <a:pt x="820" y="1389"/>
                  </a:lnTo>
                  <a:lnTo>
                    <a:pt x="819" y="1389"/>
                  </a:lnTo>
                  <a:lnTo>
                    <a:pt x="819" y="1390"/>
                  </a:lnTo>
                  <a:lnTo>
                    <a:pt x="817" y="1392"/>
                  </a:lnTo>
                  <a:lnTo>
                    <a:pt x="816" y="1393"/>
                  </a:lnTo>
                  <a:lnTo>
                    <a:pt x="814" y="1395"/>
                  </a:lnTo>
                  <a:lnTo>
                    <a:pt x="813" y="1395"/>
                  </a:lnTo>
                  <a:lnTo>
                    <a:pt x="811" y="1395"/>
                  </a:lnTo>
                  <a:lnTo>
                    <a:pt x="810" y="1395"/>
                  </a:lnTo>
                  <a:lnTo>
                    <a:pt x="807" y="1395"/>
                  </a:lnTo>
                  <a:lnTo>
                    <a:pt x="805" y="1395"/>
                  </a:lnTo>
                  <a:lnTo>
                    <a:pt x="805" y="1395"/>
                  </a:lnTo>
                  <a:lnTo>
                    <a:pt x="802" y="1396"/>
                  </a:lnTo>
                  <a:lnTo>
                    <a:pt x="799" y="1399"/>
                  </a:lnTo>
                  <a:lnTo>
                    <a:pt x="797" y="1399"/>
                  </a:lnTo>
                  <a:lnTo>
                    <a:pt x="793" y="1401"/>
                  </a:lnTo>
                  <a:lnTo>
                    <a:pt x="791" y="1401"/>
                  </a:lnTo>
                  <a:lnTo>
                    <a:pt x="790" y="1402"/>
                  </a:lnTo>
                  <a:lnTo>
                    <a:pt x="788" y="1402"/>
                  </a:lnTo>
                  <a:lnTo>
                    <a:pt x="784" y="1402"/>
                  </a:lnTo>
                  <a:lnTo>
                    <a:pt x="781" y="1402"/>
                  </a:lnTo>
                  <a:lnTo>
                    <a:pt x="778" y="1404"/>
                  </a:lnTo>
                  <a:lnTo>
                    <a:pt x="776" y="1404"/>
                  </a:lnTo>
                  <a:lnTo>
                    <a:pt x="775" y="1407"/>
                  </a:lnTo>
                  <a:lnTo>
                    <a:pt x="772" y="1407"/>
                  </a:lnTo>
                  <a:lnTo>
                    <a:pt x="770" y="1409"/>
                  </a:lnTo>
                  <a:lnTo>
                    <a:pt x="770" y="1410"/>
                  </a:lnTo>
                  <a:lnTo>
                    <a:pt x="769" y="1410"/>
                  </a:lnTo>
                  <a:lnTo>
                    <a:pt x="766" y="1410"/>
                  </a:lnTo>
                  <a:lnTo>
                    <a:pt x="764" y="1410"/>
                  </a:lnTo>
                  <a:lnTo>
                    <a:pt x="761" y="1412"/>
                  </a:lnTo>
                  <a:lnTo>
                    <a:pt x="759" y="1412"/>
                  </a:lnTo>
                  <a:lnTo>
                    <a:pt x="758" y="1412"/>
                  </a:lnTo>
                  <a:lnTo>
                    <a:pt x="756" y="1413"/>
                  </a:lnTo>
                  <a:lnTo>
                    <a:pt x="756" y="1413"/>
                  </a:lnTo>
                  <a:lnTo>
                    <a:pt x="755" y="1412"/>
                  </a:lnTo>
                  <a:lnTo>
                    <a:pt x="752" y="1410"/>
                  </a:lnTo>
                  <a:lnTo>
                    <a:pt x="750" y="1412"/>
                  </a:lnTo>
                  <a:lnTo>
                    <a:pt x="750" y="1410"/>
                  </a:lnTo>
                  <a:lnTo>
                    <a:pt x="747" y="1404"/>
                  </a:lnTo>
                  <a:lnTo>
                    <a:pt x="749" y="1399"/>
                  </a:lnTo>
                  <a:lnTo>
                    <a:pt x="749" y="1399"/>
                  </a:lnTo>
                  <a:lnTo>
                    <a:pt x="747" y="1396"/>
                  </a:lnTo>
                  <a:lnTo>
                    <a:pt x="746" y="1395"/>
                  </a:lnTo>
                  <a:lnTo>
                    <a:pt x="746" y="1392"/>
                  </a:lnTo>
                  <a:lnTo>
                    <a:pt x="746" y="1390"/>
                  </a:lnTo>
                  <a:lnTo>
                    <a:pt x="744" y="1389"/>
                  </a:lnTo>
                  <a:lnTo>
                    <a:pt x="744" y="1389"/>
                  </a:lnTo>
                  <a:lnTo>
                    <a:pt x="744" y="1387"/>
                  </a:lnTo>
                  <a:lnTo>
                    <a:pt x="744" y="1386"/>
                  </a:lnTo>
                  <a:lnTo>
                    <a:pt x="744" y="1384"/>
                  </a:lnTo>
                  <a:lnTo>
                    <a:pt x="744" y="1384"/>
                  </a:lnTo>
                  <a:lnTo>
                    <a:pt x="744" y="1384"/>
                  </a:lnTo>
                  <a:lnTo>
                    <a:pt x="744" y="1383"/>
                  </a:lnTo>
                  <a:lnTo>
                    <a:pt x="743" y="1383"/>
                  </a:lnTo>
                  <a:lnTo>
                    <a:pt x="743" y="1381"/>
                  </a:lnTo>
                  <a:lnTo>
                    <a:pt x="741" y="1380"/>
                  </a:lnTo>
                  <a:lnTo>
                    <a:pt x="741" y="1378"/>
                  </a:lnTo>
                  <a:lnTo>
                    <a:pt x="741" y="1378"/>
                  </a:lnTo>
                  <a:lnTo>
                    <a:pt x="743" y="1378"/>
                  </a:lnTo>
                  <a:lnTo>
                    <a:pt x="743" y="1378"/>
                  </a:lnTo>
                  <a:lnTo>
                    <a:pt x="743" y="1378"/>
                  </a:lnTo>
                  <a:lnTo>
                    <a:pt x="741" y="1374"/>
                  </a:lnTo>
                  <a:lnTo>
                    <a:pt x="743" y="1369"/>
                  </a:lnTo>
                  <a:lnTo>
                    <a:pt x="743" y="1364"/>
                  </a:lnTo>
                  <a:lnTo>
                    <a:pt x="743" y="1364"/>
                  </a:lnTo>
                  <a:lnTo>
                    <a:pt x="741" y="1363"/>
                  </a:lnTo>
                  <a:lnTo>
                    <a:pt x="741" y="1361"/>
                  </a:lnTo>
                  <a:lnTo>
                    <a:pt x="741" y="1360"/>
                  </a:lnTo>
                  <a:lnTo>
                    <a:pt x="740" y="1360"/>
                  </a:lnTo>
                  <a:lnTo>
                    <a:pt x="740" y="1358"/>
                  </a:lnTo>
                  <a:lnTo>
                    <a:pt x="740" y="1357"/>
                  </a:lnTo>
                  <a:lnTo>
                    <a:pt x="738" y="1355"/>
                  </a:lnTo>
                  <a:lnTo>
                    <a:pt x="737" y="1355"/>
                  </a:lnTo>
                  <a:lnTo>
                    <a:pt x="737" y="1354"/>
                  </a:lnTo>
                  <a:lnTo>
                    <a:pt x="737" y="1351"/>
                  </a:lnTo>
                  <a:lnTo>
                    <a:pt x="734" y="1348"/>
                  </a:lnTo>
                  <a:lnTo>
                    <a:pt x="729" y="1345"/>
                  </a:lnTo>
                  <a:lnTo>
                    <a:pt x="728" y="1343"/>
                  </a:lnTo>
                  <a:lnTo>
                    <a:pt x="726" y="1340"/>
                  </a:lnTo>
                  <a:lnTo>
                    <a:pt x="726" y="1339"/>
                  </a:lnTo>
                  <a:lnTo>
                    <a:pt x="723" y="1336"/>
                  </a:lnTo>
                  <a:lnTo>
                    <a:pt x="723" y="1334"/>
                  </a:lnTo>
                  <a:lnTo>
                    <a:pt x="723" y="1333"/>
                  </a:lnTo>
                  <a:lnTo>
                    <a:pt x="721" y="1331"/>
                  </a:lnTo>
                  <a:lnTo>
                    <a:pt x="721" y="1329"/>
                  </a:lnTo>
                  <a:lnTo>
                    <a:pt x="718" y="1325"/>
                  </a:lnTo>
                  <a:lnTo>
                    <a:pt x="718" y="1323"/>
                  </a:lnTo>
                  <a:lnTo>
                    <a:pt x="717" y="1322"/>
                  </a:lnTo>
                  <a:lnTo>
                    <a:pt x="717" y="1322"/>
                  </a:lnTo>
                  <a:lnTo>
                    <a:pt x="717" y="1320"/>
                  </a:lnTo>
                  <a:lnTo>
                    <a:pt x="715" y="1320"/>
                  </a:lnTo>
                  <a:lnTo>
                    <a:pt x="714" y="1317"/>
                  </a:lnTo>
                  <a:lnTo>
                    <a:pt x="709" y="1314"/>
                  </a:lnTo>
                  <a:lnTo>
                    <a:pt x="706" y="1314"/>
                  </a:lnTo>
                  <a:lnTo>
                    <a:pt x="705" y="1313"/>
                  </a:lnTo>
                  <a:lnTo>
                    <a:pt x="703" y="1311"/>
                  </a:lnTo>
                  <a:lnTo>
                    <a:pt x="702" y="1308"/>
                  </a:lnTo>
                  <a:lnTo>
                    <a:pt x="699" y="1305"/>
                  </a:lnTo>
                  <a:lnTo>
                    <a:pt x="697" y="1301"/>
                  </a:lnTo>
                  <a:lnTo>
                    <a:pt x="697" y="1299"/>
                  </a:lnTo>
                  <a:lnTo>
                    <a:pt x="697" y="1298"/>
                  </a:lnTo>
                  <a:lnTo>
                    <a:pt x="697" y="1296"/>
                  </a:lnTo>
                  <a:lnTo>
                    <a:pt x="696" y="1295"/>
                  </a:lnTo>
                  <a:lnTo>
                    <a:pt x="696" y="1293"/>
                  </a:lnTo>
                  <a:lnTo>
                    <a:pt x="696" y="1291"/>
                  </a:lnTo>
                  <a:lnTo>
                    <a:pt x="696" y="1288"/>
                  </a:lnTo>
                  <a:lnTo>
                    <a:pt x="697" y="1287"/>
                  </a:lnTo>
                  <a:lnTo>
                    <a:pt x="697" y="1287"/>
                  </a:lnTo>
                  <a:lnTo>
                    <a:pt x="696" y="1284"/>
                  </a:lnTo>
                  <a:lnTo>
                    <a:pt x="696" y="1282"/>
                  </a:lnTo>
                  <a:lnTo>
                    <a:pt x="696" y="1281"/>
                  </a:lnTo>
                  <a:lnTo>
                    <a:pt x="694" y="1281"/>
                  </a:lnTo>
                  <a:lnTo>
                    <a:pt x="694" y="1279"/>
                  </a:lnTo>
                  <a:lnTo>
                    <a:pt x="696" y="1279"/>
                  </a:lnTo>
                  <a:lnTo>
                    <a:pt x="694" y="1278"/>
                  </a:lnTo>
                  <a:lnTo>
                    <a:pt x="693" y="1278"/>
                  </a:lnTo>
                  <a:lnTo>
                    <a:pt x="693" y="1276"/>
                  </a:lnTo>
                  <a:lnTo>
                    <a:pt x="693" y="1275"/>
                  </a:lnTo>
                  <a:lnTo>
                    <a:pt x="690" y="1270"/>
                  </a:lnTo>
                  <a:lnTo>
                    <a:pt x="690" y="1269"/>
                  </a:lnTo>
                  <a:lnTo>
                    <a:pt x="686" y="1266"/>
                  </a:lnTo>
                  <a:lnTo>
                    <a:pt x="685" y="1264"/>
                  </a:lnTo>
                  <a:lnTo>
                    <a:pt x="683" y="1263"/>
                  </a:lnTo>
                  <a:lnTo>
                    <a:pt x="682" y="1263"/>
                  </a:lnTo>
                  <a:lnTo>
                    <a:pt x="680" y="1263"/>
                  </a:lnTo>
                  <a:lnTo>
                    <a:pt x="680" y="1261"/>
                  </a:lnTo>
                  <a:lnTo>
                    <a:pt x="679" y="1261"/>
                  </a:lnTo>
                  <a:lnTo>
                    <a:pt x="677" y="1261"/>
                  </a:lnTo>
                  <a:lnTo>
                    <a:pt x="676" y="1258"/>
                  </a:lnTo>
                  <a:lnTo>
                    <a:pt x="676" y="1257"/>
                  </a:lnTo>
                  <a:lnTo>
                    <a:pt x="673" y="1253"/>
                  </a:lnTo>
                  <a:lnTo>
                    <a:pt x="674" y="1253"/>
                  </a:lnTo>
                  <a:lnTo>
                    <a:pt x="674" y="1252"/>
                  </a:lnTo>
                  <a:lnTo>
                    <a:pt x="674" y="1250"/>
                  </a:lnTo>
                  <a:lnTo>
                    <a:pt x="674" y="1249"/>
                  </a:lnTo>
                  <a:lnTo>
                    <a:pt x="673" y="1247"/>
                  </a:lnTo>
                  <a:lnTo>
                    <a:pt x="670" y="1243"/>
                  </a:lnTo>
                  <a:lnTo>
                    <a:pt x="670" y="1241"/>
                  </a:lnTo>
                  <a:lnTo>
                    <a:pt x="668" y="1241"/>
                  </a:lnTo>
                  <a:lnTo>
                    <a:pt x="667" y="1240"/>
                  </a:lnTo>
                  <a:lnTo>
                    <a:pt x="667" y="1237"/>
                  </a:lnTo>
                  <a:lnTo>
                    <a:pt x="665" y="1237"/>
                  </a:lnTo>
                  <a:lnTo>
                    <a:pt x="662" y="1229"/>
                  </a:lnTo>
                  <a:lnTo>
                    <a:pt x="661" y="1228"/>
                  </a:lnTo>
                  <a:lnTo>
                    <a:pt x="659" y="1226"/>
                  </a:lnTo>
                  <a:lnTo>
                    <a:pt x="658" y="1223"/>
                  </a:lnTo>
                  <a:lnTo>
                    <a:pt x="656" y="1220"/>
                  </a:lnTo>
                  <a:lnTo>
                    <a:pt x="653" y="1218"/>
                  </a:lnTo>
                  <a:lnTo>
                    <a:pt x="652" y="1214"/>
                  </a:lnTo>
                  <a:lnTo>
                    <a:pt x="649" y="1209"/>
                  </a:lnTo>
                  <a:lnTo>
                    <a:pt x="647" y="1209"/>
                  </a:lnTo>
                  <a:lnTo>
                    <a:pt x="644" y="1209"/>
                  </a:lnTo>
                  <a:lnTo>
                    <a:pt x="642" y="1208"/>
                  </a:lnTo>
                  <a:lnTo>
                    <a:pt x="642" y="1209"/>
                  </a:lnTo>
                  <a:lnTo>
                    <a:pt x="642" y="1208"/>
                  </a:lnTo>
                  <a:lnTo>
                    <a:pt x="642" y="1206"/>
                  </a:lnTo>
                  <a:lnTo>
                    <a:pt x="644" y="1203"/>
                  </a:lnTo>
                  <a:lnTo>
                    <a:pt x="644" y="1200"/>
                  </a:lnTo>
                  <a:lnTo>
                    <a:pt x="645" y="1191"/>
                  </a:lnTo>
                  <a:lnTo>
                    <a:pt x="647" y="1190"/>
                  </a:lnTo>
                  <a:lnTo>
                    <a:pt x="645" y="1188"/>
                  </a:lnTo>
                  <a:lnTo>
                    <a:pt x="645" y="1190"/>
                  </a:lnTo>
                  <a:lnTo>
                    <a:pt x="644" y="1190"/>
                  </a:lnTo>
                  <a:lnTo>
                    <a:pt x="644" y="1193"/>
                  </a:lnTo>
                  <a:lnTo>
                    <a:pt x="642" y="1200"/>
                  </a:lnTo>
                  <a:lnTo>
                    <a:pt x="639" y="1205"/>
                  </a:lnTo>
                  <a:lnTo>
                    <a:pt x="639" y="1209"/>
                  </a:lnTo>
                  <a:lnTo>
                    <a:pt x="639" y="1209"/>
                  </a:lnTo>
                  <a:lnTo>
                    <a:pt x="638" y="1212"/>
                  </a:lnTo>
                  <a:lnTo>
                    <a:pt x="636" y="1214"/>
                  </a:lnTo>
                  <a:lnTo>
                    <a:pt x="635" y="1212"/>
                  </a:lnTo>
                  <a:lnTo>
                    <a:pt x="632" y="1209"/>
                  </a:lnTo>
                  <a:lnTo>
                    <a:pt x="629" y="1206"/>
                  </a:lnTo>
                  <a:lnTo>
                    <a:pt x="627" y="1205"/>
                  </a:lnTo>
                  <a:lnTo>
                    <a:pt x="626" y="1202"/>
                  </a:lnTo>
                  <a:lnTo>
                    <a:pt x="624" y="1200"/>
                  </a:lnTo>
                  <a:lnTo>
                    <a:pt x="624" y="1199"/>
                  </a:lnTo>
                  <a:lnTo>
                    <a:pt x="624" y="1197"/>
                  </a:lnTo>
                  <a:lnTo>
                    <a:pt x="623" y="1196"/>
                  </a:lnTo>
                  <a:lnTo>
                    <a:pt x="620" y="1193"/>
                  </a:lnTo>
                  <a:lnTo>
                    <a:pt x="620" y="1191"/>
                  </a:lnTo>
                  <a:lnTo>
                    <a:pt x="620" y="1190"/>
                  </a:lnTo>
                  <a:lnTo>
                    <a:pt x="618" y="1188"/>
                  </a:lnTo>
                  <a:lnTo>
                    <a:pt x="618" y="1185"/>
                  </a:lnTo>
                  <a:lnTo>
                    <a:pt x="617" y="1182"/>
                  </a:lnTo>
                  <a:lnTo>
                    <a:pt x="615" y="1184"/>
                  </a:lnTo>
                  <a:lnTo>
                    <a:pt x="615" y="1184"/>
                  </a:lnTo>
                  <a:lnTo>
                    <a:pt x="615" y="1185"/>
                  </a:lnTo>
                  <a:lnTo>
                    <a:pt x="614" y="1187"/>
                  </a:lnTo>
                  <a:lnTo>
                    <a:pt x="615" y="1188"/>
                  </a:lnTo>
                  <a:lnTo>
                    <a:pt x="617" y="1191"/>
                  </a:lnTo>
                  <a:lnTo>
                    <a:pt x="617" y="1191"/>
                  </a:lnTo>
                  <a:lnTo>
                    <a:pt x="618" y="1194"/>
                  </a:lnTo>
                  <a:lnTo>
                    <a:pt x="618" y="1196"/>
                  </a:lnTo>
                  <a:lnTo>
                    <a:pt x="618" y="1197"/>
                  </a:lnTo>
                  <a:lnTo>
                    <a:pt x="620" y="1199"/>
                  </a:lnTo>
                  <a:lnTo>
                    <a:pt x="620" y="1200"/>
                  </a:lnTo>
                  <a:lnTo>
                    <a:pt x="620" y="1202"/>
                  </a:lnTo>
                  <a:lnTo>
                    <a:pt x="621" y="1202"/>
                  </a:lnTo>
                  <a:lnTo>
                    <a:pt x="623" y="1203"/>
                  </a:lnTo>
                  <a:lnTo>
                    <a:pt x="624" y="1208"/>
                  </a:lnTo>
                  <a:lnTo>
                    <a:pt x="627" y="1209"/>
                  </a:lnTo>
                  <a:lnTo>
                    <a:pt x="629" y="1211"/>
                  </a:lnTo>
                  <a:lnTo>
                    <a:pt x="629" y="1211"/>
                  </a:lnTo>
                  <a:lnTo>
                    <a:pt x="629" y="1214"/>
                  </a:lnTo>
                  <a:lnTo>
                    <a:pt x="629" y="1215"/>
                  </a:lnTo>
                  <a:lnTo>
                    <a:pt x="630" y="1218"/>
                  </a:lnTo>
                  <a:lnTo>
                    <a:pt x="630" y="1220"/>
                  </a:lnTo>
                  <a:lnTo>
                    <a:pt x="632" y="1220"/>
                  </a:lnTo>
                  <a:lnTo>
                    <a:pt x="632" y="1222"/>
                  </a:lnTo>
                  <a:lnTo>
                    <a:pt x="633" y="1223"/>
                  </a:lnTo>
                  <a:lnTo>
                    <a:pt x="633" y="1229"/>
                  </a:lnTo>
                  <a:lnTo>
                    <a:pt x="635" y="1231"/>
                  </a:lnTo>
                  <a:lnTo>
                    <a:pt x="638" y="1237"/>
                  </a:lnTo>
                  <a:lnTo>
                    <a:pt x="641" y="1241"/>
                  </a:lnTo>
                  <a:lnTo>
                    <a:pt x="642" y="1246"/>
                  </a:lnTo>
                  <a:lnTo>
                    <a:pt x="644" y="1249"/>
                  </a:lnTo>
                  <a:lnTo>
                    <a:pt x="649" y="1258"/>
                  </a:lnTo>
                  <a:lnTo>
                    <a:pt x="652" y="1261"/>
                  </a:lnTo>
                  <a:lnTo>
                    <a:pt x="653" y="1263"/>
                  </a:lnTo>
                  <a:lnTo>
                    <a:pt x="655" y="1264"/>
                  </a:lnTo>
                  <a:lnTo>
                    <a:pt x="656" y="1266"/>
                  </a:lnTo>
                  <a:lnTo>
                    <a:pt x="655" y="1266"/>
                  </a:lnTo>
                  <a:lnTo>
                    <a:pt x="653" y="1266"/>
                  </a:lnTo>
                  <a:lnTo>
                    <a:pt x="653" y="1266"/>
                  </a:lnTo>
                  <a:lnTo>
                    <a:pt x="653" y="1267"/>
                  </a:lnTo>
                  <a:lnTo>
                    <a:pt x="653" y="1267"/>
                  </a:lnTo>
                  <a:lnTo>
                    <a:pt x="653" y="1272"/>
                  </a:lnTo>
                  <a:lnTo>
                    <a:pt x="653" y="1275"/>
                  </a:lnTo>
                  <a:lnTo>
                    <a:pt x="655" y="1279"/>
                  </a:lnTo>
                  <a:lnTo>
                    <a:pt x="656" y="1281"/>
                  </a:lnTo>
                  <a:lnTo>
                    <a:pt x="656" y="1281"/>
                  </a:lnTo>
                  <a:lnTo>
                    <a:pt x="658" y="1282"/>
                  </a:lnTo>
                  <a:lnTo>
                    <a:pt x="662" y="1284"/>
                  </a:lnTo>
                  <a:lnTo>
                    <a:pt x="664" y="1287"/>
                  </a:lnTo>
                  <a:lnTo>
                    <a:pt x="668" y="1290"/>
                  </a:lnTo>
                  <a:lnTo>
                    <a:pt x="670" y="1291"/>
                  </a:lnTo>
                  <a:lnTo>
                    <a:pt x="670" y="1291"/>
                  </a:lnTo>
                  <a:lnTo>
                    <a:pt x="670" y="1295"/>
                  </a:lnTo>
                  <a:lnTo>
                    <a:pt x="670" y="1298"/>
                  </a:lnTo>
                  <a:lnTo>
                    <a:pt x="671" y="1301"/>
                  </a:lnTo>
                  <a:lnTo>
                    <a:pt x="674" y="1302"/>
                  </a:lnTo>
                  <a:lnTo>
                    <a:pt x="674" y="1304"/>
                  </a:lnTo>
                  <a:lnTo>
                    <a:pt x="674" y="1304"/>
                  </a:lnTo>
                  <a:lnTo>
                    <a:pt x="674" y="1304"/>
                  </a:lnTo>
                  <a:lnTo>
                    <a:pt x="674" y="1304"/>
                  </a:lnTo>
                  <a:lnTo>
                    <a:pt x="673" y="1304"/>
                  </a:lnTo>
                  <a:lnTo>
                    <a:pt x="673" y="1305"/>
                  </a:lnTo>
                  <a:lnTo>
                    <a:pt x="673" y="1307"/>
                  </a:lnTo>
                  <a:lnTo>
                    <a:pt x="673" y="1308"/>
                  </a:lnTo>
                  <a:lnTo>
                    <a:pt x="674" y="1311"/>
                  </a:lnTo>
                  <a:lnTo>
                    <a:pt x="673" y="1313"/>
                  </a:lnTo>
                  <a:lnTo>
                    <a:pt x="673" y="1316"/>
                  </a:lnTo>
                  <a:lnTo>
                    <a:pt x="674" y="1320"/>
                  </a:lnTo>
                  <a:lnTo>
                    <a:pt x="674" y="1323"/>
                  </a:lnTo>
                  <a:lnTo>
                    <a:pt x="676" y="1329"/>
                  </a:lnTo>
                  <a:lnTo>
                    <a:pt x="677" y="1333"/>
                  </a:lnTo>
                  <a:lnTo>
                    <a:pt x="677" y="1334"/>
                  </a:lnTo>
                  <a:lnTo>
                    <a:pt x="679" y="1334"/>
                  </a:lnTo>
                  <a:lnTo>
                    <a:pt x="680" y="1336"/>
                  </a:lnTo>
                  <a:lnTo>
                    <a:pt x="682" y="1337"/>
                  </a:lnTo>
                  <a:lnTo>
                    <a:pt x="685" y="1339"/>
                  </a:lnTo>
                  <a:lnTo>
                    <a:pt x="685" y="1340"/>
                  </a:lnTo>
                  <a:lnTo>
                    <a:pt x="686" y="1340"/>
                  </a:lnTo>
                  <a:lnTo>
                    <a:pt x="686" y="1340"/>
                  </a:lnTo>
                  <a:lnTo>
                    <a:pt x="686" y="1340"/>
                  </a:lnTo>
                  <a:lnTo>
                    <a:pt x="688" y="1342"/>
                  </a:lnTo>
                  <a:lnTo>
                    <a:pt x="691" y="1343"/>
                  </a:lnTo>
                  <a:lnTo>
                    <a:pt x="691" y="1343"/>
                  </a:lnTo>
                  <a:lnTo>
                    <a:pt x="694" y="1351"/>
                  </a:lnTo>
                  <a:lnTo>
                    <a:pt x="696" y="1355"/>
                  </a:lnTo>
                  <a:lnTo>
                    <a:pt x="697" y="1360"/>
                  </a:lnTo>
                  <a:lnTo>
                    <a:pt x="699" y="1368"/>
                  </a:lnTo>
                  <a:lnTo>
                    <a:pt x="699" y="1371"/>
                  </a:lnTo>
                  <a:lnTo>
                    <a:pt x="700" y="1372"/>
                  </a:lnTo>
                  <a:lnTo>
                    <a:pt x="702" y="1375"/>
                  </a:lnTo>
                  <a:lnTo>
                    <a:pt x="703" y="1375"/>
                  </a:lnTo>
                  <a:lnTo>
                    <a:pt x="703" y="1377"/>
                  </a:lnTo>
                  <a:lnTo>
                    <a:pt x="705" y="1380"/>
                  </a:lnTo>
                  <a:lnTo>
                    <a:pt x="705" y="1381"/>
                  </a:lnTo>
                  <a:lnTo>
                    <a:pt x="706" y="1380"/>
                  </a:lnTo>
                  <a:lnTo>
                    <a:pt x="706" y="1380"/>
                  </a:lnTo>
                  <a:lnTo>
                    <a:pt x="705" y="1378"/>
                  </a:lnTo>
                  <a:lnTo>
                    <a:pt x="706" y="1377"/>
                  </a:lnTo>
                  <a:lnTo>
                    <a:pt x="706" y="1377"/>
                  </a:lnTo>
                  <a:lnTo>
                    <a:pt x="708" y="1377"/>
                  </a:lnTo>
                  <a:lnTo>
                    <a:pt x="708" y="1378"/>
                  </a:lnTo>
                  <a:lnTo>
                    <a:pt x="709" y="1380"/>
                  </a:lnTo>
                  <a:lnTo>
                    <a:pt x="709" y="1380"/>
                  </a:lnTo>
                  <a:lnTo>
                    <a:pt x="711" y="1383"/>
                  </a:lnTo>
                  <a:lnTo>
                    <a:pt x="712" y="1383"/>
                  </a:lnTo>
                  <a:lnTo>
                    <a:pt x="714" y="1383"/>
                  </a:lnTo>
                  <a:lnTo>
                    <a:pt x="714" y="1383"/>
                  </a:lnTo>
                  <a:lnTo>
                    <a:pt x="715" y="1384"/>
                  </a:lnTo>
                  <a:lnTo>
                    <a:pt x="718" y="1386"/>
                  </a:lnTo>
                  <a:lnTo>
                    <a:pt x="723" y="1387"/>
                  </a:lnTo>
                  <a:lnTo>
                    <a:pt x="726" y="1392"/>
                  </a:lnTo>
                  <a:lnTo>
                    <a:pt x="728" y="1395"/>
                  </a:lnTo>
                  <a:lnTo>
                    <a:pt x="735" y="1399"/>
                  </a:lnTo>
                  <a:lnTo>
                    <a:pt x="737" y="1402"/>
                  </a:lnTo>
                  <a:lnTo>
                    <a:pt x="737" y="1406"/>
                  </a:lnTo>
                  <a:lnTo>
                    <a:pt x="738" y="1406"/>
                  </a:lnTo>
                  <a:lnTo>
                    <a:pt x="741" y="1407"/>
                  </a:lnTo>
                  <a:lnTo>
                    <a:pt x="743" y="1409"/>
                  </a:lnTo>
                  <a:lnTo>
                    <a:pt x="744" y="1410"/>
                  </a:lnTo>
                  <a:lnTo>
                    <a:pt x="744" y="1409"/>
                  </a:lnTo>
                  <a:lnTo>
                    <a:pt x="746" y="1410"/>
                  </a:lnTo>
                  <a:lnTo>
                    <a:pt x="746" y="1412"/>
                  </a:lnTo>
                  <a:lnTo>
                    <a:pt x="746" y="1412"/>
                  </a:lnTo>
                  <a:lnTo>
                    <a:pt x="749" y="1415"/>
                  </a:lnTo>
                  <a:lnTo>
                    <a:pt x="749" y="1416"/>
                  </a:lnTo>
                  <a:lnTo>
                    <a:pt x="750" y="1418"/>
                  </a:lnTo>
                  <a:lnTo>
                    <a:pt x="749" y="1419"/>
                  </a:lnTo>
                  <a:lnTo>
                    <a:pt x="749" y="1419"/>
                  </a:lnTo>
                  <a:lnTo>
                    <a:pt x="747" y="1421"/>
                  </a:lnTo>
                  <a:lnTo>
                    <a:pt x="746" y="1422"/>
                  </a:lnTo>
                  <a:lnTo>
                    <a:pt x="743" y="1424"/>
                  </a:lnTo>
                  <a:lnTo>
                    <a:pt x="740" y="1425"/>
                  </a:lnTo>
                  <a:lnTo>
                    <a:pt x="738" y="1425"/>
                  </a:lnTo>
                  <a:lnTo>
                    <a:pt x="740" y="1427"/>
                  </a:lnTo>
                  <a:lnTo>
                    <a:pt x="740" y="1427"/>
                  </a:lnTo>
                  <a:lnTo>
                    <a:pt x="740" y="1427"/>
                  </a:lnTo>
                  <a:lnTo>
                    <a:pt x="743" y="1425"/>
                  </a:lnTo>
                  <a:lnTo>
                    <a:pt x="744" y="1425"/>
                  </a:lnTo>
                  <a:lnTo>
                    <a:pt x="746" y="1425"/>
                  </a:lnTo>
                  <a:lnTo>
                    <a:pt x="747" y="1425"/>
                  </a:lnTo>
                  <a:lnTo>
                    <a:pt x="747" y="1427"/>
                  </a:lnTo>
                  <a:lnTo>
                    <a:pt x="750" y="1428"/>
                  </a:lnTo>
                  <a:lnTo>
                    <a:pt x="752" y="1433"/>
                  </a:lnTo>
                  <a:lnTo>
                    <a:pt x="755" y="1436"/>
                  </a:lnTo>
                  <a:lnTo>
                    <a:pt x="759" y="1439"/>
                  </a:lnTo>
                  <a:lnTo>
                    <a:pt x="761" y="1439"/>
                  </a:lnTo>
                  <a:lnTo>
                    <a:pt x="762" y="1440"/>
                  </a:lnTo>
                  <a:lnTo>
                    <a:pt x="769" y="1440"/>
                  </a:lnTo>
                  <a:lnTo>
                    <a:pt x="773" y="1437"/>
                  </a:lnTo>
                  <a:lnTo>
                    <a:pt x="778" y="1434"/>
                  </a:lnTo>
                  <a:lnTo>
                    <a:pt x="779" y="1434"/>
                  </a:lnTo>
                  <a:lnTo>
                    <a:pt x="782" y="1436"/>
                  </a:lnTo>
                  <a:lnTo>
                    <a:pt x="785" y="1436"/>
                  </a:lnTo>
                  <a:lnTo>
                    <a:pt x="787" y="1436"/>
                  </a:lnTo>
                  <a:lnTo>
                    <a:pt x="788" y="1436"/>
                  </a:lnTo>
                  <a:lnTo>
                    <a:pt x="793" y="1433"/>
                  </a:lnTo>
                  <a:lnTo>
                    <a:pt x="796" y="1431"/>
                  </a:lnTo>
                  <a:lnTo>
                    <a:pt x="799" y="1430"/>
                  </a:lnTo>
                  <a:lnTo>
                    <a:pt x="799" y="1430"/>
                  </a:lnTo>
                  <a:lnTo>
                    <a:pt x="802" y="1431"/>
                  </a:lnTo>
                  <a:lnTo>
                    <a:pt x="807" y="1431"/>
                  </a:lnTo>
                  <a:lnTo>
                    <a:pt x="811" y="1428"/>
                  </a:lnTo>
                  <a:lnTo>
                    <a:pt x="813" y="1428"/>
                  </a:lnTo>
                  <a:lnTo>
                    <a:pt x="814" y="1428"/>
                  </a:lnTo>
                  <a:lnTo>
                    <a:pt x="817" y="1430"/>
                  </a:lnTo>
                  <a:lnTo>
                    <a:pt x="817" y="1430"/>
                  </a:lnTo>
                  <a:lnTo>
                    <a:pt x="819" y="1430"/>
                  </a:lnTo>
                  <a:lnTo>
                    <a:pt x="823" y="1428"/>
                  </a:lnTo>
                  <a:lnTo>
                    <a:pt x="826" y="1427"/>
                  </a:lnTo>
                  <a:lnTo>
                    <a:pt x="832" y="1425"/>
                  </a:lnTo>
                  <a:lnTo>
                    <a:pt x="837" y="1424"/>
                  </a:lnTo>
                  <a:lnTo>
                    <a:pt x="837" y="1422"/>
                  </a:lnTo>
                  <a:lnTo>
                    <a:pt x="838" y="1421"/>
                  </a:lnTo>
                  <a:lnTo>
                    <a:pt x="840" y="1421"/>
                  </a:lnTo>
                  <a:lnTo>
                    <a:pt x="845" y="1422"/>
                  </a:lnTo>
                  <a:lnTo>
                    <a:pt x="846" y="1422"/>
                  </a:lnTo>
                  <a:lnTo>
                    <a:pt x="846" y="1424"/>
                  </a:lnTo>
                  <a:lnTo>
                    <a:pt x="846" y="1424"/>
                  </a:lnTo>
                  <a:lnTo>
                    <a:pt x="845" y="1427"/>
                  </a:lnTo>
                  <a:lnTo>
                    <a:pt x="845" y="1428"/>
                  </a:lnTo>
                  <a:lnTo>
                    <a:pt x="845" y="1431"/>
                  </a:lnTo>
                  <a:lnTo>
                    <a:pt x="845" y="1437"/>
                  </a:lnTo>
                  <a:lnTo>
                    <a:pt x="845" y="1437"/>
                  </a:lnTo>
                  <a:lnTo>
                    <a:pt x="845" y="1439"/>
                  </a:lnTo>
                  <a:lnTo>
                    <a:pt x="845" y="1439"/>
                  </a:lnTo>
                  <a:lnTo>
                    <a:pt x="843" y="1439"/>
                  </a:lnTo>
                  <a:lnTo>
                    <a:pt x="843" y="1439"/>
                  </a:lnTo>
                  <a:lnTo>
                    <a:pt x="843" y="1440"/>
                  </a:lnTo>
                  <a:lnTo>
                    <a:pt x="845" y="1439"/>
                  </a:lnTo>
                  <a:lnTo>
                    <a:pt x="845" y="1439"/>
                  </a:lnTo>
                  <a:lnTo>
                    <a:pt x="845" y="1439"/>
                  </a:lnTo>
                  <a:lnTo>
                    <a:pt x="846" y="1439"/>
                  </a:lnTo>
                  <a:lnTo>
                    <a:pt x="848" y="1439"/>
                  </a:lnTo>
                  <a:lnTo>
                    <a:pt x="848" y="1440"/>
                  </a:lnTo>
                  <a:lnTo>
                    <a:pt x="848" y="1440"/>
                  </a:lnTo>
                  <a:lnTo>
                    <a:pt x="846" y="1440"/>
                  </a:lnTo>
                  <a:lnTo>
                    <a:pt x="846" y="1440"/>
                  </a:lnTo>
                  <a:lnTo>
                    <a:pt x="843" y="1440"/>
                  </a:lnTo>
                  <a:lnTo>
                    <a:pt x="841" y="1440"/>
                  </a:lnTo>
                  <a:lnTo>
                    <a:pt x="841" y="1442"/>
                  </a:lnTo>
                  <a:lnTo>
                    <a:pt x="841" y="1447"/>
                  </a:lnTo>
                  <a:lnTo>
                    <a:pt x="841" y="1448"/>
                  </a:lnTo>
                  <a:lnTo>
                    <a:pt x="840" y="1453"/>
                  </a:lnTo>
                  <a:lnTo>
                    <a:pt x="838" y="1454"/>
                  </a:lnTo>
                  <a:lnTo>
                    <a:pt x="838" y="1456"/>
                  </a:lnTo>
                  <a:lnTo>
                    <a:pt x="835" y="1460"/>
                  </a:lnTo>
                  <a:lnTo>
                    <a:pt x="834" y="1462"/>
                  </a:lnTo>
                  <a:lnTo>
                    <a:pt x="834" y="1463"/>
                  </a:lnTo>
                  <a:lnTo>
                    <a:pt x="832" y="1468"/>
                  </a:lnTo>
                  <a:lnTo>
                    <a:pt x="829" y="1471"/>
                  </a:lnTo>
                  <a:lnTo>
                    <a:pt x="828" y="1474"/>
                  </a:lnTo>
                  <a:lnTo>
                    <a:pt x="826" y="1477"/>
                  </a:lnTo>
                  <a:lnTo>
                    <a:pt x="825" y="1478"/>
                  </a:lnTo>
                  <a:lnTo>
                    <a:pt x="823" y="1483"/>
                  </a:lnTo>
                  <a:lnTo>
                    <a:pt x="822" y="1484"/>
                  </a:lnTo>
                  <a:lnTo>
                    <a:pt x="819" y="1489"/>
                  </a:lnTo>
                  <a:lnTo>
                    <a:pt x="819" y="1492"/>
                  </a:lnTo>
                  <a:lnTo>
                    <a:pt x="814" y="1501"/>
                  </a:lnTo>
                  <a:lnTo>
                    <a:pt x="810" y="1507"/>
                  </a:lnTo>
                  <a:lnTo>
                    <a:pt x="805" y="1513"/>
                  </a:lnTo>
                  <a:lnTo>
                    <a:pt x="800" y="1519"/>
                  </a:lnTo>
                  <a:lnTo>
                    <a:pt x="793" y="1528"/>
                  </a:lnTo>
                  <a:lnTo>
                    <a:pt x="782" y="1537"/>
                  </a:lnTo>
                  <a:lnTo>
                    <a:pt x="779" y="1540"/>
                  </a:lnTo>
                  <a:lnTo>
                    <a:pt x="769" y="1546"/>
                  </a:lnTo>
                  <a:lnTo>
                    <a:pt x="761" y="1551"/>
                  </a:lnTo>
                  <a:lnTo>
                    <a:pt x="758" y="1554"/>
                  </a:lnTo>
                  <a:lnTo>
                    <a:pt x="753" y="1557"/>
                  </a:lnTo>
                  <a:lnTo>
                    <a:pt x="750" y="1560"/>
                  </a:lnTo>
                  <a:lnTo>
                    <a:pt x="741" y="1570"/>
                  </a:lnTo>
                  <a:lnTo>
                    <a:pt x="740" y="1570"/>
                  </a:lnTo>
                  <a:lnTo>
                    <a:pt x="740" y="1572"/>
                  </a:lnTo>
                  <a:lnTo>
                    <a:pt x="738" y="1573"/>
                  </a:lnTo>
                  <a:lnTo>
                    <a:pt x="737" y="1573"/>
                  </a:lnTo>
                  <a:lnTo>
                    <a:pt x="735" y="1576"/>
                  </a:lnTo>
                  <a:lnTo>
                    <a:pt x="734" y="1578"/>
                  </a:lnTo>
                  <a:lnTo>
                    <a:pt x="732" y="1579"/>
                  </a:lnTo>
                  <a:lnTo>
                    <a:pt x="732" y="1581"/>
                  </a:lnTo>
                  <a:lnTo>
                    <a:pt x="731" y="1582"/>
                  </a:lnTo>
                  <a:lnTo>
                    <a:pt x="731" y="1582"/>
                  </a:lnTo>
                  <a:lnTo>
                    <a:pt x="729" y="1585"/>
                  </a:lnTo>
                  <a:lnTo>
                    <a:pt x="728" y="1587"/>
                  </a:lnTo>
                  <a:lnTo>
                    <a:pt x="726" y="1589"/>
                  </a:lnTo>
                  <a:lnTo>
                    <a:pt x="724" y="1590"/>
                  </a:lnTo>
                  <a:lnTo>
                    <a:pt x="723" y="1592"/>
                  </a:lnTo>
                  <a:lnTo>
                    <a:pt x="721" y="1592"/>
                  </a:lnTo>
                  <a:lnTo>
                    <a:pt x="721" y="1592"/>
                  </a:lnTo>
                  <a:lnTo>
                    <a:pt x="720" y="1592"/>
                  </a:lnTo>
                  <a:lnTo>
                    <a:pt x="720" y="1592"/>
                  </a:lnTo>
                  <a:lnTo>
                    <a:pt x="720" y="1593"/>
                  </a:lnTo>
                  <a:lnTo>
                    <a:pt x="718" y="1593"/>
                  </a:lnTo>
                  <a:lnTo>
                    <a:pt x="718" y="1593"/>
                  </a:lnTo>
                  <a:lnTo>
                    <a:pt x="718" y="1595"/>
                  </a:lnTo>
                  <a:lnTo>
                    <a:pt x="718" y="1595"/>
                  </a:lnTo>
                  <a:lnTo>
                    <a:pt x="718" y="1596"/>
                  </a:lnTo>
                  <a:lnTo>
                    <a:pt x="718" y="1596"/>
                  </a:lnTo>
                  <a:lnTo>
                    <a:pt x="718" y="1598"/>
                  </a:lnTo>
                  <a:lnTo>
                    <a:pt x="715" y="1599"/>
                  </a:lnTo>
                  <a:lnTo>
                    <a:pt x="712" y="1599"/>
                  </a:lnTo>
                  <a:lnTo>
                    <a:pt x="711" y="1599"/>
                  </a:lnTo>
                  <a:lnTo>
                    <a:pt x="711" y="1601"/>
                  </a:lnTo>
                  <a:lnTo>
                    <a:pt x="711" y="1602"/>
                  </a:lnTo>
                  <a:lnTo>
                    <a:pt x="711" y="1605"/>
                  </a:lnTo>
                  <a:lnTo>
                    <a:pt x="709" y="1607"/>
                  </a:lnTo>
                  <a:lnTo>
                    <a:pt x="709" y="1608"/>
                  </a:lnTo>
                  <a:lnTo>
                    <a:pt x="708" y="1608"/>
                  </a:lnTo>
                  <a:lnTo>
                    <a:pt x="708" y="1610"/>
                  </a:lnTo>
                  <a:lnTo>
                    <a:pt x="706" y="1611"/>
                  </a:lnTo>
                  <a:lnTo>
                    <a:pt x="706" y="1611"/>
                  </a:lnTo>
                  <a:lnTo>
                    <a:pt x="706" y="1614"/>
                  </a:lnTo>
                  <a:lnTo>
                    <a:pt x="705" y="1616"/>
                  </a:lnTo>
                  <a:lnTo>
                    <a:pt x="705" y="1616"/>
                  </a:lnTo>
                  <a:lnTo>
                    <a:pt x="705" y="1617"/>
                  </a:lnTo>
                  <a:lnTo>
                    <a:pt x="705" y="1617"/>
                  </a:lnTo>
                  <a:lnTo>
                    <a:pt x="703" y="1619"/>
                  </a:lnTo>
                  <a:lnTo>
                    <a:pt x="703" y="1619"/>
                  </a:lnTo>
                  <a:lnTo>
                    <a:pt x="702" y="1622"/>
                  </a:lnTo>
                  <a:lnTo>
                    <a:pt x="700" y="1625"/>
                  </a:lnTo>
                  <a:lnTo>
                    <a:pt x="699" y="1625"/>
                  </a:lnTo>
                  <a:lnTo>
                    <a:pt x="699" y="1625"/>
                  </a:lnTo>
                  <a:lnTo>
                    <a:pt x="699" y="1625"/>
                  </a:lnTo>
                  <a:lnTo>
                    <a:pt x="699" y="1627"/>
                  </a:lnTo>
                  <a:lnTo>
                    <a:pt x="697" y="1630"/>
                  </a:lnTo>
                  <a:lnTo>
                    <a:pt x="697" y="1630"/>
                  </a:lnTo>
                  <a:lnTo>
                    <a:pt x="697" y="1631"/>
                  </a:lnTo>
                  <a:lnTo>
                    <a:pt x="696" y="1633"/>
                  </a:lnTo>
                  <a:lnTo>
                    <a:pt x="696" y="1636"/>
                  </a:lnTo>
                  <a:lnTo>
                    <a:pt x="694" y="1637"/>
                  </a:lnTo>
                  <a:lnTo>
                    <a:pt x="694" y="1640"/>
                  </a:lnTo>
                  <a:lnTo>
                    <a:pt x="693" y="1642"/>
                  </a:lnTo>
                  <a:lnTo>
                    <a:pt x="694" y="1643"/>
                  </a:lnTo>
                  <a:lnTo>
                    <a:pt x="694" y="1645"/>
                  </a:lnTo>
                  <a:lnTo>
                    <a:pt x="696" y="1648"/>
                  </a:lnTo>
                  <a:lnTo>
                    <a:pt x="697" y="1648"/>
                  </a:lnTo>
                  <a:lnTo>
                    <a:pt x="697" y="1648"/>
                  </a:lnTo>
                  <a:lnTo>
                    <a:pt x="699" y="1649"/>
                  </a:lnTo>
                  <a:lnTo>
                    <a:pt x="699" y="1651"/>
                  </a:lnTo>
                  <a:lnTo>
                    <a:pt x="702" y="1652"/>
                  </a:lnTo>
                  <a:lnTo>
                    <a:pt x="702" y="1654"/>
                  </a:lnTo>
                  <a:lnTo>
                    <a:pt x="702" y="1655"/>
                  </a:lnTo>
                  <a:lnTo>
                    <a:pt x="700" y="1657"/>
                  </a:lnTo>
                  <a:lnTo>
                    <a:pt x="700" y="1658"/>
                  </a:lnTo>
                  <a:lnTo>
                    <a:pt x="699" y="1660"/>
                  </a:lnTo>
                  <a:lnTo>
                    <a:pt x="699" y="1663"/>
                  </a:lnTo>
                  <a:lnTo>
                    <a:pt x="700" y="1663"/>
                  </a:lnTo>
                  <a:lnTo>
                    <a:pt x="700" y="1665"/>
                  </a:lnTo>
                  <a:lnTo>
                    <a:pt x="702" y="1666"/>
                  </a:lnTo>
                  <a:lnTo>
                    <a:pt x="700" y="1669"/>
                  </a:lnTo>
                  <a:lnTo>
                    <a:pt x="699" y="1671"/>
                  </a:lnTo>
                  <a:lnTo>
                    <a:pt x="699" y="1672"/>
                  </a:lnTo>
                  <a:lnTo>
                    <a:pt x="700" y="1675"/>
                  </a:lnTo>
                  <a:lnTo>
                    <a:pt x="702" y="1677"/>
                  </a:lnTo>
                  <a:lnTo>
                    <a:pt x="702" y="1677"/>
                  </a:lnTo>
                  <a:lnTo>
                    <a:pt x="702" y="1678"/>
                  </a:lnTo>
                  <a:lnTo>
                    <a:pt x="703" y="1681"/>
                  </a:lnTo>
                  <a:lnTo>
                    <a:pt x="703" y="1684"/>
                  </a:lnTo>
                  <a:lnTo>
                    <a:pt x="705" y="1686"/>
                  </a:lnTo>
                  <a:lnTo>
                    <a:pt x="705" y="1687"/>
                  </a:lnTo>
                  <a:lnTo>
                    <a:pt x="705" y="1689"/>
                  </a:lnTo>
                  <a:lnTo>
                    <a:pt x="705" y="1690"/>
                  </a:lnTo>
                  <a:lnTo>
                    <a:pt x="705" y="1690"/>
                  </a:lnTo>
                  <a:lnTo>
                    <a:pt x="706" y="1692"/>
                  </a:lnTo>
                  <a:lnTo>
                    <a:pt x="708" y="1692"/>
                  </a:lnTo>
                  <a:lnTo>
                    <a:pt x="708" y="1693"/>
                  </a:lnTo>
                  <a:lnTo>
                    <a:pt x="709" y="1693"/>
                  </a:lnTo>
                  <a:lnTo>
                    <a:pt x="709" y="1693"/>
                  </a:lnTo>
                  <a:lnTo>
                    <a:pt x="711" y="1693"/>
                  </a:lnTo>
                  <a:lnTo>
                    <a:pt x="712" y="1695"/>
                  </a:lnTo>
                  <a:lnTo>
                    <a:pt x="714" y="1696"/>
                  </a:lnTo>
                  <a:lnTo>
                    <a:pt x="714" y="1696"/>
                  </a:lnTo>
                  <a:lnTo>
                    <a:pt x="714" y="1696"/>
                  </a:lnTo>
                  <a:lnTo>
                    <a:pt x="714" y="1698"/>
                  </a:lnTo>
                  <a:lnTo>
                    <a:pt x="715" y="1700"/>
                  </a:lnTo>
                  <a:lnTo>
                    <a:pt x="715" y="1700"/>
                  </a:lnTo>
                  <a:lnTo>
                    <a:pt x="714" y="1701"/>
                  </a:lnTo>
                  <a:lnTo>
                    <a:pt x="715" y="1701"/>
                  </a:lnTo>
                  <a:lnTo>
                    <a:pt x="714" y="1703"/>
                  </a:lnTo>
                  <a:lnTo>
                    <a:pt x="714" y="1704"/>
                  </a:lnTo>
                  <a:lnTo>
                    <a:pt x="714" y="1704"/>
                  </a:lnTo>
                  <a:lnTo>
                    <a:pt x="714" y="1704"/>
                  </a:lnTo>
                  <a:lnTo>
                    <a:pt x="714" y="1706"/>
                  </a:lnTo>
                  <a:lnTo>
                    <a:pt x="712" y="1707"/>
                  </a:lnTo>
                  <a:lnTo>
                    <a:pt x="712" y="1707"/>
                  </a:lnTo>
                  <a:lnTo>
                    <a:pt x="714" y="1709"/>
                  </a:lnTo>
                  <a:lnTo>
                    <a:pt x="714" y="1712"/>
                  </a:lnTo>
                  <a:lnTo>
                    <a:pt x="714" y="1715"/>
                  </a:lnTo>
                  <a:lnTo>
                    <a:pt x="714" y="1715"/>
                  </a:lnTo>
                  <a:lnTo>
                    <a:pt x="714" y="1716"/>
                  </a:lnTo>
                  <a:lnTo>
                    <a:pt x="714" y="1718"/>
                  </a:lnTo>
                  <a:lnTo>
                    <a:pt x="714" y="1719"/>
                  </a:lnTo>
                  <a:lnTo>
                    <a:pt x="714" y="1721"/>
                  </a:lnTo>
                  <a:lnTo>
                    <a:pt x="714" y="1722"/>
                  </a:lnTo>
                  <a:lnTo>
                    <a:pt x="714" y="1722"/>
                  </a:lnTo>
                  <a:lnTo>
                    <a:pt x="715" y="1724"/>
                  </a:lnTo>
                  <a:lnTo>
                    <a:pt x="715" y="1725"/>
                  </a:lnTo>
                  <a:lnTo>
                    <a:pt x="715" y="1727"/>
                  </a:lnTo>
                  <a:lnTo>
                    <a:pt x="714" y="1727"/>
                  </a:lnTo>
                  <a:lnTo>
                    <a:pt x="714" y="1728"/>
                  </a:lnTo>
                  <a:lnTo>
                    <a:pt x="714" y="1728"/>
                  </a:lnTo>
                  <a:lnTo>
                    <a:pt x="715" y="1728"/>
                  </a:lnTo>
                  <a:lnTo>
                    <a:pt x="715" y="1730"/>
                  </a:lnTo>
                  <a:lnTo>
                    <a:pt x="715" y="1730"/>
                  </a:lnTo>
                  <a:lnTo>
                    <a:pt x="715" y="1731"/>
                  </a:lnTo>
                  <a:lnTo>
                    <a:pt x="715" y="1733"/>
                  </a:lnTo>
                  <a:lnTo>
                    <a:pt x="715" y="1733"/>
                  </a:lnTo>
                  <a:lnTo>
                    <a:pt x="714" y="1734"/>
                  </a:lnTo>
                  <a:lnTo>
                    <a:pt x="715" y="1736"/>
                  </a:lnTo>
                  <a:lnTo>
                    <a:pt x="715" y="1736"/>
                  </a:lnTo>
                  <a:lnTo>
                    <a:pt x="715" y="1739"/>
                  </a:lnTo>
                  <a:lnTo>
                    <a:pt x="715" y="1742"/>
                  </a:lnTo>
                  <a:lnTo>
                    <a:pt x="715" y="1744"/>
                  </a:lnTo>
                  <a:lnTo>
                    <a:pt x="715" y="1744"/>
                  </a:lnTo>
                  <a:lnTo>
                    <a:pt x="717" y="1744"/>
                  </a:lnTo>
                  <a:lnTo>
                    <a:pt x="717" y="1745"/>
                  </a:lnTo>
                  <a:lnTo>
                    <a:pt x="715" y="1747"/>
                  </a:lnTo>
                  <a:lnTo>
                    <a:pt x="715" y="1747"/>
                  </a:lnTo>
                  <a:lnTo>
                    <a:pt x="715" y="1748"/>
                  </a:lnTo>
                  <a:lnTo>
                    <a:pt x="717" y="1747"/>
                  </a:lnTo>
                  <a:lnTo>
                    <a:pt x="717" y="1747"/>
                  </a:lnTo>
                  <a:lnTo>
                    <a:pt x="718" y="1747"/>
                  </a:lnTo>
                  <a:lnTo>
                    <a:pt x="718" y="1748"/>
                  </a:lnTo>
                  <a:lnTo>
                    <a:pt x="718" y="1748"/>
                  </a:lnTo>
                  <a:lnTo>
                    <a:pt x="718" y="1750"/>
                  </a:lnTo>
                  <a:lnTo>
                    <a:pt x="718" y="1750"/>
                  </a:lnTo>
                  <a:lnTo>
                    <a:pt x="718" y="1751"/>
                  </a:lnTo>
                  <a:lnTo>
                    <a:pt x="717" y="1751"/>
                  </a:lnTo>
                  <a:lnTo>
                    <a:pt x="717" y="1753"/>
                  </a:lnTo>
                  <a:lnTo>
                    <a:pt x="717" y="1754"/>
                  </a:lnTo>
                  <a:lnTo>
                    <a:pt x="717" y="1754"/>
                  </a:lnTo>
                  <a:lnTo>
                    <a:pt x="715" y="1756"/>
                  </a:lnTo>
                  <a:lnTo>
                    <a:pt x="715" y="1756"/>
                  </a:lnTo>
                  <a:lnTo>
                    <a:pt x="715" y="1756"/>
                  </a:lnTo>
                  <a:lnTo>
                    <a:pt x="715" y="1757"/>
                  </a:lnTo>
                  <a:lnTo>
                    <a:pt x="715" y="1760"/>
                  </a:lnTo>
                  <a:lnTo>
                    <a:pt x="712" y="1763"/>
                  </a:lnTo>
                  <a:lnTo>
                    <a:pt x="711" y="1765"/>
                  </a:lnTo>
                  <a:lnTo>
                    <a:pt x="709" y="1766"/>
                  </a:lnTo>
                  <a:lnTo>
                    <a:pt x="709" y="1766"/>
                  </a:lnTo>
                  <a:lnTo>
                    <a:pt x="709" y="1768"/>
                  </a:lnTo>
                  <a:lnTo>
                    <a:pt x="708" y="1769"/>
                  </a:lnTo>
                  <a:lnTo>
                    <a:pt x="706" y="1769"/>
                  </a:lnTo>
                  <a:lnTo>
                    <a:pt x="705" y="1771"/>
                  </a:lnTo>
                  <a:lnTo>
                    <a:pt x="706" y="1773"/>
                  </a:lnTo>
                  <a:lnTo>
                    <a:pt x="705" y="1773"/>
                  </a:lnTo>
                  <a:lnTo>
                    <a:pt x="703" y="1774"/>
                  </a:lnTo>
                  <a:lnTo>
                    <a:pt x="699" y="1777"/>
                  </a:lnTo>
                  <a:lnTo>
                    <a:pt x="697" y="1777"/>
                  </a:lnTo>
                  <a:lnTo>
                    <a:pt x="697" y="1779"/>
                  </a:lnTo>
                  <a:lnTo>
                    <a:pt x="696" y="1780"/>
                  </a:lnTo>
                  <a:lnTo>
                    <a:pt x="694" y="1780"/>
                  </a:lnTo>
                  <a:lnTo>
                    <a:pt x="693" y="1780"/>
                  </a:lnTo>
                  <a:lnTo>
                    <a:pt x="693" y="1780"/>
                  </a:lnTo>
                  <a:lnTo>
                    <a:pt x="691" y="1780"/>
                  </a:lnTo>
                  <a:lnTo>
                    <a:pt x="691" y="1780"/>
                  </a:lnTo>
                  <a:lnTo>
                    <a:pt x="688" y="1782"/>
                  </a:lnTo>
                  <a:lnTo>
                    <a:pt x="685" y="1783"/>
                  </a:lnTo>
                  <a:lnTo>
                    <a:pt x="685" y="1783"/>
                  </a:lnTo>
                  <a:lnTo>
                    <a:pt x="683" y="1783"/>
                  </a:lnTo>
                  <a:lnTo>
                    <a:pt x="682" y="1785"/>
                  </a:lnTo>
                  <a:lnTo>
                    <a:pt x="677" y="1786"/>
                  </a:lnTo>
                  <a:lnTo>
                    <a:pt x="674" y="1789"/>
                  </a:lnTo>
                  <a:lnTo>
                    <a:pt x="671" y="1791"/>
                  </a:lnTo>
                  <a:lnTo>
                    <a:pt x="671" y="1792"/>
                  </a:lnTo>
                  <a:lnTo>
                    <a:pt x="670" y="1792"/>
                  </a:lnTo>
                  <a:lnTo>
                    <a:pt x="670" y="1794"/>
                  </a:lnTo>
                  <a:lnTo>
                    <a:pt x="670" y="1794"/>
                  </a:lnTo>
                  <a:lnTo>
                    <a:pt x="668" y="1797"/>
                  </a:lnTo>
                  <a:lnTo>
                    <a:pt x="665" y="1798"/>
                  </a:lnTo>
                  <a:lnTo>
                    <a:pt x="665" y="1800"/>
                  </a:lnTo>
                  <a:lnTo>
                    <a:pt x="664" y="1801"/>
                  </a:lnTo>
                  <a:lnTo>
                    <a:pt x="664" y="1803"/>
                  </a:lnTo>
                  <a:lnTo>
                    <a:pt x="662" y="1803"/>
                  </a:lnTo>
                  <a:lnTo>
                    <a:pt x="662" y="1801"/>
                  </a:lnTo>
                  <a:lnTo>
                    <a:pt x="662" y="1803"/>
                  </a:lnTo>
                  <a:lnTo>
                    <a:pt x="661" y="1803"/>
                  </a:lnTo>
                  <a:lnTo>
                    <a:pt x="661" y="1803"/>
                  </a:lnTo>
                  <a:lnTo>
                    <a:pt x="659" y="1804"/>
                  </a:lnTo>
                  <a:lnTo>
                    <a:pt x="658" y="1806"/>
                  </a:lnTo>
                  <a:lnTo>
                    <a:pt x="655" y="1807"/>
                  </a:lnTo>
                  <a:lnTo>
                    <a:pt x="652" y="1812"/>
                  </a:lnTo>
                  <a:lnTo>
                    <a:pt x="645" y="1817"/>
                  </a:lnTo>
                  <a:lnTo>
                    <a:pt x="645" y="1817"/>
                  </a:lnTo>
                  <a:lnTo>
                    <a:pt x="644" y="1817"/>
                  </a:lnTo>
                  <a:lnTo>
                    <a:pt x="642" y="1815"/>
                  </a:lnTo>
                  <a:lnTo>
                    <a:pt x="642" y="1815"/>
                  </a:lnTo>
                  <a:lnTo>
                    <a:pt x="642" y="1815"/>
                  </a:lnTo>
                  <a:lnTo>
                    <a:pt x="644" y="1817"/>
                  </a:lnTo>
                  <a:lnTo>
                    <a:pt x="644" y="1818"/>
                  </a:lnTo>
                  <a:lnTo>
                    <a:pt x="644" y="1820"/>
                  </a:lnTo>
                  <a:lnTo>
                    <a:pt x="642" y="1824"/>
                  </a:lnTo>
                  <a:lnTo>
                    <a:pt x="642" y="1824"/>
                  </a:lnTo>
                  <a:lnTo>
                    <a:pt x="644" y="1826"/>
                  </a:lnTo>
                  <a:lnTo>
                    <a:pt x="645" y="1827"/>
                  </a:lnTo>
                  <a:lnTo>
                    <a:pt x="647" y="1829"/>
                  </a:lnTo>
                  <a:lnTo>
                    <a:pt x="649" y="1833"/>
                  </a:lnTo>
                  <a:lnTo>
                    <a:pt x="649" y="1836"/>
                  </a:lnTo>
                  <a:lnTo>
                    <a:pt x="650" y="1839"/>
                  </a:lnTo>
                  <a:lnTo>
                    <a:pt x="650" y="1841"/>
                  </a:lnTo>
                  <a:lnTo>
                    <a:pt x="650" y="1845"/>
                  </a:lnTo>
                  <a:lnTo>
                    <a:pt x="650" y="1849"/>
                  </a:lnTo>
                  <a:lnTo>
                    <a:pt x="650" y="1850"/>
                  </a:lnTo>
                  <a:lnTo>
                    <a:pt x="652" y="1850"/>
                  </a:lnTo>
                  <a:lnTo>
                    <a:pt x="652" y="1850"/>
                  </a:lnTo>
                  <a:lnTo>
                    <a:pt x="652" y="1849"/>
                  </a:lnTo>
                  <a:lnTo>
                    <a:pt x="652" y="1847"/>
                  </a:lnTo>
                  <a:lnTo>
                    <a:pt x="652" y="1845"/>
                  </a:lnTo>
                  <a:lnTo>
                    <a:pt x="653" y="1847"/>
                  </a:lnTo>
                  <a:lnTo>
                    <a:pt x="653" y="1847"/>
                  </a:lnTo>
                  <a:lnTo>
                    <a:pt x="653" y="1849"/>
                  </a:lnTo>
                  <a:lnTo>
                    <a:pt x="653" y="1849"/>
                  </a:lnTo>
                  <a:lnTo>
                    <a:pt x="653" y="1850"/>
                  </a:lnTo>
                  <a:lnTo>
                    <a:pt x="653" y="1853"/>
                  </a:lnTo>
                  <a:lnTo>
                    <a:pt x="653" y="1855"/>
                  </a:lnTo>
                  <a:lnTo>
                    <a:pt x="653" y="1858"/>
                  </a:lnTo>
                  <a:lnTo>
                    <a:pt x="653" y="1861"/>
                  </a:lnTo>
                  <a:lnTo>
                    <a:pt x="652" y="1867"/>
                  </a:lnTo>
                  <a:lnTo>
                    <a:pt x="652" y="1868"/>
                  </a:lnTo>
                  <a:lnTo>
                    <a:pt x="652" y="1870"/>
                  </a:lnTo>
                  <a:lnTo>
                    <a:pt x="652" y="1870"/>
                  </a:lnTo>
                  <a:lnTo>
                    <a:pt x="653" y="1868"/>
                  </a:lnTo>
                  <a:lnTo>
                    <a:pt x="653" y="1868"/>
                  </a:lnTo>
                  <a:lnTo>
                    <a:pt x="653" y="1868"/>
                  </a:lnTo>
                  <a:lnTo>
                    <a:pt x="653" y="1873"/>
                  </a:lnTo>
                  <a:lnTo>
                    <a:pt x="652" y="1874"/>
                  </a:lnTo>
                  <a:lnTo>
                    <a:pt x="650" y="1877"/>
                  </a:lnTo>
                  <a:lnTo>
                    <a:pt x="649" y="1879"/>
                  </a:lnTo>
                  <a:lnTo>
                    <a:pt x="647" y="1880"/>
                  </a:lnTo>
                  <a:lnTo>
                    <a:pt x="642" y="1882"/>
                  </a:lnTo>
                  <a:lnTo>
                    <a:pt x="632" y="1887"/>
                  </a:lnTo>
                  <a:lnTo>
                    <a:pt x="629" y="1888"/>
                  </a:lnTo>
                  <a:lnTo>
                    <a:pt x="626" y="1888"/>
                  </a:lnTo>
                  <a:lnTo>
                    <a:pt x="621" y="1891"/>
                  </a:lnTo>
                  <a:lnTo>
                    <a:pt x="620" y="1894"/>
                  </a:lnTo>
                  <a:lnTo>
                    <a:pt x="618" y="1896"/>
                  </a:lnTo>
                  <a:lnTo>
                    <a:pt x="618" y="1897"/>
                  </a:lnTo>
                  <a:lnTo>
                    <a:pt x="617" y="1899"/>
                  </a:lnTo>
                  <a:lnTo>
                    <a:pt x="618" y="1900"/>
                  </a:lnTo>
                  <a:lnTo>
                    <a:pt x="618" y="1900"/>
                  </a:lnTo>
                  <a:lnTo>
                    <a:pt x="620" y="1902"/>
                  </a:lnTo>
                  <a:lnTo>
                    <a:pt x="620" y="1902"/>
                  </a:lnTo>
                  <a:lnTo>
                    <a:pt x="620" y="1902"/>
                  </a:lnTo>
                  <a:lnTo>
                    <a:pt x="621" y="1900"/>
                  </a:lnTo>
                  <a:lnTo>
                    <a:pt x="621" y="1900"/>
                  </a:lnTo>
                  <a:lnTo>
                    <a:pt x="621" y="1900"/>
                  </a:lnTo>
                  <a:lnTo>
                    <a:pt x="621" y="1902"/>
                  </a:lnTo>
                  <a:lnTo>
                    <a:pt x="621" y="1909"/>
                  </a:lnTo>
                  <a:lnTo>
                    <a:pt x="621" y="1911"/>
                  </a:lnTo>
                  <a:lnTo>
                    <a:pt x="620" y="1914"/>
                  </a:lnTo>
                  <a:lnTo>
                    <a:pt x="618" y="1918"/>
                  </a:lnTo>
                  <a:lnTo>
                    <a:pt x="618" y="1920"/>
                  </a:lnTo>
                  <a:lnTo>
                    <a:pt x="617" y="1929"/>
                  </a:lnTo>
                  <a:lnTo>
                    <a:pt x="614" y="1934"/>
                  </a:lnTo>
                  <a:lnTo>
                    <a:pt x="614" y="1935"/>
                  </a:lnTo>
                  <a:lnTo>
                    <a:pt x="611" y="1938"/>
                  </a:lnTo>
                  <a:lnTo>
                    <a:pt x="609" y="1938"/>
                  </a:lnTo>
                  <a:lnTo>
                    <a:pt x="609" y="1938"/>
                  </a:lnTo>
                  <a:lnTo>
                    <a:pt x="607" y="1940"/>
                  </a:lnTo>
                  <a:lnTo>
                    <a:pt x="601" y="1946"/>
                  </a:lnTo>
                  <a:lnTo>
                    <a:pt x="600" y="1949"/>
                  </a:lnTo>
                  <a:lnTo>
                    <a:pt x="598" y="1953"/>
                  </a:lnTo>
                  <a:lnTo>
                    <a:pt x="595" y="1955"/>
                  </a:lnTo>
                  <a:lnTo>
                    <a:pt x="594" y="1961"/>
                  </a:lnTo>
                  <a:lnTo>
                    <a:pt x="591" y="1964"/>
                  </a:lnTo>
                  <a:lnTo>
                    <a:pt x="589" y="1969"/>
                  </a:lnTo>
                  <a:lnTo>
                    <a:pt x="585" y="1973"/>
                  </a:lnTo>
                  <a:lnTo>
                    <a:pt x="583" y="1975"/>
                  </a:lnTo>
                  <a:lnTo>
                    <a:pt x="582" y="1975"/>
                  </a:lnTo>
                  <a:lnTo>
                    <a:pt x="579" y="1978"/>
                  </a:lnTo>
                  <a:lnTo>
                    <a:pt x="574" y="1982"/>
                  </a:lnTo>
                  <a:lnTo>
                    <a:pt x="571" y="1987"/>
                  </a:lnTo>
                  <a:lnTo>
                    <a:pt x="566" y="1991"/>
                  </a:lnTo>
                  <a:lnTo>
                    <a:pt x="563" y="1995"/>
                  </a:lnTo>
                  <a:lnTo>
                    <a:pt x="559" y="1998"/>
                  </a:lnTo>
                  <a:lnTo>
                    <a:pt x="557" y="1999"/>
                  </a:lnTo>
                  <a:lnTo>
                    <a:pt x="553" y="2002"/>
                  </a:lnTo>
                  <a:lnTo>
                    <a:pt x="550" y="2005"/>
                  </a:lnTo>
                  <a:lnTo>
                    <a:pt x="544" y="2008"/>
                  </a:lnTo>
                  <a:lnTo>
                    <a:pt x="541" y="2008"/>
                  </a:lnTo>
                  <a:lnTo>
                    <a:pt x="536" y="2008"/>
                  </a:lnTo>
                  <a:lnTo>
                    <a:pt x="533" y="2008"/>
                  </a:lnTo>
                  <a:lnTo>
                    <a:pt x="532" y="2010"/>
                  </a:lnTo>
                  <a:lnTo>
                    <a:pt x="532" y="2013"/>
                  </a:lnTo>
                  <a:lnTo>
                    <a:pt x="532" y="2013"/>
                  </a:lnTo>
                  <a:lnTo>
                    <a:pt x="530" y="2013"/>
                  </a:lnTo>
                  <a:lnTo>
                    <a:pt x="525" y="2011"/>
                  </a:lnTo>
                  <a:lnTo>
                    <a:pt x="523" y="2011"/>
                  </a:lnTo>
                  <a:lnTo>
                    <a:pt x="522" y="2013"/>
                  </a:lnTo>
                  <a:lnTo>
                    <a:pt x="522" y="2014"/>
                  </a:lnTo>
                  <a:lnTo>
                    <a:pt x="519" y="2014"/>
                  </a:lnTo>
                  <a:lnTo>
                    <a:pt x="513" y="2013"/>
                  </a:lnTo>
                  <a:lnTo>
                    <a:pt x="507" y="2011"/>
                  </a:lnTo>
                  <a:lnTo>
                    <a:pt x="505" y="2011"/>
                  </a:lnTo>
                  <a:lnTo>
                    <a:pt x="504" y="2013"/>
                  </a:lnTo>
                  <a:lnTo>
                    <a:pt x="502" y="2013"/>
                  </a:lnTo>
                  <a:lnTo>
                    <a:pt x="498" y="2013"/>
                  </a:lnTo>
                  <a:lnTo>
                    <a:pt x="496" y="2013"/>
                  </a:lnTo>
                  <a:lnTo>
                    <a:pt x="493" y="2013"/>
                  </a:lnTo>
                  <a:lnTo>
                    <a:pt x="492" y="2013"/>
                  </a:lnTo>
                  <a:lnTo>
                    <a:pt x="490" y="2013"/>
                  </a:lnTo>
                  <a:lnTo>
                    <a:pt x="484" y="2017"/>
                  </a:lnTo>
                  <a:lnTo>
                    <a:pt x="481" y="2017"/>
                  </a:lnTo>
                  <a:lnTo>
                    <a:pt x="477" y="2019"/>
                  </a:lnTo>
                  <a:lnTo>
                    <a:pt x="477" y="2019"/>
                  </a:lnTo>
                  <a:lnTo>
                    <a:pt x="474" y="2017"/>
                  </a:lnTo>
                  <a:lnTo>
                    <a:pt x="474" y="2017"/>
                  </a:lnTo>
                  <a:lnTo>
                    <a:pt x="474" y="2017"/>
                  </a:lnTo>
                  <a:lnTo>
                    <a:pt x="471" y="2019"/>
                  </a:lnTo>
                  <a:lnTo>
                    <a:pt x="468" y="2019"/>
                  </a:lnTo>
                  <a:lnTo>
                    <a:pt x="468" y="2020"/>
                  </a:lnTo>
                  <a:lnTo>
                    <a:pt x="462" y="2023"/>
                  </a:lnTo>
                  <a:lnTo>
                    <a:pt x="462" y="2023"/>
                  </a:lnTo>
                  <a:lnTo>
                    <a:pt x="459" y="2023"/>
                  </a:lnTo>
                  <a:lnTo>
                    <a:pt x="459" y="2023"/>
                  </a:lnTo>
                  <a:lnTo>
                    <a:pt x="456" y="2020"/>
                  </a:lnTo>
                  <a:lnTo>
                    <a:pt x="453" y="2022"/>
                  </a:lnTo>
                  <a:lnTo>
                    <a:pt x="453" y="2020"/>
                  </a:lnTo>
                  <a:lnTo>
                    <a:pt x="453" y="2019"/>
                  </a:lnTo>
                  <a:lnTo>
                    <a:pt x="453" y="2019"/>
                  </a:lnTo>
                  <a:lnTo>
                    <a:pt x="453" y="2019"/>
                  </a:lnTo>
                  <a:lnTo>
                    <a:pt x="453" y="2019"/>
                  </a:lnTo>
                  <a:lnTo>
                    <a:pt x="450" y="2017"/>
                  </a:lnTo>
                  <a:lnTo>
                    <a:pt x="448" y="2017"/>
                  </a:lnTo>
                  <a:lnTo>
                    <a:pt x="448" y="2017"/>
                  </a:lnTo>
                  <a:lnTo>
                    <a:pt x="447" y="2017"/>
                  </a:lnTo>
                  <a:lnTo>
                    <a:pt x="447" y="2016"/>
                  </a:lnTo>
                  <a:lnTo>
                    <a:pt x="447" y="2016"/>
                  </a:lnTo>
                  <a:lnTo>
                    <a:pt x="447" y="2014"/>
                  </a:lnTo>
                  <a:lnTo>
                    <a:pt x="447" y="2014"/>
                  </a:lnTo>
                  <a:lnTo>
                    <a:pt x="445" y="2013"/>
                  </a:lnTo>
                  <a:lnTo>
                    <a:pt x="445" y="2013"/>
                  </a:lnTo>
                  <a:lnTo>
                    <a:pt x="444" y="2013"/>
                  </a:lnTo>
                  <a:lnTo>
                    <a:pt x="444" y="2013"/>
                  </a:lnTo>
                  <a:lnTo>
                    <a:pt x="442" y="2014"/>
                  </a:lnTo>
                  <a:lnTo>
                    <a:pt x="442" y="2014"/>
                  </a:lnTo>
                  <a:lnTo>
                    <a:pt x="442" y="2017"/>
                  </a:lnTo>
                  <a:lnTo>
                    <a:pt x="442" y="2016"/>
                  </a:lnTo>
                  <a:lnTo>
                    <a:pt x="441" y="2014"/>
                  </a:lnTo>
                  <a:lnTo>
                    <a:pt x="441" y="2013"/>
                  </a:lnTo>
                  <a:lnTo>
                    <a:pt x="441" y="2011"/>
                  </a:lnTo>
                  <a:lnTo>
                    <a:pt x="442" y="2010"/>
                  </a:lnTo>
                  <a:lnTo>
                    <a:pt x="442" y="2010"/>
                  </a:lnTo>
                  <a:lnTo>
                    <a:pt x="442" y="2008"/>
                  </a:lnTo>
                  <a:lnTo>
                    <a:pt x="441" y="2005"/>
                  </a:lnTo>
                  <a:lnTo>
                    <a:pt x="439" y="2004"/>
                  </a:lnTo>
                  <a:lnTo>
                    <a:pt x="439" y="2002"/>
                  </a:lnTo>
                  <a:lnTo>
                    <a:pt x="438" y="2001"/>
                  </a:lnTo>
                  <a:lnTo>
                    <a:pt x="436" y="1999"/>
                  </a:lnTo>
                  <a:lnTo>
                    <a:pt x="436" y="1998"/>
                  </a:lnTo>
                  <a:lnTo>
                    <a:pt x="435" y="1998"/>
                  </a:lnTo>
                  <a:lnTo>
                    <a:pt x="435" y="1995"/>
                  </a:lnTo>
                  <a:lnTo>
                    <a:pt x="436" y="1993"/>
                  </a:lnTo>
                  <a:lnTo>
                    <a:pt x="436" y="1993"/>
                  </a:lnTo>
                  <a:lnTo>
                    <a:pt x="438" y="1995"/>
                  </a:lnTo>
                  <a:lnTo>
                    <a:pt x="438" y="1993"/>
                  </a:lnTo>
                  <a:lnTo>
                    <a:pt x="439" y="1993"/>
                  </a:lnTo>
                  <a:lnTo>
                    <a:pt x="441" y="1990"/>
                  </a:lnTo>
                  <a:lnTo>
                    <a:pt x="441" y="1987"/>
                  </a:lnTo>
                  <a:lnTo>
                    <a:pt x="441" y="1984"/>
                  </a:lnTo>
                  <a:lnTo>
                    <a:pt x="439" y="1979"/>
                  </a:lnTo>
                  <a:lnTo>
                    <a:pt x="439" y="1978"/>
                  </a:lnTo>
                  <a:lnTo>
                    <a:pt x="436" y="1973"/>
                  </a:lnTo>
                  <a:lnTo>
                    <a:pt x="433" y="1969"/>
                  </a:lnTo>
                  <a:lnTo>
                    <a:pt x="429" y="1961"/>
                  </a:lnTo>
                  <a:lnTo>
                    <a:pt x="427" y="1955"/>
                  </a:lnTo>
                  <a:lnTo>
                    <a:pt x="424" y="1946"/>
                  </a:lnTo>
                  <a:lnTo>
                    <a:pt x="421" y="1940"/>
                  </a:lnTo>
                  <a:lnTo>
                    <a:pt x="418" y="1935"/>
                  </a:lnTo>
                  <a:lnTo>
                    <a:pt x="418" y="1935"/>
                  </a:lnTo>
                  <a:lnTo>
                    <a:pt x="417" y="1934"/>
                  </a:lnTo>
                  <a:lnTo>
                    <a:pt x="412" y="1929"/>
                  </a:lnTo>
                  <a:lnTo>
                    <a:pt x="410" y="1928"/>
                  </a:lnTo>
                  <a:lnTo>
                    <a:pt x="409" y="1926"/>
                  </a:lnTo>
                  <a:lnTo>
                    <a:pt x="404" y="1917"/>
                  </a:lnTo>
                  <a:lnTo>
                    <a:pt x="403" y="1915"/>
                  </a:lnTo>
                  <a:lnTo>
                    <a:pt x="403" y="1912"/>
                  </a:lnTo>
                  <a:lnTo>
                    <a:pt x="401" y="1909"/>
                  </a:lnTo>
                  <a:lnTo>
                    <a:pt x="401" y="1908"/>
                  </a:lnTo>
                  <a:lnTo>
                    <a:pt x="401" y="1906"/>
                  </a:lnTo>
                  <a:lnTo>
                    <a:pt x="401" y="1905"/>
                  </a:lnTo>
                  <a:lnTo>
                    <a:pt x="401" y="1905"/>
                  </a:lnTo>
                  <a:lnTo>
                    <a:pt x="400" y="1903"/>
                  </a:lnTo>
                  <a:lnTo>
                    <a:pt x="400" y="1897"/>
                  </a:lnTo>
                  <a:lnTo>
                    <a:pt x="398" y="1894"/>
                  </a:lnTo>
                  <a:lnTo>
                    <a:pt x="398" y="1893"/>
                  </a:lnTo>
                  <a:lnTo>
                    <a:pt x="398" y="1890"/>
                  </a:lnTo>
                  <a:lnTo>
                    <a:pt x="398" y="1888"/>
                  </a:lnTo>
                  <a:lnTo>
                    <a:pt x="398" y="1885"/>
                  </a:lnTo>
                  <a:lnTo>
                    <a:pt x="397" y="1882"/>
                  </a:lnTo>
                  <a:lnTo>
                    <a:pt x="395" y="1879"/>
                  </a:lnTo>
                  <a:lnTo>
                    <a:pt x="394" y="1874"/>
                  </a:lnTo>
                  <a:lnTo>
                    <a:pt x="394" y="1871"/>
                  </a:lnTo>
                  <a:lnTo>
                    <a:pt x="394" y="1867"/>
                  </a:lnTo>
                  <a:lnTo>
                    <a:pt x="394" y="1864"/>
                  </a:lnTo>
                  <a:lnTo>
                    <a:pt x="394" y="1862"/>
                  </a:lnTo>
                  <a:lnTo>
                    <a:pt x="392" y="1859"/>
                  </a:lnTo>
                  <a:lnTo>
                    <a:pt x="392" y="1858"/>
                  </a:lnTo>
                  <a:lnTo>
                    <a:pt x="394" y="1856"/>
                  </a:lnTo>
                  <a:lnTo>
                    <a:pt x="394" y="1856"/>
                  </a:lnTo>
                  <a:lnTo>
                    <a:pt x="394" y="1858"/>
                  </a:lnTo>
                  <a:lnTo>
                    <a:pt x="394" y="1856"/>
                  </a:lnTo>
                  <a:lnTo>
                    <a:pt x="394" y="1855"/>
                  </a:lnTo>
                  <a:lnTo>
                    <a:pt x="394" y="1850"/>
                  </a:lnTo>
                  <a:lnTo>
                    <a:pt x="392" y="1847"/>
                  </a:lnTo>
                  <a:lnTo>
                    <a:pt x="388" y="1841"/>
                  </a:lnTo>
                  <a:lnTo>
                    <a:pt x="386" y="1839"/>
                  </a:lnTo>
                  <a:lnTo>
                    <a:pt x="386" y="1838"/>
                  </a:lnTo>
                  <a:lnTo>
                    <a:pt x="382" y="1830"/>
                  </a:lnTo>
                  <a:lnTo>
                    <a:pt x="379" y="1826"/>
                  </a:lnTo>
                  <a:lnTo>
                    <a:pt x="377" y="1821"/>
                  </a:lnTo>
                  <a:lnTo>
                    <a:pt x="376" y="1818"/>
                  </a:lnTo>
                  <a:lnTo>
                    <a:pt x="369" y="1804"/>
                  </a:lnTo>
                  <a:lnTo>
                    <a:pt x="368" y="1801"/>
                  </a:lnTo>
                  <a:lnTo>
                    <a:pt x="365" y="1800"/>
                  </a:lnTo>
                  <a:lnTo>
                    <a:pt x="363" y="1798"/>
                  </a:lnTo>
                  <a:lnTo>
                    <a:pt x="363" y="1795"/>
                  </a:lnTo>
                  <a:lnTo>
                    <a:pt x="360" y="1792"/>
                  </a:lnTo>
                  <a:lnTo>
                    <a:pt x="360" y="1789"/>
                  </a:lnTo>
                  <a:lnTo>
                    <a:pt x="360" y="1786"/>
                  </a:lnTo>
                  <a:lnTo>
                    <a:pt x="360" y="1783"/>
                  </a:lnTo>
                  <a:lnTo>
                    <a:pt x="360" y="1779"/>
                  </a:lnTo>
                  <a:lnTo>
                    <a:pt x="360" y="1776"/>
                  </a:lnTo>
                  <a:lnTo>
                    <a:pt x="360" y="1773"/>
                  </a:lnTo>
                  <a:lnTo>
                    <a:pt x="360" y="1766"/>
                  </a:lnTo>
                  <a:lnTo>
                    <a:pt x="360" y="1765"/>
                  </a:lnTo>
                  <a:lnTo>
                    <a:pt x="360" y="1765"/>
                  </a:lnTo>
                  <a:lnTo>
                    <a:pt x="362" y="1763"/>
                  </a:lnTo>
                  <a:lnTo>
                    <a:pt x="362" y="1763"/>
                  </a:lnTo>
                  <a:lnTo>
                    <a:pt x="363" y="1762"/>
                  </a:lnTo>
                  <a:lnTo>
                    <a:pt x="363" y="1760"/>
                  </a:lnTo>
                  <a:lnTo>
                    <a:pt x="363" y="1757"/>
                  </a:lnTo>
                  <a:lnTo>
                    <a:pt x="366" y="1750"/>
                  </a:lnTo>
                  <a:lnTo>
                    <a:pt x="368" y="1742"/>
                  </a:lnTo>
                  <a:lnTo>
                    <a:pt x="369" y="1738"/>
                  </a:lnTo>
                  <a:lnTo>
                    <a:pt x="369" y="1734"/>
                  </a:lnTo>
                  <a:lnTo>
                    <a:pt x="374" y="1728"/>
                  </a:lnTo>
                  <a:lnTo>
                    <a:pt x="376" y="1725"/>
                  </a:lnTo>
                  <a:lnTo>
                    <a:pt x="377" y="1724"/>
                  </a:lnTo>
                  <a:lnTo>
                    <a:pt x="380" y="1722"/>
                  </a:lnTo>
                  <a:lnTo>
                    <a:pt x="383" y="1719"/>
                  </a:lnTo>
                  <a:lnTo>
                    <a:pt x="385" y="1718"/>
                  </a:lnTo>
                  <a:lnTo>
                    <a:pt x="385" y="1713"/>
                  </a:lnTo>
                  <a:lnTo>
                    <a:pt x="385" y="1710"/>
                  </a:lnTo>
                  <a:lnTo>
                    <a:pt x="386" y="1704"/>
                  </a:lnTo>
                  <a:lnTo>
                    <a:pt x="386" y="1703"/>
                  </a:lnTo>
                  <a:lnTo>
                    <a:pt x="385" y="1701"/>
                  </a:lnTo>
                  <a:lnTo>
                    <a:pt x="385" y="1700"/>
                  </a:lnTo>
                  <a:lnTo>
                    <a:pt x="383" y="1698"/>
                  </a:lnTo>
                  <a:lnTo>
                    <a:pt x="382" y="1696"/>
                  </a:lnTo>
                  <a:lnTo>
                    <a:pt x="382" y="1695"/>
                  </a:lnTo>
                  <a:lnTo>
                    <a:pt x="380" y="1690"/>
                  </a:lnTo>
                  <a:lnTo>
                    <a:pt x="379" y="1689"/>
                  </a:lnTo>
                  <a:lnTo>
                    <a:pt x="379" y="1687"/>
                  </a:lnTo>
                  <a:lnTo>
                    <a:pt x="379" y="1686"/>
                  </a:lnTo>
                  <a:lnTo>
                    <a:pt x="377" y="1683"/>
                  </a:lnTo>
                  <a:lnTo>
                    <a:pt x="377" y="1681"/>
                  </a:lnTo>
                  <a:lnTo>
                    <a:pt x="376" y="1680"/>
                  </a:lnTo>
                  <a:lnTo>
                    <a:pt x="376" y="1678"/>
                  </a:lnTo>
                  <a:lnTo>
                    <a:pt x="376" y="1678"/>
                  </a:lnTo>
                  <a:lnTo>
                    <a:pt x="377" y="1677"/>
                  </a:lnTo>
                  <a:lnTo>
                    <a:pt x="377" y="1678"/>
                  </a:lnTo>
                  <a:lnTo>
                    <a:pt x="376" y="1678"/>
                  </a:lnTo>
                  <a:lnTo>
                    <a:pt x="376" y="1678"/>
                  </a:lnTo>
                  <a:lnTo>
                    <a:pt x="380" y="1675"/>
                  </a:lnTo>
                  <a:lnTo>
                    <a:pt x="380" y="1674"/>
                  </a:lnTo>
                  <a:lnTo>
                    <a:pt x="380" y="1674"/>
                  </a:lnTo>
                  <a:lnTo>
                    <a:pt x="380" y="1672"/>
                  </a:lnTo>
                  <a:lnTo>
                    <a:pt x="380" y="1671"/>
                  </a:lnTo>
                  <a:lnTo>
                    <a:pt x="377" y="1663"/>
                  </a:lnTo>
                  <a:lnTo>
                    <a:pt x="374" y="1657"/>
                  </a:lnTo>
                  <a:lnTo>
                    <a:pt x="374" y="1654"/>
                  </a:lnTo>
                  <a:lnTo>
                    <a:pt x="369" y="1649"/>
                  </a:lnTo>
                  <a:lnTo>
                    <a:pt x="368" y="1646"/>
                  </a:lnTo>
                  <a:lnTo>
                    <a:pt x="368" y="1643"/>
                  </a:lnTo>
                  <a:lnTo>
                    <a:pt x="366" y="1643"/>
                  </a:lnTo>
                  <a:lnTo>
                    <a:pt x="366" y="1643"/>
                  </a:lnTo>
                  <a:lnTo>
                    <a:pt x="368" y="1642"/>
                  </a:lnTo>
                  <a:lnTo>
                    <a:pt x="369" y="1642"/>
                  </a:lnTo>
                  <a:lnTo>
                    <a:pt x="372" y="1642"/>
                  </a:lnTo>
                  <a:lnTo>
                    <a:pt x="376" y="1640"/>
                  </a:lnTo>
                  <a:lnTo>
                    <a:pt x="377" y="1640"/>
                  </a:lnTo>
                  <a:lnTo>
                    <a:pt x="376" y="1639"/>
                  </a:lnTo>
                  <a:lnTo>
                    <a:pt x="374" y="1640"/>
                  </a:lnTo>
                  <a:lnTo>
                    <a:pt x="372" y="1640"/>
                  </a:lnTo>
                  <a:lnTo>
                    <a:pt x="371" y="1640"/>
                  </a:lnTo>
                  <a:lnTo>
                    <a:pt x="369" y="1642"/>
                  </a:lnTo>
                  <a:lnTo>
                    <a:pt x="369" y="1642"/>
                  </a:lnTo>
                  <a:lnTo>
                    <a:pt x="368" y="1642"/>
                  </a:lnTo>
                  <a:lnTo>
                    <a:pt x="366" y="1640"/>
                  </a:lnTo>
                  <a:lnTo>
                    <a:pt x="366" y="1639"/>
                  </a:lnTo>
                  <a:lnTo>
                    <a:pt x="366" y="1639"/>
                  </a:lnTo>
                  <a:lnTo>
                    <a:pt x="366" y="1639"/>
                  </a:lnTo>
                  <a:lnTo>
                    <a:pt x="365" y="1637"/>
                  </a:lnTo>
                  <a:lnTo>
                    <a:pt x="365" y="1636"/>
                  </a:lnTo>
                  <a:lnTo>
                    <a:pt x="366" y="1634"/>
                  </a:lnTo>
                  <a:lnTo>
                    <a:pt x="365" y="1633"/>
                  </a:lnTo>
                  <a:lnTo>
                    <a:pt x="365" y="1631"/>
                  </a:lnTo>
                  <a:lnTo>
                    <a:pt x="363" y="1630"/>
                  </a:lnTo>
                  <a:lnTo>
                    <a:pt x="363" y="1630"/>
                  </a:lnTo>
                  <a:lnTo>
                    <a:pt x="363" y="1630"/>
                  </a:lnTo>
                  <a:lnTo>
                    <a:pt x="363" y="1628"/>
                  </a:lnTo>
                  <a:lnTo>
                    <a:pt x="362" y="1628"/>
                  </a:lnTo>
                  <a:lnTo>
                    <a:pt x="360" y="1627"/>
                  </a:lnTo>
                  <a:lnTo>
                    <a:pt x="360" y="1625"/>
                  </a:lnTo>
                  <a:lnTo>
                    <a:pt x="360" y="1625"/>
                  </a:lnTo>
                  <a:lnTo>
                    <a:pt x="360" y="1623"/>
                  </a:lnTo>
                  <a:lnTo>
                    <a:pt x="359" y="1622"/>
                  </a:lnTo>
                  <a:lnTo>
                    <a:pt x="356" y="1619"/>
                  </a:lnTo>
                  <a:lnTo>
                    <a:pt x="356" y="1619"/>
                  </a:lnTo>
                  <a:lnTo>
                    <a:pt x="353" y="1616"/>
                  </a:lnTo>
                  <a:lnTo>
                    <a:pt x="351" y="1614"/>
                  </a:lnTo>
                  <a:lnTo>
                    <a:pt x="350" y="1613"/>
                  </a:lnTo>
                  <a:lnTo>
                    <a:pt x="350" y="1611"/>
                  </a:lnTo>
                  <a:lnTo>
                    <a:pt x="347" y="1610"/>
                  </a:lnTo>
                  <a:lnTo>
                    <a:pt x="345" y="1608"/>
                  </a:lnTo>
                  <a:lnTo>
                    <a:pt x="344" y="1605"/>
                  </a:lnTo>
                  <a:lnTo>
                    <a:pt x="339" y="1601"/>
                  </a:lnTo>
                  <a:lnTo>
                    <a:pt x="336" y="1599"/>
                  </a:lnTo>
                  <a:lnTo>
                    <a:pt x="336" y="1598"/>
                  </a:lnTo>
                  <a:lnTo>
                    <a:pt x="336" y="1598"/>
                  </a:lnTo>
                  <a:lnTo>
                    <a:pt x="339" y="1599"/>
                  </a:lnTo>
                  <a:lnTo>
                    <a:pt x="339" y="1599"/>
                  </a:lnTo>
                  <a:lnTo>
                    <a:pt x="339" y="1599"/>
                  </a:lnTo>
                  <a:lnTo>
                    <a:pt x="338" y="1598"/>
                  </a:lnTo>
                  <a:lnTo>
                    <a:pt x="338" y="1598"/>
                  </a:lnTo>
                  <a:lnTo>
                    <a:pt x="336" y="1598"/>
                  </a:lnTo>
                  <a:lnTo>
                    <a:pt x="335" y="1598"/>
                  </a:lnTo>
                  <a:lnTo>
                    <a:pt x="335" y="1596"/>
                  </a:lnTo>
                  <a:lnTo>
                    <a:pt x="333" y="1596"/>
                  </a:lnTo>
                  <a:lnTo>
                    <a:pt x="333" y="1595"/>
                  </a:lnTo>
                  <a:lnTo>
                    <a:pt x="333" y="1595"/>
                  </a:lnTo>
                  <a:lnTo>
                    <a:pt x="331" y="1593"/>
                  </a:lnTo>
                  <a:lnTo>
                    <a:pt x="331" y="1592"/>
                  </a:lnTo>
                  <a:lnTo>
                    <a:pt x="330" y="1592"/>
                  </a:lnTo>
                  <a:lnTo>
                    <a:pt x="330" y="1592"/>
                  </a:lnTo>
                  <a:lnTo>
                    <a:pt x="333" y="1592"/>
                  </a:lnTo>
                  <a:lnTo>
                    <a:pt x="333" y="1592"/>
                  </a:lnTo>
                  <a:lnTo>
                    <a:pt x="333" y="1592"/>
                  </a:lnTo>
                  <a:lnTo>
                    <a:pt x="330" y="1590"/>
                  </a:lnTo>
                  <a:lnTo>
                    <a:pt x="330" y="1590"/>
                  </a:lnTo>
                  <a:lnTo>
                    <a:pt x="330" y="1590"/>
                  </a:lnTo>
                  <a:lnTo>
                    <a:pt x="330" y="1589"/>
                  </a:lnTo>
                  <a:lnTo>
                    <a:pt x="328" y="1587"/>
                  </a:lnTo>
                  <a:lnTo>
                    <a:pt x="327" y="1584"/>
                  </a:lnTo>
                  <a:lnTo>
                    <a:pt x="327" y="1584"/>
                  </a:lnTo>
                  <a:lnTo>
                    <a:pt x="330" y="1587"/>
                  </a:lnTo>
                  <a:lnTo>
                    <a:pt x="331" y="1587"/>
                  </a:lnTo>
                  <a:lnTo>
                    <a:pt x="331" y="1587"/>
                  </a:lnTo>
                  <a:lnTo>
                    <a:pt x="333" y="1587"/>
                  </a:lnTo>
                  <a:lnTo>
                    <a:pt x="333" y="1587"/>
                  </a:lnTo>
                  <a:lnTo>
                    <a:pt x="331" y="1585"/>
                  </a:lnTo>
                  <a:lnTo>
                    <a:pt x="331" y="1587"/>
                  </a:lnTo>
                  <a:lnTo>
                    <a:pt x="330" y="1587"/>
                  </a:lnTo>
                  <a:lnTo>
                    <a:pt x="330" y="1587"/>
                  </a:lnTo>
                  <a:lnTo>
                    <a:pt x="330" y="1585"/>
                  </a:lnTo>
                  <a:lnTo>
                    <a:pt x="330" y="1584"/>
                  </a:lnTo>
                  <a:lnTo>
                    <a:pt x="330" y="1584"/>
                  </a:lnTo>
                  <a:lnTo>
                    <a:pt x="330" y="1584"/>
                  </a:lnTo>
                  <a:lnTo>
                    <a:pt x="330" y="1584"/>
                  </a:lnTo>
                  <a:lnTo>
                    <a:pt x="328" y="1584"/>
                  </a:lnTo>
                  <a:lnTo>
                    <a:pt x="327" y="1584"/>
                  </a:lnTo>
                  <a:lnTo>
                    <a:pt x="325" y="1581"/>
                  </a:lnTo>
                  <a:lnTo>
                    <a:pt x="325" y="1581"/>
                  </a:lnTo>
                  <a:lnTo>
                    <a:pt x="325" y="1579"/>
                  </a:lnTo>
                  <a:lnTo>
                    <a:pt x="324" y="1579"/>
                  </a:lnTo>
                  <a:lnTo>
                    <a:pt x="322" y="1575"/>
                  </a:lnTo>
                  <a:lnTo>
                    <a:pt x="324" y="1575"/>
                  </a:lnTo>
                  <a:lnTo>
                    <a:pt x="324" y="1576"/>
                  </a:lnTo>
                  <a:lnTo>
                    <a:pt x="325" y="1576"/>
                  </a:lnTo>
                  <a:lnTo>
                    <a:pt x="327" y="1575"/>
                  </a:lnTo>
                  <a:lnTo>
                    <a:pt x="327" y="1575"/>
                  </a:lnTo>
                  <a:lnTo>
                    <a:pt x="327" y="1575"/>
                  </a:lnTo>
                  <a:lnTo>
                    <a:pt x="328" y="1575"/>
                  </a:lnTo>
                  <a:lnTo>
                    <a:pt x="330" y="1572"/>
                  </a:lnTo>
                  <a:lnTo>
                    <a:pt x="330" y="1569"/>
                  </a:lnTo>
                  <a:lnTo>
                    <a:pt x="330" y="1566"/>
                  </a:lnTo>
                  <a:lnTo>
                    <a:pt x="330" y="1564"/>
                  </a:lnTo>
                  <a:lnTo>
                    <a:pt x="331" y="1563"/>
                  </a:lnTo>
                  <a:lnTo>
                    <a:pt x="331" y="1564"/>
                  </a:lnTo>
                  <a:lnTo>
                    <a:pt x="331" y="1564"/>
                  </a:lnTo>
                  <a:lnTo>
                    <a:pt x="331" y="1566"/>
                  </a:lnTo>
                  <a:lnTo>
                    <a:pt x="331" y="1566"/>
                  </a:lnTo>
                  <a:lnTo>
                    <a:pt x="333" y="1566"/>
                  </a:lnTo>
                  <a:lnTo>
                    <a:pt x="336" y="1567"/>
                  </a:lnTo>
                  <a:lnTo>
                    <a:pt x="336" y="1567"/>
                  </a:lnTo>
                  <a:lnTo>
                    <a:pt x="336" y="1566"/>
                  </a:lnTo>
                  <a:lnTo>
                    <a:pt x="339" y="1566"/>
                  </a:lnTo>
                  <a:lnTo>
                    <a:pt x="338" y="1564"/>
                  </a:lnTo>
                  <a:lnTo>
                    <a:pt x="336" y="1566"/>
                  </a:lnTo>
                  <a:lnTo>
                    <a:pt x="333" y="1564"/>
                  </a:lnTo>
                  <a:lnTo>
                    <a:pt x="331" y="1563"/>
                  </a:lnTo>
                  <a:lnTo>
                    <a:pt x="331" y="1561"/>
                  </a:lnTo>
                  <a:lnTo>
                    <a:pt x="330" y="1561"/>
                  </a:lnTo>
                  <a:lnTo>
                    <a:pt x="330" y="1560"/>
                  </a:lnTo>
                  <a:lnTo>
                    <a:pt x="333" y="1560"/>
                  </a:lnTo>
                  <a:lnTo>
                    <a:pt x="333" y="1560"/>
                  </a:lnTo>
                  <a:lnTo>
                    <a:pt x="333" y="1560"/>
                  </a:lnTo>
                  <a:lnTo>
                    <a:pt x="335" y="1561"/>
                  </a:lnTo>
                  <a:lnTo>
                    <a:pt x="335" y="1561"/>
                  </a:lnTo>
                  <a:lnTo>
                    <a:pt x="335" y="1560"/>
                  </a:lnTo>
                  <a:lnTo>
                    <a:pt x="335" y="1558"/>
                  </a:lnTo>
                  <a:lnTo>
                    <a:pt x="333" y="1555"/>
                  </a:lnTo>
                  <a:lnTo>
                    <a:pt x="333" y="1555"/>
                  </a:lnTo>
                  <a:lnTo>
                    <a:pt x="335" y="1555"/>
                  </a:lnTo>
                  <a:lnTo>
                    <a:pt x="333" y="1554"/>
                  </a:lnTo>
                  <a:lnTo>
                    <a:pt x="331" y="1554"/>
                  </a:lnTo>
                  <a:lnTo>
                    <a:pt x="331" y="1554"/>
                  </a:lnTo>
                  <a:lnTo>
                    <a:pt x="331" y="1552"/>
                  </a:lnTo>
                  <a:lnTo>
                    <a:pt x="333" y="1551"/>
                  </a:lnTo>
                  <a:lnTo>
                    <a:pt x="333" y="1549"/>
                  </a:lnTo>
                  <a:lnTo>
                    <a:pt x="335" y="1549"/>
                  </a:lnTo>
                  <a:lnTo>
                    <a:pt x="335" y="1548"/>
                  </a:lnTo>
                  <a:lnTo>
                    <a:pt x="335" y="1546"/>
                  </a:lnTo>
                  <a:lnTo>
                    <a:pt x="336" y="1545"/>
                  </a:lnTo>
                  <a:lnTo>
                    <a:pt x="336" y="1543"/>
                  </a:lnTo>
                  <a:lnTo>
                    <a:pt x="336" y="1540"/>
                  </a:lnTo>
                  <a:lnTo>
                    <a:pt x="336" y="1537"/>
                  </a:lnTo>
                  <a:lnTo>
                    <a:pt x="338" y="1534"/>
                  </a:lnTo>
                  <a:lnTo>
                    <a:pt x="338" y="1533"/>
                  </a:lnTo>
                  <a:lnTo>
                    <a:pt x="338" y="1530"/>
                  </a:lnTo>
                  <a:lnTo>
                    <a:pt x="338" y="1528"/>
                  </a:lnTo>
                  <a:lnTo>
                    <a:pt x="338" y="1528"/>
                  </a:lnTo>
                  <a:lnTo>
                    <a:pt x="335" y="1525"/>
                  </a:lnTo>
                  <a:lnTo>
                    <a:pt x="336" y="1524"/>
                  </a:lnTo>
                  <a:lnTo>
                    <a:pt x="335" y="1524"/>
                  </a:lnTo>
                  <a:lnTo>
                    <a:pt x="335" y="1522"/>
                  </a:lnTo>
                  <a:lnTo>
                    <a:pt x="333" y="1522"/>
                  </a:lnTo>
                  <a:lnTo>
                    <a:pt x="333" y="1521"/>
                  </a:lnTo>
                  <a:lnTo>
                    <a:pt x="335" y="1521"/>
                  </a:lnTo>
                  <a:lnTo>
                    <a:pt x="336" y="1521"/>
                  </a:lnTo>
                  <a:lnTo>
                    <a:pt x="336" y="1521"/>
                  </a:lnTo>
                  <a:lnTo>
                    <a:pt x="335" y="1519"/>
                  </a:lnTo>
                  <a:lnTo>
                    <a:pt x="335" y="1519"/>
                  </a:lnTo>
                  <a:lnTo>
                    <a:pt x="335" y="1518"/>
                  </a:lnTo>
                  <a:lnTo>
                    <a:pt x="335" y="1518"/>
                  </a:lnTo>
                  <a:lnTo>
                    <a:pt x="335" y="1519"/>
                  </a:lnTo>
                  <a:lnTo>
                    <a:pt x="333" y="1519"/>
                  </a:lnTo>
                  <a:lnTo>
                    <a:pt x="333" y="1518"/>
                  </a:lnTo>
                  <a:lnTo>
                    <a:pt x="333" y="1518"/>
                  </a:lnTo>
                  <a:lnTo>
                    <a:pt x="333" y="1519"/>
                  </a:lnTo>
                  <a:lnTo>
                    <a:pt x="331" y="1519"/>
                  </a:lnTo>
                  <a:lnTo>
                    <a:pt x="331" y="1521"/>
                  </a:lnTo>
                  <a:lnTo>
                    <a:pt x="331" y="1521"/>
                  </a:lnTo>
                  <a:lnTo>
                    <a:pt x="330" y="1519"/>
                  </a:lnTo>
                  <a:lnTo>
                    <a:pt x="330" y="1519"/>
                  </a:lnTo>
                  <a:lnTo>
                    <a:pt x="330" y="1519"/>
                  </a:lnTo>
                  <a:lnTo>
                    <a:pt x="328" y="1519"/>
                  </a:lnTo>
                  <a:lnTo>
                    <a:pt x="327" y="1518"/>
                  </a:lnTo>
                  <a:lnTo>
                    <a:pt x="325" y="1516"/>
                  </a:lnTo>
                  <a:lnTo>
                    <a:pt x="325" y="1516"/>
                  </a:lnTo>
                  <a:lnTo>
                    <a:pt x="325" y="1515"/>
                  </a:lnTo>
                  <a:lnTo>
                    <a:pt x="325" y="1513"/>
                  </a:lnTo>
                  <a:lnTo>
                    <a:pt x="325" y="1512"/>
                  </a:lnTo>
                  <a:lnTo>
                    <a:pt x="325" y="1512"/>
                  </a:lnTo>
                  <a:lnTo>
                    <a:pt x="325" y="1512"/>
                  </a:lnTo>
                  <a:lnTo>
                    <a:pt x="324" y="1512"/>
                  </a:lnTo>
                  <a:lnTo>
                    <a:pt x="324" y="1512"/>
                  </a:lnTo>
                  <a:lnTo>
                    <a:pt x="322" y="1512"/>
                  </a:lnTo>
                  <a:lnTo>
                    <a:pt x="322" y="1510"/>
                  </a:lnTo>
                  <a:lnTo>
                    <a:pt x="322" y="1512"/>
                  </a:lnTo>
                  <a:lnTo>
                    <a:pt x="322" y="1513"/>
                  </a:lnTo>
                  <a:lnTo>
                    <a:pt x="321" y="1513"/>
                  </a:lnTo>
                  <a:lnTo>
                    <a:pt x="321" y="1512"/>
                  </a:lnTo>
                  <a:lnTo>
                    <a:pt x="321" y="1512"/>
                  </a:lnTo>
                  <a:lnTo>
                    <a:pt x="321" y="1510"/>
                  </a:lnTo>
                  <a:lnTo>
                    <a:pt x="321" y="1510"/>
                  </a:lnTo>
                  <a:lnTo>
                    <a:pt x="321" y="1510"/>
                  </a:lnTo>
                  <a:lnTo>
                    <a:pt x="321" y="1510"/>
                  </a:lnTo>
                  <a:lnTo>
                    <a:pt x="319" y="1510"/>
                  </a:lnTo>
                  <a:lnTo>
                    <a:pt x="319" y="1509"/>
                  </a:lnTo>
                  <a:lnTo>
                    <a:pt x="318" y="1509"/>
                  </a:lnTo>
                  <a:lnTo>
                    <a:pt x="318" y="1507"/>
                  </a:lnTo>
                  <a:lnTo>
                    <a:pt x="316" y="1509"/>
                  </a:lnTo>
                  <a:lnTo>
                    <a:pt x="318" y="1512"/>
                  </a:lnTo>
                  <a:lnTo>
                    <a:pt x="318" y="1512"/>
                  </a:lnTo>
                  <a:lnTo>
                    <a:pt x="315" y="1512"/>
                  </a:lnTo>
                  <a:lnTo>
                    <a:pt x="312" y="1513"/>
                  </a:lnTo>
                  <a:lnTo>
                    <a:pt x="310" y="1513"/>
                  </a:lnTo>
                  <a:lnTo>
                    <a:pt x="309" y="1512"/>
                  </a:lnTo>
                  <a:lnTo>
                    <a:pt x="309" y="1512"/>
                  </a:lnTo>
                  <a:lnTo>
                    <a:pt x="309" y="1512"/>
                  </a:lnTo>
                  <a:lnTo>
                    <a:pt x="309" y="1512"/>
                  </a:lnTo>
                  <a:lnTo>
                    <a:pt x="307" y="1512"/>
                  </a:lnTo>
                  <a:lnTo>
                    <a:pt x="306" y="1512"/>
                  </a:lnTo>
                  <a:lnTo>
                    <a:pt x="304" y="1512"/>
                  </a:lnTo>
                  <a:lnTo>
                    <a:pt x="304" y="1510"/>
                  </a:lnTo>
                  <a:lnTo>
                    <a:pt x="303" y="1510"/>
                  </a:lnTo>
                  <a:lnTo>
                    <a:pt x="303" y="1510"/>
                  </a:lnTo>
                  <a:lnTo>
                    <a:pt x="304" y="1512"/>
                  </a:lnTo>
                  <a:lnTo>
                    <a:pt x="304" y="1513"/>
                  </a:lnTo>
                  <a:lnTo>
                    <a:pt x="303" y="1515"/>
                  </a:lnTo>
                  <a:lnTo>
                    <a:pt x="301" y="1515"/>
                  </a:lnTo>
                  <a:lnTo>
                    <a:pt x="300" y="1513"/>
                  </a:lnTo>
                  <a:lnTo>
                    <a:pt x="300" y="1513"/>
                  </a:lnTo>
                  <a:lnTo>
                    <a:pt x="300" y="1512"/>
                  </a:lnTo>
                  <a:lnTo>
                    <a:pt x="300" y="1510"/>
                  </a:lnTo>
                  <a:lnTo>
                    <a:pt x="300" y="1510"/>
                  </a:lnTo>
                  <a:lnTo>
                    <a:pt x="300" y="1512"/>
                  </a:lnTo>
                  <a:lnTo>
                    <a:pt x="300" y="1512"/>
                  </a:lnTo>
                  <a:lnTo>
                    <a:pt x="300" y="1513"/>
                  </a:lnTo>
                  <a:lnTo>
                    <a:pt x="300" y="1515"/>
                  </a:lnTo>
                  <a:lnTo>
                    <a:pt x="300" y="1515"/>
                  </a:lnTo>
                  <a:lnTo>
                    <a:pt x="298" y="1515"/>
                  </a:lnTo>
                  <a:lnTo>
                    <a:pt x="298" y="1515"/>
                  </a:lnTo>
                  <a:lnTo>
                    <a:pt x="297" y="1515"/>
                  </a:lnTo>
                  <a:lnTo>
                    <a:pt x="297" y="1513"/>
                  </a:lnTo>
                  <a:lnTo>
                    <a:pt x="297" y="1513"/>
                  </a:lnTo>
                  <a:lnTo>
                    <a:pt x="297" y="1515"/>
                  </a:lnTo>
                  <a:lnTo>
                    <a:pt x="295" y="1515"/>
                  </a:lnTo>
                  <a:lnTo>
                    <a:pt x="295" y="1515"/>
                  </a:lnTo>
                  <a:lnTo>
                    <a:pt x="293" y="1515"/>
                  </a:lnTo>
                  <a:lnTo>
                    <a:pt x="293" y="1515"/>
                  </a:lnTo>
                  <a:lnTo>
                    <a:pt x="293" y="1515"/>
                  </a:lnTo>
                  <a:lnTo>
                    <a:pt x="293" y="1515"/>
                  </a:lnTo>
                  <a:lnTo>
                    <a:pt x="293" y="1513"/>
                  </a:lnTo>
                  <a:lnTo>
                    <a:pt x="292" y="1515"/>
                  </a:lnTo>
                  <a:lnTo>
                    <a:pt x="292" y="1516"/>
                  </a:lnTo>
                  <a:lnTo>
                    <a:pt x="292" y="1516"/>
                  </a:lnTo>
                  <a:lnTo>
                    <a:pt x="290" y="1516"/>
                  </a:lnTo>
                  <a:lnTo>
                    <a:pt x="289" y="1515"/>
                  </a:lnTo>
                  <a:lnTo>
                    <a:pt x="289" y="1515"/>
                  </a:lnTo>
                  <a:lnTo>
                    <a:pt x="287" y="1513"/>
                  </a:lnTo>
                  <a:lnTo>
                    <a:pt x="284" y="1512"/>
                  </a:lnTo>
                  <a:lnTo>
                    <a:pt x="284" y="1510"/>
                  </a:lnTo>
                  <a:lnTo>
                    <a:pt x="283" y="1509"/>
                  </a:lnTo>
                  <a:lnTo>
                    <a:pt x="283" y="1507"/>
                  </a:lnTo>
                  <a:lnTo>
                    <a:pt x="281" y="1506"/>
                  </a:lnTo>
                  <a:lnTo>
                    <a:pt x="283" y="1506"/>
                  </a:lnTo>
                  <a:lnTo>
                    <a:pt x="283" y="1506"/>
                  </a:lnTo>
                  <a:lnTo>
                    <a:pt x="283" y="1506"/>
                  </a:lnTo>
                  <a:lnTo>
                    <a:pt x="283" y="1504"/>
                  </a:lnTo>
                  <a:lnTo>
                    <a:pt x="281" y="1504"/>
                  </a:lnTo>
                  <a:lnTo>
                    <a:pt x="281" y="1504"/>
                  </a:lnTo>
                  <a:lnTo>
                    <a:pt x="281" y="1503"/>
                  </a:lnTo>
                  <a:lnTo>
                    <a:pt x="283" y="1503"/>
                  </a:lnTo>
                  <a:lnTo>
                    <a:pt x="283" y="1503"/>
                  </a:lnTo>
                  <a:lnTo>
                    <a:pt x="284" y="1501"/>
                  </a:lnTo>
                  <a:lnTo>
                    <a:pt x="284" y="1501"/>
                  </a:lnTo>
                  <a:lnTo>
                    <a:pt x="281" y="1503"/>
                  </a:lnTo>
                  <a:lnTo>
                    <a:pt x="280" y="1501"/>
                  </a:lnTo>
                  <a:lnTo>
                    <a:pt x="280" y="1500"/>
                  </a:lnTo>
                  <a:lnTo>
                    <a:pt x="280" y="1500"/>
                  </a:lnTo>
                  <a:lnTo>
                    <a:pt x="281" y="1500"/>
                  </a:lnTo>
                  <a:lnTo>
                    <a:pt x="283" y="1500"/>
                  </a:lnTo>
                  <a:lnTo>
                    <a:pt x="283" y="1500"/>
                  </a:lnTo>
                  <a:lnTo>
                    <a:pt x="283" y="1500"/>
                  </a:lnTo>
                  <a:lnTo>
                    <a:pt x="281" y="1500"/>
                  </a:lnTo>
                  <a:lnTo>
                    <a:pt x="281" y="1500"/>
                  </a:lnTo>
                  <a:lnTo>
                    <a:pt x="281" y="1498"/>
                  </a:lnTo>
                  <a:lnTo>
                    <a:pt x="281" y="1498"/>
                  </a:lnTo>
                  <a:lnTo>
                    <a:pt x="281" y="1500"/>
                  </a:lnTo>
                  <a:lnTo>
                    <a:pt x="280" y="1500"/>
                  </a:lnTo>
                  <a:lnTo>
                    <a:pt x="278" y="1500"/>
                  </a:lnTo>
                  <a:lnTo>
                    <a:pt x="278" y="1498"/>
                  </a:lnTo>
                  <a:lnTo>
                    <a:pt x="278" y="1498"/>
                  </a:lnTo>
                  <a:lnTo>
                    <a:pt x="278" y="1497"/>
                  </a:lnTo>
                  <a:lnTo>
                    <a:pt x="275" y="1493"/>
                  </a:lnTo>
                  <a:lnTo>
                    <a:pt x="272" y="1492"/>
                  </a:lnTo>
                  <a:lnTo>
                    <a:pt x="271" y="1490"/>
                  </a:lnTo>
                  <a:lnTo>
                    <a:pt x="266" y="1489"/>
                  </a:lnTo>
                  <a:lnTo>
                    <a:pt x="259" y="1489"/>
                  </a:lnTo>
                  <a:lnTo>
                    <a:pt x="259" y="1489"/>
                  </a:lnTo>
                  <a:lnTo>
                    <a:pt x="259" y="1489"/>
                  </a:lnTo>
                  <a:lnTo>
                    <a:pt x="260" y="1489"/>
                  </a:lnTo>
                  <a:lnTo>
                    <a:pt x="262" y="1487"/>
                  </a:lnTo>
                  <a:lnTo>
                    <a:pt x="262" y="1487"/>
                  </a:lnTo>
                  <a:lnTo>
                    <a:pt x="259" y="1487"/>
                  </a:lnTo>
                  <a:lnTo>
                    <a:pt x="259" y="1487"/>
                  </a:lnTo>
                  <a:lnTo>
                    <a:pt x="257" y="1489"/>
                  </a:lnTo>
                  <a:lnTo>
                    <a:pt x="249" y="1490"/>
                  </a:lnTo>
                  <a:lnTo>
                    <a:pt x="249" y="1490"/>
                  </a:lnTo>
                  <a:lnTo>
                    <a:pt x="243" y="1490"/>
                  </a:lnTo>
                  <a:lnTo>
                    <a:pt x="239" y="1492"/>
                  </a:lnTo>
                  <a:lnTo>
                    <a:pt x="236" y="1492"/>
                  </a:lnTo>
                  <a:lnTo>
                    <a:pt x="233" y="1493"/>
                  </a:lnTo>
                  <a:lnTo>
                    <a:pt x="231" y="1493"/>
                  </a:lnTo>
                  <a:lnTo>
                    <a:pt x="230" y="1493"/>
                  </a:lnTo>
                  <a:lnTo>
                    <a:pt x="228" y="1493"/>
                  </a:lnTo>
                  <a:lnTo>
                    <a:pt x="228" y="1495"/>
                  </a:lnTo>
                  <a:lnTo>
                    <a:pt x="228" y="1497"/>
                  </a:lnTo>
                  <a:lnTo>
                    <a:pt x="225" y="1498"/>
                  </a:lnTo>
                  <a:lnTo>
                    <a:pt x="224" y="1498"/>
                  </a:lnTo>
                  <a:lnTo>
                    <a:pt x="219" y="1498"/>
                  </a:lnTo>
                  <a:lnTo>
                    <a:pt x="214" y="1500"/>
                  </a:lnTo>
                  <a:lnTo>
                    <a:pt x="211" y="1501"/>
                  </a:lnTo>
                  <a:lnTo>
                    <a:pt x="210" y="1503"/>
                  </a:lnTo>
                  <a:lnTo>
                    <a:pt x="208" y="1503"/>
                  </a:lnTo>
                  <a:lnTo>
                    <a:pt x="207" y="1504"/>
                  </a:lnTo>
                  <a:lnTo>
                    <a:pt x="202" y="1504"/>
                  </a:lnTo>
                  <a:lnTo>
                    <a:pt x="198" y="1507"/>
                  </a:lnTo>
                  <a:lnTo>
                    <a:pt x="196" y="1507"/>
                  </a:lnTo>
                  <a:lnTo>
                    <a:pt x="195" y="1509"/>
                  </a:lnTo>
                  <a:lnTo>
                    <a:pt x="192" y="1510"/>
                  </a:lnTo>
                  <a:lnTo>
                    <a:pt x="190" y="1510"/>
                  </a:lnTo>
                  <a:lnTo>
                    <a:pt x="189" y="1509"/>
                  </a:lnTo>
                  <a:lnTo>
                    <a:pt x="187" y="1507"/>
                  </a:lnTo>
                  <a:lnTo>
                    <a:pt x="183" y="1507"/>
                  </a:lnTo>
                  <a:lnTo>
                    <a:pt x="180" y="1506"/>
                  </a:lnTo>
                  <a:lnTo>
                    <a:pt x="178" y="1506"/>
                  </a:lnTo>
                  <a:lnTo>
                    <a:pt x="178" y="1506"/>
                  </a:lnTo>
                  <a:lnTo>
                    <a:pt x="176" y="1506"/>
                  </a:lnTo>
                  <a:lnTo>
                    <a:pt x="176" y="1506"/>
                  </a:lnTo>
                  <a:lnTo>
                    <a:pt x="178" y="1506"/>
                  </a:lnTo>
                  <a:lnTo>
                    <a:pt x="180" y="1506"/>
                  </a:lnTo>
                  <a:lnTo>
                    <a:pt x="180" y="1506"/>
                  </a:lnTo>
                  <a:lnTo>
                    <a:pt x="178" y="1506"/>
                  </a:lnTo>
                  <a:lnTo>
                    <a:pt x="176" y="1504"/>
                  </a:lnTo>
                  <a:lnTo>
                    <a:pt x="178" y="1503"/>
                  </a:lnTo>
                  <a:lnTo>
                    <a:pt x="176" y="1503"/>
                  </a:lnTo>
                  <a:lnTo>
                    <a:pt x="176" y="1503"/>
                  </a:lnTo>
                  <a:lnTo>
                    <a:pt x="175" y="1506"/>
                  </a:lnTo>
                  <a:lnTo>
                    <a:pt x="175" y="1506"/>
                  </a:lnTo>
                  <a:lnTo>
                    <a:pt x="169" y="1504"/>
                  </a:lnTo>
                  <a:lnTo>
                    <a:pt x="167" y="1503"/>
                  </a:lnTo>
                  <a:lnTo>
                    <a:pt x="166" y="1503"/>
                  </a:lnTo>
                  <a:lnTo>
                    <a:pt x="163" y="1503"/>
                  </a:lnTo>
                  <a:lnTo>
                    <a:pt x="160" y="1504"/>
                  </a:lnTo>
                  <a:lnTo>
                    <a:pt x="160" y="1504"/>
                  </a:lnTo>
                  <a:lnTo>
                    <a:pt x="166" y="1504"/>
                  </a:lnTo>
                  <a:lnTo>
                    <a:pt x="166" y="1504"/>
                  </a:lnTo>
                  <a:lnTo>
                    <a:pt x="166" y="1504"/>
                  </a:lnTo>
                  <a:lnTo>
                    <a:pt x="158" y="1504"/>
                  </a:lnTo>
                  <a:lnTo>
                    <a:pt x="155" y="1506"/>
                  </a:lnTo>
                  <a:lnTo>
                    <a:pt x="155" y="1506"/>
                  </a:lnTo>
                  <a:lnTo>
                    <a:pt x="154" y="1504"/>
                  </a:lnTo>
                  <a:lnTo>
                    <a:pt x="151" y="1504"/>
                  </a:lnTo>
                  <a:lnTo>
                    <a:pt x="151" y="1504"/>
                  </a:lnTo>
                  <a:lnTo>
                    <a:pt x="151" y="1506"/>
                  </a:lnTo>
                  <a:lnTo>
                    <a:pt x="151" y="1506"/>
                  </a:lnTo>
                  <a:lnTo>
                    <a:pt x="154" y="1506"/>
                  </a:lnTo>
                  <a:lnTo>
                    <a:pt x="154" y="1506"/>
                  </a:lnTo>
                  <a:lnTo>
                    <a:pt x="148" y="1506"/>
                  </a:lnTo>
                  <a:lnTo>
                    <a:pt x="143" y="1507"/>
                  </a:lnTo>
                  <a:lnTo>
                    <a:pt x="142" y="1507"/>
                  </a:lnTo>
                  <a:lnTo>
                    <a:pt x="135" y="1510"/>
                  </a:lnTo>
                  <a:lnTo>
                    <a:pt x="132" y="1510"/>
                  </a:lnTo>
                  <a:lnTo>
                    <a:pt x="131" y="1512"/>
                  </a:lnTo>
                  <a:lnTo>
                    <a:pt x="129" y="1513"/>
                  </a:lnTo>
                  <a:lnTo>
                    <a:pt x="128" y="1513"/>
                  </a:lnTo>
                  <a:lnTo>
                    <a:pt x="125" y="1515"/>
                  </a:lnTo>
                  <a:lnTo>
                    <a:pt x="123" y="1515"/>
                  </a:lnTo>
                  <a:lnTo>
                    <a:pt x="122" y="1515"/>
                  </a:lnTo>
                  <a:lnTo>
                    <a:pt x="117" y="1513"/>
                  </a:lnTo>
                  <a:lnTo>
                    <a:pt x="114" y="1512"/>
                  </a:lnTo>
                  <a:lnTo>
                    <a:pt x="104" y="1506"/>
                  </a:lnTo>
                  <a:lnTo>
                    <a:pt x="101" y="1504"/>
                  </a:lnTo>
                  <a:lnTo>
                    <a:pt x="97" y="1501"/>
                  </a:lnTo>
                  <a:lnTo>
                    <a:pt x="90" y="1493"/>
                  </a:lnTo>
                  <a:lnTo>
                    <a:pt x="88" y="1492"/>
                  </a:lnTo>
                  <a:lnTo>
                    <a:pt x="85" y="1492"/>
                  </a:lnTo>
                  <a:lnTo>
                    <a:pt x="85" y="1492"/>
                  </a:lnTo>
                  <a:lnTo>
                    <a:pt x="84" y="1490"/>
                  </a:lnTo>
                  <a:lnTo>
                    <a:pt x="82" y="1489"/>
                  </a:lnTo>
                  <a:lnTo>
                    <a:pt x="81" y="1487"/>
                  </a:lnTo>
                  <a:lnTo>
                    <a:pt x="78" y="1486"/>
                  </a:lnTo>
                  <a:lnTo>
                    <a:pt x="75" y="1483"/>
                  </a:lnTo>
                  <a:lnTo>
                    <a:pt x="75" y="1483"/>
                  </a:lnTo>
                  <a:lnTo>
                    <a:pt x="72" y="1481"/>
                  </a:lnTo>
                  <a:lnTo>
                    <a:pt x="70" y="1480"/>
                  </a:lnTo>
                  <a:lnTo>
                    <a:pt x="64" y="1478"/>
                  </a:lnTo>
                  <a:lnTo>
                    <a:pt x="63" y="1477"/>
                  </a:lnTo>
                  <a:lnTo>
                    <a:pt x="63" y="1477"/>
                  </a:lnTo>
                  <a:lnTo>
                    <a:pt x="64" y="1475"/>
                  </a:lnTo>
                  <a:lnTo>
                    <a:pt x="63" y="1474"/>
                  </a:lnTo>
                  <a:lnTo>
                    <a:pt x="63" y="1472"/>
                  </a:lnTo>
                  <a:lnTo>
                    <a:pt x="63" y="1472"/>
                  </a:lnTo>
                  <a:lnTo>
                    <a:pt x="61" y="1474"/>
                  </a:lnTo>
                  <a:lnTo>
                    <a:pt x="60" y="1474"/>
                  </a:lnTo>
                  <a:lnTo>
                    <a:pt x="60" y="1472"/>
                  </a:lnTo>
                  <a:lnTo>
                    <a:pt x="58" y="1472"/>
                  </a:lnTo>
                  <a:lnTo>
                    <a:pt x="58" y="1472"/>
                  </a:lnTo>
                  <a:lnTo>
                    <a:pt x="58" y="1469"/>
                  </a:lnTo>
                  <a:lnTo>
                    <a:pt x="56" y="1468"/>
                  </a:lnTo>
                  <a:lnTo>
                    <a:pt x="56" y="1468"/>
                  </a:lnTo>
                  <a:lnTo>
                    <a:pt x="55" y="1468"/>
                  </a:lnTo>
                  <a:lnTo>
                    <a:pt x="53" y="1466"/>
                  </a:lnTo>
                  <a:lnTo>
                    <a:pt x="53" y="1465"/>
                  </a:lnTo>
                  <a:lnTo>
                    <a:pt x="53" y="1463"/>
                  </a:lnTo>
                  <a:lnTo>
                    <a:pt x="53" y="1463"/>
                  </a:lnTo>
                  <a:lnTo>
                    <a:pt x="55" y="1465"/>
                  </a:lnTo>
                  <a:lnTo>
                    <a:pt x="55" y="1465"/>
                  </a:lnTo>
                  <a:lnTo>
                    <a:pt x="56" y="1463"/>
                  </a:lnTo>
                  <a:lnTo>
                    <a:pt x="58" y="1463"/>
                  </a:lnTo>
                  <a:lnTo>
                    <a:pt x="58" y="1462"/>
                  </a:lnTo>
                  <a:lnTo>
                    <a:pt x="58" y="1462"/>
                  </a:lnTo>
                  <a:lnTo>
                    <a:pt x="56" y="1462"/>
                  </a:lnTo>
                  <a:lnTo>
                    <a:pt x="55" y="1462"/>
                  </a:lnTo>
                  <a:lnTo>
                    <a:pt x="55" y="1463"/>
                  </a:lnTo>
                  <a:lnTo>
                    <a:pt x="55" y="1463"/>
                  </a:lnTo>
                  <a:lnTo>
                    <a:pt x="53" y="1462"/>
                  </a:lnTo>
                  <a:lnTo>
                    <a:pt x="53" y="1460"/>
                  </a:lnTo>
                  <a:lnTo>
                    <a:pt x="53" y="1460"/>
                  </a:lnTo>
                  <a:lnTo>
                    <a:pt x="55" y="1459"/>
                  </a:lnTo>
                  <a:lnTo>
                    <a:pt x="56" y="1459"/>
                  </a:lnTo>
                  <a:lnTo>
                    <a:pt x="55" y="1459"/>
                  </a:lnTo>
                  <a:lnTo>
                    <a:pt x="53" y="1457"/>
                  </a:lnTo>
                  <a:lnTo>
                    <a:pt x="53" y="1457"/>
                  </a:lnTo>
                  <a:lnTo>
                    <a:pt x="53" y="1457"/>
                  </a:lnTo>
                  <a:lnTo>
                    <a:pt x="53" y="1456"/>
                  </a:lnTo>
                  <a:lnTo>
                    <a:pt x="53" y="1454"/>
                  </a:lnTo>
                  <a:lnTo>
                    <a:pt x="52" y="1454"/>
                  </a:lnTo>
                  <a:lnTo>
                    <a:pt x="52" y="1453"/>
                  </a:lnTo>
                  <a:lnTo>
                    <a:pt x="50" y="1453"/>
                  </a:lnTo>
                  <a:lnTo>
                    <a:pt x="49" y="1451"/>
                  </a:lnTo>
                  <a:lnTo>
                    <a:pt x="47" y="1451"/>
                  </a:lnTo>
                  <a:lnTo>
                    <a:pt x="49" y="1450"/>
                  </a:lnTo>
                  <a:lnTo>
                    <a:pt x="49" y="1448"/>
                  </a:lnTo>
                  <a:lnTo>
                    <a:pt x="47" y="1447"/>
                  </a:lnTo>
                  <a:lnTo>
                    <a:pt x="47" y="1447"/>
                  </a:lnTo>
                  <a:lnTo>
                    <a:pt x="47" y="1447"/>
                  </a:lnTo>
                  <a:lnTo>
                    <a:pt x="47" y="1447"/>
                  </a:lnTo>
                  <a:lnTo>
                    <a:pt x="46" y="1447"/>
                  </a:lnTo>
                  <a:lnTo>
                    <a:pt x="44" y="1445"/>
                  </a:lnTo>
                  <a:lnTo>
                    <a:pt x="44" y="1445"/>
                  </a:lnTo>
                  <a:lnTo>
                    <a:pt x="44" y="1444"/>
                  </a:lnTo>
                  <a:lnTo>
                    <a:pt x="44" y="1444"/>
                  </a:lnTo>
                  <a:lnTo>
                    <a:pt x="43" y="1444"/>
                  </a:lnTo>
                  <a:lnTo>
                    <a:pt x="43" y="1444"/>
                  </a:lnTo>
                  <a:lnTo>
                    <a:pt x="38" y="1442"/>
                  </a:lnTo>
                  <a:lnTo>
                    <a:pt x="37" y="1439"/>
                  </a:lnTo>
                  <a:lnTo>
                    <a:pt x="37" y="1437"/>
                  </a:lnTo>
                  <a:lnTo>
                    <a:pt x="37" y="1436"/>
                  </a:lnTo>
                  <a:lnTo>
                    <a:pt x="37" y="1436"/>
                  </a:lnTo>
                  <a:lnTo>
                    <a:pt x="35" y="1436"/>
                  </a:lnTo>
                  <a:lnTo>
                    <a:pt x="35" y="1436"/>
                  </a:lnTo>
                  <a:lnTo>
                    <a:pt x="35" y="1434"/>
                  </a:lnTo>
                  <a:lnTo>
                    <a:pt x="35" y="1433"/>
                  </a:lnTo>
                  <a:lnTo>
                    <a:pt x="34" y="1433"/>
                  </a:lnTo>
                  <a:lnTo>
                    <a:pt x="34" y="1433"/>
                  </a:lnTo>
                  <a:lnTo>
                    <a:pt x="32" y="1433"/>
                  </a:lnTo>
                  <a:lnTo>
                    <a:pt x="32" y="1434"/>
                  </a:lnTo>
                  <a:lnTo>
                    <a:pt x="32" y="1434"/>
                  </a:lnTo>
                  <a:lnTo>
                    <a:pt x="31" y="1434"/>
                  </a:lnTo>
                  <a:lnTo>
                    <a:pt x="31" y="1433"/>
                  </a:lnTo>
                  <a:lnTo>
                    <a:pt x="31" y="1433"/>
                  </a:lnTo>
                  <a:lnTo>
                    <a:pt x="31" y="1431"/>
                  </a:lnTo>
                  <a:lnTo>
                    <a:pt x="31" y="1431"/>
                  </a:lnTo>
                  <a:lnTo>
                    <a:pt x="29" y="1433"/>
                  </a:lnTo>
                  <a:lnTo>
                    <a:pt x="29" y="1433"/>
                  </a:lnTo>
                  <a:lnTo>
                    <a:pt x="29" y="1431"/>
                  </a:lnTo>
                  <a:lnTo>
                    <a:pt x="29" y="1431"/>
                  </a:lnTo>
                  <a:lnTo>
                    <a:pt x="28" y="1431"/>
                  </a:lnTo>
                  <a:lnTo>
                    <a:pt x="28" y="1430"/>
                  </a:lnTo>
                  <a:lnTo>
                    <a:pt x="28" y="1430"/>
                  </a:lnTo>
                  <a:lnTo>
                    <a:pt x="28" y="1428"/>
                  </a:lnTo>
                  <a:lnTo>
                    <a:pt x="28" y="1428"/>
                  </a:lnTo>
                  <a:lnTo>
                    <a:pt x="28" y="1428"/>
                  </a:lnTo>
                  <a:lnTo>
                    <a:pt x="28" y="1428"/>
                  </a:lnTo>
                  <a:lnTo>
                    <a:pt x="26" y="1428"/>
                  </a:lnTo>
                  <a:lnTo>
                    <a:pt x="26" y="1427"/>
                  </a:lnTo>
                  <a:lnTo>
                    <a:pt x="26" y="1427"/>
                  </a:lnTo>
                  <a:lnTo>
                    <a:pt x="29" y="1425"/>
                  </a:lnTo>
                  <a:lnTo>
                    <a:pt x="31" y="1425"/>
                  </a:lnTo>
                  <a:lnTo>
                    <a:pt x="31" y="1425"/>
                  </a:lnTo>
                  <a:lnTo>
                    <a:pt x="31" y="1424"/>
                  </a:lnTo>
                  <a:lnTo>
                    <a:pt x="29" y="1424"/>
                  </a:lnTo>
                  <a:lnTo>
                    <a:pt x="28" y="1424"/>
                  </a:lnTo>
                  <a:lnTo>
                    <a:pt x="28" y="1425"/>
                  </a:lnTo>
                  <a:lnTo>
                    <a:pt x="28" y="1425"/>
                  </a:lnTo>
                  <a:lnTo>
                    <a:pt x="26" y="1424"/>
                  </a:lnTo>
                  <a:lnTo>
                    <a:pt x="26" y="1422"/>
                  </a:lnTo>
                  <a:lnTo>
                    <a:pt x="26" y="1422"/>
                  </a:lnTo>
                  <a:lnTo>
                    <a:pt x="26" y="1422"/>
                  </a:lnTo>
                  <a:lnTo>
                    <a:pt x="29" y="1422"/>
                  </a:lnTo>
                  <a:lnTo>
                    <a:pt x="31" y="1421"/>
                  </a:lnTo>
                  <a:lnTo>
                    <a:pt x="31" y="1421"/>
                  </a:lnTo>
                  <a:lnTo>
                    <a:pt x="31" y="1421"/>
                  </a:lnTo>
                  <a:lnTo>
                    <a:pt x="31" y="1421"/>
                  </a:lnTo>
                  <a:lnTo>
                    <a:pt x="31" y="1421"/>
                  </a:lnTo>
                  <a:lnTo>
                    <a:pt x="29" y="1421"/>
                  </a:lnTo>
                  <a:lnTo>
                    <a:pt x="26" y="1421"/>
                  </a:lnTo>
                  <a:lnTo>
                    <a:pt x="26" y="1421"/>
                  </a:lnTo>
                  <a:lnTo>
                    <a:pt x="25" y="1422"/>
                  </a:lnTo>
                  <a:lnTo>
                    <a:pt x="22" y="1424"/>
                  </a:lnTo>
                  <a:lnTo>
                    <a:pt x="20" y="1422"/>
                  </a:lnTo>
                  <a:lnTo>
                    <a:pt x="22" y="1421"/>
                  </a:lnTo>
                  <a:lnTo>
                    <a:pt x="20" y="1421"/>
                  </a:lnTo>
                  <a:lnTo>
                    <a:pt x="20" y="1421"/>
                  </a:lnTo>
                  <a:lnTo>
                    <a:pt x="18" y="1421"/>
                  </a:lnTo>
                  <a:lnTo>
                    <a:pt x="17" y="1421"/>
                  </a:lnTo>
                  <a:lnTo>
                    <a:pt x="15" y="1419"/>
                  </a:lnTo>
                  <a:lnTo>
                    <a:pt x="15" y="1418"/>
                  </a:lnTo>
                  <a:lnTo>
                    <a:pt x="17" y="1418"/>
                  </a:lnTo>
                  <a:lnTo>
                    <a:pt x="17" y="1418"/>
                  </a:lnTo>
                  <a:lnTo>
                    <a:pt x="15" y="1418"/>
                  </a:lnTo>
                  <a:lnTo>
                    <a:pt x="14" y="1418"/>
                  </a:lnTo>
                  <a:lnTo>
                    <a:pt x="11" y="1416"/>
                  </a:lnTo>
                  <a:lnTo>
                    <a:pt x="11" y="1415"/>
                  </a:lnTo>
                  <a:lnTo>
                    <a:pt x="9" y="1415"/>
                  </a:lnTo>
                  <a:lnTo>
                    <a:pt x="11" y="1413"/>
                  </a:lnTo>
                  <a:lnTo>
                    <a:pt x="11" y="1413"/>
                  </a:lnTo>
                  <a:lnTo>
                    <a:pt x="12" y="1413"/>
                  </a:lnTo>
                  <a:lnTo>
                    <a:pt x="14" y="1413"/>
                  </a:lnTo>
                  <a:lnTo>
                    <a:pt x="14" y="1413"/>
                  </a:lnTo>
                  <a:lnTo>
                    <a:pt x="14" y="1413"/>
                  </a:lnTo>
                  <a:lnTo>
                    <a:pt x="14" y="1412"/>
                  </a:lnTo>
                  <a:lnTo>
                    <a:pt x="12" y="1412"/>
                  </a:lnTo>
                  <a:lnTo>
                    <a:pt x="12" y="1412"/>
                  </a:lnTo>
                  <a:lnTo>
                    <a:pt x="12" y="1412"/>
                  </a:lnTo>
                  <a:lnTo>
                    <a:pt x="11" y="1412"/>
                  </a:lnTo>
                  <a:lnTo>
                    <a:pt x="11" y="1413"/>
                  </a:lnTo>
                  <a:lnTo>
                    <a:pt x="11" y="1413"/>
                  </a:lnTo>
                  <a:lnTo>
                    <a:pt x="11" y="1412"/>
                  </a:lnTo>
                  <a:lnTo>
                    <a:pt x="9" y="1412"/>
                  </a:lnTo>
                  <a:lnTo>
                    <a:pt x="11" y="1412"/>
                  </a:lnTo>
                  <a:lnTo>
                    <a:pt x="11" y="1409"/>
                  </a:lnTo>
                  <a:lnTo>
                    <a:pt x="11" y="1409"/>
                  </a:lnTo>
                  <a:lnTo>
                    <a:pt x="11" y="1407"/>
                  </a:lnTo>
                  <a:lnTo>
                    <a:pt x="11" y="1406"/>
                  </a:lnTo>
                  <a:lnTo>
                    <a:pt x="9" y="1404"/>
                  </a:lnTo>
                  <a:lnTo>
                    <a:pt x="11" y="1402"/>
                  </a:lnTo>
                  <a:lnTo>
                    <a:pt x="11" y="1401"/>
                  </a:lnTo>
                  <a:lnTo>
                    <a:pt x="12" y="1402"/>
                  </a:lnTo>
                  <a:lnTo>
                    <a:pt x="12" y="1402"/>
                  </a:lnTo>
                  <a:lnTo>
                    <a:pt x="12" y="1404"/>
                  </a:lnTo>
                  <a:lnTo>
                    <a:pt x="14" y="1404"/>
                  </a:lnTo>
                  <a:lnTo>
                    <a:pt x="17" y="1404"/>
                  </a:lnTo>
                  <a:lnTo>
                    <a:pt x="17" y="1404"/>
                  </a:lnTo>
                  <a:lnTo>
                    <a:pt x="17" y="1404"/>
                  </a:lnTo>
                  <a:lnTo>
                    <a:pt x="17" y="1402"/>
                  </a:lnTo>
                  <a:lnTo>
                    <a:pt x="20" y="1402"/>
                  </a:lnTo>
                  <a:lnTo>
                    <a:pt x="22" y="1402"/>
                  </a:lnTo>
                  <a:lnTo>
                    <a:pt x="25" y="1402"/>
                  </a:lnTo>
                  <a:lnTo>
                    <a:pt x="26" y="1402"/>
                  </a:lnTo>
                  <a:lnTo>
                    <a:pt x="26" y="1401"/>
                  </a:lnTo>
                  <a:lnTo>
                    <a:pt x="26" y="1401"/>
                  </a:lnTo>
                  <a:lnTo>
                    <a:pt x="25" y="1401"/>
                  </a:lnTo>
                  <a:lnTo>
                    <a:pt x="22" y="1402"/>
                  </a:lnTo>
                  <a:lnTo>
                    <a:pt x="18" y="1402"/>
                  </a:lnTo>
                  <a:lnTo>
                    <a:pt x="15" y="1402"/>
                  </a:lnTo>
                  <a:lnTo>
                    <a:pt x="14" y="1402"/>
                  </a:lnTo>
                  <a:lnTo>
                    <a:pt x="12" y="1402"/>
                  </a:lnTo>
                  <a:lnTo>
                    <a:pt x="12" y="1399"/>
                  </a:lnTo>
                  <a:lnTo>
                    <a:pt x="12" y="1399"/>
                  </a:lnTo>
                  <a:lnTo>
                    <a:pt x="12" y="1398"/>
                  </a:lnTo>
                  <a:lnTo>
                    <a:pt x="11" y="1396"/>
                  </a:lnTo>
                  <a:lnTo>
                    <a:pt x="11" y="1396"/>
                  </a:lnTo>
                  <a:lnTo>
                    <a:pt x="11" y="1395"/>
                  </a:lnTo>
                  <a:lnTo>
                    <a:pt x="12" y="1395"/>
                  </a:lnTo>
                  <a:lnTo>
                    <a:pt x="12" y="1395"/>
                  </a:lnTo>
                  <a:lnTo>
                    <a:pt x="11" y="1395"/>
                  </a:lnTo>
                  <a:lnTo>
                    <a:pt x="11" y="1395"/>
                  </a:lnTo>
                  <a:lnTo>
                    <a:pt x="9" y="1395"/>
                  </a:lnTo>
                  <a:lnTo>
                    <a:pt x="9" y="1393"/>
                  </a:lnTo>
                  <a:lnTo>
                    <a:pt x="9" y="1392"/>
                  </a:lnTo>
                  <a:lnTo>
                    <a:pt x="8" y="1390"/>
                  </a:lnTo>
                  <a:lnTo>
                    <a:pt x="6" y="1389"/>
                  </a:lnTo>
                  <a:lnTo>
                    <a:pt x="5" y="1387"/>
                  </a:lnTo>
                  <a:lnTo>
                    <a:pt x="5" y="1386"/>
                  </a:lnTo>
                  <a:lnTo>
                    <a:pt x="3" y="1386"/>
                  </a:lnTo>
                  <a:lnTo>
                    <a:pt x="2" y="1386"/>
                  </a:lnTo>
                  <a:lnTo>
                    <a:pt x="2" y="1387"/>
                  </a:lnTo>
                  <a:lnTo>
                    <a:pt x="0" y="1386"/>
                  </a:lnTo>
                  <a:lnTo>
                    <a:pt x="2" y="1384"/>
                  </a:lnTo>
                  <a:lnTo>
                    <a:pt x="6" y="1383"/>
                  </a:lnTo>
                  <a:lnTo>
                    <a:pt x="9" y="1378"/>
                  </a:lnTo>
                  <a:lnTo>
                    <a:pt x="12" y="1374"/>
                  </a:lnTo>
                  <a:lnTo>
                    <a:pt x="12" y="1372"/>
                  </a:lnTo>
                  <a:lnTo>
                    <a:pt x="12" y="1366"/>
                  </a:lnTo>
                  <a:lnTo>
                    <a:pt x="14" y="1363"/>
                  </a:lnTo>
                  <a:lnTo>
                    <a:pt x="14" y="1361"/>
                  </a:lnTo>
                  <a:lnTo>
                    <a:pt x="15" y="1358"/>
                  </a:lnTo>
                  <a:lnTo>
                    <a:pt x="17" y="1354"/>
                  </a:lnTo>
                  <a:lnTo>
                    <a:pt x="18" y="1349"/>
                  </a:lnTo>
                  <a:lnTo>
                    <a:pt x="20" y="1345"/>
                  </a:lnTo>
                  <a:lnTo>
                    <a:pt x="18" y="1342"/>
                  </a:lnTo>
                  <a:lnTo>
                    <a:pt x="18" y="1337"/>
                  </a:lnTo>
                  <a:lnTo>
                    <a:pt x="18" y="1334"/>
                  </a:lnTo>
                  <a:lnTo>
                    <a:pt x="17" y="1331"/>
                  </a:lnTo>
                  <a:lnTo>
                    <a:pt x="15" y="1329"/>
                  </a:lnTo>
                  <a:lnTo>
                    <a:pt x="14" y="1326"/>
                  </a:lnTo>
                  <a:lnTo>
                    <a:pt x="14" y="1326"/>
                  </a:lnTo>
                  <a:lnTo>
                    <a:pt x="14" y="1326"/>
                  </a:lnTo>
                  <a:lnTo>
                    <a:pt x="15" y="1325"/>
                  </a:lnTo>
                  <a:lnTo>
                    <a:pt x="15" y="1325"/>
                  </a:lnTo>
                  <a:lnTo>
                    <a:pt x="14" y="1325"/>
                  </a:lnTo>
                  <a:lnTo>
                    <a:pt x="15" y="1320"/>
                  </a:lnTo>
                  <a:lnTo>
                    <a:pt x="17" y="1317"/>
                  </a:lnTo>
                  <a:lnTo>
                    <a:pt x="17" y="1316"/>
                  </a:lnTo>
                  <a:lnTo>
                    <a:pt x="17" y="1314"/>
                  </a:lnTo>
                  <a:lnTo>
                    <a:pt x="15" y="1313"/>
                  </a:lnTo>
                  <a:lnTo>
                    <a:pt x="14" y="1310"/>
                  </a:lnTo>
                  <a:lnTo>
                    <a:pt x="14" y="1308"/>
                  </a:lnTo>
                  <a:lnTo>
                    <a:pt x="12" y="1308"/>
                  </a:lnTo>
                  <a:lnTo>
                    <a:pt x="12" y="1310"/>
                  </a:lnTo>
                  <a:lnTo>
                    <a:pt x="12" y="1310"/>
                  </a:lnTo>
                  <a:lnTo>
                    <a:pt x="12" y="1310"/>
                  </a:lnTo>
                  <a:lnTo>
                    <a:pt x="11" y="1307"/>
                  </a:lnTo>
                  <a:lnTo>
                    <a:pt x="9" y="1304"/>
                  </a:lnTo>
                  <a:lnTo>
                    <a:pt x="8" y="1304"/>
                  </a:lnTo>
                  <a:lnTo>
                    <a:pt x="8" y="1304"/>
                  </a:lnTo>
                  <a:lnTo>
                    <a:pt x="8" y="1304"/>
                  </a:lnTo>
                  <a:lnTo>
                    <a:pt x="6" y="1307"/>
                  </a:lnTo>
                  <a:lnTo>
                    <a:pt x="6" y="1307"/>
                  </a:lnTo>
                  <a:lnTo>
                    <a:pt x="8" y="1299"/>
                  </a:lnTo>
                  <a:lnTo>
                    <a:pt x="8" y="1293"/>
                  </a:lnTo>
                  <a:lnTo>
                    <a:pt x="9" y="1290"/>
                  </a:lnTo>
                  <a:lnTo>
                    <a:pt x="11" y="1288"/>
                  </a:lnTo>
                  <a:lnTo>
                    <a:pt x="14" y="1287"/>
                  </a:lnTo>
                  <a:lnTo>
                    <a:pt x="15" y="1284"/>
                  </a:lnTo>
                  <a:lnTo>
                    <a:pt x="15" y="1281"/>
                  </a:lnTo>
                  <a:lnTo>
                    <a:pt x="17" y="1279"/>
                  </a:lnTo>
                  <a:lnTo>
                    <a:pt x="17" y="1278"/>
                  </a:lnTo>
                  <a:lnTo>
                    <a:pt x="17" y="1276"/>
                  </a:lnTo>
                  <a:lnTo>
                    <a:pt x="18" y="1275"/>
                  </a:lnTo>
                  <a:lnTo>
                    <a:pt x="20" y="1273"/>
                  </a:lnTo>
                  <a:lnTo>
                    <a:pt x="20" y="1270"/>
                  </a:lnTo>
                  <a:lnTo>
                    <a:pt x="22" y="1269"/>
                  </a:lnTo>
                  <a:lnTo>
                    <a:pt x="22" y="1267"/>
                  </a:lnTo>
                  <a:lnTo>
                    <a:pt x="22" y="1267"/>
                  </a:lnTo>
                  <a:lnTo>
                    <a:pt x="22" y="1267"/>
                  </a:lnTo>
                  <a:lnTo>
                    <a:pt x="20" y="1269"/>
                  </a:lnTo>
                  <a:lnTo>
                    <a:pt x="20" y="1269"/>
                  </a:lnTo>
                  <a:lnTo>
                    <a:pt x="20" y="1269"/>
                  </a:lnTo>
                  <a:lnTo>
                    <a:pt x="22" y="1267"/>
                  </a:lnTo>
                  <a:lnTo>
                    <a:pt x="23" y="1266"/>
                  </a:lnTo>
                  <a:lnTo>
                    <a:pt x="25" y="1264"/>
                  </a:lnTo>
                  <a:lnTo>
                    <a:pt x="29" y="1258"/>
                  </a:lnTo>
                  <a:lnTo>
                    <a:pt x="32" y="1258"/>
                  </a:lnTo>
                  <a:lnTo>
                    <a:pt x="34" y="1255"/>
                  </a:lnTo>
                  <a:lnTo>
                    <a:pt x="34" y="1253"/>
                  </a:lnTo>
                  <a:lnTo>
                    <a:pt x="34" y="1249"/>
                  </a:lnTo>
                  <a:lnTo>
                    <a:pt x="35" y="1246"/>
                  </a:lnTo>
                  <a:lnTo>
                    <a:pt x="35" y="1244"/>
                  </a:lnTo>
                  <a:lnTo>
                    <a:pt x="37" y="1240"/>
                  </a:lnTo>
                  <a:lnTo>
                    <a:pt x="38" y="1238"/>
                  </a:lnTo>
                  <a:lnTo>
                    <a:pt x="38" y="1235"/>
                  </a:lnTo>
                  <a:lnTo>
                    <a:pt x="40" y="1234"/>
                  </a:lnTo>
                  <a:lnTo>
                    <a:pt x="40" y="1234"/>
                  </a:lnTo>
                  <a:lnTo>
                    <a:pt x="43" y="1232"/>
                  </a:lnTo>
                  <a:lnTo>
                    <a:pt x="44" y="1231"/>
                  </a:lnTo>
                  <a:lnTo>
                    <a:pt x="47" y="1229"/>
                  </a:lnTo>
                  <a:lnTo>
                    <a:pt x="49" y="1228"/>
                  </a:lnTo>
                  <a:lnTo>
                    <a:pt x="50" y="1226"/>
                  </a:lnTo>
                  <a:lnTo>
                    <a:pt x="52" y="1222"/>
                  </a:lnTo>
                  <a:lnTo>
                    <a:pt x="53" y="1218"/>
                  </a:lnTo>
                  <a:lnTo>
                    <a:pt x="55" y="1215"/>
                  </a:lnTo>
                  <a:lnTo>
                    <a:pt x="56" y="1214"/>
                  </a:lnTo>
                  <a:lnTo>
                    <a:pt x="56" y="1211"/>
                  </a:lnTo>
                  <a:lnTo>
                    <a:pt x="60" y="1211"/>
                  </a:lnTo>
                  <a:lnTo>
                    <a:pt x="63" y="1209"/>
                  </a:lnTo>
                  <a:lnTo>
                    <a:pt x="69" y="1208"/>
                  </a:lnTo>
                  <a:lnTo>
                    <a:pt x="75" y="1206"/>
                  </a:lnTo>
                  <a:lnTo>
                    <a:pt x="76" y="1205"/>
                  </a:lnTo>
                  <a:lnTo>
                    <a:pt x="78" y="1203"/>
                  </a:lnTo>
                  <a:lnTo>
                    <a:pt x="81" y="1200"/>
                  </a:lnTo>
                  <a:lnTo>
                    <a:pt x="85" y="1197"/>
                  </a:lnTo>
                  <a:lnTo>
                    <a:pt x="87" y="1196"/>
                  </a:lnTo>
                  <a:lnTo>
                    <a:pt x="91" y="1191"/>
                  </a:lnTo>
                  <a:lnTo>
                    <a:pt x="93" y="1187"/>
                  </a:lnTo>
                  <a:lnTo>
                    <a:pt x="94" y="1185"/>
                  </a:lnTo>
                  <a:lnTo>
                    <a:pt x="96" y="1182"/>
                  </a:lnTo>
                  <a:lnTo>
                    <a:pt x="97" y="1180"/>
                  </a:lnTo>
                  <a:lnTo>
                    <a:pt x="97" y="1177"/>
                  </a:lnTo>
                  <a:lnTo>
                    <a:pt x="97" y="1176"/>
                  </a:lnTo>
                  <a:lnTo>
                    <a:pt x="96" y="1173"/>
                  </a:lnTo>
                  <a:lnTo>
                    <a:pt x="94" y="1173"/>
                  </a:lnTo>
                  <a:lnTo>
                    <a:pt x="94" y="1171"/>
                  </a:lnTo>
                  <a:lnTo>
                    <a:pt x="96" y="1170"/>
                  </a:lnTo>
                  <a:lnTo>
                    <a:pt x="96" y="1167"/>
                  </a:lnTo>
                  <a:lnTo>
                    <a:pt x="96" y="1162"/>
                  </a:lnTo>
                  <a:lnTo>
                    <a:pt x="97" y="1158"/>
                  </a:lnTo>
                  <a:lnTo>
                    <a:pt x="101" y="1152"/>
                  </a:lnTo>
                  <a:lnTo>
                    <a:pt x="102" y="1150"/>
                  </a:lnTo>
                  <a:lnTo>
                    <a:pt x="102" y="1147"/>
                  </a:lnTo>
                  <a:lnTo>
                    <a:pt x="102" y="1146"/>
                  </a:lnTo>
                  <a:lnTo>
                    <a:pt x="108" y="1139"/>
                  </a:lnTo>
                  <a:lnTo>
                    <a:pt x="111" y="1136"/>
                  </a:lnTo>
                  <a:lnTo>
                    <a:pt x="111" y="1135"/>
                  </a:lnTo>
                  <a:lnTo>
                    <a:pt x="114" y="1133"/>
                  </a:lnTo>
                  <a:lnTo>
                    <a:pt x="123" y="1129"/>
                  </a:lnTo>
                  <a:lnTo>
                    <a:pt x="128" y="1127"/>
                  </a:lnTo>
                  <a:lnTo>
                    <a:pt x="131" y="1124"/>
                  </a:lnTo>
                  <a:lnTo>
                    <a:pt x="132" y="1123"/>
                  </a:lnTo>
                  <a:lnTo>
                    <a:pt x="139" y="1112"/>
                  </a:lnTo>
                  <a:lnTo>
                    <a:pt x="143" y="1098"/>
                  </a:lnTo>
                  <a:lnTo>
                    <a:pt x="143" y="1097"/>
                  </a:lnTo>
                  <a:lnTo>
                    <a:pt x="146" y="1097"/>
                  </a:lnTo>
                  <a:lnTo>
                    <a:pt x="148" y="1097"/>
                  </a:lnTo>
                  <a:lnTo>
                    <a:pt x="148" y="1097"/>
                  </a:lnTo>
                  <a:lnTo>
                    <a:pt x="149" y="1095"/>
                  </a:lnTo>
                  <a:lnTo>
                    <a:pt x="151" y="1095"/>
                  </a:lnTo>
                  <a:lnTo>
                    <a:pt x="151" y="1097"/>
                  </a:lnTo>
                  <a:lnTo>
                    <a:pt x="151" y="1098"/>
                  </a:lnTo>
                  <a:lnTo>
                    <a:pt x="152" y="1100"/>
                  </a:lnTo>
                  <a:lnTo>
                    <a:pt x="154" y="1103"/>
                  </a:lnTo>
                  <a:lnTo>
                    <a:pt x="157" y="1104"/>
                  </a:lnTo>
                  <a:lnTo>
                    <a:pt x="160" y="1106"/>
                  </a:lnTo>
                  <a:lnTo>
                    <a:pt x="163" y="1107"/>
                  </a:lnTo>
                  <a:lnTo>
                    <a:pt x="167" y="1106"/>
                  </a:lnTo>
                  <a:lnTo>
                    <a:pt x="169" y="1106"/>
                  </a:lnTo>
                  <a:lnTo>
                    <a:pt x="170" y="1104"/>
                  </a:lnTo>
                  <a:lnTo>
                    <a:pt x="172" y="1106"/>
                  </a:lnTo>
                  <a:lnTo>
                    <a:pt x="175" y="1106"/>
                  </a:lnTo>
                  <a:lnTo>
                    <a:pt x="176" y="1106"/>
                  </a:lnTo>
                  <a:lnTo>
                    <a:pt x="178" y="1104"/>
                  </a:lnTo>
                  <a:lnTo>
                    <a:pt x="180" y="1103"/>
                  </a:lnTo>
                  <a:lnTo>
                    <a:pt x="180" y="1104"/>
                  </a:lnTo>
                  <a:lnTo>
                    <a:pt x="180" y="1104"/>
                  </a:lnTo>
                  <a:lnTo>
                    <a:pt x="180" y="1104"/>
                  </a:lnTo>
                  <a:lnTo>
                    <a:pt x="181" y="1106"/>
                  </a:lnTo>
                  <a:lnTo>
                    <a:pt x="181" y="1107"/>
                  </a:lnTo>
                  <a:lnTo>
                    <a:pt x="183" y="1107"/>
                  </a:lnTo>
                  <a:lnTo>
                    <a:pt x="184" y="1107"/>
                  </a:lnTo>
                  <a:lnTo>
                    <a:pt x="186" y="1107"/>
                  </a:lnTo>
                  <a:lnTo>
                    <a:pt x="189" y="1107"/>
                  </a:lnTo>
                  <a:lnTo>
                    <a:pt x="192" y="1107"/>
                  </a:lnTo>
                  <a:lnTo>
                    <a:pt x="193" y="1107"/>
                  </a:lnTo>
                  <a:lnTo>
                    <a:pt x="195" y="1106"/>
                  </a:lnTo>
                  <a:lnTo>
                    <a:pt x="198" y="1104"/>
                  </a:lnTo>
                  <a:lnTo>
                    <a:pt x="199" y="1104"/>
                  </a:lnTo>
                  <a:lnTo>
                    <a:pt x="201" y="1101"/>
                  </a:lnTo>
                  <a:lnTo>
                    <a:pt x="202" y="1100"/>
                  </a:lnTo>
                  <a:lnTo>
                    <a:pt x="205" y="1100"/>
                  </a:lnTo>
                  <a:lnTo>
                    <a:pt x="211" y="1097"/>
                  </a:lnTo>
                  <a:lnTo>
                    <a:pt x="211" y="1097"/>
                  </a:lnTo>
                  <a:lnTo>
                    <a:pt x="213" y="1097"/>
                  </a:lnTo>
                  <a:lnTo>
                    <a:pt x="214" y="1097"/>
                  </a:lnTo>
                  <a:lnTo>
                    <a:pt x="216" y="1095"/>
                  </a:lnTo>
                  <a:lnTo>
                    <a:pt x="218" y="1094"/>
                  </a:lnTo>
                  <a:lnTo>
                    <a:pt x="221" y="1092"/>
                  </a:lnTo>
                  <a:lnTo>
                    <a:pt x="222" y="1091"/>
                  </a:lnTo>
                  <a:lnTo>
                    <a:pt x="225" y="1089"/>
                  </a:lnTo>
                  <a:lnTo>
                    <a:pt x="228" y="1088"/>
                  </a:lnTo>
                  <a:lnTo>
                    <a:pt x="231" y="1086"/>
                  </a:lnTo>
                  <a:lnTo>
                    <a:pt x="240" y="1086"/>
                  </a:lnTo>
                  <a:lnTo>
                    <a:pt x="245" y="1085"/>
                  </a:lnTo>
                  <a:lnTo>
                    <a:pt x="248" y="1085"/>
                  </a:lnTo>
                  <a:lnTo>
                    <a:pt x="251" y="1083"/>
                  </a:lnTo>
                  <a:lnTo>
                    <a:pt x="252" y="1082"/>
                  </a:lnTo>
                  <a:lnTo>
                    <a:pt x="259" y="1082"/>
                  </a:lnTo>
                  <a:lnTo>
                    <a:pt x="263" y="1080"/>
                  </a:lnTo>
                  <a:lnTo>
                    <a:pt x="274" y="1080"/>
                  </a:lnTo>
                  <a:lnTo>
                    <a:pt x="275" y="1082"/>
                  </a:lnTo>
                  <a:lnTo>
                    <a:pt x="277" y="1082"/>
                  </a:lnTo>
                  <a:lnTo>
                    <a:pt x="280" y="1083"/>
                  </a:lnTo>
                  <a:lnTo>
                    <a:pt x="281" y="1085"/>
                  </a:lnTo>
                  <a:lnTo>
                    <a:pt x="283" y="1083"/>
                  </a:lnTo>
                  <a:lnTo>
                    <a:pt x="286" y="1082"/>
                  </a:lnTo>
                  <a:lnTo>
                    <a:pt x="290" y="1082"/>
                  </a:lnTo>
                  <a:lnTo>
                    <a:pt x="292" y="1080"/>
                  </a:lnTo>
                  <a:lnTo>
                    <a:pt x="293" y="1079"/>
                  </a:lnTo>
                  <a:lnTo>
                    <a:pt x="295" y="1077"/>
                  </a:lnTo>
                  <a:lnTo>
                    <a:pt x="297" y="1079"/>
                  </a:lnTo>
                  <a:lnTo>
                    <a:pt x="301" y="1080"/>
                  </a:lnTo>
                  <a:lnTo>
                    <a:pt x="304" y="1080"/>
                  </a:lnTo>
                  <a:lnTo>
                    <a:pt x="304" y="1080"/>
                  </a:lnTo>
                  <a:lnTo>
                    <a:pt x="304" y="1077"/>
                  </a:lnTo>
                  <a:lnTo>
                    <a:pt x="307" y="1079"/>
                  </a:lnTo>
                  <a:lnTo>
                    <a:pt x="309" y="1079"/>
                  </a:lnTo>
                  <a:lnTo>
                    <a:pt x="312" y="1080"/>
                  </a:lnTo>
                  <a:lnTo>
                    <a:pt x="313" y="1082"/>
                  </a:lnTo>
                  <a:lnTo>
                    <a:pt x="316" y="1080"/>
                  </a:lnTo>
                  <a:lnTo>
                    <a:pt x="321" y="1080"/>
                  </a:lnTo>
                  <a:lnTo>
                    <a:pt x="324" y="1079"/>
                  </a:lnTo>
                  <a:lnTo>
                    <a:pt x="327" y="1077"/>
                  </a:lnTo>
                  <a:lnTo>
                    <a:pt x="328" y="1076"/>
                  </a:lnTo>
                  <a:lnTo>
                    <a:pt x="335" y="1074"/>
                  </a:lnTo>
                  <a:lnTo>
                    <a:pt x="336" y="1074"/>
                  </a:lnTo>
                  <a:lnTo>
                    <a:pt x="336" y="1074"/>
                  </a:lnTo>
                  <a:lnTo>
                    <a:pt x="336" y="1076"/>
                  </a:lnTo>
                  <a:lnTo>
                    <a:pt x="336" y="1076"/>
                  </a:lnTo>
                  <a:lnTo>
                    <a:pt x="336" y="1077"/>
                  </a:lnTo>
                  <a:lnTo>
                    <a:pt x="338" y="1076"/>
                  </a:lnTo>
                  <a:lnTo>
                    <a:pt x="338" y="1076"/>
                  </a:lnTo>
                  <a:lnTo>
                    <a:pt x="338" y="1076"/>
                  </a:lnTo>
                  <a:lnTo>
                    <a:pt x="339" y="1076"/>
                  </a:lnTo>
                  <a:lnTo>
                    <a:pt x="339" y="1076"/>
                  </a:lnTo>
                  <a:lnTo>
                    <a:pt x="341" y="1076"/>
                  </a:lnTo>
                  <a:lnTo>
                    <a:pt x="341" y="1079"/>
                  </a:lnTo>
                  <a:lnTo>
                    <a:pt x="342" y="1082"/>
                  </a:lnTo>
                  <a:lnTo>
                    <a:pt x="342" y="1082"/>
                  </a:lnTo>
                  <a:lnTo>
                    <a:pt x="344" y="1083"/>
                  </a:lnTo>
                  <a:lnTo>
                    <a:pt x="345" y="1082"/>
                  </a:lnTo>
                  <a:lnTo>
                    <a:pt x="345" y="1080"/>
                  </a:lnTo>
                  <a:lnTo>
                    <a:pt x="348" y="1080"/>
                  </a:lnTo>
                  <a:lnTo>
                    <a:pt x="350" y="1079"/>
                  </a:lnTo>
                  <a:lnTo>
                    <a:pt x="351" y="1077"/>
                  </a:lnTo>
                  <a:lnTo>
                    <a:pt x="351" y="1080"/>
                  </a:lnTo>
                  <a:lnTo>
                    <a:pt x="353" y="1080"/>
                  </a:lnTo>
                  <a:lnTo>
                    <a:pt x="351" y="1082"/>
                  </a:lnTo>
                  <a:lnTo>
                    <a:pt x="351" y="1083"/>
                  </a:lnTo>
                  <a:lnTo>
                    <a:pt x="348" y="1086"/>
                  </a:lnTo>
                  <a:lnTo>
                    <a:pt x="347" y="1088"/>
                  </a:lnTo>
                  <a:lnTo>
                    <a:pt x="345" y="1089"/>
                  </a:lnTo>
                  <a:lnTo>
                    <a:pt x="345" y="1091"/>
                  </a:lnTo>
                  <a:lnTo>
                    <a:pt x="345" y="1091"/>
                  </a:lnTo>
                  <a:lnTo>
                    <a:pt x="345" y="1094"/>
                  </a:lnTo>
                  <a:lnTo>
                    <a:pt x="347" y="1095"/>
                  </a:lnTo>
                  <a:lnTo>
                    <a:pt x="347" y="1097"/>
                  </a:lnTo>
                  <a:lnTo>
                    <a:pt x="348" y="1098"/>
                  </a:lnTo>
                  <a:lnTo>
                    <a:pt x="351" y="1100"/>
                  </a:lnTo>
                  <a:lnTo>
                    <a:pt x="351" y="1101"/>
                  </a:lnTo>
                  <a:lnTo>
                    <a:pt x="351" y="1103"/>
                  </a:lnTo>
                  <a:lnTo>
                    <a:pt x="351" y="1104"/>
                  </a:lnTo>
                  <a:lnTo>
                    <a:pt x="353" y="1106"/>
                  </a:lnTo>
                  <a:lnTo>
                    <a:pt x="350" y="1109"/>
                  </a:lnTo>
                  <a:lnTo>
                    <a:pt x="350" y="1111"/>
                  </a:lnTo>
                  <a:lnTo>
                    <a:pt x="347" y="1114"/>
                  </a:lnTo>
                  <a:lnTo>
                    <a:pt x="345" y="1117"/>
                  </a:lnTo>
                  <a:lnTo>
                    <a:pt x="341" y="1120"/>
                  </a:lnTo>
                  <a:lnTo>
                    <a:pt x="341" y="1120"/>
                  </a:lnTo>
                  <a:lnTo>
                    <a:pt x="339" y="1121"/>
                  </a:lnTo>
                  <a:lnTo>
                    <a:pt x="339" y="1123"/>
                  </a:lnTo>
                  <a:lnTo>
                    <a:pt x="339" y="1123"/>
                  </a:lnTo>
                  <a:lnTo>
                    <a:pt x="341" y="1126"/>
                  </a:lnTo>
                  <a:lnTo>
                    <a:pt x="342" y="1129"/>
                  </a:lnTo>
                  <a:lnTo>
                    <a:pt x="344" y="1129"/>
                  </a:lnTo>
                  <a:lnTo>
                    <a:pt x="348" y="1129"/>
                  </a:lnTo>
                  <a:lnTo>
                    <a:pt x="347" y="1130"/>
                  </a:lnTo>
                  <a:lnTo>
                    <a:pt x="348" y="1132"/>
                  </a:lnTo>
                  <a:lnTo>
                    <a:pt x="348" y="1132"/>
                  </a:lnTo>
                  <a:lnTo>
                    <a:pt x="350" y="1130"/>
                  </a:lnTo>
                  <a:lnTo>
                    <a:pt x="351" y="1130"/>
                  </a:lnTo>
                  <a:lnTo>
                    <a:pt x="353" y="1130"/>
                  </a:lnTo>
                  <a:lnTo>
                    <a:pt x="353" y="1133"/>
                  </a:lnTo>
                  <a:lnTo>
                    <a:pt x="354" y="1135"/>
                  </a:lnTo>
                  <a:lnTo>
                    <a:pt x="354" y="1135"/>
                  </a:lnTo>
                  <a:lnTo>
                    <a:pt x="354" y="1135"/>
                  </a:lnTo>
                  <a:lnTo>
                    <a:pt x="353" y="1135"/>
                  </a:lnTo>
                  <a:lnTo>
                    <a:pt x="354" y="1135"/>
                  </a:lnTo>
                  <a:lnTo>
                    <a:pt x="356" y="1136"/>
                  </a:lnTo>
                  <a:lnTo>
                    <a:pt x="356" y="1135"/>
                  </a:lnTo>
                  <a:lnTo>
                    <a:pt x="357" y="1136"/>
                  </a:lnTo>
                  <a:lnTo>
                    <a:pt x="359" y="1136"/>
                  </a:lnTo>
                  <a:lnTo>
                    <a:pt x="360" y="1138"/>
                  </a:lnTo>
                  <a:lnTo>
                    <a:pt x="366" y="1141"/>
                  </a:lnTo>
                  <a:lnTo>
                    <a:pt x="368" y="1141"/>
                  </a:lnTo>
                  <a:lnTo>
                    <a:pt x="372" y="1142"/>
                  </a:lnTo>
                  <a:lnTo>
                    <a:pt x="377" y="1141"/>
                  </a:lnTo>
                  <a:lnTo>
                    <a:pt x="379" y="1139"/>
                  </a:lnTo>
                  <a:lnTo>
                    <a:pt x="382" y="1141"/>
                  </a:lnTo>
                  <a:lnTo>
                    <a:pt x="383" y="1142"/>
                  </a:lnTo>
                  <a:lnTo>
                    <a:pt x="386" y="1142"/>
                  </a:lnTo>
                  <a:lnTo>
                    <a:pt x="389" y="1142"/>
                  </a:lnTo>
                  <a:lnTo>
                    <a:pt x="391" y="1144"/>
                  </a:lnTo>
                  <a:lnTo>
                    <a:pt x="392" y="1146"/>
                  </a:lnTo>
                  <a:lnTo>
                    <a:pt x="394" y="1146"/>
                  </a:lnTo>
                  <a:lnTo>
                    <a:pt x="403" y="1147"/>
                  </a:lnTo>
                  <a:lnTo>
                    <a:pt x="403" y="1149"/>
                  </a:lnTo>
                  <a:lnTo>
                    <a:pt x="404" y="1152"/>
                  </a:lnTo>
                  <a:lnTo>
                    <a:pt x="404" y="1153"/>
                  </a:lnTo>
                  <a:lnTo>
                    <a:pt x="404" y="1156"/>
                  </a:lnTo>
                  <a:lnTo>
                    <a:pt x="406" y="1158"/>
                  </a:lnTo>
                  <a:lnTo>
                    <a:pt x="407" y="1161"/>
                  </a:lnTo>
                  <a:lnTo>
                    <a:pt x="409" y="1162"/>
                  </a:lnTo>
                  <a:lnTo>
                    <a:pt x="410" y="1162"/>
                  </a:lnTo>
                  <a:lnTo>
                    <a:pt x="414" y="1164"/>
                  </a:lnTo>
                  <a:lnTo>
                    <a:pt x="418" y="1165"/>
                  </a:lnTo>
                  <a:lnTo>
                    <a:pt x="423" y="1165"/>
                  </a:lnTo>
                  <a:lnTo>
                    <a:pt x="429" y="1167"/>
                  </a:lnTo>
                  <a:lnTo>
                    <a:pt x="435" y="1168"/>
                  </a:lnTo>
                  <a:lnTo>
                    <a:pt x="436" y="1170"/>
                  </a:lnTo>
                  <a:lnTo>
                    <a:pt x="439" y="1171"/>
                  </a:lnTo>
                  <a:lnTo>
                    <a:pt x="445" y="1176"/>
                  </a:lnTo>
                  <a:lnTo>
                    <a:pt x="448" y="1177"/>
                  </a:lnTo>
                  <a:lnTo>
                    <a:pt x="450" y="1179"/>
                  </a:lnTo>
                  <a:lnTo>
                    <a:pt x="453" y="1177"/>
                  </a:lnTo>
                  <a:lnTo>
                    <a:pt x="456" y="1176"/>
                  </a:lnTo>
                  <a:lnTo>
                    <a:pt x="459" y="1174"/>
                  </a:lnTo>
                  <a:lnTo>
                    <a:pt x="462" y="1171"/>
                  </a:lnTo>
                  <a:lnTo>
                    <a:pt x="462" y="1168"/>
                  </a:lnTo>
                  <a:lnTo>
                    <a:pt x="465" y="1167"/>
                  </a:lnTo>
                  <a:lnTo>
                    <a:pt x="465" y="1165"/>
                  </a:lnTo>
                  <a:lnTo>
                    <a:pt x="462" y="1164"/>
                  </a:lnTo>
                  <a:lnTo>
                    <a:pt x="462" y="1162"/>
                  </a:lnTo>
                  <a:lnTo>
                    <a:pt x="462" y="1159"/>
                  </a:lnTo>
                  <a:lnTo>
                    <a:pt x="462" y="1156"/>
                  </a:lnTo>
                  <a:lnTo>
                    <a:pt x="462" y="1153"/>
                  </a:lnTo>
                  <a:lnTo>
                    <a:pt x="462" y="1152"/>
                  </a:lnTo>
                  <a:lnTo>
                    <a:pt x="465" y="1150"/>
                  </a:lnTo>
                  <a:lnTo>
                    <a:pt x="468" y="1147"/>
                  </a:lnTo>
                  <a:lnTo>
                    <a:pt x="471" y="1146"/>
                  </a:lnTo>
                  <a:lnTo>
                    <a:pt x="474" y="1142"/>
                  </a:lnTo>
                  <a:lnTo>
                    <a:pt x="477" y="1142"/>
                  </a:lnTo>
                  <a:lnTo>
                    <a:pt x="480" y="1142"/>
                  </a:lnTo>
                  <a:lnTo>
                    <a:pt x="483" y="1139"/>
                  </a:lnTo>
                  <a:lnTo>
                    <a:pt x="483" y="1139"/>
                  </a:lnTo>
                  <a:lnTo>
                    <a:pt x="484" y="1141"/>
                  </a:lnTo>
                  <a:lnTo>
                    <a:pt x="489" y="1139"/>
                  </a:lnTo>
                  <a:lnTo>
                    <a:pt x="490" y="1141"/>
                  </a:lnTo>
                  <a:lnTo>
                    <a:pt x="493" y="1142"/>
                  </a:lnTo>
                  <a:lnTo>
                    <a:pt x="496" y="1142"/>
                  </a:lnTo>
                  <a:lnTo>
                    <a:pt x="498" y="1144"/>
                  </a:lnTo>
                  <a:lnTo>
                    <a:pt x="499" y="1144"/>
                  </a:lnTo>
                  <a:lnTo>
                    <a:pt x="501" y="1147"/>
                  </a:lnTo>
                  <a:lnTo>
                    <a:pt x="501" y="1147"/>
                  </a:lnTo>
                  <a:lnTo>
                    <a:pt x="501" y="1149"/>
                  </a:lnTo>
                  <a:lnTo>
                    <a:pt x="502" y="1150"/>
                  </a:lnTo>
                  <a:lnTo>
                    <a:pt x="508" y="1152"/>
                  </a:lnTo>
                  <a:lnTo>
                    <a:pt x="510" y="1152"/>
                  </a:lnTo>
                  <a:lnTo>
                    <a:pt x="511" y="1153"/>
                  </a:lnTo>
                  <a:lnTo>
                    <a:pt x="513" y="1153"/>
                  </a:lnTo>
                  <a:lnTo>
                    <a:pt x="517" y="1153"/>
                  </a:lnTo>
                  <a:lnTo>
                    <a:pt x="519" y="1153"/>
                  </a:lnTo>
                  <a:lnTo>
                    <a:pt x="522" y="1153"/>
                  </a:lnTo>
                  <a:lnTo>
                    <a:pt x="523" y="1155"/>
                  </a:lnTo>
                  <a:lnTo>
                    <a:pt x="523" y="1155"/>
                  </a:lnTo>
                  <a:lnTo>
                    <a:pt x="525" y="1158"/>
                  </a:lnTo>
                  <a:lnTo>
                    <a:pt x="525" y="1158"/>
                  </a:lnTo>
                  <a:lnTo>
                    <a:pt x="526" y="1161"/>
                  </a:lnTo>
                  <a:lnTo>
                    <a:pt x="528" y="1161"/>
                  </a:lnTo>
                  <a:lnTo>
                    <a:pt x="535" y="1159"/>
                  </a:lnTo>
                  <a:lnTo>
                    <a:pt x="542" y="1161"/>
                  </a:lnTo>
                  <a:lnTo>
                    <a:pt x="545" y="1161"/>
                  </a:lnTo>
                  <a:lnTo>
                    <a:pt x="551" y="1162"/>
                  </a:lnTo>
                  <a:lnTo>
                    <a:pt x="554" y="1165"/>
                  </a:lnTo>
                  <a:lnTo>
                    <a:pt x="556" y="1165"/>
                  </a:lnTo>
                  <a:lnTo>
                    <a:pt x="559" y="1165"/>
                  </a:lnTo>
                  <a:lnTo>
                    <a:pt x="560" y="1167"/>
                  </a:lnTo>
                  <a:lnTo>
                    <a:pt x="566" y="1167"/>
                  </a:lnTo>
                  <a:lnTo>
                    <a:pt x="571" y="1168"/>
                  </a:lnTo>
                  <a:lnTo>
                    <a:pt x="572" y="1170"/>
                  </a:lnTo>
                  <a:lnTo>
                    <a:pt x="574" y="1170"/>
                  </a:lnTo>
                  <a:lnTo>
                    <a:pt x="576" y="1170"/>
                  </a:lnTo>
                  <a:lnTo>
                    <a:pt x="576" y="1170"/>
                  </a:lnTo>
                  <a:lnTo>
                    <a:pt x="579" y="1168"/>
                  </a:lnTo>
                  <a:lnTo>
                    <a:pt x="580" y="1168"/>
                  </a:lnTo>
                  <a:lnTo>
                    <a:pt x="585" y="1165"/>
                  </a:lnTo>
                  <a:lnTo>
                    <a:pt x="586" y="1164"/>
                  </a:lnTo>
                  <a:lnTo>
                    <a:pt x="586" y="1164"/>
                  </a:lnTo>
                  <a:lnTo>
                    <a:pt x="588" y="1164"/>
                  </a:lnTo>
                  <a:lnTo>
                    <a:pt x="588" y="1164"/>
                  </a:lnTo>
                  <a:lnTo>
                    <a:pt x="589" y="1162"/>
                  </a:lnTo>
                  <a:lnTo>
                    <a:pt x="589" y="1162"/>
                  </a:lnTo>
                  <a:lnTo>
                    <a:pt x="589" y="1161"/>
                  </a:lnTo>
                  <a:lnTo>
                    <a:pt x="592" y="1161"/>
                  </a:lnTo>
                  <a:lnTo>
                    <a:pt x="597" y="1159"/>
                  </a:lnTo>
                  <a:lnTo>
                    <a:pt x="595" y="1161"/>
                  </a:lnTo>
                  <a:lnTo>
                    <a:pt x="592" y="1162"/>
                  </a:lnTo>
                  <a:lnTo>
                    <a:pt x="594" y="1162"/>
                  </a:lnTo>
                  <a:lnTo>
                    <a:pt x="595" y="1162"/>
                  </a:lnTo>
                  <a:lnTo>
                    <a:pt x="597" y="1161"/>
                  </a:lnTo>
                  <a:lnTo>
                    <a:pt x="598" y="1161"/>
                  </a:lnTo>
                  <a:lnTo>
                    <a:pt x="598" y="1159"/>
                  </a:lnTo>
                  <a:lnTo>
                    <a:pt x="598" y="1159"/>
                  </a:lnTo>
                  <a:lnTo>
                    <a:pt x="600" y="1159"/>
                  </a:lnTo>
                  <a:lnTo>
                    <a:pt x="604" y="1161"/>
                  </a:lnTo>
                  <a:lnTo>
                    <a:pt x="604" y="1161"/>
                  </a:lnTo>
                  <a:lnTo>
                    <a:pt x="607" y="1161"/>
                  </a:lnTo>
                  <a:lnTo>
                    <a:pt x="609" y="1161"/>
                  </a:lnTo>
                  <a:lnTo>
                    <a:pt x="609" y="1161"/>
                  </a:lnTo>
                  <a:lnTo>
                    <a:pt x="612" y="1162"/>
                  </a:lnTo>
                  <a:lnTo>
                    <a:pt x="611" y="1162"/>
                  </a:lnTo>
                  <a:lnTo>
                    <a:pt x="609" y="1161"/>
                  </a:lnTo>
                  <a:lnTo>
                    <a:pt x="607" y="1162"/>
                  </a:lnTo>
                  <a:lnTo>
                    <a:pt x="607" y="1164"/>
                  </a:lnTo>
                  <a:lnTo>
                    <a:pt x="609" y="1164"/>
                  </a:lnTo>
                  <a:lnTo>
                    <a:pt x="611" y="1165"/>
                  </a:lnTo>
                  <a:lnTo>
                    <a:pt x="611" y="1165"/>
                  </a:lnTo>
                  <a:lnTo>
                    <a:pt x="611" y="1167"/>
                  </a:lnTo>
                  <a:lnTo>
                    <a:pt x="612" y="1167"/>
                  </a:lnTo>
                  <a:lnTo>
                    <a:pt x="614" y="1165"/>
                  </a:lnTo>
                  <a:lnTo>
                    <a:pt x="612" y="1164"/>
                  </a:lnTo>
                  <a:lnTo>
                    <a:pt x="612" y="1164"/>
                  </a:lnTo>
                  <a:lnTo>
                    <a:pt x="612" y="1164"/>
                  </a:lnTo>
                  <a:lnTo>
                    <a:pt x="614" y="1164"/>
                  </a:lnTo>
                  <a:lnTo>
                    <a:pt x="617" y="1167"/>
                  </a:lnTo>
                  <a:lnTo>
                    <a:pt x="617" y="1167"/>
                  </a:lnTo>
                  <a:lnTo>
                    <a:pt x="618" y="1167"/>
                  </a:lnTo>
                  <a:lnTo>
                    <a:pt x="620" y="1167"/>
                  </a:lnTo>
                  <a:lnTo>
                    <a:pt x="621" y="1167"/>
                  </a:lnTo>
                  <a:lnTo>
                    <a:pt x="624" y="1165"/>
                  </a:lnTo>
                  <a:lnTo>
                    <a:pt x="624" y="1165"/>
                  </a:lnTo>
                  <a:lnTo>
                    <a:pt x="624" y="1167"/>
                  </a:lnTo>
                  <a:lnTo>
                    <a:pt x="627" y="1165"/>
                  </a:lnTo>
                  <a:lnTo>
                    <a:pt x="630" y="1165"/>
                  </a:lnTo>
                  <a:lnTo>
                    <a:pt x="633" y="1165"/>
                  </a:lnTo>
                  <a:lnTo>
                    <a:pt x="636" y="1164"/>
                  </a:lnTo>
                  <a:lnTo>
                    <a:pt x="636" y="1164"/>
                  </a:lnTo>
                  <a:lnTo>
                    <a:pt x="639" y="1161"/>
                  </a:lnTo>
                  <a:lnTo>
                    <a:pt x="639" y="1159"/>
                  </a:lnTo>
                  <a:lnTo>
                    <a:pt x="641" y="1159"/>
                  </a:lnTo>
                  <a:lnTo>
                    <a:pt x="642" y="1155"/>
                  </a:lnTo>
                  <a:lnTo>
                    <a:pt x="644" y="1150"/>
                  </a:lnTo>
                  <a:lnTo>
                    <a:pt x="645" y="1144"/>
                  </a:lnTo>
                  <a:lnTo>
                    <a:pt x="647" y="1141"/>
                  </a:lnTo>
                  <a:lnTo>
                    <a:pt x="647" y="1139"/>
                  </a:lnTo>
                  <a:lnTo>
                    <a:pt x="649" y="1138"/>
                  </a:lnTo>
                  <a:lnTo>
                    <a:pt x="649" y="1136"/>
                  </a:lnTo>
                  <a:lnTo>
                    <a:pt x="649" y="1135"/>
                  </a:lnTo>
                  <a:lnTo>
                    <a:pt x="650" y="1133"/>
                  </a:lnTo>
                  <a:lnTo>
                    <a:pt x="650" y="1132"/>
                  </a:lnTo>
                  <a:lnTo>
                    <a:pt x="653" y="1126"/>
                  </a:lnTo>
                  <a:lnTo>
                    <a:pt x="655" y="1124"/>
                  </a:lnTo>
                  <a:lnTo>
                    <a:pt x="655" y="1121"/>
                  </a:lnTo>
                  <a:lnTo>
                    <a:pt x="656" y="1118"/>
                  </a:lnTo>
                  <a:lnTo>
                    <a:pt x="658" y="1117"/>
                  </a:lnTo>
                  <a:lnTo>
                    <a:pt x="659" y="1117"/>
                  </a:lnTo>
                  <a:lnTo>
                    <a:pt x="659" y="1115"/>
                  </a:lnTo>
                  <a:lnTo>
                    <a:pt x="658" y="1112"/>
                  </a:lnTo>
                  <a:lnTo>
                    <a:pt x="658" y="1111"/>
                  </a:lnTo>
                  <a:lnTo>
                    <a:pt x="658" y="1109"/>
                  </a:lnTo>
                  <a:lnTo>
                    <a:pt x="658" y="1106"/>
                  </a:lnTo>
                  <a:lnTo>
                    <a:pt x="658" y="1104"/>
                  </a:lnTo>
                  <a:lnTo>
                    <a:pt x="658" y="1104"/>
                  </a:lnTo>
                  <a:lnTo>
                    <a:pt x="658" y="1103"/>
                  </a:lnTo>
                  <a:lnTo>
                    <a:pt x="656" y="1100"/>
                  </a:lnTo>
                  <a:lnTo>
                    <a:pt x="656" y="1097"/>
                  </a:lnTo>
                  <a:lnTo>
                    <a:pt x="658" y="1095"/>
                  </a:lnTo>
                  <a:lnTo>
                    <a:pt x="658" y="1094"/>
                  </a:lnTo>
                  <a:lnTo>
                    <a:pt x="658" y="1092"/>
                  </a:lnTo>
                  <a:lnTo>
                    <a:pt x="656" y="1089"/>
                  </a:lnTo>
                  <a:lnTo>
                    <a:pt x="658" y="1088"/>
                  </a:lnTo>
                  <a:lnTo>
                    <a:pt x="659" y="1086"/>
                  </a:lnTo>
                  <a:lnTo>
                    <a:pt x="661" y="1085"/>
                  </a:lnTo>
                  <a:lnTo>
                    <a:pt x="661" y="1083"/>
                  </a:lnTo>
                  <a:lnTo>
                    <a:pt x="661" y="1082"/>
                  </a:lnTo>
                  <a:lnTo>
                    <a:pt x="661" y="1082"/>
                  </a:lnTo>
                  <a:lnTo>
                    <a:pt x="659" y="1080"/>
                  </a:lnTo>
                  <a:lnTo>
                    <a:pt x="658" y="1082"/>
                  </a:lnTo>
                  <a:lnTo>
                    <a:pt x="656" y="1082"/>
                  </a:lnTo>
                  <a:lnTo>
                    <a:pt x="656" y="1083"/>
                  </a:lnTo>
                  <a:lnTo>
                    <a:pt x="655" y="1083"/>
                  </a:lnTo>
                  <a:lnTo>
                    <a:pt x="655" y="1085"/>
                  </a:lnTo>
                  <a:lnTo>
                    <a:pt x="653" y="1085"/>
                  </a:lnTo>
                  <a:lnTo>
                    <a:pt x="652" y="1085"/>
                  </a:lnTo>
                  <a:lnTo>
                    <a:pt x="649" y="1085"/>
                  </a:lnTo>
                  <a:lnTo>
                    <a:pt x="645" y="1083"/>
                  </a:lnTo>
                  <a:lnTo>
                    <a:pt x="644" y="1082"/>
                  </a:lnTo>
                  <a:lnTo>
                    <a:pt x="642" y="1082"/>
                  </a:lnTo>
                  <a:lnTo>
                    <a:pt x="641" y="1082"/>
                  </a:lnTo>
                  <a:lnTo>
                    <a:pt x="638" y="1085"/>
                  </a:lnTo>
                  <a:lnTo>
                    <a:pt x="635" y="1089"/>
                  </a:lnTo>
                  <a:lnTo>
                    <a:pt x="633" y="1089"/>
                  </a:lnTo>
                  <a:lnTo>
                    <a:pt x="630" y="1091"/>
                  </a:lnTo>
                  <a:lnTo>
                    <a:pt x="629" y="1092"/>
                  </a:lnTo>
                  <a:lnTo>
                    <a:pt x="627" y="1092"/>
                  </a:lnTo>
                  <a:lnTo>
                    <a:pt x="623" y="1092"/>
                  </a:lnTo>
                  <a:lnTo>
                    <a:pt x="621" y="1092"/>
                  </a:lnTo>
                  <a:lnTo>
                    <a:pt x="620" y="1094"/>
                  </a:lnTo>
                  <a:lnTo>
                    <a:pt x="617" y="1092"/>
                  </a:lnTo>
                  <a:lnTo>
                    <a:pt x="614" y="1091"/>
                  </a:lnTo>
                  <a:lnTo>
                    <a:pt x="614" y="1091"/>
                  </a:lnTo>
                  <a:lnTo>
                    <a:pt x="611" y="1088"/>
                  </a:lnTo>
                  <a:lnTo>
                    <a:pt x="611" y="1086"/>
                  </a:lnTo>
                  <a:lnTo>
                    <a:pt x="607" y="1085"/>
                  </a:lnTo>
                  <a:lnTo>
                    <a:pt x="601" y="1082"/>
                  </a:lnTo>
                  <a:lnTo>
                    <a:pt x="600" y="1082"/>
                  </a:lnTo>
                  <a:lnTo>
                    <a:pt x="597" y="1082"/>
                  </a:lnTo>
                  <a:lnTo>
                    <a:pt x="592" y="1082"/>
                  </a:lnTo>
                  <a:lnTo>
                    <a:pt x="592" y="1082"/>
                  </a:lnTo>
                  <a:lnTo>
                    <a:pt x="592" y="1086"/>
                  </a:lnTo>
                  <a:lnTo>
                    <a:pt x="591" y="1088"/>
                  </a:lnTo>
                  <a:lnTo>
                    <a:pt x="591" y="1089"/>
                  </a:lnTo>
                  <a:lnTo>
                    <a:pt x="591" y="1091"/>
                  </a:lnTo>
                  <a:lnTo>
                    <a:pt x="589" y="1091"/>
                  </a:lnTo>
                  <a:lnTo>
                    <a:pt x="589" y="1089"/>
                  </a:lnTo>
                  <a:lnTo>
                    <a:pt x="588" y="1089"/>
                  </a:lnTo>
                  <a:lnTo>
                    <a:pt x="586" y="1091"/>
                  </a:lnTo>
                  <a:lnTo>
                    <a:pt x="583" y="1092"/>
                  </a:lnTo>
                  <a:lnTo>
                    <a:pt x="582" y="1092"/>
                  </a:lnTo>
                  <a:lnTo>
                    <a:pt x="577" y="1091"/>
                  </a:lnTo>
                  <a:lnTo>
                    <a:pt x="576" y="1089"/>
                  </a:lnTo>
                  <a:lnTo>
                    <a:pt x="574" y="1088"/>
                  </a:lnTo>
                  <a:lnTo>
                    <a:pt x="574" y="1086"/>
                  </a:lnTo>
                  <a:lnTo>
                    <a:pt x="574" y="1085"/>
                  </a:lnTo>
                  <a:lnTo>
                    <a:pt x="574" y="1085"/>
                  </a:lnTo>
                  <a:lnTo>
                    <a:pt x="574" y="1083"/>
                  </a:lnTo>
                  <a:lnTo>
                    <a:pt x="572" y="1083"/>
                  </a:lnTo>
                  <a:lnTo>
                    <a:pt x="571" y="1083"/>
                  </a:lnTo>
                  <a:lnTo>
                    <a:pt x="571" y="1083"/>
                  </a:lnTo>
                  <a:lnTo>
                    <a:pt x="569" y="1083"/>
                  </a:lnTo>
                  <a:lnTo>
                    <a:pt x="566" y="1082"/>
                  </a:lnTo>
                  <a:lnTo>
                    <a:pt x="565" y="1082"/>
                  </a:lnTo>
                  <a:lnTo>
                    <a:pt x="563" y="1083"/>
                  </a:lnTo>
                  <a:lnTo>
                    <a:pt x="562" y="1085"/>
                  </a:lnTo>
                  <a:lnTo>
                    <a:pt x="560" y="1085"/>
                  </a:lnTo>
                  <a:lnTo>
                    <a:pt x="560" y="1085"/>
                  </a:lnTo>
                  <a:lnTo>
                    <a:pt x="562" y="1083"/>
                  </a:lnTo>
                  <a:lnTo>
                    <a:pt x="559" y="1083"/>
                  </a:lnTo>
                  <a:lnTo>
                    <a:pt x="556" y="1083"/>
                  </a:lnTo>
                  <a:lnTo>
                    <a:pt x="554" y="1083"/>
                  </a:lnTo>
                  <a:lnTo>
                    <a:pt x="554" y="1083"/>
                  </a:lnTo>
                  <a:lnTo>
                    <a:pt x="554" y="1083"/>
                  </a:lnTo>
                  <a:lnTo>
                    <a:pt x="556" y="1083"/>
                  </a:lnTo>
                  <a:lnTo>
                    <a:pt x="556" y="1082"/>
                  </a:lnTo>
                  <a:lnTo>
                    <a:pt x="560" y="1082"/>
                  </a:lnTo>
                  <a:lnTo>
                    <a:pt x="560" y="1082"/>
                  </a:lnTo>
                  <a:lnTo>
                    <a:pt x="562" y="1080"/>
                  </a:lnTo>
                  <a:lnTo>
                    <a:pt x="563" y="1079"/>
                  </a:lnTo>
                  <a:lnTo>
                    <a:pt x="563" y="1079"/>
                  </a:lnTo>
                  <a:lnTo>
                    <a:pt x="562" y="1079"/>
                  </a:lnTo>
                  <a:lnTo>
                    <a:pt x="556" y="1079"/>
                  </a:lnTo>
                  <a:lnTo>
                    <a:pt x="553" y="1079"/>
                  </a:lnTo>
                  <a:lnTo>
                    <a:pt x="553" y="1079"/>
                  </a:lnTo>
                  <a:lnTo>
                    <a:pt x="551" y="1079"/>
                  </a:lnTo>
                  <a:lnTo>
                    <a:pt x="551" y="1077"/>
                  </a:lnTo>
                  <a:lnTo>
                    <a:pt x="551" y="1077"/>
                  </a:lnTo>
                  <a:lnTo>
                    <a:pt x="553" y="1077"/>
                  </a:lnTo>
                  <a:lnTo>
                    <a:pt x="554" y="1077"/>
                  </a:lnTo>
                  <a:lnTo>
                    <a:pt x="554" y="1076"/>
                  </a:lnTo>
                  <a:lnTo>
                    <a:pt x="553" y="1074"/>
                  </a:lnTo>
                  <a:lnTo>
                    <a:pt x="553" y="1074"/>
                  </a:lnTo>
                  <a:lnTo>
                    <a:pt x="551" y="1074"/>
                  </a:lnTo>
                  <a:lnTo>
                    <a:pt x="551" y="1073"/>
                  </a:lnTo>
                  <a:lnTo>
                    <a:pt x="551" y="1071"/>
                  </a:lnTo>
                  <a:lnTo>
                    <a:pt x="550" y="1069"/>
                  </a:lnTo>
                  <a:lnTo>
                    <a:pt x="550" y="1068"/>
                  </a:lnTo>
                  <a:lnTo>
                    <a:pt x="550" y="1068"/>
                  </a:lnTo>
                  <a:lnTo>
                    <a:pt x="551" y="1068"/>
                  </a:lnTo>
                  <a:lnTo>
                    <a:pt x="551" y="1065"/>
                  </a:lnTo>
                  <a:lnTo>
                    <a:pt x="551" y="1063"/>
                  </a:lnTo>
                  <a:lnTo>
                    <a:pt x="550" y="1063"/>
                  </a:lnTo>
                  <a:lnTo>
                    <a:pt x="548" y="1062"/>
                  </a:lnTo>
                  <a:lnTo>
                    <a:pt x="547" y="1062"/>
                  </a:lnTo>
                  <a:lnTo>
                    <a:pt x="547" y="1062"/>
                  </a:lnTo>
                  <a:lnTo>
                    <a:pt x="545" y="1060"/>
                  </a:lnTo>
                  <a:lnTo>
                    <a:pt x="544" y="1060"/>
                  </a:lnTo>
                  <a:lnTo>
                    <a:pt x="544" y="1060"/>
                  </a:lnTo>
                  <a:lnTo>
                    <a:pt x="542" y="1060"/>
                  </a:lnTo>
                  <a:lnTo>
                    <a:pt x="541" y="1060"/>
                  </a:lnTo>
                  <a:lnTo>
                    <a:pt x="541" y="1060"/>
                  </a:lnTo>
                  <a:lnTo>
                    <a:pt x="539" y="1059"/>
                  </a:lnTo>
                  <a:lnTo>
                    <a:pt x="541" y="1057"/>
                  </a:lnTo>
                  <a:lnTo>
                    <a:pt x="541" y="1057"/>
                  </a:lnTo>
                  <a:lnTo>
                    <a:pt x="541" y="1056"/>
                  </a:lnTo>
                  <a:lnTo>
                    <a:pt x="541" y="1054"/>
                  </a:lnTo>
                  <a:lnTo>
                    <a:pt x="541" y="1054"/>
                  </a:lnTo>
                  <a:lnTo>
                    <a:pt x="542" y="1053"/>
                  </a:lnTo>
                  <a:lnTo>
                    <a:pt x="542" y="1054"/>
                  </a:lnTo>
                  <a:lnTo>
                    <a:pt x="544" y="1054"/>
                  </a:lnTo>
                  <a:lnTo>
                    <a:pt x="544" y="1056"/>
                  </a:lnTo>
                  <a:lnTo>
                    <a:pt x="544" y="1057"/>
                  </a:lnTo>
                  <a:lnTo>
                    <a:pt x="544" y="1057"/>
                  </a:lnTo>
                  <a:lnTo>
                    <a:pt x="544" y="1059"/>
                  </a:lnTo>
                  <a:lnTo>
                    <a:pt x="545" y="1057"/>
                  </a:lnTo>
                  <a:lnTo>
                    <a:pt x="545" y="1057"/>
                  </a:lnTo>
                  <a:lnTo>
                    <a:pt x="545" y="1057"/>
                  </a:lnTo>
                  <a:lnTo>
                    <a:pt x="547" y="1057"/>
                  </a:lnTo>
                  <a:lnTo>
                    <a:pt x="550" y="1057"/>
                  </a:lnTo>
                  <a:lnTo>
                    <a:pt x="550" y="1056"/>
                  </a:lnTo>
                  <a:lnTo>
                    <a:pt x="548" y="1056"/>
                  </a:lnTo>
                  <a:lnTo>
                    <a:pt x="547" y="1056"/>
                  </a:lnTo>
                  <a:lnTo>
                    <a:pt x="547" y="1054"/>
                  </a:lnTo>
                  <a:lnTo>
                    <a:pt x="545" y="1054"/>
                  </a:lnTo>
                  <a:lnTo>
                    <a:pt x="545" y="1053"/>
                  </a:lnTo>
                  <a:lnTo>
                    <a:pt x="545" y="1053"/>
                  </a:lnTo>
                  <a:lnTo>
                    <a:pt x="545" y="1051"/>
                  </a:lnTo>
                  <a:lnTo>
                    <a:pt x="547" y="1051"/>
                  </a:lnTo>
                  <a:lnTo>
                    <a:pt x="548" y="1050"/>
                  </a:lnTo>
                  <a:lnTo>
                    <a:pt x="548" y="1050"/>
                  </a:lnTo>
                  <a:lnTo>
                    <a:pt x="547" y="1048"/>
                  </a:lnTo>
                  <a:lnTo>
                    <a:pt x="547" y="1048"/>
                  </a:lnTo>
                  <a:lnTo>
                    <a:pt x="547" y="1048"/>
                  </a:lnTo>
                  <a:lnTo>
                    <a:pt x="547" y="1048"/>
                  </a:lnTo>
                  <a:lnTo>
                    <a:pt x="547" y="1047"/>
                  </a:lnTo>
                  <a:lnTo>
                    <a:pt x="547" y="1045"/>
                  </a:lnTo>
                  <a:lnTo>
                    <a:pt x="545" y="1044"/>
                  </a:lnTo>
                  <a:lnTo>
                    <a:pt x="544" y="1044"/>
                  </a:lnTo>
                  <a:lnTo>
                    <a:pt x="545" y="1042"/>
                  </a:lnTo>
                  <a:lnTo>
                    <a:pt x="547" y="1041"/>
                  </a:lnTo>
                  <a:lnTo>
                    <a:pt x="547" y="1039"/>
                  </a:lnTo>
                  <a:lnTo>
                    <a:pt x="547" y="1039"/>
                  </a:lnTo>
                  <a:lnTo>
                    <a:pt x="547" y="1039"/>
                  </a:lnTo>
                  <a:lnTo>
                    <a:pt x="542" y="1039"/>
                  </a:lnTo>
                  <a:lnTo>
                    <a:pt x="541" y="1041"/>
                  </a:lnTo>
                  <a:lnTo>
                    <a:pt x="538" y="1041"/>
                  </a:lnTo>
                  <a:lnTo>
                    <a:pt x="538" y="1039"/>
                  </a:lnTo>
                  <a:lnTo>
                    <a:pt x="538" y="1039"/>
                  </a:lnTo>
                  <a:lnTo>
                    <a:pt x="538" y="1038"/>
                  </a:lnTo>
                  <a:lnTo>
                    <a:pt x="538" y="1035"/>
                  </a:lnTo>
                  <a:lnTo>
                    <a:pt x="538" y="1031"/>
                  </a:lnTo>
                  <a:lnTo>
                    <a:pt x="541" y="1031"/>
                  </a:lnTo>
                  <a:lnTo>
                    <a:pt x="542" y="1028"/>
                  </a:lnTo>
                  <a:lnTo>
                    <a:pt x="545" y="1025"/>
                  </a:lnTo>
                  <a:lnTo>
                    <a:pt x="548" y="1025"/>
                  </a:lnTo>
                  <a:lnTo>
                    <a:pt x="550" y="1024"/>
                  </a:lnTo>
                  <a:lnTo>
                    <a:pt x="551" y="1024"/>
                  </a:lnTo>
                  <a:lnTo>
                    <a:pt x="553" y="1025"/>
                  </a:lnTo>
                  <a:lnTo>
                    <a:pt x="553" y="1025"/>
                  </a:lnTo>
                  <a:lnTo>
                    <a:pt x="554" y="1027"/>
                  </a:lnTo>
                  <a:lnTo>
                    <a:pt x="557" y="1027"/>
                  </a:lnTo>
                  <a:lnTo>
                    <a:pt x="557" y="1027"/>
                  </a:lnTo>
                  <a:lnTo>
                    <a:pt x="559" y="1025"/>
                  </a:lnTo>
                  <a:lnTo>
                    <a:pt x="557" y="1024"/>
                  </a:lnTo>
                  <a:lnTo>
                    <a:pt x="557" y="1024"/>
                  </a:lnTo>
                  <a:lnTo>
                    <a:pt x="559" y="1024"/>
                  </a:lnTo>
                  <a:lnTo>
                    <a:pt x="560" y="1024"/>
                  </a:lnTo>
                  <a:lnTo>
                    <a:pt x="560" y="1024"/>
                  </a:lnTo>
                  <a:lnTo>
                    <a:pt x="560" y="1025"/>
                  </a:lnTo>
                  <a:lnTo>
                    <a:pt x="560" y="1025"/>
                  </a:lnTo>
                  <a:lnTo>
                    <a:pt x="560" y="1025"/>
                  </a:lnTo>
                  <a:lnTo>
                    <a:pt x="563" y="1025"/>
                  </a:lnTo>
                  <a:lnTo>
                    <a:pt x="568" y="1025"/>
                  </a:lnTo>
                  <a:lnTo>
                    <a:pt x="569" y="1025"/>
                  </a:lnTo>
                  <a:lnTo>
                    <a:pt x="572" y="1025"/>
                  </a:lnTo>
                  <a:lnTo>
                    <a:pt x="574" y="1025"/>
                  </a:lnTo>
                  <a:lnTo>
                    <a:pt x="572" y="1024"/>
                  </a:lnTo>
                  <a:lnTo>
                    <a:pt x="571" y="1024"/>
                  </a:lnTo>
                  <a:lnTo>
                    <a:pt x="571" y="1024"/>
                  </a:lnTo>
                  <a:lnTo>
                    <a:pt x="571" y="1024"/>
                  </a:lnTo>
                  <a:lnTo>
                    <a:pt x="572" y="1022"/>
                  </a:lnTo>
                  <a:lnTo>
                    <a:pt x="574" y="1021"/>
                  </a:lnTo>
                  <a:lnTo>
                    <a:pt x="579" y="1021"/>
                  </a:lnTo>
                  <a:lnTo>
                    <a:pt x="583" y="1019"/>
                  </a:lnTo>
                  <a:lnTo>
                    <a:pt x="583" y="1019"/>
                  </a:lnTo>
                  <a:lnTo>
                    <a:pt x="583" y="1019"/>
                  </a:lnTo>
                  <a:lnTo>
                    <a:pt x="577" y="1019"/>
                  </a:lnTo>
                  <a:lnTo>
                    <a:pt x="576" y="1018"/>
                  </a:lnTo>
                  <a:lnTo>
                    <a:pt x="574" y="1016"/>
                  </a:lnTo>
                  <a:lnTo>
                    <a:pt x="574" y="1016"/>
                  </a:lnTo>
                  <a:lnTo>
                    <a:pt x="574" y="1016"/>
                  </a:lnTo>
                  <a:lnTo>
                    <a:pt x="574" y="1013"/>
                  </a:lnTo>
                  <a:lnTo>
                    <a:pt x="574" y="1013"/>
                  </a:lnTo>
                  <a:lnTo>
                    <a:pt x="574" y="1012"/>
                  </a:lnTo>
                  <a:lnTo>
                    <a:pt x="577" y="1012"/>
                  </a:lnTo>
                  <a:lnTo>
                    <a:pt x="585" y="1013"/>
                  </a:lnTo>
                  <a:lnTo>
                    <a:pt x="589" y="1012"/>
                  </a:lnTo>
                  <a:lnTo>
                    <a:pt x="595" y="1015"/>
                  </a:lnTo>
                  <a:lnTo>
                    <a:pt x="600" y="1013"/>
                  </a:lnTo>
                  <a:lnTo>
                    <a:pt x="601" y="1013"/>
                  </a:lnTo>
                  <a:lnTo>
                    <a:pt x="603" y="1010"/>
                  </a:lnTo>
                  <a:lnTo>
                    <a:pt x="611" y="1006"/>
                  </a:lnTo>
                  <a:lnTo>
                    <a:pt x="614" y="1004"/>
                  </a:lnTo>
                  <a:lnTo>
                    <a:pt x="617" y="1003"/>
                  </a:lnTo>
                  <a:lnTo>
                    <a:pt x="621" y="1001"/>
                  </a:lnTo>
                  <a:lnTo>
                    <a:pt x="626" y="1000"/>
                  </a:lnTo>
                  <a:lnTo>
                    <a:pt x="627" y="1000"/>
                  </a:lnTo>
                  <a:lnTo>
                    <a:pt x="636" y="1000"/>
                  </a:lnTo>
                  <a:lnTo>
                    <a:pt x="644" y="1000"/>
                  </a:lnTo>
                  <a:lnTo>
                    <a:pt x="647" y="998"/>
                  </a:lnTo>
                  <a:lnTo>
                    <a:pt x="649" y="1000"/>
                  </a:lnTo>
                  <a:lnTo>
                    <a:pt x="649" y="1000"/>
                  </a:lnTo>
                  <a:lnTo>
                    <a:pt x="649" y="1000"/>
                  </a:lnTo>
                  <a:lnTo>
                    <a:pt x="649" y="1001"/>
                  </a:lnTo>
                  <a:lnTo>
                    <a:pt x="649" y="1003"/>
                  </a:lnTo>
                  <a:lnTo>
                    <a:pt x="650" y="1004"/>
                  </a:lnTo>
                  <a:lnTo>
                    <a:pt x="653" y="1006"/>
                  </a:lnTo>
                  <a:lnTo>
                    <a:pt x="658" y="1004"/>
                  </a:lnTo>
                  <a:lnTo>
                    <a:pt x="659" y="1004"/>
                  </a:lnTo>
                  <a:lnTo>
                    <a:pt x="659" y="1004"/>
                  </a:lnTo>
                  <a:lnTo>
                    <a:pt x="661" y="1009"/>
                  </a:lnTo>
                  <a:lnTo>
                    <a:pt x="662" y="1010"/>
                  </a:lnTo>
                  <a:lnTo>
                    <a:pt x="664" y="1012"/>
                  </a:lnTo>
                  <a:lnTo>
                    <a:pt x="665" y="1012"/>
                  </a:lnTo>
                  <a:lnTo>
                    <a:pt x="667" y="1010"/>
                  </a:lnTo>
                  <a:lnTo>
                    <a:pt x="667" y="1010"/>
                  </a:lnTo>
                  <a:lnTo>
                    <a:pt x="668" y="1010"/>
                  </a:lnTo>
                  <a:lnTo>
                    <a:pt x="671" y="1012"/>
                  </a:lnTo>
                  <a:lnTo>
                    <a:pt x="671" y="1013"/>
                  </a:lnTo>
                  <a:lnTo>
                    <a:pt x="676" y="1013"/>
                  </a:lnTo>
                  <a:lnTo>
                    <a:pt x="680" y="1015"/>
                  </a:lnTo>
                  <a:lnTo>
                    <a:pt x="682" y="1016"/>
                  </a:lnTo>
                  <a:lnTo>
                    <a:pt x="688" y="1016"/>
                  </a:lnTo>
                  <a:lnTo>
                    <a:pt x="690" y="1016"/>
                  </a:lnTo>
                  <a:lnTo>
                    <a:pt x="694" y="1015"/>
                  </a:lnTo>
                  <a:lnTo>
                    <a:pt x="700" y="1013"/>
                  </a:lnTo>
                  <a:lnTo>
                    <a:pt x="706" y="1016"/>
                  </a:lnTo>
                  <a:lnTo>
                    <a:pt x="706" y="1016"/>
                  </a:lnTo>
                  <a:lnTo>
                    <a:pt x="708" y="1016"/>
                  </a:lnTo>
                  <a:lnTo>
                    <a:pt x="709" y="1016"/>
                  </a:lnTo>
                  <a:lnTo>
                    <a:pt x="711" y="1016"/>
                  </a:lnTo>
                  <a:lnTo>
                    <a:pt x="717" y="1013"/>
                  </a:lnTo>
                  <a:lnTo>
                    <a:pt x="718" y="1013"/>
                  </a:lnTo>
                  <a:lnTo>
                    <a:pt x="720" y="1012"/>
                  </a:lnTo>
                  <a:lnTo>
                    <a:pt x="721" y="1012"/>
                  </a:lnTo>
                  <a:lnTo>
                    <a:pt x="724" y="1009"/>
                  </a:lnTo>
                  <a:lnTo>
                    <a:pt x="726" y="1007"/>
                  </a:lnTo>
                  <a:lnTo>
                    <a:pt x="729" y="1004"/>
                  </a:lnTo>
                  <a:lnTo>
                    <a:pt x="729" y="1003"/>
                  </a:lnTo>
                  <a:lnTo>
                    <a:pt x="729" y="1001"/>
                  </a:lnTo>
                  <a:lnTo>
                    <a:pt x="729" y="1000"/>
                  </a:lnTo>
                  <a:lnTo>
                    <a:pt x="728" y="996"/>
                  </a:lnTo>
                  <a:lnTo>
                    <a:pt x="728" y="992"/>
                  </a:lnTo>
                  <a:lnTo>
                    <a:pt x="726" y="989"/>
                  </a:lnTo>
                  <a:lnTo>
                    <a:pt x="726" y="987"/>
                  </a:lnTo>
                  <a:lnTo>
                    <a:pt x="721" y="986"/>
                  </a:lnTo>
                  <a:lnTo>
                    <a:pt x="721" y="984"/>
                  </a:lnTo>
                  <a:lnTo>
                    <a:pt x="718" y="981"/>
                  </a:lnTo>
                  <a:lnTo>
                    <a:pt x="714" y="981"/>
                  </a:lnTo>
                  <a:lnTo>
                    <a:pt x="714" y="980"/>
                  </a:lnTo>
                  <a:lnTo>
                    <a:pt x="711" y="977"/>
                  </a:lnTo>
                  <a:lnTo>
                    <a:pt x="708" y="975"/>
                  </a:lnTo>
                  <a:lnTo>
                    <a:pt x="706" y="975"/>
                  </a:lnTo>
                  <a:lnTo>
                    <a:pt x="702" y="971"/>
                  </a:lnTo>
                  <a:lnTo>
                    <a:pt x="700" y="968"/>
                  </a:lnTo>
                  <a:lnTo>
                    <a:pt x="693" y="960"/>
                  </a:lnTo>
                  <a:lnTo>
                    <a:pt x="691" y="960"/>
                  </a:lnTo>
                  <a:lnTo>
                    <a:pt x="686" y="958"/>
                  </a:lnTo>
                  <a:lnTo>
                    <a:pt x="685" y="958"/>
                  </a:lnTo>
                  <a:lnTo>
                    <a:pt x="682" y="954"/>
                  </a:lnTo>
                  <a:lnTo>
                    <a:pt x="680" y="954"/>
                  </a:lnTo>
                  <a:lnTo>
                    <a:pt x="677" y="954"/>
                  </a:lnTo>
                  <a:lnTo>
                    <a:pt x="677" y="954"/>
                  </a:lnTo>
                  <a:lnTo>
                    <a:pt x="676" y="952"/>
                  </a:lnTo>
                  <a:lnTo>
                    <a:pt x="676" y="952"/>
                  </a:lnTo>
                  <a:lnTo>
                    <a:pt x="674" y="949"/>
                  </a:lnTo>
                  <a:lnTo>
                    <a:pt x="673" y="949"/>
                  </a:lnTo>
                  <a:lnTo>
                    <a:pt x="670" y="948"/>
                  </a:lnTo>
                  <a:lnTo>
                    <a:pt x="667" y="946"/>
                  </a:lnTo>
                  <a:lnTo>
                    <a:pt x="667" y="946"/>
                  </a:lnTo>
                  <a:lnTo>
                    <a:pt x="667" y="945"/>
                  </a:lnTo>
                  <a:lnTo>
                    <a:pt x="670" y="945"/>
                  </a:lnTo>
                  <a:lnTo>
                    <a:pt x="670" y="943"/>
                  </a:lnTo>
                  <a:lnTo>
                    <a:pt x="668" y="942"/>
                  </a:lnTo>
                  <a:lnTo>
                    <a:pt x="668" y="942"/>
                  </a:lnTo>
                  <a:lnTo>
                    <a:pt x="668" y="942"/>
                  </a:lnTo>
                  <a:lnTo>
                    <a:pt x="668" y="942"/>
                  </a:lnTo>
                  <a:lnTo>
                    <a:pt x="670" y="942"/>
                  </a:lnTo>
                  <a:lnTo>
                    <a:pt x="671" y="942"/>
                  </a:lnTo>
                  <a:lnTo>
                    <a:pt x="673" y="943"/>
                  </a:lnTo>
                  <a:lnTo>
                    <a:pt x="674" y="943"/>
                  </a:lnTo>
                  <a:lnTo>
                    <a:pt x="674" y="943"/>
                  </a:lnTo>
                  <a:lnTo>
                    <a:pt x="679" y="942"/>
                  </a:lnTo>
                  <a:lnTo>
                    <a:pt x="679" y="940"/>
                  </a:lnTo>
                  <a:lnTo>
                    <a:pt x="679" y="940"/>
                  </a:lnTo>
                  <a:lnTo>
                    <a:pt x="679" y="940"/>
                  </a:lnTo>
                  <a:lnTo>
                    <a:pt x="679" y="940"/>
                  </a:lnTo>
                  <a:lnTo>
                    <a:pt x="679" y="939"/>
                  </a:lnTo>
                  <a:lnTo>
                    <a:pt x="679" y="937"/>
                  </a:lnTo>
                  <a:lnTo>
                    <a:pt x="682" y="934"/>
                  </a:lnTo>
                  <a:lnTo>
                    <a:pt x="682" y="931"/>
                  </a:lnTo>
                  <a:lnTo>
                    <a:pt x="683" y="930"/>
                  </a:lnTo>
                  <a:lnTo>
                    <a:pt x="685" y="931"/>
                  </a:lnTo>
                  <a:lnTo>
                    <a:pt x="683" y="931"/>
                  </a:lnTo>
                  <a:lnTo>
                    <a:pt x="685" y="933"/>
                  </a:lnTo>
                  <a:lnTo>
                    <a:pt x="685" y="931"/>
                  </a:lnTo>
                  <a:lnTo>
                    <a:pt x="685" y="930"/>
                  </a:lnTo>
                  <a:lnTo>
                    <a:pt x="686" y="930"/>
                  </a:lnTo>
                  <a:lnTo>
                    <a:pt x="688" y="930"/>
                  </a:lnTo>
                  <a:lnTo>
                    <a:pt x="690" y="930"/>
                  </a:lnTo>
                  <a:lnTo>
                    <a:pt x="686" y="927"/>
                  </a:lnTo>
                  <a:lnTo>
                    <a:pt x="685" y="923"/>
                  </a:lnTo>
                  <a:lnTo>
                    <a:pt x="683" y="923"/>
                  </a:lnTo>
                  <a:lnTo>
                    <a:pt x="682" y="923"/>
                  </a:lnTo>
                  <a:lnTo>
                    <a:pt x="680" y="922"/>
                  </a:lnTo>
                  <a:lnTo>
                    <a:pt x="680" y="919"/>
                  </a:lnTo>
                  <a:lnTo>
                    <a:pt x="682" y="919"/>
                  </a:lnTo>
                  <a:lnTo>
                    <a:pt x="683" y="920"/>
                  </a:lnTo>
                  <a:lnTo>
                    <a:pt x="685" y="919"/>
                  </a:lnTo>
                  <a:lnTo>
                    <a:pt x="686" y="919"/>
                  </a:lnTo>
                  <a:lnTo>
                    <a:pt x="688" y="919"/>
                  </a:lnTo>
                  <a:lnTo>
                    <a:pt x="690" y="919"/>
                  </a:lnTo>
                  <a:lnTo>
                    <a:pt x="690" y="917"/>
                  </a:lnTo>
                  <a:lnTo>
                    <a:pt x="688" y="916"/>
                  </a:lnTo>
                  <a:lnTo>
                    <a:pt x="691" y="916"/>
                  </a:lnTo>
                  <a:lnTo>
                    <a:pt x="693" y="914"/>
                  </a:lnTo>
                  <a:lnTo>
                    <a:pt x="697" y="913"/>
                  </a:lnTo>
                  <a:lnTo>
                    <a:pt x="699" y="913"/>
                  </a:lnTo>
                  <a:lnTo>
                    <a:pt x="699" y="911"/>
                  </a:lnTo>
                  <a:lnTo>
                    <a:pt x="699" y="911"/>
                  </a:lnTo>
                  <a:lnTo>
                    <a:pt x="699" y="910"/>
                  </a:lnTo>
                  <a:lnTo>
                    <a:pt x="699" y="908"/>
                  </a:lnTo>
                  <a:lnTo>
                    <a:pt x="696" y="908"/>
                  </a:lnTo>
                  <a:lnTo>
                    <a:pt x="694" y="910"/>
                  </a:lnTo>
                  <a:lnTo>
                    <a:pt x="691" y="910"/>
                  </a:lnTo>
                  <a:lnTo>
                    <a:pt x="690" y="910"/>
                  </a:lnTo>
                  <a:lnTo>
                    <a:pt x="691" y="910"/>
                  </a:lnTo>
                  <a:lnTo>
                    <a:pt x="693" y="908"/>
                  </a:lnTo>
                  <a:lnTo>
                    <a:pt x="693" y="908"/>
                  </a:lnTo>
                  <a:lnTo>
                    <a:pt x="691" y="908"/>
                  </a:lnTo>
                  <a:lnTo>
                    <a:pt x="690" y="910"/>
                  </a:lnTo>
                  <a:lnTo>
                    <a:pt x="686" y="911"/>
                  </a:lnTo>
                  <a:lnTo>
                    <a:pt x="685" y="911"/>
                  </a:lnTo>
                  <a:lnTo>
                    <a:pt x="682" y="911"/>
                  </a:lnTo>
                  <a:lnTo>
                    <a:pt x="677" y="911"/>
                  </a:lnTo>
                  <a:lnTo>
                    <a:pt x="676" y="914"/>
                  </a:lnTo>
                  <a:lnTo>
                    <a:pt x="674" y="914"/>
                  </a:lnTo>
                  <a:lnTo>
                    <a:pt x="671" y="916"/>
                  </a:lnTo>
                  <a:lnTo>
                    <a:pt x="670" y="916"/>
                  </a:lnTo>
                  <a:lnTo>
                    <a:pt x="668" y="917"/>
                  </a:lnTo>
                  <a:lnTo>
                    <a:pt x="667" y="917"/>
                  </a:lnTo>
                  <a:lnTo>
                    <a:pt x="665" y="917"/>
                  </a:lnTo>
                  <a:lnTo>
                    <a:pt x="664" y="917"/>
                  </a:lnTo>
                  <a:lnTo>
                    <a:pt x="662" y="919"/>
                  </a:lnTo>
                  <a:lnTo>
                    <a:pt x="661" y="919"/>
                  </a:lnTo>
                  <a:lnTo>
                    <a:pt x="659" y="919"/>
                  </a:lnTo>
                  <a:lnTo>
                    <a:pt x="656" y="920"/>
                  </a:lnTo>
                  <a:lnTo>
                    <a:pt x="652" y="923"/>
                  </a:lnTo>
                  <a:lnTo>
                    <a:pt x="650" y="927"/>
                  </a:lnTo>
                  <a:lnTo>
                    <a:pt x="649" y="928"/>
                  </a:lnTo>
                  <a:lnTo>
                    <a:pt x="649" y="928"/>
                  </a:lnTo>
                  <a:lnTo>
                    <a:pt x="647" y="930"/>
                  </a:lnTo>
                  <a:lnTo>
                    <a:pt x="647" y="930"/>
                  </a:lnTo>
                  <a:lnTo>
                    <a:pt x="649" y="927"/>
                  </a:lnTo>
                  <a:lnTo>
                    <a:pt x="650" y="927"/>
                  </a:lnTo>
                  <a:lnTo>
                    <a:pt x="650" y="925"/>
                  </a:lnTo>
                  <a:lnTo>
                    <a:pt x="650" y="925"/>
                  </a:lnTo>
                  <a:lnTo>
                    <a:pt x="650" y="923"/>
                  </a:lnTo>
                  <a:lnTo>
                    <a:pt x="647" y="927"/>
                  </a:lnTo>
                  <a:lnTo>
                    <a:pt x="645" y="927"/>
                  </a:lnTo>
                  <a:lnTo>
                    <a:pt x="644" y="928"/>
                  </a:lnTo>
                  <a:lnTo>
                    <a:pt x="644" y="930"/>
                  </a:lnTo>
                  <a:lnTo>
                    <a:pt x="645" y="931"/>
                  </a:lnTo>
                  <a:lnTo>
                    <a:pt x="645" y="933"/>
                  </a:lnTo>
                  <a:lnTo>
                    <a:pt x="647" y="936"/>
                  </a:lnTo>
                  <a:lnTo>
                    <a:pt x="650" y="940"/>
                  </a:lnTo>
                  <a:lnTo>
                    <a:pt x="652" y="942"/>
                  </a:lnTo>
                  <a:lnTo>
                    <a:pt x="652" y="943"/>
                  </a:lnTo>
                  <a:lnTo>
                    <a:pt x="653" y="943"/>
                  </a:lnTo>
                  <a:lnTo>
                    <a:pt x="656" y="942"/>
                  </a:lnTo>
                  <a:lnTo>
                    <a:pt x="656" y="942"/>
                  </a:lnTo>
                  <a:lnTo>
                    <a:pt x="659" y="942"/>
                  </a:lnTo>
                  <a:lnTo>
                    <a:pt x="659" y="942"/>
                  </a:lnTo>
                  <a:lnTo>
                    <a:pt x="661" y="940"/>
                  </a:lnTo>
                  <a:lnTo>
                    <a:pt x="662" y="940"/>
                  </a:lnTo>
                  <a:lnTo>
                    <a:pt x="664" y="940"/>
                  </a:lnTo>
                  <a:lnTo>
                    <a:pt x="665" y="942"/>
                  </a:lnTo>
                  <a:lnTo>
                    <a:pt x="665" y="943"/>
                  </a:lnTo>
                  <a:lnTo>
                    <a:pt x="664" y="945"/>
                  </a:lnTo>
                  <a:lnTo>
                    <a:pt x="664" y="946"/>
                  </a:lnTo>
                  <a:lnTo>
                    <a:pt x="664" y="948"/>
                  </a:lnTo>
                  <a:lnTo>
                    <a:pt x="662" y="948"/>
                  </a:lnTo>
                  <a:lnTo>
                    <a:pt x="659" y="948"/>
                  </a:lnTo>
                  <a:lnTo>
                    <a:pt x="658" y="948"/>
                  </a:lnTo>
                  <a:lnTo>
                    <a:pt x="656" y="948"/>
                  </a:lnTo>
                  <a:lnTo>
                    <a:pt x="656" y="948"/>
                  </a:lnTo>
                  <a:lnTo>
                    <a:pt x="655" y="946"/>
                  </a:lnTo>
                  <a:lnTo>
                    <a:pt x="653" y="946"/>
                  </a:lnTo>
                  <a:lnTo>
                    <a:pt x="653" y="946"/>
                  </a:lnTo>
                  <a:lnTo>
                    <a:pt x="652" y="949"/>
                  </a:lnTo>
                  <a:lnTo>
                    <a:pt x="649" y="951"/>
                  </a:lnTo>
                  <a:lnTo>
                    <a:pt x="647" y="952"/>
                  </a:lnTo>
                  <a:lnTo>
                    <a:pt x="645" y="951"/>
                  </a:lnTo>
                  <a:lnTo>
                    <a:pt x="642" y="952"/>
                  </a:lnTo>
                  <a:lnTo>
                    <a:pt x="639" y="954"/>
                  </a:lnTo>
                  <a:lnTo>
                    <a:pt x="638" y="957"/>
                  </a:lnTo>
                  <a:lnTo>
                    <a:pt x="635" y="958"/>
                  </a:lnTo>
                  <a:lnTo>
                    <a:pt x="633" y="958"/>
                  </a:lnTo>
                  <a:lnTo>
                    <a:pt x="632" y="958"/>
                  </a:lnTo>
                  <a:lnTo>
                    <a:pt x="630" y="958"/>
                  </a:lnTo>
                  <a:lnTo>
                    <a:pt x="627" y="955"/>
                  </a:lnTo>
                  <a:lnTo>
                    <a:pt x="627" y="955"/>
                  </a:lnTo>
                  <a:lnTo>
                    <a:pt x="627" y="955"/>
                  </a:lnTo>
                  <a:lnTo>
                    <a:pt x="629" y="954"/>
                  </a:lnTo>
                  <a:lnTo>
                    <a:pt x="629" y="949"/>
                  </a:lnTo>
                  <a:lnTo>
                    <a:pt x="629" y="949"/>
                  </a:lnTo>
                  <a:lnTo>
                    <a:pt x="629" y="946"/>
                  </a:lnTo>
                  <a:lnTo>
                    <a:pt x="627" y="945"/>
                  </a:lnTo>
                  <a:lnTo>
                    <a:pt x="626" y="945"/>
                  </a:lnTo>
                  <a:lnTo>
                    <a:pt x="624" y="945"/>
                  </a:lnTo>
                  <a:lnTo>
                    <a:pt x="621" y="942"/>
                  </a:lnTo>
                  <a:lnTo>
                    <a:pt x="620" y="942"/>
                  </a:lnTo>
                  <a:lnTo>
                    <a:pt x="617" y="943"/>
                  </a:lnTo>
                  <a:lnTo>
                    <a:pt x="617" y="942"/>
                  </a:lnTo>
                  <a:lnTo>
                    <a:pt x="617" y="942"/>
                  </a:lnTo>
                  <a:lnTo>
                    <a:pt x="620" y="939"/>
                  </a:lnTo>
                  <a:lnTo>
                    <a:pt x="624" y="936"/>
                  </a:lnTo>
                  <a:lnTo>
                    <a:pt x="626" y="936"/>
                  </a:lnTo>
                  <a:lnTo>
                    <a:pt x="627" y="934"/>
                  </a:lnTo>
                  <a:lnTo>
                    <a:pt x="630" y="931"/>
                  </a:lnTo>
                  <a:lnTo>
                    <a:pt x="630" y="930"/>
                  </a:lnTo>
                  <a:lnTo>
                    <a:pt x="629" y="930"/>
                  </a:lnTo>
                  <a:lnTo>
                    <a:pt x="629" y="930"/>
                  </a:lnTo>
                  <a:lnTo>
                    <a:pt x="627" y="930"/>
                  </a:lnTo>
                  <a:lnTo>
                    <a:pt x="626" y="928"/>
                  </a:lnTo>
                  <a:lnTo>
                    <a:pt x="624" y="928"/>
                  </a:lnTo>
                  <a:lnTo>
                    <a:pt x="621" y="928"/>
                  </a:lnTo>
                  <a:lnTo>
                    <a:pt x="620" y="928"/>
                  </a:lnTo>
                  <a:lnTo>
                    <a:pt x="615" y="930"/>
                  </a:lnTo>
                  <a:lnTo>
                    <a:pt x="614" y="928"/>
                  </a:lnTo>
                  <a:lnTo>
                    <a:pt x="611" y="927"/>
                  </a:lnTo>
                  <a:lnTo>
                    <a:pt x="609" y="927"/>
                  </a:lnTo>
                  <a:lnTo>
                    <a:pt x="607" y="927"/>
                  </a:lnTo>
                  <a:lnTo>
                    <a:pt x="607" y="925"/>
                  </a:lnTo>
                  <a:lnTo>
                    <a:pt x="607" y="925"/>
                  </a:lnTo>
                  <a:lnTo>
                    <a:pt x="609" y="925"/>
                  </a:lnTo>
                  <a:lnTo>
                    <a:pt x="609" y="925"/>
                  </a:lnTo>
                  <a:lnTo>
                    <a:pt x="611" y="923"/>
                  </a:lnTo>
                  <a:lnTo>
                    <a:pt x="611" y="923"/>
                  </a:lnTo>
                  <a:lnTo>
                    <a:pt x="607" y="922"/>
                  </a:lnTo>
                  <a:lnTo>
                    <a:pt x="606" y="922"/>
                  </a:lnTo>
                  <a:lnTo>
                    <a:pt x="604" y="922"/>
                  </a:lnTo>
                  <a:lnTo>
                    <a:pt x="604" y="920"/>
                  </a:lnTo>
                  <a:lnTo>
                    <a:pt x="606" y="920"/>
                  </a:lnTo>
                  <a:lnTo>
                    <a:pt x="607" y="922"/>
                  </a:lnTo>
                  <a:lnTo>
                    <a:pt x="612" y="922"/>
                  </a:lnTo>
                  <a:lnTo>
                    <a:pt x="614" y="922"/>
                  </a:lnTo>
                  <a:lnTo>
                    <a:pt x="615" y="922"/>
                  </a:lnTo>
                  <a:lnTo>
                    <a:pt x="617" y="920"/>
                  </a:lnTo>
                  <a:lnTo>
                    <a:pt x="617" y="920"/>
                  </a:lnTo>
                  <a:lnTo>
                    <a:pt x="614" y="920"/>
                  </a:lnTo>
                  <a:lnTo>
                    <a:pt x="611" y="920"/>
                  </a:lnTo>
                  <a:lnTo>
                    <a:pt x="611" y="919"/>
                  </a:lnTo>
                  <a:lnTo>
                    <a:pt x="609" y="919"/>
                  </a:lnTo>
                  <a:lnTo>
                    <a:pt x="609" y="917"/>
                  </a:lnTo>
                  <a:lnTo>
                    <a:pt x="609" y="916"/>
                  </a:lnTo>
                  <a:lnTo>
                    <a:pt x="609" y="913"/>
                  </a:lnTo>
                  <a:lnTo>
                    <a:pt x="607" y="911"/>
                  </a:lnTo>
                  <a:lnTo>
                    <a:pt x="607" y="910"/>
                  </a:lnTo>
                  <a:lnTo>
                    <a:pt x="607" y="910"/>
                  </a:lnTo>
                  <a:lnTo>
                    <a:pt x="607" y="911"/>
                  </a:lnTo>
                  <a:lnTo>
                    <a:pt x="607" y="913"/>
                  </a:lnTo>
                  <a:lnTo>
                    <a:pt x="609" y="914"/>
                  </a:lnTo>
                  <a:lnTo>
                    <a:pt x="609" y="917"/>
                  </a:lnTo>
                  <a:lnTo>
                    <a:pt x="607" y="919"/>
                  </a:lnTo>
                  <a:lnTo>
                    <a:pt x="607" y="919"/>
                  </a:lnTo>
                  <a:lnTo>
                    <a:pt x="606" y="919"/>
                  </a:lnTo>
                  <a:lnTo>
                    <a:pt x="604" y="919"/>
                  </a:lnTo>
                  <a:lnTo>
                    <a:pt x="604" y="917"/>
                  </a:lnTo>
                  <a:lnTo>
                    <a:pt x="603" y="917"/>
                  </a:lnTo>
                  <a:lnTo>
                    <a:pt x="603" y="920"/>
                  </a:lnTo>
                  <a:lnTo>
                    <a:pt x="601" y="920"/>
                  </a:lnTo>
                  <a:lnTo>
                    <a:pt x="598" y="920"/>
                  </a:lnTo>
                  <a:lnTo>
                    <a:pt x="595" y="920"/>
                  </a:lnTo>
                  <a:lnTo>
                    <a:pt x="595" y="922"/>
                  </a:lnTo>
                  <a:lnTo>
                    <a:pt x="594" y="925"/>
                  </a:lnTo>
                  <a:lnTo>
                    <a:pt x="594" y="925"/>
                  </a:lnTo>
                  <a:lnTo>
                    <a:pt x="594" y="927"/>
                  </a:lnTo>
                  <a:lnTo>
                    <a:pt x="591" y="930"/>
                  </a:lnTo>
                  <a:lnTo>
                    <a:pt x="591" y="930"/>
                  </a:lnTo>
                  <a:lnTo>
                    <a:pt x="588" y="933"/>
                  </a:lnTo>
                  <a:lnTo>
                    <a:pt x="588" y="934"/>
                  </a:lnTo>
                  <a:lnTo>
                    <a:pt x="585" y="934"/>
                  </a:lnTo>
                  <a:lnTo>
                    <a:pt x="583" y="936"/>
                  </a:lnTo>
                  <a:lnTo>
                    <a:pt x="583" y="936"/>
                  </a:lnTo>
                  <a:lnTo>
                    <a:pt x="582" y="936"/>
                  </a:lnTo>
                  <a:lnTo>
                    <a:pt x="580" y="936"/>
                  </a:lnTo>
                  <a:lnTo>
                    <a:pt x="580" y="937"/>
                  </a:lnTo>
                  <a:lnTo>
                    <a:pt x="580" y="939"/>
                  </a:lnTo>
                  <a:lnTo>
                    <a:pt x="582" y="939"/>
                  </a:lnTo>
                  <a:lnTo>
                    <a:pt x="582" y="942"/>
                  </a:lnTo>
                  <a:lnTo>
                    <a:pt x="582" y="943"/>
                  </a:lnTo>
                  <a:lnTo>
                    <a:pt x="582" y="945"/>
                  </a:lnTo>
                  <a:lnTo>
                    <a:pt x="582" y="946"/>
                  </a:lnTo>
                  <a:lnTo>
                    <a:pt x="580" y="949"/>
                  </a:lnTo>
                  <a:lnTo>
                    <a:pt x="580" y="949"/>
                  </a:lnTo>
                  <a:lnTo>
                    <a:pt x="580" y="951"/>
                  </a:lnTo>
                  <a:lnTo>
                    <a:pt x="574" y="952"/>
                  </a:lnTo>
                  <a:lnTo>
                    <a:pt x="574" y="952"/>
                  </a:lnTo>
                  <a:lnTo>
                    <a:pt x="574" y="951"/>
                  </a:lnTo>
                  <a:lnTo>
                    <a:pt x="574" y="949"/>
                  </a:lnTo>
                  <a:lnTo>
                    <a:pt x="574" y="949"/>
                  </a:lnTo>
                  <a:lnTo>
                    <a:pt x="572" y="948"/>
                  </a:lnTo>
                  <a:lnTo>
                    <a:pt x="572" y="949"/>
                  </a:lnTo>
                  <a:lnTo>
                    <a:pt x="571" y="949"/>
                  </a:lnTo>
                  <a:lnTo>
                    <a:pt x="572" y="952"/>
                  </a:lnTo>
                  <a:lnTo>
                    <a:pt x="571" y="952"/>
                  </a:lnTo>
                  <a:lnTo>
                    <a:pt x="571" y="954"/>
                  </a:lnTo>
                  <a:lnTo>
                    <a:pt x="571" y="955"/>
                  </a:lnTo>
                  <a:lnTo>
                    <a:pt x="571" y="955"/>
                  </a:lnTo>
                  <a:lnTo>
                    <a:pt x="571" y="955"/>
                  </a:lnTo>
                  <a:lnTo>
                    <a:pt x="571" y="955"/>
                  </a:lnTo>
                  <a:lnTo>
                    <a:pt x="571" y="957"/>
                  </a:lnTo>
                  <a:lnTo>
                    <a:pt x="569" y="958"/>
                  </a:lnTo>
                  <a:lnTo>
                    <a:pt x="568" y="960"/>
                  </a:lnTo>
                  <a:lnTo>
                    <a:pt x="568" y="966"/>
                  </a:lnTo>
                  <a:lnTo>
                    <a:pt x="568" y="969"/>
                  </a:lnTo>
                  <a:lnTo>
                    <a:pt x="568" y="971"/>
                  </a:lnTo>
                  <a:lnTo>
                    <a:pt x="568" y="974"/>
                  </a:lnTo>
                  <a:lnTo>
                    <a:pt x="566" y="977"/>
                  </a:lnTo>
                  <a:lnTo>
                    <a:pt x="565" y="975"/>
                  </a:lnTo>
                  <a:lnTo>
                    <a:pt x="562" y="975"/>
                  </a:lnTo>
                  <a:lnTo>
                    <a:pt x="560" y="978"/>
                  </a:lnTo>
                  <a:lnTo>
                    <a:pt x="560" y="978"/>
                  </a:lnTo>
                  <a:lnTo>
                    <a:pt x="560" y="980"/>
                  </a:lnTo>
                  <a:lnTo>
                    <a:pt x="559" y="983"/>
                  </a:lnTo>
                  <a:lnTo>
                    <a:pt x="559" y="987"/>
                  </a:lnTo>
                  <a:lnTo>
                    <a:pt x="559" y="987"/>
                  </a:lnTo>
                  <a:lnTo>
                    <a:pt x="557" y="987"/>
                  </a:lnTo>
                  <a:lnTo>
                    <a:pt x="554" y="992"/>
                  </a:lnTo>
                  <a:lnTo>
                    <a:pt x="556" y="992"/>
                  </a:lnTo>
                  <a:lnTo>
                    <a:pt x="557" y="993"/>
                  </a:lnTo>
                  <a:lnTo>
                    <a:pt x="559" y="996"/>
                  </a:lnTo>
                  <a:lnTo>
                    <a:pt x="560" y="998"/>
                  </a:lnTo>
                  <a:lnTo>
                    <a:pt x="560" y="1000"/>
                  </a:lnTo>
                  <a:lnTo>
                    <a:pt x="560" y="1001"/>
                  </a:lnTo>
                  <a:lnTo>
                    <a:pt x="562" y="1004"/>
                  </a:lnTo>
                  <a:lnTo>
                    <a:pt x="563" y="1007"/>
                  </a:lnTo>
                  <a:lnTo>
                    <a:pt x="565" y="1009"/>
                  </a:lnTo>
                  <a:lnTo>
                    <a:pt x="572" y="1012"/>
                  </a:lnTo>
                  <a:lnTo>
                    <a:pt x="574" y="1012"/>
                  </a:lnTo>
                  <a:lnTo>
                    <a:pt x="572" y="1013"/>
                  </a:lnTo>
                  <a:lnTo>
                    <a:pt x="572" y="1015"/>
                  </a:lnTo>
                  <a:lnTo>
                    <a:pt x="572" y="1015"/>
                  </a:lnTo>
                  <a:lnTo>
                    <a:pt x="569" y="1016"/>
                  </a:lnTo>
                  <a:lnTo>
                    <a:pt x="565" y="1015"/>
                  </a:lnTo>
                  <a:lnTo>
                    <a:pt x="563" y="1015"/>
                  </a:lnTo>
                  <a:lnTo>
                    <a:pt x="562" y="1015"/>
                  </a:lnTo>
                  <a:lnTo>
                    <a:pt x="560" y="1016"/>
                  </a:lnTo>
                  <a:lnTo>
                    <a:pt x="557" y="1015"/>
                  </a:lnTo>
                  <a:lnTo>
                    <a:pt x="554" y="1016"/>
                  </a:lnTo>
                  <a:lnTo>
                    <a:pt x="554" y="1018"/>
                  </a:lnTo>
                  <a:lnTo>
                    <a:pt x="551" y="1021"/>
                  </a:lnTo>
                  <a:lnTo>
                    <a:pt x="548" y="1022"/>
                  </a:lnTo>
                  <a:lnTo>
                    <a:pt x="545" y="1024"/>
                  </a:lnTo>
                  <a:lnTo>
                    <a:pt x="542" y="1027"/>
                  </a:lnTo>
                  <a:lnTo>
                    <a:pt x="541" y="1030"/>
                  </a:lnTo>
                  <a:lnTo>
                    <a:pt x="539" y="1030"/>
                  </a:lnTo>
                  <a:lnTo>
                    <a:pt x="539" y="1030"/>
                  </a:lnTo>
                  <a:lnTo>
                    <a:pt x="539" y="1030"/>
                  </a:lnTo>
                  <a:lnTo>
                    <a:pt x="539" y="1028"/>
                  </a:lnTo>
                  <a:lnTo>
                    <a:pt x="539" y="1028"/>
                  </a:lnTo>
                  <a:lnTo>
                    <a:pt x="539" y="1027"/>
                  </a:lnTo>
                  <a:lnTo>
                    <a:pt x="541" y="1025"/>
                  </a:lnTo>
                  <a:lnTo>
                    <a:pt x="542" y="1025"/>
                  </a:lnTo>
                  <a:lnTo>
                    <a:pt x="545" y="1022"/>
                  </a:lnTo>
                  <a:lnTo>
                    <a:pt x="545" y="1022"/>
                  </a:lnTo>
                  <a:lnTo>
                    <a:pt x="544" y="1022"/>
                  </a:lnTo>
                  <a:lnTo>
                    <a:pt x="541" y="1022"/>
                  </a:lnTo>
                  <a:lnTo>
                    <a:pt x="539" y="1022"/>
                  </a:lnTo>
                  <a:lnTo>
                    <a:pt x="538" y="1022"/>
                  </a:lnTo>
                  <a:lnTo>
                    <a:pt x="538" y="1021"/>
                  </a:lnTo>
                  <a:lnTo>
                    <a:pt x="536" y="1019"/>
                  </a:lnTo>
                  <a:lnTo>
                    <a:pt x="536" y="1019"/>
                  </a:lnTo>
                  <a:lnTo>
                    <a:pt x="535" y="1018"/>
                  </a:lnTo>
                  <a:lnTo>
                    <a:pt x="530" y="1018"/>
                  </a:lnTo>
                  <a:lnTo>
                    <a:pt x="528" y="1016"/>
                  </a:lnTo>
                  <a:lnTo>
                    <a:pt x="526" y="1016"/>
                  </a:lnTo>
                  <a:lnTo>
                    <a:pt x="525" y="1016"/>
                  </a:lnTo>
                  <a:lnTo>
                    <a:pt x="523" y="1016"/>
                  </a:lnTo>
                  <a:lnTo>
                    <a:pt x="520" y="1018"/>
                  </a:lnTo>
                  <a:lnTo>
                    <a:pt x="519" y="1018"/>
                  </a:lnTo>
                  <a:lnTo>
                    <a:pt x="517" y="1016"/>
                  </a:lnTo>
                  <a:lnTo>
                    <a:pt x="517" y="1016"/>
                  </a:lnTo>
                  <a:lnTo>
                    <a:pt x="516" y="1018"/>
                  </a:lnTo>
                  <a:lnTo>
                    <a:pt x="514" y="1019"/>
                  </a:lnTo>
                  <a:lnTo>
                    <a:pt x="513" y="1021"/>
                  </a:lnTo>
                  <a:lnTo>
                    <a:pt x="510" y="1019"/>
                  </a:lnTo>
                  <a:lnTo>
                    <a:pt x="508" y="1019"/>
                  </a:lnTo>
                  <a:lnTo>
                    <a:pt x="508" y="1021"/>
                  </a:lnTo>
                  <a:lnTo>
                    <a:pt x="508" y="1022"/>
                  </a:lnTo>
                  <a:lnTo>
                    <a:pt x="510" y="1022"/>
                  </a:lnTo>
                  <a:lnTo>
                    <a:pt x="508" y="1024"/>
                  </a:lnTo>
                  <a:lnTo>
                    <a:pt x="510" y="1025"/>
                  </a:lnTo>
                  <a:lnTo>
                    <a:pt x="510" y="1025"/>
                  </a:lnTo>
                  <a:lnTo>
                    <a:pt x="511" y="1025"/>
                  </a:lnTo>
                  <a:lnTo>
                    <a:pt x="514" y="1027"/>
                  </a:lnTo>
                  <a:lnTo>
                    <a:pt x="514" y="1028"/>
                  </a:lnTo>
                  <a:lnTo>
                    <a:pt x="516" y="1030"/>
                  </a:lnTo>
                  <a:lnTo>
                    <a:pt x="514" y="1028"/>
                  </a:lnTo>
                  <a:lnTo>
                    <a:pt x="513" y="1027"/>
                  </a:lnTo>
                  <a:lnTo>
                    <a:pt x="511" y="1027"/>
                  </a:lnTo>
                  <a:lnTo>
                    <a:pt x="510" y="1025"/>
                  </a:lnTo>
                  <a:lnTo>
                    <a:pt x="508" y="1025"/>
                  </a:lnTo>
                  <a:lnTo>
                    <a:pt x="508" y="1027"/>
                  </a:lnTo>
                  <a:lnTo>
                    <a:pt x="508" y="1027"/>
                  </a:lnTo>
                  <a:lnTo>
                    <a:pt x="508" y="1028"/>
                  </a:lnTo>
                  <a:lnTo>
                    <a:pt x="510" y="1030"/>
                  </a:lnTo>
                  <a:lnTo>
                    <a:pt x="511" y="1030"/>
                  </a:lnTo>
                  <a:lnTo>
                    <a:pt x="511" y="1031"/>
                  </a:lnTo>
                  <a:lnTo>
                    <a:pt x="511" y="1031"/>
                  </a:lnTo>
                  <a:lnTo>
                    <a:pt x="510" y="1033"/>
                  </a:lnTo>
                  <a:lnTo>
                    <a:pt x="510" y="1031"/>
                  </a:lnTo>
                  <a:lnTo>
                    <a:pt x="507" y="1028"/>
                  </a:lnTo>
                  <a:lnTo>
                    <a:pt x="504" y="1027"/>
                  </a:lnTo>
                  <a:lnTo>
                    <a:pt x="504" y="1028"/>
                  </a:lnTo>
                  <a:lnTo>
                    <a:pt x="504" y="1030"/>
                  </a:lnTo>
                  <a:lnTo>
                    <a:pt x="505" y="1030"/>
                  </a:lnTo>
                  <a:lnTo>
                    <a:pt x="507" y="1033"/>
                  </a:lnTo>
                  <a:lnTo>
                    <a:pt x="507" y="1033"/>
                  </a:lnTo>
                  <a:lnTo>
                    <a:pt x="507" y="1033"/>
                  </a:lnTo>
                  <a:lnTo>
                    <a:pt x="504" y="1031"/>
                  </a:lnTo>
                  <a:lnTo>
                    <a:pt x="502" y="1030"/>
                  </a:lnTo>
                  <a:lnTo>
                    <a:pt x="502" y="1028"/>
                  </a:lnTo>
                  <a:lnTo>
                    <a:pt x="501" y="1027"/>
                  </a:lnTo>
                  <a:lnTo>
                    <a:pt x="498" y="1025"/>
                  </a:lnTo>
                  <a:lnTo>
                    <a:pt x="498" y="1024"/>
                  </a:lnTo>
                  <a:lnTo>
                    <a:pt x="498" y="1024"/>
                  </a:lnTo>
                  <a:lnTo>
                    <a:pt x="498" y="1022"/>
                  </a:lnTo>
                  <a:lnTo>
                    <a:pt x="496" y="1022"/>
                  </a:lnTo>
                  <a:lnTo>
                    <a:pt x="496" y="1024"/>
                  </a:lnTo>
                  <a:lnTo>
                    <a:pt x="495" y="1024"/>
                  </a:lnTo>
                  <a:lnTo>
                    <a:pt x="495" y="1025"/>
                  </a:lnTo>
                  <a:lnTo>
                    <a:pt x="495" y="1025"/>
                  </a:lnTo>
                  <a:lnTo>
                    <a:pt x="495" y="1027"/>
                  </a:lnTo>
                  <a:lnTo>
                    <a:pt x="493" y="1030"/>
                  </a:lnTo>
                  <a:lnTo>
                    <a:pt x="493" y="1031"/>
                  </a:lnTo>
                  <a:lnTo>
                    <a:pt x="496" y="1035"/>
                  </a:lnTo>
                  <a:lnTo>
                    <a:pt x="498" y="1038"/>
                  </a:lnTo>
                  <a:lnTo>
                    <a:pt x="499" y="1039"/>
                  </a:lnTo>
                  <a:lnTo>
                    <a:pt x="501" y="1041"/>
                  </a:lnTo>
                  <a:lnTo>
                    <a:pt x="502" y="1042"/>
                  </a:lnTo>
                  <a:lnTo>
                    <a:pt x="502" y="1044"/>
                  </a:lnTo>
                  <a:lnTo>
                    <a:pt x="502" y="1045"/>
                  </a:lnTo>
                  <a:lnTo>
                    <a:pt x="502" y="1047"/>
                  </a:lnTo>
                  <a:lnTo>
                    <a:pt x="501" y="1047"/>
                  </a:lnTo>
                  <a:lnTo>
                    <a:pt x="501" y="1045"/>
                  </a:lnTo>
                  <a:lnTo>
                    <a:pt x="501" y="1044"/>
                  </a:lnTo>
                  <a:lnTo>
                    <a:pt x="501" y="1044"/>
                  </a:lnTo>
                  <a:lnTo>
                    <a:pt x="499" y="1042"/>
                  </a:lnTo>
                  <a:lnTo>
                    <a:pt x="498" y="1042"/>
                  </a:lnTo>
                  <a:lnTo>
                    <a:pt x="496" y="1044"/>
                  </a:lnTo>
                  <a:lnTo>
                    <a:pt x="498" y="1045"/>
                  </a:lnTo>
                  <a:lnTo>
                    <a:pt x="498" y="1047"/>
                  </a:lnTo>
                  <a:lnTo>
                    <a:pt x="498" y="1047"/>
                  </a:lnTo>
                  <a:lnTo>
                    <a:pt x="499" y="1047"/>
                  </a:lnTo>
                  <a:lnTo>
                    <a:pt x="498" y="1048"/>
                  </a:lnTo>
                  <a:lnTo>
                    <a:pt x="496" y="1050"/>
                  </a:lnTo>
                  <a:lnTo>
                    <a:pt x="495" y="1050"/>
                  </a:lnTo>
                  <a:lnTo>
                    <a:pt x="493" y="1050"/>
                  </a:lnTo>
                  <a:lnTo>
                    <a:pt x="493" y="1050"/>
                  </a:lnTo>
                  <a:lnTo>
                    <a:pt x="495" y="1050"/>
                  </a:lnTo>
                  <a:lnTo>
                    <a:pt x="495" y="1050"/>
                  </a:lnTo>
                  <a:lnTo>
                    <a:pt x="496" y="1051"/>
                  </a:lnTo>
                  <a:lnTo>
                    <a:pt x="499" y="1051"/>
                  </a:lnTo>
                  <a:lnTo>
                    <a:pt x="501" y="1053"/>
                  </a:lnTo>
                  <a:lnTo>
                    <a:pt x="502" y="1053"/>
                  </a:lnTo>
                  <a:lnTo>
                    <a:pt x="504" y="1056"/>
                  </a:lnTo>
                  <a:lnTo>
                    <a:pt x="505" y="1056"/>
                  </a:lnTo>
                  <a:lnTo>
                    <a:pt x="507" y="1057"/>
                  </a:lnTo>
                  <a:lnTo>
                    <a:pt x="510" y="1059"/>
                  </a:lnTo>
                  <a:lnTo>
                    <a:pt x="511" y="1059"/>
                  </a:lnTo>
                  <a:lnTo>
                    <a:pt x="511" y="1060"/>
                  </a:lnTo>
                  <a:lnTo>
                    <a:pt x="511" y="1062"/>
                  </a:lnTo>
                  <a:lnTo>
                    <a:pt x="511" y="1063"/>
                  </a:lnTo>
                  <a:lnTo>
                    <a:pt x="511" y="1066"/>
                  </a:lnTo>
                  <a:lnTo>
                    <a:pt x="511" y="1066"/>
                  </a:lnTo>
                  <a:lnTo>
                    <a:pt x="511" y="1068"/>
                  </a:lnTo>
                  <a:lnTo>
                    <a:pt x="511" y="1068"/>
                  </a:lnTo>
                  <a:lnTo>
                    <a:pt x="511" y="1068"/>
                  </a:lnTo>
                  <a:lnTo>
                    <a:pt x="510" y="1066"/>
                  </a:lnTo>
                  <a:lnTo>
                    <a:pt x="508" y="1065"/>
                  </a:lnTo>
                  <a:lnTo>
                    <a:pt x="505" y="1063"/>
                  </a:lnTo>
                  <a:lnTo>
                    <a:pt x="505" y="1063"/>
                  </a:lnTo>
                  <a:lnTo>
                    <a:pt x="505" y="1063"/>
                  </a:lnTo>
                  <a:lnTo>
                    <a:pt x="504" y="1063"/>
                  </a:lnTo>
                  <a:lnTo>
                    <a:pt x="501" y="1063"/>
                  </a:lnTo>
                  <a:lnTo>
                    <a:pt x="499" y="1065"/>
                  </a:lnTo>
                  <a:lnTo>
                    <a:pt x="499" y="1065"/>
                  </a:lnTo>
                  <a:lnTo>
                    <a:pt x="499" y="1065"/>
                  </a:lnTo>
                  <a:lnTo>
                    <a:pt x="499" y="1065"/>
                  </a:lnTo>
                  <a:lnTo>
                    <a:pt x="501" y="1066"/>
                  </a:lnTo>
                  <a:lnTo>
                    <a:pt x="501" y="1068"/>
                  </a:lnTo>
                  <a:lnTo>
                    <a:pt x="501" y="1069"/>
                  </a:lnTo>
                  <a:lnTo>
                    <a:pt x="502" y="1069"/>
                  </a:lnTo>
                  <a:lnTo>
                    <a:pt x="504" y="1069"/>
                  </a:lnTo>
                  <a:lnTo>
                    <a:pt x="504" y="1069"/>
                  </a:lnTo>
                  <a:lnTo>
                    <a:pt x="504" y="1071"/>
                  </a:lnTo>
                  <a:lnTo>
                    <a:pt x="504" y="1071"/>
                  </a:lnTo>
                  <a:lnTo>
                    <a:pt x="505" y="1071"/>
                  </a:lnTo>
                  <a:lnTo>
                    <a:pt x="505" y="1073"/>
                  </a:lnTo>
                  <a:lnTo>
                    <a:pt x="502" y="1073"/>
                  </a:lnTo>
                  <a:lnTo>
                    <a:pt x="501" y="1074"/>
                  </a:lnTo>
                  <a:lnTo>
                    <a:pt x="501" y="1074"/>
                  </a:lnTo>
                  <a:lnTo>
                    <a:pt x="501" y="1073"/>
                  </a:lnTo>
                  <a:lnTo>
                    <a:pt x="501" y="1073"/>
                  </a:lnTo>
                  <a:lnTo>
                    <a:pt x="499" y="1071"/>
                  </a:lnTo>
                  <a:lnTo>
                    <a:pt x="498" y="1071"/>
                  </a:lnTo>
                  <a:lnTo>
                    <a:pt x="498" y="1071"/>
                  </a:lnTo>
                  <a:lnTo>
                    <a:pt x="496" y="1069"/>
                  </a:lnTo>
                  <a:lnTo>
                    <a:pt x="496" y="1071"/>
                  </a:lnTo>
                  <a:lnTo>
                    <a:pt x="496" y="1073"/>
                  </a:lnTo>
                  <a:lnTo>
                    <a:pt x="498" y="1074"/>
                  </a:lnTo>
                  <a:lnTo>
                    <a:pt x="499" y="1079"/>
                  </a:lnTo>
                  <a:lnTo>
                    <a:pt x="499" y="1082"/>
                  </a:lnTo>
                  <a:lnTo>
                    <a:pt x="499" y="1082"/>
                  </a:lnTo>
                  <a:lnTo>
                    <a:pt x="499" y="1085"/>
                  </a:lnTo>
                  <a:lnTo>
                    <a:pt x="501" y="1086"/>
                  </a:lnTo>
                  <a:lnTo>
                    <a:pt x="501" y="1088"/>
                  </a:lnTo>
                  <a:lnTo>
                    <a:pt x="501" y="1088"/>
                  </a:lnTo>
                  <a:lnTo>
                    <a:pt x="499" y="1086"/>
                  </a:lnTo>
                  <a:lnTo>
                    <a:pt x="499" y="1086"/>
                  </a:lnTo>
                  <a:lnTo>
                    <a:pt x="496" y="1083"/>
                  </a:lnTo>
                  <a:lnTo>
                    <a:pt x="496" y="1082"/>
                  </a:lnTo>
                  <a:lnTo>
                    <a:pt x="495" y="1082"/>
                  </a:lnTo>
                  <a:lnTo>
                    <a:pt x="495" y="1082"/>
                  </a:lnTo>
                  <a:lnTo>
                    <a:pt x="493" y="1086"/>
                  </a:lnTo>
                  <a:lnTo>
                    <a:pt x="493" y="1088"/>
                  </a:lnTo>
                  <a:lnTo>
                    <a:pt x="492" y="1086"/>
                  </a:lnTo>
                  <a:lnTo>
                    <a:pt x="492" y="1086"/>
                  </a:lnTo>
                  <a:lnTo>
                    <a:pt x="492" y="1085"/>
                  </a:lnTo>
                  <a:lnTo>
                    <a:pt x="492" y="1083"/>
                  </a:lnTo>
                  <a:lnTo>
                    <a:pt x="490" y="1080"/>
                  </a:lnTo>
                  <a:lnTo>
                    <a:pt x="489" y="1080"/>
                  </a:lnTo>
                  <a:lnTo>
                    <a:pt x="489" y="1080"/>
                  </a:lnTo>
                  <a:lnTo>
                    <a:pt x="487" y="1079"/>
                  </a:lnTo>
                  <a:lnTo>
                    <a:pt x="487" y="1079"/>
                  </a:lnTo>
                  <a:lnTo>
                    <a:pt x="486" y="1079"/>
                  </a:lnTo>
                  <a:lnTo>
                    <a:pt x="486" y="1080"/>
                  </a:lnTo>
                  <a:lnTo>
                    <a:pt x="486" y="1082"/>
                  </a:lnTo>
                  <a:lnTo>
                    <a:pt x="486" y="1083"/>
                  </a:lnTo>
                  <a:lnTo>
                    <a:pt x="484" y="1082"/>
                  </a:lnTo>
                  <a:lnTo>
                    <a:pt x="481" y="1077"/>
                  </a:lnTo>
                  <a:lnTo>
                    <a:pt x="481" y="1076"/>
                  </a:lnTo>
                  <a:lnTo>
                    <a:pt x="483" y="1074"/>
                  </a:lnTo>
                  <a:lnTo>
                    <a:pt x="483" y="1073"/>
                  </a:lnTo>
                  <a:lnTo>
                    <a:pt x="481" y="1071"/>
                  </a:lnTo>
                  <a:lnTo>
                    <a:pt x="480" y="1069"/>
                  </a:lnTo>
                  <a:lnTo>
                    <a:pt x="477" y="1068"/>
                  </a:lnTo>
                  <a:lnTo>
                    <a:pt x="477" y="1066"/>
                  </a:lnTo>
                  <a:lnTo>
                    <a:pt x="477" y="1066"/>
                  </a:lnTo>
                  <a:lnTo>
                    <a:pt x="477" y="1065"/>
                  </a:lnTo>
                  <a:lnTo>
                    <a:pt x="477" y="1065"/>
                  </a:lnTo>
                  <a:lnTo>
                    <a:pt x="477" y="1065"/>
                  </a:lnTo>
                  <a:lnTo>
                    <a:pt x="477" y="1063"/>
                  </a:lnTo>
                  <a:lnTo>
                    <a:pt x="480" y="1060"/>
                  </a:lnTo>
                  <a:lnTo>
                    <a:pt x="480" y="1060"/>
                  </a:lnTo>
                  <a:lnTo>
                    <a:pt x="481" y="1060"/>
                  </a:lnTo>
                  <a:lnTo>
                    <a:pt x="483" y="1060"/>
                  </a:lnTo>
                  <a:lnTo>
                    <a:pt x="484" y="1059"/>
                  </a:lnTo>
                  <a:lnTo>
                    <a:pt x="484" y="1059"/>
                  </a:lnTo>
                  <a:lnTo>
                    <a:pt x="486" y="1059"/>
                  </a:lnTo>
                  <a:lnTo>
                    <a:pt x="490" y="1060"/>
                  </a:lnTo>
                  <a:lnTo>
                    <a:pt x="493" y="1062"/>
                  </a:lnTo>
                  <a:lnTo>
                    <a:pt x="495" y="1063"/>
                  </a:lnTo>
                  <a:lnTo>
                    <a:pt x="496" y="1063"/>
                  </a:lnTo>
                  <a:lnTo>
                    <a:pt x="498" y="1063"/>
                  </a:lnTo>
                  <a:lnTo>
                    <a:pt x="498" y="1063"/>
                  </a:lnTo>
                  <a:lnTo>
                    <a:pt x="498" y="1063"/>
                  </a:lnTo>
                  <a:lnTo>
                    <a:pt x="498" y="1062"/>
                  </a:lnTo>
                  <a:lnTo>
                    <a:pt x="498" y="1062"/>
                  </a:lnTo>
                  <a:lnTo>
                    <a:pt x="501" y="1062"/>
                  </a:lnTo>
                  <a:lnTo>
                    <a:pt x="501" y="1062"/>
                  </a:lnTo>
                  <a:lnTo>
                    <a:pt x="501" y="1062"/>
                  </a:lnTo>
                  <a:lnTo>
                    <a:pt x="501" y="1060"/>
                  </a:lnTo>
                  <a:lnTo>
                    <a:pt x="501" y="1060"/>
                  </a:lnTo>
                  <a:lnTo>
                    <a:pt x="499" y="1060"/>
                  </a:lnTo>
                  <a:lnTo>
                    <a:pt x="499" y="1060"/>
                  </a:lnTo>
                  <a:lnTo>
                    <a:pt x="498" y="1060"/>
                  </a:lnTo>
                  <a:lnTo>
                    <a:pt x="496" y="1060"/>
                  </a:lnTo>
                  <a:lnTo>
                    <a:pt x="496" y="1059"/>
                  </a:lnTo>
                  <a:lnTo>
                    <a:pt x="496" y="1059"/>
                  </a:lnTo>
                  <a:lnTo>
                    <a:pt x="493" y="1057"/>
                  </a:lnTo>
                  <a:lnTo>
                    <a:pt x="492" y="1056"/>
                  </a:lnTo>
                  <a:lnTo>
                    <a:pt x="492" y="1057"/>
                  </a:lnTo>
                  <a:lnTo>
                    <a:pt x="490" y="1057"/>
                  </a:lnTo>
                  <a:lnTo>
                    <a:pt x="490" y="1057"/>
                  </a:lnTo>
                  <a:lnTo>
                    <a:pt x="486" y="1057"/>
                  </a:lnTo>
                  <a:lnTo>
                    <a:pt x="484" y="1057"/>
                  </a:lnTo>
                  <a:lnTo>
                    <a:pt x="483" y="1057"/>
                  </a:lnTo>
                  <a:lnTo>
                    <a:pt x="483" y="1057"/>
                  </a:lnTo>
                  <a:lnTo>
                    <a:pt x="481" y="1059"/>
                  </a:lnTo>
                  <a:lnTo>
                    <a:pt x="480" y="1059"/>
                  </a:lnTo>
                  <a:lnTo>
                    <a:pt x="480" y="1057"/>
                  </a:lnTo>
                  <a:lnTo>
                    <a:pt x="477" y="1056"/>
                  </a:lnTo>
                  <a:lnTo>
                    <a:pt x="477" y="1056"/>
                  </a:lnTo>
                  <a:lnTo>
                    <a:pt x="477" y="1057"/>
                  </a:lnTo>
                  <a:lnTo>
                    <a:pt x="477" y="1057"/>
                  </a:lnTo>
                  <a:lnTo>
                    <a:pt x="477" y="1057"/>
                  </a:lnTo>
                  <a:lnTo>
                    <a:pt x="477" y="1057"/>
                  </a:lnTo>
                  <a:lnTo>
                    <a:pt x="474" y="1056"/>
                  </a:lnTo>
                  <a:lnTo>
                    <a:pt x="474" y="1053"/>
                  </a:lnTo>
                  <a:lnTo>
                    <a:pt x="474" y="1051"/>
                  </a:lnTo>
                  <a:lnTo>
                    <a:pt x="471" y="1051"/>
                  </a:lnTo>
                  <a:lnTo>
                    <a:pt x="471" y="1050"/>
                  </a:lnTo>
                  <a:lnTo>
                    <a:pt x="471" y="1048"/>
                  </a:lnTo>
                  <a:lnTo>
                    <a:pt x="474" y="1048"/>
                  </a:lnTo>
                  <a:lnTo>
                    <a:pt x="474" y="1050"/>
                  </a:lnTo>
                  <a:lnTo>
                    <a:pt x="477" y="1050"/>
                  </a:lnTo>
                  <a:lnTo>
                    <a:pt x="477" y="1048"/>
                  </a:lnTo>
                  <a:lnTo>
                    <a:pt x="477" y="1048"/>
                  </a:lnTo>
                  <a:lnTo>
                    <a:pt x="477" y="1047"/>
                  </a:lnTo>
                  <a:lnTo>
                    <a:pt x="474" y="1047"/>
                  </a:lnTo>
                  <a:lnTo>
                    <a:pt x="474" y="1047"/>
                  </a:lnTo>
                  <a:lnTo>
                    <a:pt x="474" y="1047"/>
                  </a:lnTo>
                  <a:lnTo>
                    <a:pt x="471" y="1048"/>
                  </a:lnTo>
                  <a:lnTo>
                    <a:pt x="471" y="1047"/>
                  </a:lnTo>
                  <a:lnTo>
                    <a:pt x="471" y="1047"/>
                  </a:lnTo>
                  <a:lnTo>
                    <a:pt x="468" y="1045"/>
                  </a:lnTo>
                  <a:lnTo>
                    <a:pt x="468" y="1044"/>
                  </a:lnTo>
                  <a:lnTo>
                    <a:pt x="465" y="1042"/>
                  </a:lnTo>
                  <a:lnTo>
                    <a:pt x="465" y="1039"/>
                  </a:lnTo>
                  <a:lnTo>
                    <a:pt x="462" y="1038"/>
                  </a:lnTo>
                  <a:lnTo>
                    <a:pt x="462" y="1036"/>
                  </a:lnTo>
                  <a:lnTo>
                    <a:pt x="462" y="1035"/>
                  </a:lnTo>
                  <a:lnTo>
                    <a:pt x="462" y="1035"/>
                  </a:lnTo>
                  <a:lnTo>
                    <a:pt x="459" y="1031"/>
                  </a:lnTo>
                  <a:lnTo>
                    <a:pt x="456" y="1028"/>
                  </a:lnTo>
                  <a:lnTo>
                    <a:pt x="456" y="1027"/>
                  </a:lnTo>
                  <a:lnTo>
                    <a:pt x="453" y="1027"/>
                  </a:lnTo>
                  <a:lnTo>
                    <a:pt x="453" y="1025"/>
                  </a:lnTo>
                  <a:lnTo>
                    <a:pt x="453" y="1025"/>
                  </a:lnTo>
                  <a:lnTo>
                    <a:pt x="456" y="1025"/>
                  </a:lnTo>
                  <a:lnTo>
                    <a:pt x="456" y="1025"/>
                  </a:lnTo>
                  <a:lnTo>
                    <a:pt x="456" y="1025"/>
                  </a:lnTo>
                  <a:lnTo>
                    <a:pt x="456" y="1024"/>
                  </a:lnTo>
                  <a:lnTo>
                    <a:pt x="453" y="1022"/>
                  </a:lnTo>
                  <a:lnTo>
                    <a:pt x="453" y="1021"/>
                  </a:lnTo>
                  <a:lnTo>
                    <a:pt x="456" y="1019"/>
                  </a:lnTo>
                  <a:lnTo>
                    <a:pt x="456" y="1016"/>
                  </a:lnTo>
                  <a:lnTo>
                    <a:pt x="456" y="1013"/>
                  </a:lnTo>
                  <a:lnTo>
                    <a:pt x="456" y="1012"/>
                  </a:lnTo>
                  <a:lnTo>
                    <a:pt x="456" y="1010"/>
                  </a:lnTo>
                  <a:lnTo>
                    <a:pt x="456" y="1009"/>
                  </a:lnTo>
                  <a:lnTo>
                    <a:pt x="456" y="1007"/>
                  </a:lnTo>
                  <a:lnTo>
                    <a:pt x="456" y="1006"/>
                  </a:lnTo>
                  <a:lnTo>
                    <a:pt x="456" y="1006"/>
                  </a:lnTo>
                  <a:lnTo>
                    <a:pt x="456" y="1003"/>
                  </a:lnTo>
                  <a:lnTo>
                    <a:pt x="456" y="1001"/>
                  </a:lnTo>
                  <a:lnTo>
                    <a:pt x="453" y="1001"/>
                  </a:lnTo>
                  <a:lnTo>
                    <a:pt x="453" y="1000"/>
                  </a:lnTo>
                  <a:lnTo>
                    <a:pt x="450" y="998"/>
                  </a:lnTo>
                  <a:lnTo>
                    <a:pt x="448" y="995"/>
                  </a:lnTo>
                  <a:lnTo>
                    <a:pt x="444" y="993"/>
                  </a:lnTo>
                  <a:lnTo>
                    <a:pt x="444" y="992"/>
                  </a:lnTo>
                  <a:lnTo>
                    <a:pt x="444" y="992"/>
                  </a:lnTo>
                  <a:lnTo>
                    <a:pt x="445" y="992"/>
                  </a:lnTo>
                  <a:lnTo>
                    <a:pt x="444" y="992"/>
                  </a:lnTo>
                  <a:lnTo>
                    <a:pt x="444" y="992"/>
                  </a:lnTo>
                  <a:lnTo>
                    <a:pt x="444" y="992"/>
                  </a:lnTo>
                  <a:lnTo>
                    <a:pt x="441" y="990"/>
                  </a:lnTo>
                  <a:lnTo>
                    <a:pt x="439" y="989"/>
                  </a:lnTo>
                  <a:lnTo>
                    <a:pt x="435" y="986"/>
                  </a:lnTo>
                  <a:lnTo>
                    <a:pt x="432" y="986"/>
                  </a:lnTo>
                  <a:lnTo>
                    <a:pt x="427" y="983"/>
                  </a:lnTo>
                  <a:lnTo>
                    <a:pt x="426" y="983"/>
                  </a:lnTo>
                  <a:lnTo>
                    <a:pt x="426" y="983"/>
                  </a:lnTo>
                  <a:lnTo>
                    <a:pt x="427" y="983"/>
                  </a:lnTo>
                  <a:lnTo>
                    <a:pt x="433" y="984"/>
                  </a:lnTo>
                  <a:lnTo>
                    <a:pt x="433" y="984"/>
                  </a:lnTo>
                  <a:lnTo>
                    <a:pt x="432" y="984"/>
                  </a:lnTo>
                  <a:lnTo>
                    <a:pt x="432" y="983"/>
                  </a:lnTo>
                  <a:lnTo>
                    <a:pt x="429" y="981"/>
                  </a:lnTo>
                  <a:lnTo>
                    <a:pt x="426" y="980"/>
                  </a:lnTo>
                  <a:lnTo>
                    <a:pt x="424" y="975"/>
                  </a:lnTo>
                  <a:lnTo>
                    <a:pt x="420" y="975"/>
                  </a:lnTo>
                  <a:lnTo>
                    <a:pt x="417" y="974"/>
                  </a:lnTo>
                  <a:lnTo>
                    <a:pt x="415" y="974"/>
                  </a:lnTo>
                  <a:lnTo>
                    <a:pt x="414" y="974"/>
                  </a:lnTo>
                  <a:lnTo>
                    <a:pt x="414" y="974"/>
                  </a:lnTo>
                  <a:lnTo>
                    <a:pt x="412" y="974"/>
                  </a:lnTo>
                  <a:lnTo>
                    <a:pt x="412" y="974"/>
                  </a:lnTo>
                  <a:lnTo>
                    <a:pt x="412" y="972"/>
                  </a:lnTo>
                  <a:lnTo>
                    <a:pt x="412" y="972"/>
                  </a:lnTo>
                  <a:lnTo>
                    <a:pt x="410" y="971"/>
                  </a:lnTo>
                  <a:lnTo>
                    <a:pt x="407" y="969"/>
                  </a:lnTo>
                  <a:lnTo>
                    <a:pt x="406" y="968"/>
                  </a:lnTo>
                  <a:lnTo>
                    <a:pt x="403" y="963"/>
                  </a:lnTo>
                  <a:lnTo>
                    <a:pt x="401" y="962"/>
                  </a:lnTo>
                  <a:lnTo>
                    <a:pt x="403" y="962"/>
                  </a:lnTo>
                  <a:lnTo>
                    <a:pt x="403" y="962"/>
                  </a:lnTo>
                  <a:lnTo>
                    <a:pt x="403" y="960"/>
                  </a:lnTo>
                  <a:lnTo>
                    <a:pt x="404" y="960"/>
                  </a:lnTo>
                  <a:lnTo>
                    <a:pt x="406" y="962"/>
                  </a:lnTo>
                  <a:lnTo>
                    <a:pt x="404" y="960"/>
                  </a:lnTo>
                  <a:lnTo>
                    <a:pt x="403" y="958"/>
                  </a:lnTo>
                  <a:lnTo>
                    <a:pt x="400" y="955"/>
                  </a:lnTo>
                  <a:lnTo>
                    <a:pt x="398" y="954"/>
                  </a:lnTo>
                  <a:lnTo>
                    <a:pt x="398" y="951"/>
                  </a:lnTo>
                  <a:lnTo>
                    <a:pt x="398" y="949"/>
                  </a:lnTo>
                  <a:lnTo>
                    <a:pt x="398" y="946"/>
                  </a:lnTo>
                  <a:lnTo>
                    <a:pt x="395" y="945"/>
                  </a:lnTo>
                  <a:lnTo>
                    <a:pt x="395" y="943"/>
                  </a:lnTo>
                  <a:lnTo>
                    <a:pt x="392" y="942"/>
                  </a:lnTo>
                  <a:lnTo>
                    <a:pt x="392" y="943"/>
                  </a:lnTo>
                  <a:lnTo>
                    <a:pt x="391" y="943"/>
                  </a:lnTo>
                  <a:lnTo>
                    <a:pt x="391" y="946"/>
                  </a:lnTo>
                  <a:lnTo>
                    <a:pt x="389" y="948"/>
                  </a:lnTo>
                  <a:lnTo>
                    <a:pt x="388" y="949"/>
                  </a:lnTo>
                  <a:lnTo>
                    <a:pt x="388" y="951"/>
                  </a:lnTo>
                  <a:lnTo>
                    <a:pt x="386" y="951"/>
                  </a:lnTo>
                  <a:lnTo>
                    <a:pt x="386" y="951"/>
                  </a:lnTo>
                  <a:lnTo>
                    <a:pt x="385" y="948"/>
                  </a:lnTo>
                  <a:lnTo>
                    <a:pt x="383" y="946"/>
                  </a:lnTo>
                  <a:lnTo>
                    <a:pt x="383" y="946"/>
                  </a:lnTo>
                  <a:lnTo>
                    <a:pt x="383" y="945"/>
                  </a:lnTo>
                  <a:lnTo>
                    <a:pt x="382" y="940"/>
                  </a:lnTo>
                  <a:lnTo>
                    <a:pt x="383" y="939"/>
                  </a:lnTo>
                  <a:lnTo>
                    <a:pt x="383" y="939"/>
                  </a:lnTo>
                  <a:lnTo>
                    <a:pt x="385" y="939"/>
                  </a:lnTo>
                  <a:lnTo>
                    <a:pt x="385" y="937"/>
                  </a:lnTo>
                  <a:lnTo>
                    <a:pt x="383" y="936"/>
                  </a:lnTo>
                  <a:lnTo>
                    <a:pt x="383" y="936"/>
                  </a:lnTo>
                  <a:lnTo>
                    <a:pt x="382" y="936"/>
                  </a:lnTo>
                  <a:lnTo>
                    <a:pt x="379" y="936"/>
                  </a:lnTo>
                  <a:lnTo>
                    <a:pt x="377" y="936"/>
                  </a:lnTo>
                  <a:lnTo>
                    <a:pt x="377" y="936"/>
                  </a:lnTo>
                  <a:lnTo>
                    <a:pt x="376" y="937"/>
                  </a:lnTo>
                  <a:lnTo>
                    <a:pt x="374" y="937"/>
                  </a:lnTo>
                  <a:lnTo>
                    <a:pt x="372" y="939"/>
                  </a:lnTo>
                  <a:lnTo>
                    <a:pt x="371" y="940"/>
                  </a:lnTo>
                  <a:lnTo>
                    <a:pt x="369" y="940"/>
                  </a:lnTo>
                  <a:lnTo>
                    <a:pt x="368" y="940"/>
                  </a:lnTo>
                  <a:lnTo>
                    <a:pt x="369" y="939"/>
                  </a:lnTo>
                  <a:lnTo>
                    <a:pt x="369" y="939"/>
                  </a:lnTo>
                  <a:lnTo>
                    <a:pt x="368" y="940"/>
                  </a:lnTo>
                  <a:lnTo>
                    <a:pt x="366" y="940"/>
                  </a:lnTo>
                  <a:lnTo>
                    <a:pt x="366" y="942"/>
                  </a:lnTo>
                  <a:lnTo>
                    <a:pt x="366" y="945"/>
                  </a:lnTo>
                  <a:lnTo>
                    <a:pt x="366" y="945"/>
                  </a:lnTo>
                  <a:lnTo>
                    <a:pt x="368" y="948"/>
                  </a:lnTo>
                  <a:lnTo>
                    <a:pt x="369" y="949"/>
                  </a:lnTo>
                  <a:lnTo>
                    <a:pt x="369" y="951"/>
                  </a:lnTo>
                  <a:lnTo>
                    <a:pt x="369" y="951"/>
                  </a:lnTo>
                  <a:lnTo>
                    <a:pt x="368" y="952"/>
                  </a:lnTo>
                  <a:lnTo>
                    <a:pt x="366" y="951"/>
                  </a:lnTo>
                  <a:lnTo>
                    <a:pt x="366" y="951"/>
                  </a:lnTo>
                  <a:lnTo>
                    <a:pt x="366" y="954"/>
                  </a:lnTo>
                  <a:lnTo>
                    <a:pt x="366" y="958"/>
                  </a:lnTo>
                  <a:lnTo>
                    <a:pt x="368" y="962"/>
                  </a:lnTo>
                  <a:lnTo>
                    <a:pt x="369" y="963"/>
                  </a:lnTo>
                  <a:lnTo>
                    <a:pt x="371" y="966"/>
                  </a:lnTo>
                  <a:lnTo>
                    <a:pt x="374" y="968"/>
                  </a:lnTo>
                  <a:lnTo>
                    <a:pt x="379" y="971"/>
                  </a:lnTo>
                  <a:lnTo>
                    <a:pt x="382" y="972"/>
                  </a:lnTo>
                  <a:lnTo>
                    <a:pt x="383" y="974"/>
                  </a:lnTo>
                  <a:lnTo>
                    <a:pt x="385" y="977"/>
                  </a:lnTo>
                  <a:lnTo>
                    <a:pt x="385" y="980"/>
                  </a:lnTo>
                  <a:lnTo>
                    <a:pt x="386" y="984"/>
                  </a:lnTo>
                  <a:lnTo>
                    <a:pt x="388" y="987"/>
                  </a:lnTo>
                  <a:lnTo>
                    <a:pt x="391" y="990"/>
                  </a:lnTo>
                  <a:lnTo>
                    <a:pt x="394" y="995"/>
                  </a:lnTo>
                  <a:lnTo>
                    <a:pt x="398" y="998"/>
                  </a:lnTo>
                  <a:lnTo>
                    <a:pt x="403" y="1001"/>
                  </a:lnTo>
                  <a:lnTo>
                    <a:pt x="404" y="1001"/>
                  </a:lnTo>
                  <a:lnTo>
                    <a:pt x="412" y="1000"/>
                  </a:lnTo>
                  <a:lnTo>
                    <a:pt x="414" y="1001"/>
                  </a:lnTo>
                  <a:lnTo>
                    <a:pt x="415" y="1001"/>
                  </a:lnTo>
                  <a:lnTo>
                    <a:pt x="415" y="1003"/>
                  </a:lnTo>
                  <a:lnTo>
                    <a:pt x="414" y="1003"/>
                  </a:lnTo>
                  <a:lnTo>
                    <a:pt x="414" y="1004"/>
                  </a:lnTo>
                  <a:lnTo>
                    <a:pt x="412" y="1006"/>
                  </a:lnTo>
                  <a:lnTo>
                    <a:pt x="410" y="1007"/>
                  </a:lnTo>
                  <a:lnTo>
                    <a:pt x="412" y="1009"/>
                  </a:lnTo>
                  <a:lnTo>
                    <a:pt x="420" y="1012"/>
                  </a:lnTo>
                  <a:lnTo>
                    <a:pt x="426" y="1015"/>
                  </a:lnTo>
                  <a:lnTo>
                    <a:pt x="429" y="1016"/>
                  </a:lnTo>
                  <a:lnTo>
                    <a:pt x="430" y="1018"/>
                  </a:lnTo>
                  <a:lnTo>
                    <a:pt x="436" y="1021"/>
                  </a:lnTo>
                  <a:lnTo>
                    <a:pt x="438" y="1022"/>
                  </a:lnTo>
                  <a:lnTo>
                    <a:pt x="441" y="1025"/>
                  </a:lnTo>
                  <a:lnTo>
                    <a:pt x="442" y="1028"/>
                  </a:lnTo>
                  <a:lnTo>
                    <a:pt x="442" y="1030"/>
                  </a:lnTo>
                  <a:lnTo>
                    <a:pt x="442" y="1031"/>
                  </a:lnTo>
                  <a:lnTo>
                    <a:pt x="442" y="1033"/>
                  </a:lnTo>
                  <a:lnTo>
                    <a:pt x="441" y="1035"/>
                  </a:lnTo>
                  <a:lnTo>
                    <a:pt x="439" y="1035"/>
                  </a:lnTo>
                  <a:lnTo>
                    <a:pt x="438" y="1033"/>
                  </a:lnTo>
                  <a:lnTo>
                    <a:pt x="435" y="1027"/>
                  </a:lnTo>
                  <a:lnTo>
                    <a:pt x="430" y="1027"/>
                  </a:lnTo>
                  <a:lnTo>
                    <a:pt x="429" y="1027"/>
                  </a:lnTo>
                  <a:lnTo>
                    <a:pt x="427" y="1025"/>
                  </a:lnTo>
                  <a:lnTo>
                    <a:pt x="427" y="1025"/>
                  </a:lnTo>
                  <a:lnTo>
                    <a:pt x="427" y="1024"/>
                  </a:lnTo>
                  <a:lnTo>
                    <a:pt x="427" y="1024"/>
                  </a:lnTo>
                  <a:lnTo>
                    <a:pt x="426" y="1024"/>
                  </a:lnTo>
                  <a:lnTo>
                    <a:pt x="424" y="1024"/>
                  </a:lnTo>
                  <a:lnTo>
                    <a:pt x="423" y="1027"/>
                  </a:lnTo>
                  <a:lnTo>
                    <a:pt x="421" y="1030"/>
                  </a:lnTo>
                  <a:lnTo>
                    <a:pt x="420" y="1035"/>
                  </a:lnTo>
                  <a:lnTo>
                    <a:pt x="418" y="1036"/>
                  </a:lnTo>
                  <a:lnTo>
                    <a:pt x="420" y="1038"/>
                  </a:lnTo>
                  <a:lnTo>
                    <a:pt x="423" y="1039"/>
                  </a:lnTo>
                  <a:lnTo>
                    <a:pt x="424" y="1041"/>
                  </a:lnTo>
                  <a:lnTo>
                    <a:pt x="426" y="1042"/>
                  </a:lnTo>
                  <a:lnTo>
                    <a:pt x="426" y="1045"/>
                  </a:lnTo>
                  <a:lnTo>
                    <a:pt x="427" y="1048"/>
                  </a:lnTo>
                  <a:lnTo>
                    <a:pt x="426" y="1050"/>
                  </a:lnTo>
                  <a:lnTo>
                    <a:pt x="424" y="1048"/>
                  </a:lnTo>
                  <a:lnTo>
                    <a:pt x="421" y="1050"/>
                  </a:lnTo>
                  <a:lnTo>
                    <a:pt x="420" y="1051"/>
                  </a:lnTo>
                  <a:lnTo>
                    <a:pt x="420" y="1053"/>
                  </a:lnTo>
                  <a:lnTo>
                    <a:pt x="420" y="1056"/>
                  </a:lnTo>
                  <a:lnTo>
                    <a:pt x="420" y="1057"/>
                  </a:lnTo>
                  <a:lnTo>
                    <a:pt x="415" y="1059"/>
                  </a:lnTo>
                  <a:lnTo>
                    <a:pt x="414" y="1062"/>
                  </a:lnTo>
                  <a:lnTo>
                    <a:pt x="414" y="1063"/>
                  </a:lnTo>
                  <a:lnTo>
                    <a:pt x="414" y="1065"/>
                  </a:lnTo>
                  <a:lnTo>
                    <a:pt x="409" y="1065"/>
                  </a:lnTo>
                  <a:lnTo>
                    <a:pt x="407" y="1063"/>
                  </a:lnTo>
                  <a:lnTo>
                    <a:pt x="407" y="1060"/>
                  </a:lnTo>
                  <a:lnTo>
                    <a:pt x="409" y="1059"/>
                  </a:lnTo>
                  <a:lnTo>
                    <a:pt x="410" y="1059"/>
                  </a:lnTo>
                  <a:lnTo>
                    <a:pt x="410" y="1056"/>
                  </a:lnTo>
                  <a:lnTo>
                    <a:pt x="410" y="1054"/>
                  </a:lnTo>
                  <a:lnTo>
                    <a:pt x="412" y="1053"/>
                  </a:lnTo>
                  <a:lnTo>
                    <a:pt x="412" y="1053"/>
                  </a:lnTo>
                  <a:lnTo>
                    <a:pt x="414" y="1051"/>
                  </a:lnTo>
                  <a:lnTo>
                    <a:pt x="415" y="1051"/>
                  </a:lnTo>
                  <a:lnTo>
                    <a:pt x="415" y="1048"/>
                  </a:lnTo>
                  <a:lnTo>
                    <a:pt x="414" y="1047"/>
                  </a:lnTo>
                  <a:lnTo>
                    <a:pt x="414" y="1045"/>
                  </a:lnTo>
                  <a:lnTo>
                    <a:pt x="412" y="1042"/>
                  </a:lnTo>
                  <a:lnTo>
                    <a:pt x="410" y="1038"/>
                  </a:lnTo>
                  <a:lnTo>
                    <a:pt x="409" y="1035"/>
                  </a:lnTo>
                  <a:lnTo>
                    <a:pt x="409" y="1031"/>
                  </a:lnTo>
                  <a:lnTo>
                    <a:pt x="407" y="1031"/>
                  </a:lnTo>
                  <a:lnTo>
                    <a:pt x="404" y="1031"/>
                  </a:lnTo>
                  <a:lnTo>
                    <a:pt x="404" y="1030"/>
                  </a:lnTo>
                  <a:lnTo>
                    <a:pt x="400" y="1028"/>
                  </a:lnTo>
                  <a:lnTo>
                    <a:pt x="400" y="1027"/>
                  </a:lnTo>
                  <a:lnTo>
                    <a:pt x="400" y="1027"/>
                  </a:lnTo>
                  <a:lnTo>
                    <a:pt x="400" y="1025"/>
                  </a:lnTo>
                  <a:lnTo>
                    <a:pt x="400" y="1024"/>
                  </a:lnTo>
                  <a:lnTo>
                    <a:pt x="398" y="1022"/>
                  </a:lnTo>
                  <a:lnTo>
                    <a:pt x="398" y="1022"/>
                  </a:lnTo>
                  <a:lnTo>
                    <a:pt x="397" y="1021"/>
                  </a:lnTo>
                  <a:lnTo>
                    <a:pt x="395" y="1021"/>
                  </a:lnTo>
                  <a:lnTo>
                    <a:pt x="395" y="1022"/>
                  </a:lnTo>
                  <a:lnTo>
                    <a:pt x="394" y="1022"/>
                  </a:lnTo>
                  <a:lnTo>
                    <a:pt x="392" y="1022"/>
                  </a:lnTo>
                  <a:lnTo>
                    <a:pt x="392" y="1022"/>
                  </a:lnTo>
                  <a:lnTo>
                    <a:pt x="394" y="1019"/>
                  </a:lnTo>
                  <a:lnTo>
                    <a:pt x="394" y="1019"/>
                  </a:lnTo>
                  <a:lnTo>
                    <a:pt x="392" y="1019"/>
                  </a:lnTo>
                  <a:lnTo>
                    <a:pt x="389" y="1019"/>
                  </a:lnTo>
                  <a:lnTo>
                    <a:pt x="389" y="1018"/>
                  </a:lnTo>
                  <a:lnTo>
                    <a:pt x="389" y="1019"/>
                  </a:lnTo>
                  <a:lnTo>
                    <a:pt x="388" y="1019"/>
                  </a:lnTo>
                  <a:lnTo>
                    <a:pt x="388" y="1018"/>
                  </a:lnTo>
                  <a:lnTo>
                    <a:pt x="386" y="1013"/>
                  </a:lnTo>
                  <a:lnTo>
                    <a:pt x="385" y="1012"/>
                  </a:lnTo>
                  <a:lnTo>
                    <a:pt x="383" y="1012"/>
                  </a:lnTo>
                  <a:lnTo>
                    <a:pt x="382" y="1012"/>
                  </a:lnTo>
                  <a:lnTo>
                    <a:pt x="380" y="1012"/>
                  </a:lnTo>
                  <a:lnTo>
                    <a:pt x="379" y="1010"/>
                  </a:lnTo>
                  <a:lnTo>
                    <a:pt x="377" y="1012"/>
                  </a:lnTo>
                  <a:lnTo>
                    <a:pt x="377" y="1012"/>
                  </a:lnTo>
                  <a:lnTo>
                    <a:pt x="376" y="1012"/>
                  </a:lnTo>
                  <a:lnTo>
                    <a:pt x="376" y="1010"/>
                  </a:lnTo>
                  <a:lnTo>
                    <a:pt x="374" y="1009"/>
                  </a:lnTo>
                  <a:lnTo>
                    <a:pt x="371" y="1009"/>
                  </a:lnTo>
                  <a:lnTo>
                    <a:pt x="366" y="1003"/>
                  </a:lnTo>
                  <a:lnTo>
                    <a:pt x="365" y="1000"/>
                  </a:lnTo>
                  <a:lnTo>
                    <a:pt x="360" y="998"/>
                  </a:lnTo>
                  <a:lnTo>
                    <a:pt x="359" y="995"/>
                  </a:lnTo>
                  <a:lnTo>
                    <a:pt x="357" y="993"/>
                  </a:lnTo>
                  <a:lnTo>
                    <a:pt x="354" y="992"/>
                  </a:lnTo>
                  <a:lnTo>
                    <a:pt x="354" y="992"/>
                  </a:lnTo>
                  <a:lnTo>
                    <a:pt x="353" y="993"/>
                  </a:lnTo>
                  <a:lnTo>
                    <a:pt x="353" y="993"/>
                  </a:lnTo>
                  <a:lnTo>
                    <a:pt x="353" y="992"/>
                  </a:lnTo>
                  <a:lnTo>
                    <a:pt x="353" y="992"/>
                  </a:lnTo>
                  <a:lnTo>
                    <a:pt x="353" y="992"/>
                  </a:lnTo>
                  <a:lnTo>
                    <a:pt x="353" y="990"/>
                  </a:lnTo>
                  <a:lnTo>
                    <a:pt x="350" y="987"/>
                  </a:lnTo>
                  <a:lnTo>
                    <a:pt x="348" y="986"/>
                  </a:lnTo>
                  <a:lnTo>
                    <a:pt x="348" y="986"/>
                  </a:lnTo>
                  <a:lnTo>
                    <a:pt x="348" y="984"/>
                  </a:lnTo>
                  <a:lnTo>
                    <a:pt x="347" y="984"/>
                  </a:lnTo>
                  <a:lnTo>
                    <a:pt x="347" y="983"/>
                  </a:lnTo>
                  <a:lnTo>
                    <a:pt x="347" y="983"/>
                  </a:lnTo>
                  <a:lnTo>
                    <a:pt x="345" y="983"/>
                  </a:lnTo>
                  <a:lnTo>
                    <a:pt x="345" y="981"/>
                  </a:lnTo>
                  <a:lnTo>
                    <a:pt x="345" y="980"/>
                  </a:lnTo>
                  <a:lnTo>
                    <a:pt x="345" y="980"/>
                  </a:lnTo>
                  <a:lnTo>
                    <a:pt x="344" y="977"/>
                  </a:lnTo>
                  <a:lnTo>
                    <a:pt x="342" y="974"/>
                  </a:lnTo>
                  <a:lnTo>
                    <a:pt x="342" y="968"/>
                  </a:lnTo>
                  <a:lnTo>
                    <a:pt x="341" y="966"/>
                  </a:lnTo>
                  <a:lnTo>
                    <a:pt x="339" y="965"/>
                  </a:lnTo>
                  <a:lnTo>
                    <a:pt x="336" y="965"/>
                  </a:lnTo>
                  <a:lnTo>
                    <a:pt x="330" y="960"/>
                  </a:lnTo>
                  <a:lnTo>
                    <a:pt x="328" y="960"/>
                  </a:lnTo>
                  <a:lnTo>
                    <a:pt x="325" y="958"/>
                  </a:lnTo>
                  <a:lnTo>
                    <a:pt x="324" y="958"/>
                  </a:lnTo>
                  <a:lnTo>
                    <a:pt x="321" y="960"/>
                  </a:lnTo>
                  <a:lnTo>
                    <a:pt x="318" y="963"/>
                  </a:lnTo>
                  <a:lnTo>
                    <a:pt x="315" y="968"/>
                  </a:lnTo>
                  <a:lnTo>
                    <a:pt x="315" y="968"/>
                  </a:lnTo>
                  <a:lnTo>
                    <a:pt x="310" y="969"/>
                  </a:lnTo>
                  <a:lnTo>
                    <a:pt x="309" y="969"/>
                  </a:lnTo>
                  <a:lnTo>
                    <a:pt x="306" y="971"/>
                  </a:lnTo>
                  <a:lnTo>
                    <a:pt x="304" y="972"/>
                  </a:lnTo>
                  <a:lnTo>
                    <a:pt x="300" y="975"/>
                  </a:lnTo>
                  <a:lnTo>
                    <a:pt x="298" y="977"/>
                  </a:lnTo>
                  <a:lnTo>
                    <a:pt x="298" y="977"/>
                  </a:lnTo>
                  <a:lnTo>
                    <a:pt x="298" y="978"/>
                  </a:lnTo>
                  <a:lnTo>
                    <a:pt x="297" y="980"/>
                  </a:lnTo>
                  <a:lnTo>
                    <a:pt x="295" y="980"/>
                  </a:lnTo>
                  <a:lnTo>
                    <a:pt x="293" y="980"/>
                  </a:lnTo>
                  <a:lnTo>
                    <a:pt x="290" y="981"/>
                  </a:lnTo>
                  <a:lnTo>
                    <a:pt x="290" y="981"/>
                  </a:lnTo>
                  <a:lnTo>
                    <a:pt x="287" y="981"/>
                  </a:lnTo>
                  <a:lnTo>
                    <a:pt x="286" y="980"/>
                  </a:lnTo>
                  <a:lnTo>
                    <a:pt x="283" y="978"/>
                  </a:lnTo>
                  <a:lnTo>
                    <a:pt x="281" y="977"/>
                  </a:lnTo>
                  <a:lnTo>
                    <a:pt x="280" y="977"/>
                  </a:lnTo>
                  <a:lnTo>
                    <a:pt x="278" y="977"/>
                  </a:lnTo>
                  <a:lnTo>
                    <a:pt x="278" y="977"/>
                  </a:lnTo>
                  <a:lnTo>
                    <a:pt x="278" y="975"/>
                  </a:lnTo>
                  <a:lnTo>
                    <a:pt x="278" y="975"/>
                  </a:lnTo>
                  <a:lnTo>
                    <a:pt x="277" y="975"/>
                  </a:lnTo>
                  <a:lnTo>
                    <a:pt x="277" y="975"/>
                  </a:lnTo>
                  <a:lnTo>
                    <a:pt x="275" y="975"/>
                  </a:lnTo>
                  <a:lnTo>
                    <a:pt x="275" y="975"/>
                  </a:lnTo>
                  <a:lnTo>
                    <a:pt x="275" y="975"/>
                  </a:lnTo>
                  <a:lnTo>
                    <a:pt x="275" y="975"/>
                  </a:lnTo>
                  <a:lnTo>
                    <a:pt x="275" y="977"/>
                  </a:lnTo>
                  <a:lnTo>
                    <a:pt x="274" y="977"/>
                  </a:lnTo>
                  <a:lnTo>
                    <a:pt x="272" y="977"/>
                  </a:lnTo>
                  <a:lnTo>
                    <a:pt x="271" y="975"/>
                  </a:lnTo>
                  <a:lnTo>
                    <a:pt x="269" y="975"/>
                  </a:lnTo>
                  <a:lnTo>
                    <a:pt x="268" y="975"/>
                  </a:lnTo>
                  <a:lnTo>
                    <a:pt x="268" y="974"/>
                  </a:lnTo>
                  <a:lnTo>
                    <a:pt x="266" y="974"/>
                  </a:lnTo>
                  <a:lnTo>
                    <a:pt x="266" y="972"/>
                  </a:lnTo>
                  <a:lnTo>
                    <a:pt x="266" y="972"/>
                  </a:lnTo>
                  <a:lnTo>
                    <a:pt x="265" y="974"/>
                  </a:lnTo>
                  <a:lnTo>
                    <a:pt x="263" y="974"/>
                  </a:lnTo>
                  <a:lnTo>
                    <a:pt x="263" y="975"/>
                  </a:lnTo>
                  <a:lnTo>
                    <a:pt x="256" y="980"/>
                  </a:lnTo>
                  <a:lnTo>
                    <a:pt x="256" y="981"/>
                  </a:lnTo>
                  <a:lnTo>
                    <a:pt x="254" y="984"/>
                  </a:lnTo>
                  <a:lnTo>
                    <a:pt x="254" y="986"/>
                  </a:lnTo>
                  <a:lnTo>
                    <a:pt x="254" y="989"/>
                  </a:lnTo>
                  <a:lnTo>
                    <a:pt x="256" y="992"/>
                  </a:lnTo>
                  <a:lnTo>
                    <a:pt x="256" y="992"/>
                  </a:lnTo>
                  <a:lnTo>
                    <a:pt x="256" y="993"/>
                  </a:lnTo>
                  <a:lnTo>
                    <a:pt x="257" y="993"/>
                  </a:lnTo>
                  <a:lnTo>
                    <a:pt x="257" y="995"/>
                  </a:lnTo>
                  <a:lnTo>
                    <a:pt x="256" y="995"/>
                  </a:lnTo>
                  <a:lnTo>
                    <a:pt x="256" y="995"/>
                  </a:lnTo>
                  <a:lnTo>
                    <a:pt x="254" y="996"/>
                  </a:lnTo>
                  <a:lnTo>
                    <a:pt x="256" y="996"/>
                  </a:lnTo>
                  <a:lnTo>
                    <a:pt x="256" y="998"/>
                  </a:lnTo>
                  <a:lnTo>
                    <a:pt x="256" y="998"/>
                  </a:lnTo>
                  <a:lnTo>
                    <a:pt x="256" y="1000"/>
                  </a:lnTo>
                  <a:lnTo>
                    <a:pt x="254" y="1001"/>
                  </a:lnTo>
                  <a:lnTo>
                    <a:pt x="252" y="1003"/>
                  </a:lnTo>
                  <a:lnTo>
                    <a:pt x="245" y="1009"/>
                  </a:lnTo>
                  <a:lnTo>
                    <a:pt x="242" y="1010"/>
                  </a:lnTo>
                  <a:lnTo>
                    <a:pt x="242" y="1012"/>
                  </a:lnTo>
                  <a:lnTo>
                    <a:pt x="236" y="1012"/>
                  </a:lnTo>
                  <a:lnTo>
                    <a:pt x="231" y="1015"/>
                  </a:lnTo>
                  <a:lnTo>
                    <a:pt x="228" y="1015"/>
                  </a:lnTo>
                  <a:lnTo>
                    <a:pt x="227" y="1018"/>
                  </a:lnTo>
                  <a:lnTo>
                    <a:pt x="225" y="1018"/>
                  </a:lnTo>
                  <a:lnTo>
                    <a:pt x="225" y="1019"/>
                  </a:lnTo>
                  <a:lnTo>
                    <a:pt x="227" y="1021"/>
                  </a:lnTo>
                  <a:lnTo>
                    <a:pt x="227" y="1021"/>
                  </a:lnTo>
                  <a:lnTo>
                    <a:pt x="225" y="1022"/>
                  </a:lnTo>
                  <a:lnTo>
                    <a:pt x="224" y="1022"/>
                  </a:lnTo>
                  <a:lnTo>
                    <a:pt x="224" y="1022"/>
                  </a:lnTo>
                  <a:lnTo>
                    <a:pt x="224" y="1022"/>
                  </a:lnTo>
                  <a:lnTo>
                    <a:pt x="221" y="1027"/>
                  </a:lnTo>
                  <a:lnTo>
                    <a:pt x="218" y="1030"/>
                  </a:lnTo>
                  <a:lnTo>
                    <a:pt x="216" y="1031"/>
                  </a:lnTo>
                  <a:lnTo>
                    <a:pt x="214" y="1035"/>
                  </a:lnTo>
                  <a:lnTo>
                    <a:pt x="211" y="1039"/>
                  </a:lnTo>
                  <a:lnTo>
                    <a:pt x="211" y="1041"/>
                  </a:lnTo>
                  <a:lnTo>
                    <a:pt x="213" y="1047"/>
                  </a:lnTo>
                  <a:lnTo>
                    <a:pt x="214" y="1048"/>
                  </a:lnTo>
                  <a:lnTo>
                    <a:pt x="214" y="1050"/>
                  </a:lnTo>
                  <a:lnTo>
                    <a:pt x="218" y="1050"/>
                  </a:lnTo>
                  <a:lnTo>
                    <a:pt x="219" y="1051"/>
                  </a:lnTo>
                  <a:lnTo>
                    <a:pt x="218" y="1053"/>
                  </a:lnTo>
                  <a:lnTo>
                    <a:pt x="214" y="1054"/>
                  </a:lnTo>
                  <a:lnTo>
                    <a:pt x="211" y="1057"/>
                  </a:lnTo>
                  <a:lnTo>
                    <a:pt x="210" y="1059"/>
                  </a:lnTo>
                  <a:lnTo>
                    <a:pt x="210" y="1060"/>
                  </a:lnTo>
                  <a:lnTo>
                    <a:pt x="208" y="1060"/>
                  </a:lnTo>
                  <a:lnTo>
                    <a:pt x="207" y="1063"/>
                  </a:lnTo>
                  <a:lnTo>
                    <a:pt x="207" y="1065"/>
                  </a:lnTo>
                  <a:lnTo>
                    <a:pt x="207" y="1066"/>
                  </a:lnTo>
                  <a:lnTo>
                    <a:pt x="205" y="1066"/>
                  </a:lnTo>
                  <a:lnTo>
                    <a:pt x="205" y="1068"/>
                  </a:lnTo>
                  <a:lnTo>
                    <a:pt x="207" y="1069"/>
                  </a:lnTo>
                  <a:lnTo>
                    <a:pt x="207" y="1069"/>
                  </a:lnTo>
                  <a:lnTo>
                    <a:pt x="205" y="1069"/>
                  </a:lnTo>
                  <a:lnTo>
                    <a:pt x="204" y="1069"/>
                  </a:lnTo>
                  <a:lnTo>
                    <a:pt x="199" y="1069"/>
                  </a:lnTo>
                  <a:lnTo>
                    <a:pt x="196" y="1073"/>
                  </a:lnTo>
                  <a:lnTo>
                    <a:pt x="193" y="1076"/>
                  </a:lnTo>
                  <a:lnTo>
                    <a:pt x="192" y="1080"/>
                  </a:lnTo>
                  <a:lnTo>
                    <a:pt x="190" y="1082"/>
                  </a:lnTo>
                  <a:lnTo>
                    <a:pt x="189" y="1083"/>
                  </a:lnTo>
                  <a:lnTo>
                    <a:pt x="187" y="1082"/>
                  </a:lnTo>
                  <a:lnTo>
                    <a:pt x="186" y="1082"/>
                  </a:lnTo>
                  <a:lnTo>
                    <a:pt x="184" y="1082"/>
                  </a:lnTo>
                  <a:lnTo>
                    <a:pt x="183" y="1083"/>
                  </a:lnTo>
                  <a:lnTo>
                    <a:pt x="181" y="1083"/>
                  </a:lnTo>
                  <a:lnTo>
                    <a:pt x="181" y="1083"/>
                  </a:lnTo>
                  <a:lnTo>
                    <a:pt x="178" y="1083"/>
                  </a:lnTo>
                  <a:lnTo>
                    <a:pt x="176" y="1083"/>
                  </a:lnTo>
                  <a:lnTo>
                    <a:pt x="173" y="1083"/>
                  </a:lnTo>
                  <a:lnTo>
                    <a:pt x="172" y="1083"/>
                  </a:lnTo>
                  <a:lnTo>
                    <a:pt x="169" y="1083"/>
                  </a:lnTo>
                  <a:lnTo>
                    <a:pt x="163" y="1083"/>
                  </a:lnTo>
                  <a:lnTo>
                    <a:pt x="161" y="1083"/>
                  </a:lnTo>
                  <a:lnTo>
                    <a:pt x="161" y="1085"/>
                  </a:lnTo>
                  <a:lnTo>
                    <a:pt x="158" y="1086"/>
                  </a:lnTo>
                  <a:lnTo>
                    <a:pt x="155" y="1086"/>
                  </a:lnTo>
                  <a:lnTo>
                    <a:pt x="152" y="1088"/>
                  </a:lnTo>
                  <a:lnTo>
                    <a:pt x="152" y="1088"/>
                  </a:lnTo>
                  <a:lnTo>
                    <a:pt x="151" y="1091"/>
                  </a:lnTo>
                  <a:lnTo>
                    <a:pt x="151" y="1092"/>
                  </a:lnTo>
                  <a:lnTo>
                    <a:pt x="151" y="1092"/>
                  </a:lnTo>
                  <a:lnTo>
                    <a:pt x="149" y="1092"/>
                  </a:lnTo>
                  <a:lnTo>
                    <a:pt x="149" y="1092"/>
                  </a:lnTo>
                  <a:lnTo>
                    <a:pt x="149" y="1092"/>
                  </a:lnTo>
                  <a:lnTo>
                    <a:pt x="148" y="1094"/>
                  </a:lnTo>
                  <a:lnTo>
                    <a:pt x="148" y="1094"/>
                  </a:lnTo>
                  <a:lnTo>
                    <a:pt x="145" y="1092"/>
                  </a:lnTo>
                  <a:lnTo>
                    <a:pt x="143" y="1091"/>
                  </a:lnTo>
                  <a:lnTo>
                    <a:pt x="142" y="1091"/>
                  </a:lnTo>
                  <a:lnTo>
                    <a:pt x="140" y="1089"/>
                  </a:lnTo>
                  <a:lnTo>
                    <a:pt x="140" y="1088"/>
                  </a:lnTo>
                  <a:lnTo>
                    <a:pt x="139" y="1086"/>
                  </a:lnTo>
                  <a:lnTo>
                    <a:pt x="139" y="1086"/>
                  </a:lnTo>
                  <a:lnTo>
                    <a:pt x="139" y="1085"/>
                  </a:lnTo>
                  <a:lnTo>
                    <a:pt x="137" y="1085"/>
                  </a:lnTo>
                  <a:lnTo>
                    <a:pt x="137" y="1083"/>
                  </a:lnTo>
                  <a:lnTo>
                    <a:pt x="139" y="1082"/>
                  </a:lnTo>
                  <a:lnTo>
                    <a:pt x="139" y="1080"/>
                  </a:lnTo>
                  <a:lnTo>
                    <a:pt x="140" y="1080"/>
                  </a:lnTo>
                  <a:lnTo>
                    <a:pt x="139" y="1080"/>
                  </a:lnTo>
                  <a:lnTo>
                    <a:pt x="137" y="1082"/>
                  </a:lnTo>
                  <a:lnTo>
                    <a:pt x="137" y="1080"/>
                  </a:lnTo>
                  <a:lnTo>
                    <a:pt x="131" y="1076"/>
                  </a:lnTo>
                  <a:lnTo>
                    <a:pt x="132" y="1076"/>
                  </a:lnTo>
                  <a:lnTo>
                    <a:pt x="132" y="1074"/>
                  </a:lnTo>
                  <a:lnTo>
                    <a:pt x="131" y="1076"/>
                  </a:lnTo>
                  <a:lnTo>
                    <a:pt x="131" y="1076"/>
                  </a:lnTo>
                  <a:lnTo>
                    <a:pt x="128" y="1076"/>
                  </a:lnTo>
                  <a:lnTo>
                    <a:pt x="125" y="1076"/>
                  </a:lnTo>
                  <a:lnTo>
                    <a:pt x="123" y="1076"/>
                  </a:lnTo>
                  <a:lnTo>
                    <a:pt x="120" y="1079"/>
                  </a:lnTo>
                  <a:lnTo>
                    <a:pt x="119" y="1079"/>
                  </a:lnTo>
                  <a:lnTo>
                    <a:pt x="116" y="1077"/>
                  </a:lnTo>
                  <a:lnTo>
                    <a:pt x="111" y="1077"/>
                  </a:lnTo>
                  <a:lnTo>
                    <a:pt x="111" y="1077"/>
                  </a:lnTo>
                  <a:lnTo>
                    <a:pt x="108" y="1077"/>
                  </a:lnTo>
                  <a:lnTo>
                    <a:pt x="108" y="1077"/>
                  </a:lnTo>
                  <a:lnTo>
                    <a:pt x="107" y="1079"/>
                  </a:lnTo>
                  <a:lnTo>
                    <a:pt x="105" y="1079"/>
                  </a:lnTo>
                  <a:lnTo>
                    <a:pt x="107" y="1076"/>
                  </a:lnTo>
                  <a:lnTo>
                    <a:pt x="108" y="1073"/>
                  </a:lnTo>
                  <a:lnTo>
                    <a:pt x="108" y="1069"/>
                  </a:lnTo>
                  <a:lnTo>
                    <a:pt x="108" y="1068"/>
                  </a:lnTo>
                  <a:lnTo>
                    <a:pt x="108" y="1065"/>
                  </a:lnTo>
                  <a:lnTo>
                    <a:pt x="107" y="1063"/>
                  </a:lnTo>
                  <a:lnTo>
                    <a:pt x="108" y="1060"/>
                  </a:lnTo>
                  <a:lnTo>
                    <a:pt x="108" y="1059"/>
                  </a:lnTo>
                  <a:lnTo>
                    <a:pt x="107" y="1056"/>
                  </a:lnTo>
                  <a:lnTo>
                    <a:pt x="110" y="1057"/>
                  </a:lnTo>
                  <a:lnTo>
                    <a:pt x="108" y="1056"/>
                  </a:lnTo>
                  <a:lnTo>
                    <a:pt x="108" y="1056"/>
                  </a:lnTo>
                  <a:lnTo>
                    <a:pt x="107" y="1056"/>
                  </a:lnTo>
                  <a:lnTo>
                    <a:pt x="107" y="1056"/>
                  </a:lnTo>
                  <a:lnTo>
                    <a:pt x="105" y="1056"/>
                  </a:lnTo>
                  <a:lnTo>
                    <a:pt x="104" y="1057"/>
                  </a:lnTo>
                  <a:lnTo>
                    <a:pt x="104" y="1056"/>
                  </a:lnTo>
                  <a:lnTo>
                    <a:pt x="104" y="1054"/>
                  </a:lnTo>
                  <a:lnTo>
                    <a:pt x="102" y="1053"/>
                  </a:lnTo>
                  <a:lnTo>
                    <a:pt x="104" y="1053"/>
                  </a:lnTo>
                  <a:lnTo>
                    <a:pt x="105" y="1053"/>
                  </a:lnTo>
                  <a:lnTo>
                    <a:pt x="105" y="1051"/>
                  </a:lnTo>
                  <a:lnTo>
                    <a:pt x="107" y="1051"/>
                  </a:lnTo>
                  <a:lnTo>
                    <a:pt x="105" y="1050"/>
                  </a:lnTo>
                  <a:lnTo>
                    <a:pt x="107" y="1048"/>
                  </a:lnTo>
                  <a:lnTo>
                    <a:pt x="108" y="1047"/>
                  </a:lnTo>
                  <a:lnTo>
                    <a:pt x="107" y="1047"/>
                  </a:lnTo>
                  <a:lnTo>
                    <a:pt x="107" y="1048"/>
                  </a:lnTo>
                  <a:lnTo>
                    <a:pt x="105" y="1050"/>
                  </a:lnTo>
                  <a:lnTo>
                    <a:pt x="104" y="1051"/>
                  </a:lnTo>
                  <a:lnTo>
                    <a:pt x="102" y="1053"/>
                  </a:lnTo>
                  <a:lnTo>
                    <a:pt x="101" y="1053"/>
                  </a:lnTo>
                  <a:lnTo>
                    <a:pt x="101" y="1053"/>
                  </a:lnTo>
                  <a:lnTo>
                    <a:pt x="99" y="1051"/>
                  </a:lnTo>
                  <a:lnTo>
                    <a:pt x="99" y="1051"/>
                  </a:lnTo>
                  <a:lnTo>
                    <a:pt x="99" y="1050"/>
                  </a:lnTo>
                  <a:lnTo>
                    <a:pt x="101" y="1048"/>
                  </a:lnTo>
                  <a:lnTo>
                    <a:pt x="101" y="1047"/>
                  </a:lnTo>
                  <a:lnTo>
                    <a:pt x="101" y="1044"/>
                  </a:lnTo>
                  <a:lnTo>
                    <a:pt x="101" y="1044"/>
                  </a:lnTo>
                  <a:lnTo>
                    <a:pt x="101" y="1042"/>
                  </a:lnTo>
                  <a:lnTo>
                    <a:pt x="102" y="1042"/>
                  </a:lnTo>
                  <a:lnTo>
                    <a:pt x="102" y="1041"/>
                  </a:lnTo>
                  <a:lnTo>
                    <a:pt x="104" y="1039"/>
                  </a:lnTo>
                  <a:lnTo>
                    <a:pt x="105" y="1035"/>
                  </a:lnTo>
                  <a:lnTo>
                    <a:pt x="108" y="1030"/>
                  </a:lnTo>
                  <a:lnTo>
                    <a:pt x="108" y="1030"/>
                  </a:lnTo>
                  <a:lnTo>
                    <a:pt x="107" y="1028"/>
                  </a:lnTo>
                  <a:lnTo>
                    <a:pt x="107" y="1027"/>
                  </a:lnTo>
                  <a:lnTo>
                    <a:pt x="108" y="1022"/>
                  </a:lnTo>
                  <a:lnTo>
                    <a:pt x="108" y="1021"/>
                  </a:lnTo>
                  <a:lnTo>
                    <a:pt x="110" y="1019"/>
                  </a:lnTo>
                  <a:lnTo>
                    <a:pt x="110" y="1016"/>
                  </a:lnTo>
                  <a:lnTo>
                    <a:pt x="110" y="1015"/>
                  </a:lnTo>
                  <a:lnTo>
                    <a:pt x="110" y="1015"/>
                  </a:lnTo>
                  <a:lnTo>
                    <a:pt x="110" y="1013"/>
                  </a:lnTo>
                  <a:lnTo>
                    <a:pt x="108" y="1012"/>
                  </a:lnTo>
                  <a:lnTo>
                    <a:pt x="108" y="1007"/>
                  </a:lnTo>
                  <a:lnTo>
                    <a:pt x="108" y="1006"/>
                  </a:lnTo>
                  <a:lnTo>
                    <a:pt x="108" y="1004"/>
                  </a:lnTo>
                  <a:lnTo>
                    <a:pt x="108" y="1004"/>
                  </a:lnTo>
                  <a:lnTo>
                    <a:pt x="107" y="1003"/>
                  </a:lnTo>
                  <a:lnTo>
                    <a:pt x="107" y="1003"/>
                  </a:lnTo>
                  <a:lnTo>
                    <a:pt x="108" y="1000"/>
                  </a:lnTo>
                  <a:lnTo>
                    <a:pt x="108" y="1001"/>
                  </a:lnTo>
                  <a:lnTo>
                    <a:pt x="107" y="1000"/>
                  </a:lnTo>
                  <a:lnTo>
                    <a:pt x="107" y="998"/>
                  </a:lnTo>
                  <a:lnTo>
                    <a:pt x="108" y="996"/>
                  </a:lnTo>
                  <a:lnTo>
                    <a:pt x="110" y="995"/>
                  </a:lnTo>
                  <a:lnTo>
                    <a:pt x="108" y="995"/>
                  </a:lnTo>
                  <a:lnTo>
                    <a:pt x="108" y="995"/>
                  </a:lnTo>
                  <a:lnTo>
                    <a:pt x="108" y="993"/>
                  </a:lnTo>
                  <a:lnTo>
                    <a:pt x="108" y="993"/>
                  </a:lnTo>
                  <a:lnTo>
                    <a:pt x="108" y="992"/>
                  </a:lnTo>
                  <a:lnTo>
                    <a:pt x="108" y="992"/>
                  </a:lnTo>
                  <a:lnTo>
                    <a:pt x="108" y="992"/>
                  </a:lnTo>
                  <a:lnTo>
                    <a:pt x="108" y="990"/>
                  </a:lnTo>
                  <a:lnTo>
                    <a:pt x="108" y="989"/>
                  </a:lnTo>
                  <a:lnTo>
                    <a:pt x="108" y="989"/>
                  </a:lnTo>
                  <a:lnTo>
                    <a:pt x="105" y="989"/>
                  </a:lnTo>
                  <a:lnTo>
                    <a:pt x="105" y="989"/>
                  </a:lnTo>
                  <a:lnTo>
                    <a:pt x="105" y="989"/>
                  </a:lnTo>
                  <a:lnTo>
                    <a:pt x="107" y="986"/>
                  </a:lnTo>
                  <a:lnTo>
                    <a:pt x="107" y="986"/>
                  </a:lnTo>
                  <a:lnTo>
                    <a:pt x="105" y="986"/>
                  </a:lnTo>
                  <a:lnTo>
                    <a:pt x="104" y="984"/>
                  </a:lnTo>
                  <a:lnTo>
                    <a:pt x="104" y="984"/>
                  </a:lnTo>
                  <a:lnTo>
                    <a:pt x="102" y="983"/>
                  </a:lnTo>
                  <a:lnTo>
                    <a:pt x="102" y="981"/>
                  </a:lnTo>
                  <a:lnTo>
                    <a:pt x="104" y="980"/>
                  </a:lnTo>
                  <a:lnTo>
                    <a:pt x="105" y="978"/>
                  </a:lnTo>
                  <a:lnTo>
                    <a:pt x="105" y="978"/>
                  </a:lnTo>
                  <a:lnTo>
                    <a:pt x="107" y="977"/>
                  </a:lnTo>
                  <a:lnTo>
                    <a:pt x="110" y="977"/>
                  </a:lnTo>
                  <a:lnTo>
                    <a:pt x="111" y="977"/>
                  </a:lnTo>
                  <a:lnTo>
                    <a:pt x="113" y="977"/>
                  </a:lnTo>
                  <a:lnTo>
                    <a:pt x="114" y="975"/>
                  </a:lnTo>
                  <a:lnTo>
                    <a:pt x="114" y="975"/>
                  </a:lnTo>
                  <a:lnTo>
                    <a:pt x="114" y="974"/>
                  </a:lnTo>
                  <a:lnTo>
                    <a:pt x="114" y="974"/>
                  </a:lnTo>
                  <a:lnTo>
                    <a:pt x="114" y="972"/>
                  </a:lnTo>
                  <a:lnTo>
                    <a:pt x="116" y="972"/>
                  </a:lnTo>
                  <a:lnTo>
                    <a:pt x="117" y="971"/>
                  </a:lnTo>
                  <a:lnTo>
                    <a:pt x="120" y="971"/>
                  </a:lnTo>
                  <a:lnTo>
                    <a:pt x="122" y="969"/>
                  </a:lnTo>
                  <a:lnTo>
                    <a:pt x="123" y="971"/>
                  </a:lnTo>
                  <a:lnTo>
                    <a:pt x="123" y="971"/>
                  </a:lnTo>
                  <a:lnTo>
                    <a:pt x="125" y="971"/>
                  </a:lnTo>
                  <a:lnTo>
                    <a:pt x="126" y="972"/>
                  </a:lnTo>
                  <a:lnTo>
                    <a:pt x="129" y="974"/>
                  </a:lnTo>
                  <a:lnTo>
                    <a:pt x="131" y="972"/>
                  </a:lnTo>
                  <a:lnTo>
                    <a:pt x="135" y="972"/>
                  </a:lnTo>
                  <a:lnTo>
                    <a:pt x="137" y="972"/>
                  </a:lnTo>
                  <a:lnTo>
                    <a:pt x="140" y="972"/>
                  </a:lnTo>
                  <a:lnTo>
                    <a:pt x="142" y="972"/>
                  </a:lnTo>
                  <a:lnTo>
                    <a:pt x="145" y="972"/>
                  </a:lnTo>
                  <a:lnTo>
                    <a:pt x="146" y="972"/>
                  </a:lnTo>
                  <a:lnTo>
                    <a:pt x="151" y="974"/>
                  </a:lnTo>
                  <a:lnTo>
                    <a:pt x="154" y="974"/>
                  </a:lnTo>
                  <a:lnTo>
                    <a:pt x="160" y="975"/>
                  </a:lnTo>
                  <a:lnTo>
                    <a:pt x="163" y="975"/>
                  </a:lnTo>
                  <a:lnTo>
                    <a:pt x="167" y="975"/>
                  </a:lnTo>
                  <a:lnTo>
                    <a:pt x="169" y="974"/>
                  </a:lnTo>
                  <a:lnTo>
                    <a:pt x="170" y="975"/>
                  </a:lnTo>
                  <a:lnTo>
                    <a:pt x="172" y="974"/>
                  </a:lnTo>
                  <a:lnTo>
                    <a:pt x="173" y="974"/>
                  </a:lnTo>
                  <a:lnTo>
                    <a:pt x="173" y="975"/>
                  </a:lnTo>
                  <a:lnTo>
                    <a:pt x="178" y="977"/>
                  </a:lnTo>
                  <a:lnTo>
                    <a:pt x="180" y="975"/>
                  </a:lnTo>
                  <a:lnTo>
                    <a:pt x="181" y="975"/>
                  </a:lnTo>
                  <a:lnTo>
                    <a:pt x="184" y="975"/>
                  </a:lnTo>
                  <a:lnTo>
                    <a:pt x="187" y="977"/>
                  </a:lnTo>
                  <a:lnTo>
                    <a:pt x="189" y="977"/>
                  </a:lnTo>
                  <a:lnTo>
                    <a:pt x="192" y="977"/>
                  </a:lnTo>
                  <a:lnTo>
                    <a:pt x="193" y="975"/>
                  </a:lnTo>
                  <a:lnTo>
                    <a:pt x="195" y="975"/>
                  </a:lnTo>
                  <a:lnTo>
                    <a:pt x="196" y="975"/>
                  </a:lnTo>
                  <a:lnTo>
                    <a:pt x="198" y="974"/>
                  </a:lnTo>
                  <a:lnTo>
                    <a:pt x="199" y="965"/>
                  </a:lnTo>
                  <a:lnTo>
                    <a:pt x="201" y="955"/>
                  </a:lnTo>
                  <a:lnTo>
                    <a:pt x="202" y="954"/>
                  </a:lnTo>
                  <a:lnTo>
                    <a:pt x="202" y="954"/>
                  </a:lnTo>
                  <a:lnTo>
                    <a:pt x="202" y="952"/>
                  </a:lnTo>
                  <a:lnTo>
                    <a:pt x="201" y="954"/>
                  </a:lnTo>
                  <a:lnTo>
                    <a:pt x="201" y="954"/>
                  </a:lnTo>
                  <a:lnTo>
                    <a:pt x="201" y="954"/>
                  </a:lnTo>
                  <a:lnTo>
                    <a:pt x="201" y="946"/>
                  </a:lnTo>
                  <a:lnTo>
                    <a:pt x="202" y="942"/>
                  </a:lnTo>
                  <a:lnTo>
                    <a:pt x="202" y="939"/>
                  </a:lnTo>
                  <a:lnTo>
                    <a:pt x="204" y="940"/>
                  </a:lnTo>
                  <a:lnTo>
                    <a:pt x="205" y="942"/>
                  </a:lnTo>
                  <a:lnTo>
                    <a:pt x="207" y="943"/>
                  </a:lnTo>
                  <a:lnTo>
                    <a:pt x="207" y="946"/>
                  </a:lnTo>
                  <a:lnTo>
                    <a:pt x="208" y="948"/>
                  </a:lnTo>
                  <a:lnTo>
                    <a:pt x="210" y="948"/>
                  </a:lnTo>
                  <a:lnTo>
                    <a:pt x="208" y="948"/>
                  </a:lnTo>
                  <a:lnTo>
                    <a:pt x="208" y="946"/>
                  </a:lnTo>
                  <a:lnTo>
                    <a:pt x="207" y="942"/>
                  </a:lnTo>
                  <a:lnTo>
                    <a:pt x="207" y="940"/>
                  </a:lnTo>
                  <a:lnTo>
                    <a:pt x="205" y="939"/>
                  </a:lnTo>
                  <a:lnTo>
                    <a:pt x="202" y="936"/>
                  </a:lnTo>
                  <a:lnTo>
                    <a:pt x="201" y="936"/>
                  </a:lnTo>
                  <a:lnTo>
                    <a:pt x="201" y="936"/>
                  </a:lnTo>
                  <a:lnTo>
                    <a:pt x="202" y="936"/>
                  </a:lnTo>
                  <a:lnTo>
                    <a:pt x="204" y="936"/>
                  </a:lnTo>
                  <a:lnTo>
                    <a:pt x="204" y="936"/>
                  </a:lnTo>
                  <a:lnTo>
                    <a:pt x="202" y="934"/>
                  </a:lnTo>
                  <a:lnTo>
                    <a:pt x="202" y="933"/>
                  </a:lnTo>
                  <a:lnTo>
                    <a:pt x="202" y="927"/>
                  </a:lnTo>
                  <a:lnTo>
                    <a:pt x="202" y="927"/>
                  </a:lnTo>
                  <a:lnTo>
                    <a:pt x="202" y="925"/>
                  </a:lnTo>
                  <a:lnTo>
                    <a:pt x="201" y="925"/>
                  </a:lnTo>
                  <a:lnTo>
                    <a:pt x="199" y="925"/>
                  </a:lnTo>
                  <a:lnTo>
                    <a:pt x="199" y="925"/>
                  </a:lnTo>
                  <a:lnTo>
                    <a:pt x="195" y="922"/>
                  </a:lnTo>
                  <a:lnTo>
                    <a:pt x="192" y="919"/>
                  </a:lnTo>
                  <a:lnTo>
                    <a:pt x="190" y="916"/>
                  </a:lnTo>
                  <a:lnTo>
                    <a:pt x="190" y="916"/>
                  </a:lnTo>
                  <a:lnTo>
                    <a:pt x="190" y="914"/>
                  </a:lnTo>
                  <a:lnTo>
                    <a:pt x="192" y="913"/>
                  </a:lnTo>
                  <a:lnTo>
                    <a:pt x="190" y="911"/>
                  </a:lnTo>
                  <a:lnTo>
                    <a:pt x="190" y="911"/>
                  </a:lnTo>
                  <a:lnTo>
                    <a:pt x="189" y="910"/>
                  </a:lnTo>
                  <a:lnTo>
                    <a:pt x="190" y="908"/>
                  </a:lnTo>
                  <a:lnTo>
                    <a:pt x="190" y="908"/>
                  </a:lnTo>
                  <a:lnTo>
                    <a:pt x="192" y="908"/>
                  </a:lnTo>
                  <a:lnTo>
                    <a:pt x="192" y="908"/>
                  </a:lnTo>
                  <a:lnTo>
                    <a:pt x="193" y="908"/>
                  </a:lnTo>
                  <a:lnTo>
                    <a:pt x="195" y="910"/>
                  </a:lnTo>
                  <a:lnTo>
                    <a:pt x="192" y="907"/>
                  </a:lnTo>
                  <a:lnTo>
                    <a:pt x="187" y="908"/>
                  </a:lnTo>
                  <a:lnTo>
                    <a:pt x="186" y="908"/>
                  </a:lnTo>
                  <a:lnTo>
                    <a:pt x="186" y="907"/>
                  </a:lnTo>
                  <a:lnTo>
                    <a:pt x="186" y="907"/>
                  </a:lnTo>
                  <a:lnTo>
                    <a:pt x="186" y="905"/>
                  </a:lnTo>
                  <a:lnTo>
                    <a:pt x="186" y="905"/>
                  </a:lnTo>
                  <a:lnTo>
                    <a:pt x="186" y="904"/>
                  </a:lnTo>
                  <a:lnTo>
                    <a:pt x="184" y="904"/>
                  </a:lnTo>
                  <a:lnTo>
                    <a:pt x="183" y="904"/>
                  </a:lnTo>
                  <a:lnTo>
                    <a:pt x="183" y="904"/>
                  </a:lnTo>
                  <a:lnTo>
                    <a:pt x="181" y="904"/>
                  </a:lnTo>
                  <a:lnTo>
                    <a:pt x="183" y="902"/>
                  </a:lnTo>
                  <a:lnTo>
                    <a:pt x="181" y="902"/>
                  </a:lnTo>
                  <a:lnTo>
                    <a:pt x="181" y="902"/>
                  </a:lnTo>
                  <a:lnTo>
                    <a:pt x="180" y="902"/>
                  </a:lnTo>
                  <a:lnTo>
                    <a:pt x="178" y="902"/>
                  </a:lnTo>
                  <a:lnTo>
                    <a:pt x="176" y="901"/>
                  </a:lnTo>
                  <a:lnTo>
                    <a:pt x="176" y="901"/>
                  </a:lnTo>
                  <a:lnTo>
                    <a:pt x="176" y="901"/>
                  </a:lnTo>
                  <a:lnTo>
                    <a:pt x="175" y="901"/>
                  </a:lnTo>
                  <a:lnTo>
                    <a:pt x="175" y="901"/>
                  </a:lnTo>
                  <a:lnTo>
                    <a:pt x="173" y="901"/>
                  </a:lnTo>
                  <a:lnTo>
                    <a:pt x="173" y="899"/>
                  </a:lnTo>
                  <a:lnTo>
                    <a:pt x="167" y="898"/>
                  </a:lnTo>
                  <a:lnTo>
                    <a:pt x="166" y="898"/>
                  </a:lnTo>
                  <a:lnTo>
                    <a:pt x="164" y="898"/>
                  </a:lnTo>
                  <a:lnTo>
                    <a:pt x="163" y="898"/>
                  </a:lnTo>
                  <a:lnTo>
                    <a:pt x="163" y="898"/>
                  </a:lnTo>
                  <a:lnTo>
                    <a:pt x="161" y="896"/>
                  </a:lnTo>
                  <a:lnTo>
                    <a:pt x="158" y="895"/>
                  </a:lnTo>
                  <a:lnTo>
                    <a:pt x="160" y="893"/>
                  </a:lnTo>
                  <a:lnTo>
                    <a:pt x="161" y="893"/>
                  </a:lnTo>
                  <a:lnTo>
                    <a:pt x="163" y="893"/>
                  </a:lnTo>
                  <a:lnTo>
                    <a:pt x="163" y="892"/>
                  </a:lnTo>
                  <a:lnTo>
                    <a:pt x="161" y="892"/>
                  </a:lnTo>
                  <a:lnTo>
                    <a:pt x="161" y="890"/>
                  </a:lnTo>
                  <a:lnTo>
                    <a:pt x="160" y="890"/>
                  </a:lnTo>
                  <a:lnTo>
                    <a:pt x="160" y="890"/>
                  </a:lnTo>
                  <a:lnTo>
                    <a:pt x="160" y="889"/>
                  </a:lnTo>
                  <a:lnTo>
                    <a:pt x="161" y="890"/>
                  </a:lnTo>
                  <a:lnTo>
                    <a:pt x="161" y="890"/>
                  </a:lnTo>
                  <a:lnTo>
                    <a:pt x="164" y="890"/>
                  </a:lnTo>
                  <a:lnTo>
                    <a:pt x="163" y="889"/>
                  </a:lnTo>
                  <a:lnTo>
                    <a:pt x="163" y="889"/>
                  </a:lnTo>
                  <a:lnTo>
                    <a:pt x="163" y="889"/>
                  </a:lnTo>
                  <a:lnTo>
                    <a:pt x="160" y="889"/>
                  </a:lnTo>
                  <a:lnTo>
                    <a:pt x="160" y="889"/>
                  </a:lnTo>
                  <a:lnTo>
                    <a:pt x="158" y="889"/>
                  </a:lnTo>
                  <a:lnTo>
                    <a:pt x="158" y="887"/>
                  </a:lnTo>
                  <a:lnTo>
                    <a:pt x="158" y="887"/>
                  </a:lnTo>
                  <a:lnTo>
                    <a:pt x="158" y="885"/>
                  </a:lnTo>
                  <a:lnTo>
                    <a:pt x="160" y="884"/>
                  </a:lnTo>
                  <a:lnTo>
                    <a:pt x="166" y="882"/>
                  </a:lnTo>
                  <a:lnTo>
                    <a:pt x="169" y="882"/>
                  </a:lnTo>
                  <a:lnTo>
                    <a:pt x="170" y="882"/>
                  </a:lnTo>
                  <a:lnTo>
                    <a:pt x="172" y="881"/>
                  </a:lnTo>
                  <a:lnTo>
                    <a:pt x="173" y="879"/>
                  </a:lnTo>
                  <a:lnTo>
                    <a:pt x="176" y="879"/>
                  </a:lnTo>
                  <a:lnTo>
                    <a:pt x="180" y="881"/>
                  </a:lnTo>
                  <a:lnTo>
                    <a:pt x="181" y="884"/>
                  </a:lnTo>
                  <a:lnTo>
                    <a:pt x="183" y="885"/>
                  </a:lnTo>
                  <a:lnTo>
                    <a:pt x="186" y="882"/>
                  </a:lnTo>
                  <a:lnTo>
                    <a:pt x="190" y="882"/>
                  </a:lnTo>
                  <a:lnTo>
                    <a:pt x="192" y="884"/>
                  </a:lnTo>
                  <a:lnTo>
                    <a:pt x="192" y="882"/>
                  </a:lnTo>
                  <a:lnTo>
                    <a:pt x="193" y="882"/>
                  </a:lnTo>
                  <a:lnTo>
                    <a:pt x="193" y="882"/>
                  </a:lnTo>
                  <a:lnTo>
                    <a:pt x="193" y="884"/>
                  </a:lnTo>
                  <a:lnTo>
                    <a:pt x="198" y="882"/>
                  </a:lnTo>
                  <a:lnTo>
                    <a:pt x="199" y="882"/>
                  </a:lnTo>
                  <a:lnTo>
                    <a:pt x="198" y="882"/>
                  </a:lnTo>
                  <a:lnTo>
                    <a:pt x="196" y="879"/>
                  </a:lnTo>
                  <a:lnTo>
                    <a:pt x="196" y="872"/>
                  </a:lnTo>
                  <a:lnTo>
                    <a:pt x="195" y="870"/>
                  </a:lnTo>
                  <a:lnTo>
                    <a:pt x="193" y="867"/>
                  </a:lnTo>
                  <a:lnTo>
                    <a:pt x="193" y="866"/>
                  </a:lnTo>
                  <a:lnTo>
                    <a:pt x="193" y="864"/>
                  </a:lnTo>
                  <a:lnTo>
                    <a:pt x="193" y="864"/>
                  </a:lnTo>
                  <a:lnTo>
                    <a:pt x="195" y="864"/>
                  </a:lnTo>
                  <a:lnTo>
                    <a:pt x="196" y="864"/>
                  </a:lnTo>
                  <a:lnTo>
                    <a:pt x="199" y="863"/>
                  </a:lnTo>
                  <a:lnTo>
                    <a:pt x="201" y="864"/>
                  </a:lnTo>
                  <a:lnTo>
                    <a:pt x="201" y="866"/>
                  </a:lnTo>
                  <a:lnTo>
                    <a:pt x="201" y="867"/>
                  </a:lnTo>
                  <a:lnTo>
                    <a:pt x="201" y="867"/>
                  </a:lnTo>
                  <a:lnTo>
                    <a:pt x="202" y="869"/>
                  </a:lnTo>
                  <a:lnTo>
                    <a:pt x="204" y="869"/>
                  </a:lnTo>
                  <a:lnTo>
                    <a:pt x="207" y="870"/>
                  </a:lnTo>
                  <a:lnTo>
                    <a:pt x="210" y="870"/>
                  </a:lnTo>
                  <a:lnTo>
                    <a:pt x="214" y="870"/>
                  </a:lnTo>
                  <a:lnTo>
                    <a:pt x="214" y="870"/>
                  </a:lnTo>
                  <a:lnTo>
                    <a:pt x="218" y="869"/>
                  </a:lnTo>
                  <a:lnTo>
                    <a:pt x="221" y="867"/>
                  </a:lnTo>
                  <a:lnTo>
                    <a:pt x="222" y="867"/>
                  </a:lnTo>
                  <a:lnTo>
                    <a:pt x="219" y="867"/>
                  </a:lnTo>
                  <a:lnTo>
                    <a:pt x="218" y="867"/>
                  </a:lnTo>
                  <a:lnTo>
                    <a:pt x="218" y="866"/>
                  </a:lnTo>
                  <a:lnTo>
                    <a:pt x="218" y="866"/>
                  </a:lnTo>
                  <a:lnTo>
                    <a:pt x="219" y="863"/>
                  </a:lnTo>
                  <a:lnTo>
                    <a:pt x="224" y="860"/>
                  </a:lnTo>
                  <a:lnTo>
                    <a:pt x="227" y="860"/>
                  </a:lnTo>
                  <a:lnTo>
                    <a:pt x="231" y="858"/>
                  </a:lnTo>
                  <a:lnTo>
                    <a:pt x="233" y="855"/>
                  </a:lnTo>
                  <a:lnTo>
                    <a:pt x="234" y="854"/>
                  </a:lnTo>
                  <a:lnTo>
                    <a:pt x="234" y="854"/>
                  </a:lnTo>
                  <a:lnTo>
                    <a:pt x="236" y="852"/>
                  </a:lnTo>
                  <a:lnTo>
                    <a:pt x="236" y="852"/>
                  </a:lnTo>
                  <a:lnTo>
                    <a:pt x="236" y="843"/>
                  </a:lnTo>
                  <a:lnTo>
                    <a:pt x="236" y="841"/>
                  </a:lnTo>
                  <a:lnTo>
                    <a:pt x="237" y="840"/>
                  </a:lnTo>
                  <a:lnTo>
                    <a:pt x="237" y="840"/>
                  </a:lnTo>
                  <a:lnTo>
                    <a:pt x="239" y="838"/>
                  </a:lnTo>
                  <a:lnTo>
                    <a:pt x="246" y="837"/>
                  </a:lnTo>
                  <a:lnTo>
                    <a:pt x="246" y="837"/>
                  </a:lnTo>
                  <a:lnTo>
                    <a:pt x="252" y="832"/>
                  </a:lnTo>
                  <a:lnTo>
                    <a:pt x="256" y="831"/>
                  </a:lnTo>
                  <a:lnTo>
                    <a:pt x="257" y="831"/>
                  </a:lnTo>
                  <a:lnTo>
                    <a:pt x="259" y="831"/>
                  </a:lnTo>
                  <a:lnTo>
                    <a:pt x="260" y="831"/>
                  </a:lnTo>
                  <a:lnTo>
                    <a:pt x="262" y="831"/>
                  </a:lnTo>
                  <a:lnTo>
                    <a:pt x="263" y="831"/>
                  </a:lnTo>
                  <a:lnTo>
                    <a:pt x="265" y="831"/>
                  </a:lnTo>
                  <a:lnTo>
                    <a:pt x="266" y="831"/>
                  </a:lnTo>
                  <a:lnTo>
                    <a:pt x="268" y="831"/>
                  </a:lnTo>
                  <a:lnTo>
                    <a:pt x="266" y="831"/>
                  </a:lnTo>
                  <a:lnTo>
                    <a:pt x="265" y="829"/>
                  </a:lnTo>
                  <a:lnTo>
                    <a:pt x="263" y="831"/>
                  </a:lnTo>
                  <a:lnTo>
                    <a:pt x="262" y="829"/>
                  </a:lnTo>
                  <a:lnTo>
                    <a:pt x="260" y="829"/>
                  </a:lnTo>
                  <a:lnTo>
                    <a:pt x="259" y="829"/>
                  </a:lnTo>
                  <a:lnTo>
                    <a:pt x="259" y="828"/>
                  </a:lnTo>
                  <a:lnTo>
                    <a:pt x="259" y="826"/>
                  </a:lnTo>
                  <a:lnTo>
                    <a:pt x="260" y="826"/>
                  </a:lnTo>
                  <a:lnTo>
                    <a:pt x="262" y="826"/>
                  </a:lnTo>
                  <a:lnTo>
                    <a:pt x="263" y="826"/>
                  </a:lnTo>
                  <a:lnTo>
                    <a:pt x="266" y="829"/>
                  </a:lnTo>
                  <a:lnTo>
                    <a:pt x="268" y="829"/>
                  </a:lnTo>
                  <a:lnTo>
                    <a:pt x="269" y="829"/>
                  </a:lnTo>
                  <a:lnTo>
                    <a:pt x="268" y="828"/>
                  </a:lnTo>
                  <a:lnTo>
                    <a:pt x="268" y="828"/>
                  </a:lnTo>
                  <a:lnTo>
                    <a:pt x="266" y="828"/>
                  </a:lnTo>
                  <a:lnTo>
                    <a:pt x="265" y="826"/>
                  </a:lnTo>
                  <a:lnTo>
                    <a:pt x="268" y="826"/>
                  </a:lnTo>
                  <a:lnTo>
                    <a:pt x="268" y="826"/>
                  </a:lnTo>
                  <a:lnTo>
                    <a:pt x="266" y="825"/>
                  </a:lnTo>
                  <a:lnTo>
                    <a:pt x="265" y="822"/>
                  </a:lnTo>
                  <a:lnTo>
                    <a:pt x="265" y="822"/>
                  </a:lnTo>
                  <a:lnTo>
                    <a:pt x="266" y="820"/>
                  </a:lnTo>
                  <a:lnTo>
                    <a:pt x="266" y="819"/>
                  </a:lnTo>
                  <a:lnTo>
                    <a:pt x="266" y="819"/>
                  </a:lnTo>
                  <a:lnTo>
                    <a:pt x="268" y="817"/>
                  </a:lnTo>
                  <a:lnTo>
                    <a:pt x="269" y="814"/>
                  </a:lnTo>
                  <a:lnTo>
                    <a:pt x="271" y="812"/>
                  </a:lnTo>
                  <a:lnTo>
                    <a:pt x="272" y="809"/>
                  </a:lnTo>
                  <a:lnTo>
                    <a:pt x="274" y="802"/>
                  </a:lnTo>
                  <a:lnTo>
                    <a:pt x="274" y="800"/>
                  </a:lnTo>
                  <a:lnTo>
                    <a:pt x="275" y="799"/>
                  </a:lnTo>
                  <a:lnTo>
                    <a:pt x="275" y="800"/>
                  </a:lnTo>
                  <a:lnTo>
                    <a:pt x="275" y="800"/>
                  </a:lnTo>
                  <a:lnTo>
                    <a:pt x="278" y="799"/>
                  </a:lnTo>
                  <a:lnTo>
                    <a:pt x="281" y="796"/>
                  </a:lnTo>
                  <a:lnTo>
                    <a:pt x="283" y="794"/>
                  </a:lnTo>
                  <a:lnTo>
                    <a:pt x="284" y="793"/>
                  </a:lnTo>
                  <a:lnTo>
                    <a:pt x="287" y="791"/>
                  </a:lnTo>
                  <a:lnTo>
                    <a:pt x="290" y="790"/>
                  </a:lnTo>
                  <a:lnTo>
                    <a:pt x="293" y="790"/>
                  </a:lnTo>
                  <a:lnTo>
                    <a:pt x="297" y="790"/>
                  </a:lnTo>
                  <a:lnTo>
                    <a:pt x="300" y="790"/>
                  </a:lnTo>
                  <a:lnTo>
                    <a:pt x="301" y="791"/>
                  </a:lnTo>
                  <a:lnTo>
                    <a:pt x="301" y="791"/>
                  </a:lnTo>
                  <a:lnTo>
                    <a:pt x="303" y="793"/>
                  </a:lnTo>
                  <a:lnTo>
                    <a:pt x="304" y="793"/>
                  </a:lnTo>
                  <a:lnTo>
                    <a:pt x="304" y="791"/>
                  </a:lnTo>
                  <a:lnTo>
                    <a:pt x="303" y="791"/>
                  </a:lnTo>
                  <a:lnTo>
                    <a:pt x="303" y="788"/>
                  </a:lnTo>
                  <a:lnTo>
                    <a:pt x="303" y="787"/>
                  </a:lnTo>
                  <a:lnTo>
                    <a:pt x="304" y="785"/>
                  </a:lnTo>
                  <a:lnTo>
                    <a:pt x="306" y="784"/>
                  </a:lnTo>
                  <a:lnTo>
                    <a:pt x="310" y="784"/>
                  </a:lnTo>
                  <a:lnTo>
                    <a:pt x="315" y="784"/>
                  </a:lnTo>
                  <a:lnTo>
                    <a:pt x="316" y="787"/>
                  </a:lnTo>
                  <a:lnTo>
                    <a:pt x="315" y="788"/>
                  </a:lnTo>
                  <a:lnTo>
                    <a:pt x="316" y="790"/>
                  </a:lnTo>
                  <a:lnTo>
                    <a:pt x="318" y="790"/>
                  </a:lnTo>
                  <a:lnTo>
                    <a:pt x="318" y="788"/>
                  </a:lnTo>
                  <a:lnTo>
                    <a:pt x="318" y="787"/>
                  </a:lnTo>
                  <a:lnTo>
                    <a:pt x="318" y="785"/>
                  </a:lnTo>
                  <a:lnTo>
                    <a:pt x="319" y="787"/>
                  </a:lnTo>
                  <a:lnTo>
                    <a:pt x="321" y="788"/>
                  </a:lnTo>
                  <a:lnTo>
                    <a:pt x="321" y="790"/>
                  </a:lnTo>
                  <a:lnTo>
                    <a:pt x="321" y="787"/>
                  </a:lnTo>
                  <a:lnTo>
                    <a:pt x="321" y="785"/>
                  </a:lnTo>
                  <a:lnTo>
                    <a:pt x="321" y="782"/>
                  </a:lnTo>
                  <a:lnTo>
                    <a:pt x="321" y="781"/>
                  </a:lnTo>
                  <a:lnTo>
                    <a:pt x="322" y="781"/>
                  </a:lnTo>
                  <a:lnTo>
                    <a:pt x="325" y="781"/>
                  </a:lnTo>
                  <a:lnTo>
                    <a:pt x="328" y="781"/>
                  </a:lnTo>
                  <a:lnTo>
                    <a:pt x="330" y="782"/>
                  </a:lnTo>
                  <a:lnTo>
                    <a:pt x="333" y="785"/>
                  </a:lnTo>
                  <a:lnTo>
                    <a:pt x="335" y="787"/>
                  </a:lnTo>
                  <a:lnTo>
                    <a:pt x="336" y="787"/>
                  </a:lnTo>
                  <a:lnTo>
                    <a:pt x="335" y="785"/>
                  </a:lnTo>
                  <a:lnTo>
                    <a:pt x="330" y="781"/>
                  </a:lnTo>
                  <a:lnTo>
                    <a:pt x="328" y="781"/>
                  </a:lnTo>
                  <a:lnTo>
                    <a:pt x="327" y="779"/>
                  </a:lnTo>
                  <a:lnTo>
                    <a:pt x="327" y="779"/>
                  </a:lnTo>
                  <a:lnTo>
                    <a:pt x="325" y="778"/>
                  </a:lnTo>
                  <a:lnTo>
                    <a:pt x="325" y="778"/>
                  </a:lnTo>
                  <a:lnTo>
                    <a:pt x="325" y="771"/>
                  </a:lnTo>
                  <a:lnTo>
                    <a:pt x="324" y="771"/>
                  </a:lnTo>
                  <a:lnTo>
                    <a:pt x="324" y="771"/>
                  </a:lnTo>
                  <a:lnTo>
                    <a:pt x="324" y="771"/>
                  </a:lnTo>
                  <a:lnTo>
                    <a:pt x="322" y="771"/>
                  </a:lnTo>
                  <a:lnTo>
                    <a:pt x="322" y="770"/>
                  </a:lnTo>
                  <a:lnTo>
                    <a:pt x="322" y="770"/>
                  </a:lnTo>
                  <a:lnTo>
                    <a:pt x="324" y="768"/>
                  </a:lnTo>
                  <a:lnTo>
                    <a:pt x="325" y="768"/>
                  </a:lnTo>
                  <a:lnTo>
                    <a:pt x="325" y="767"/>
                  </a:lnTo>
                  <a:lnTo>
                    <a:pt x="325" y="765"/>
                  </a:lnTo>
                  <a:lnTo>
                    <a:pt x="324" y="762"/>
                  </a:lnTo>
                  <a:lnTo>
                    <a:pt x="322" y="761"/>
                  </a:lnTo>
                  <a:lnTo>
                    <a:pt x="322" y="756"/>
                  </a:lnTo>
                  <a:lnTo>
                    <a:pt x="322" y="755"/>
                  </a:lnTo>
                  <a:lnTo>
                    <a:pt x="321" y="753"/>
                  </a:lnTo>
                  <a:lnTo>
                    <a:pt x="322" y="753"/>
                  </a:lnTo>
                  <a:lnTo>
                    <a:pt x="322" y="749"/>
                  </a:lnTo>
                  <a:lnTo>
                    <a:pt x="322" y="747"/>
                  </a:lnTo>
                  <a:lnTo>
                    <a:pt x="318" y="746"/>
                  </a:lnTo>
                  <a:lnTo>
                    <a:pt x="316" y="744"/>
                  </a:lnTo>
                  <a:lnTo>
                    <a:pt x="316" y="736"/>
                  </a:lnTo>
                  <a:lnTo>
                    <a:pt x="316" y="735"/>
                  </a:lnTo>
                  <a:lnTo>
                    <a:pt x="316" y="732"/>
                  </a:lnTo>
                  <a:lnTo>
                    <a:pt x="316" y="727"/>
                  </a:lnTo>
                  <a:lnTo>
                    <a:pt x="316" y="721"/>
                  </a:lnTo>
                  <a:lnTo>
                    <a:pt x="316" y="721"/>
                  </a:lnTo>
                  <a:lnTo>
                    <a:pt x="318" y="721"/>
                  </a:lnTo>
                  <a:lnTo>
                    <a:pt x="319" y="723"/>
                  </a:lnTo>
                  <a:lnTo>
                    <a:pt x="321" y="723"/>
                  </a:lnTo>
                  <a:lnTo>
                    <a:pt x="322" y="723"/>
                  </a:lnTo>
                  <a:lnTo>
                    <a:pt x="322" y="724"/>
                  </a:lnTo>
                  <a:lnTo>
                    <a:pt x="322" y="723"/>
                  </a:lnTo>
                  <a:lnTo>
                    <a:pt x="324" y="721"/>
                  </a:lnTo>
                  <a:lnTo>
                    <a:pt x="325" y="718"/>
                  </a:lnTo>
                  <a:lnTo>
                    <a:pt x="327" y="718"/>
                  </a:lnTo>
                  <a:lnTo>
                    <a:pt x="327" y="717"/>
                  </a:lnTo>
                  <a:lnTo>
                    <a:pt x="328" y="718"/>
                  </a:lnTo>
                  <a:lnTo>
                    <a:pt x="328" y="720"/>
                  </a:lnTo>
                  <a:lnTo>
                    <a:pt x="328" y="717"/>
                  </a:lnTo>
                  <a:lnTo>
                    <a:pt x="330" y="712"/>
                  </a:lnTo>
                  <a:lnTo>
                    <a:pt x="328" y="712"/>
                  </a:lnTo>
                  <a:lnTo>
                    <a:pt x="327" y="712"/>
                  </a:lnTo>
                  <a:lnTo>
                    <a:pt x="325" y="715"/>
                  </a:lnTo>
                  <a:lnTo>
                    <a:pt x="324" y="718"/>
                  </a:lnTo>
                  <a:lnTo>
                    <a:pt x="321" y="720"/>
                  </a:lnTo>
                  <a:lnTo>
                    <a:pt x="319" y="720"/>
                  </a:lnTo>
                  <a:lnTo>
                    <a:pt x="318" y="718"/>
                  </a:lnTo>
                  <a:lnTo>
                    <a:pt x="318" y="718"/>
                  </a:lnTo>
                  <a:lnTo>
                    <a:pt x="318" y="717"/>
                  </a:lnTo>
                  <a:lnTo>
                    <a:pt x="318" y="715"/>
                  </a:lnTo>
                  <a:lnTo>
                    <a:pt x="319" y="712"/>
                  </a:lnTo>
                  <a:lnTo>
                    <a:pt x="322" y="711"/>
                  </a:lnTo>
                  <a:lnTo>
                    <a:pt x="324" y="711"/>
                  </a:lnTo>
                  <a:lnTo>
                    <a:pt x="325" y="709"/>
                  </a:lnTo>
                  <a:lnTo>
                    <a:pt x="327" y="709"/>
                  </a:lnTo>
                  <a:lnTo>
                    <a:pt x="330" y="709"/>
                  </a:lnTo>
                  <a:lnTo>
                    <a:pt x="331" y="709"/>
                  </a:lnTo>
                  <a:lnTo>
                    <a:pt x="333" y="708"/>
                  </a:lnTo>
                  <a:lnTo>
                    <a:pt x="336" y="701"/>
                  </a:lnTo>
                  <a:lnTo>
                    <a:pt x="338" y="700"/>
                  </a:lnTo>
                  <a:lnTo>
                    <a:pt x="342" y="698"/>
                  </a:lnTo>
                  <a:lnTo>
                    <a:pt x="345" y="695"/>
                  </a:lnTo>
                  <a:lnTo>
                    <a:pt x="347" y="695"/>
                  </a:lnTo>
                  <a:lnTo>
                    <a:pt x="345" y="698"/>
                  </a:lnTo>
                  <a:lnTo>
                    <a:pt x="344" y="698"/>
                  </a:lnTo>
                  <a:lnTo>
                    <a:pt x="344" y="700"/>
                  </a:lnTo>
                  <a:lnTo>
                    <a:pt x="345" y="703"/>
                  </a:lnTo>
                  <a:lnTo>
                    <a:pt x="345" y="705"/>
                  </a:lnTo>
                  <a:lnTo>
                    <a:pt x="345" y="708"/>
                  </a:lnTo>
                  <a:lnTo>
                    <a:pt x="344" y="709"/>
                  </a:lnTo>
                  <a:lnTo>
                    <a:pt x="342" y="712"/>
                  </a:lnTo>
                  <a:lnTo>
                    <a:pt x="342" y="712"/>
                  </a:lnTo>
                  <a:lnTo>
                    <a:pt x="342" y="717"/>
                  </a:lnTo>
                  <a:lnTo>
                    <a:pt x="342" y="717"/>
                  </a:lnTo>
                  <a:lnTo>
                    <a:pt x="342" y="721"/>
                  </a:lnTo>
                  <a:lnTo>
                    <a:pt x="344" y="723"/>
                  </a:lnTo>
                  <a:lnTo>
                    <a:pt x="345" y="723"/>
                  </a:lnTo>
                  <a:lnTo>
                    <a:pt x="350" y="723"/>
                  </a:lnTo>
                  <a:lnTo>
                    <a:pt x="350" y="724"/>
                  </a:lnTo>
                  <a:lnTo>
                    <a:pt x="350" y="724"/>
                  </a:lnTo>
                  <a:lnTo>
                    <a:pt x="350" y="727"/>
                  </a:lnTo>
                  <a:lnTo>
                    <a:pt x="350" y="729"/>
                  </a:lnTo>
                  <a:lnTo>
                    <a:pt x="348" y="729"/>
                  </a:lnTo>
                  <a:lnTo>
                    <a:pt x="347" y="730"/>
                  </a:lnTo>
                  <a:lnTo>
                    <a:pt x="345" y="730"/>
                  </a:lnTo>
                  <a:lnTo>
                    <a:pt x="344" y="729"/>
                  </a:lnTo>
                  <a:lnTo>
                    <a:pt x="344" y="729"/>
                  </a:lnTo>
                  <a:lnTo>
                    <a:pt x="342" y="730"/>
                  </a:lnTo>
                  <a:lnTo>
                    <a:pt x="342" y="735"/>
                  </a:lnTo>
                  <a:lnTo>
                    <a:pt x="341" y="738"/>
                  </a:lnTo>
                  <a:lnTo>
                    <a:pt x="341" y="738"/>
                  </a:lnTo>
                  <a:lnTo>
                    <a:pt x="341" y="738"/>
                  </a:lnTo>
                  <a:lnTo>
                    <a:pt x="339" y="738"/>
                  </a:lnTo>
                  <a:lnTo>
                    <a:pt x="338" y="738"/>
                  </a:lnTo>
                  <a:lnTo>
                    <a:pt x="338" y="740"/>
                  </a:lnTo>
                  <a:lnTo>
                    <a:pt x="339" y="740"/>
                  </a:lnTo>
                  <a:lnTo>
                    <a:pt x="339" y="741"/>
                  </a:lnTo>
                  <a:lnTo>
                    <a:pt x="338" y="741"/>
                  </a:lnTo>
                  <a:lnTo>
                    <a:pt x="336" y="743"/>
                  </a:lnTo>
                  <a:lnTo>
                    <a:pt x="336" y="743"/>
                  </a:lnTo>
                  <a:lnTo>
                    <a:pt x="335" y="744"/>
                  </a:lnTo>
                  <a:lnTo>
                    <a:pt x="333" y="746"/>
                  </a:lnTo>
                  <a:lnTo>
                    <a:pt x="335" y="747"/>
                  </a:lnTo>
                  <a:lnTo>
                    <a:pt x="335" y="749"/>
                  </a:lnTo>
                  <a:lnTo>
                    <a:pt x="335" y="750"/>
                  </a:lnTo>
                  <a:lnTo>
                    <a:pt x="335" y="752"/>
                  </a:lnTo>
                  <a:lnTo>
                    <a:pt x="333" y="753"/>
                  </a:lnTo>
                  <a:lnTo>
                    <a:pt x="331" y="756"/>
                  </a:lnTo>
                  <a:lnTo>
                    <a:pt x="333" y="756"/>
                  </a:lnTo>
                  <a:lnTo>
                    <a:pt x="335" y="756"/>
                  </a:lnTo>
                  <a:lnTo>
                    <a:pt x="335" y="756"/>
                  </a:lnTo>
                  <a:lnTo>
                    <a:pt x="336" y="758"/>
                  </a:lnTo>
                  <a:lnTo>
                    <a:pt x="335" y="758"/>
                  </a:lnTo>
                  <a:lnTo>
                    <a:pt x="336" y="761"/>
                  </a:lnTo>
                  <a:lnTo>
                    <a:pt x="338" y="761"/>
                  </a:lnTo>
                  <a:lnTo>
                    <a:pt x="338" y="762"/>
                  </a:lnTo>
                  <a:lnTo>
                    <a:pt x="339" y="764"/>
                  </a:lnTo>
                  <a:lnTo>
                    <a:pt x="339" y="765"/>
                  </a:lnTo>
                  <a:lnTo>
                    <a:pt x="338" y="767"/>
                  </a:lnTo>
                  <a:lnTo>
                    <a:pt x="338" y="767"/>
                  </a:lnTo>
                  <a:lnTo>
                    <a:pt x="341" y="767"/>
                  </a:lnTo>
                  <a:lnTo>
                    <a:pt x="341" y="768"/>
                  </a:lnTo>
                  <a:lnTo>
                    <a:pt x="341" y="768"/>
                  </a:lnTo>
                  <a:lnTo>
                    <a:pt x="344" y="768"/>
                  </a:lnTo>
                  <a:lnTo>
                    <a:pt x="348" y="771"/>
                  </a:lnTo>
                  <a:lnTo>
                    <a:pt x="350" y="770"/>
                  </a:lnTo>
                  <a:lnTo>
                    <a:pt x="351" y="770"/>
                  </a:lnTo>
                  <a:lnTo>
                    <a:pt x="351" y="771"/>
                  </a:lnTo>
                  <a:lnTo>
                    <a:pt x="351" y="774"/>
                  </a:lnTo>
                  <a:lnTo>
                    <a:pt x="348" y="776"/>
                  </a:lnTo>
                  <a:lnTo>
                    <a:pt x="350" y="778"/>
                  </a:lnTo>
                  <a:lnTo>
                    <a:pt x="350" y="778"/>
                  </a:lnTo>
                  <a:lnTo>
                    <a:pt x="353" y="778"/>
                  </a:lnTo>
                  <a:lnTo>
                    <a:pt x="356" y="779"/>
                  </a:lnTo>
                  <a:lnTo>
                    <a:pt x="357" y="779"/>
                  </a:lnTo>
                  <a:lnTo>
                    <a:pt x="360" y="774"/>
                  </a:lnTo>
                  <a:lnTo>
                    <a:pt x="360" y="774"/>
                  </a:lnTo>
                  <a:lnTo>
                    <a:pt x="365" y="774"/>
                  </a:lnTo>
                  <a:lnTo>
                    <a:pt x="365" y="773"/>
                  </a:lnTo>
                  <a:lnTo>
                    <a:pt x="366" y="771"/>
                  </a:lnTo>
                  <a:lnTo>
                    <a:pt x="368" y="770"/>
                  </a:lnTo>
                  <a:lnTo>
                    <a:pt x="371" y="768"/>
                  </a:lnTo>
                  <a:lnTo>
                    <a:pt x="372" y="768"/>
                  </a:lnTo>
                  <a:lnTo>
                    <a:pt x="374" y="768"/>
                  </a:lnTo>
                  <a:lnTo>
                    <a:pt x="376" y="768"/>
                  </a:lnTo>
                  <a:lnTo>
                    <a:pt x="377" y="771"/>
                  </a:lnTo>
                  <a:lnTo>
                    <a:pt x="382" y="774"/>
                  </a:lnTo>
                  <a:lnTo>
                    <a:pt x="385" y="774"/>
                  </a:lnTo>
                  <a:lnTo>
                    <a:pt x="386" y="778"/>
                  </a:lnTo>
                  <a:lnTo>
                    <a:pt x="386" y="781"/>
                  </a:lnTo>
                  <a:lnTo>
                    <a:pt x="388" y="782"/>
                  </a:lnTo>
                  <a:lnTo>
                    <a:pt x="388" y="782"/>
                  </a:lnTo>
                  <a:lnTo>
                    <a:pt x="391" y="784"/>
                  </a:lnTo>
                  <a:lnTo>
                    <a:pt x="394" y="785"/>
                  </a:lnTo>
                  <a:lnTo>
                    <a:pt x="395" y="785"/>
                  </a:lnTo>
                  <a:lnTo>
                    <a:pt x="395" y="784"/>
                  </a:lnTo>
                  <a:lnTo>
                    <a:pt x="395" y="784"/>
                  </a:lnTo>
                  <a:lnTo>
                    <a:pt x="395" y="782"/>
                  </a:lnTo>
                  <a:lnTo>
                    <a:pt x="395" y="781"/>
                  </a:lnTo>
                  <a:lnTo>
                    <a:pt x="392" y="781"/>
                  </a:lnTo>
                  <a:lnTo>
                    <a:pt x="389" y="781"/>
                  </a:lnTo>
                  <a:lnTo>
                    <a:pt x="388" y="781"/>
                  </a:lnTo>
                  <a:lnTo>
                    <a:pt x="386" y="781"/>
                  </a:lnTo>
                  <a:lnTo>
                    <a:pt x="386" y="779"/>
                  </a:lnTo>
                  <a:lnTo>
                    <a:pt x="386" y="778"/>
                  </a:lnTo>
                  <a:lnTo>
                    <a:pt x="386" y="778"/>
                  </a:lnTo>
                  <a:lnTo>
                    <a:pt x="386" y="776"/>
                  </a:lnTo>
                  <a:lnTo>
                    <a:pt x="386" y="776"/>
                  </a:lnTo>
                  <a:lnTo>
                    <a:pt x="386" y="774"/>
                  </a:lnTo>
                  <a:lnTo>
                    <a:pt x="388" y="778"/>
                  </a:lnTo>
                  <a:lnTo>
                    <a:pt x="391" y="779"/>
                  </a:lnTo>
                  <a:lnTo>
                    <a:pt x="391" y="779"/>
                  </a:lnTo>
                  <a:lnTo>
                    <a:pt x="392" y="779"/>
                  </a:lnTo>
                  <a:lnTo>
                    <a:pt x="397" y="778"/>
                  </a:lnTo>
                  <a:lnTo>
                    <a:pt x="403" y="774"/>
                  </a:lnTo>
                  <a:lnTo>
                    <a:pt x="410" y="773"/>
                  </a:lnTo>
                  <a:lnTo>
                    <a:pt x="414" y="771"/>
                  </a:lnTo>
                  <a:lnTo>
                    <a:pt x="415" y="771"/>
                  </a:lnTo>
                  <a:lnTo>
                    <a:pt x="415" y="770"/>
                  </a:lnTo>
                  <a:lnTo>
                    <a:pt x="417" y="770"/>
                  </a:lnTo>
                  <a:lnTo>
                    <a:pt x="417" y="768"/>
                  </a:lnTo>
                  <a:lnTo>
                    <a:pt x="420" y="765"/>
                  </a:lnTo>
                  <a:lnTo>
                    <a:pt x="423" y="765"/>
                  </a:lnTo>
                  <a:lnTo>
                    <a:pt x="424" y="764"/>
                  </a:lnTo>
                  <a:lnTo>
                    <a:pt x="427" y="762"/>
                  </a:lnTo>
                  <a:lnTo>
                    <a:pt x="435" y="761"/>
                  </a:lnTo>
                  <a:lnTo>
                    <a:pt x="438" y="759"/>
                  </a:lnTo>
                  <a:lnTo>
                    <a:pt x="441" y="759"/>
                  </a:lnTo>
                  <a:lnTo>
                    <a:pt x="444" y="761"/>
                  </a:lnTo>
                  <a:lnTo>
                    <a:pt x="447" y="764"/>
                  </a:lnTo>
                  <a:lnTo>
                    <a:pt x="447" y="764"/>
                  </a:lnTo>
                  <a:lnTo>
                    <a:pt x="445" y="764"/>
                  </a:lnTo>
                  <a:lnTo>
                    <a:pt x="442" y="762"/>
                  </a:lnTo>
                  <a:lnTo>
                    <a:pt x="442" y="762"/>
                  </a:lnTo>
                  <a:lnTo>
                    <a:pt x="444" y="767"/>
                  </a:lnTo>
                  <a:lnTo>
                    <a:pt x="445" y="768"/>
                  </a:lnTo>
                  <a:lnTo>
                    <a:pt x="447" y="770"/>
                  </a:lnTo>
                  <a:lnTo>
                    <a:pt x="448" y="770"/>
                  </a:lnTo>
                  <a:lnTo>
                    <a:pt x="456" y="770"/>
                  </a:lnTo>
                  <a:lnTo>
                    <a:pt x="456" y="768"/>
                  </a:lnTo>
                  <a:lnTo>
                    <a:pt x="456" y="768"/>
                  </a:lnTo>
                  <a:lnTo>
                    <a:pt x="459" y="765"/>
                  </a:lnTo>
                  <a:lnTo>
                    <a:pt x="459" y="764"/>
                  </a:lnTo>
                  <a:lnTo>
                    <a:pt x="462" y="762"/>
                  </a:lnTo>
                  <a:lnTo>
                    <a:pt x="462" y="759"/>
                  </a:lnTo>
                  <a:lnTo>
                    <a:pt x="462" y="758"/>
                  </a:lnTo>
                  <a:lnTo>
                    <a:pt x="462" y="758"/>
                  </a:lnTo>
                  <a:lnTo>
                    <a:pt x="468" y="758"/>
                  </a:lnTo>
                  <a:lnTo>
                    <a:pt x="468" y="756"/>
                  </a:lnTo>
                  <a:lnTo>
                    <a:pt x="471" y="755"/>
                  </a:lnTo>
                  <a:lnTo>
                    <a:pt x="471" y="752"/>
                  </a:lnTo>
                  <a:lnTo>
                    <a:pt x="474" y="750"/>
                  </a:lnTo>
                  <a:lnTo>
                    <a:pt x="474" y="747"/>
                  </a:lnTo>
                  <a:lnTo>
                    <a:pt x="474" y="746"/>
                  </a:lnTo>
                  <a:lnTo>
                    <a:pt x="474" y="744"/>
                  </a:lnTo>
                  <a:lnTo>
                    <a:pt x="477" y="743"/>
                  </a:lnTo>
                  <a:lnTo>
                    <a:pt x="477" y="744"/>
                  </a:lnTo>
                  <a:lnTo>
                    <a:pt x="474" y="746"/>
                  </a:lnTo>
                  <a:lnTo>
                    <a:pt x="474" y="749"/>
                  </a:lnTo>
                  <a:lnTo>
                    <a:pt x="471" y="753"/>
                  </a:lnTo>
                  <a:lnTo>
                    <a:pt x="468" y="756"/>
                  </a:lnTo>
                  <a:lnTo>
                    <a:pt x="471" y="758"/>
                  </a:lnTo>
                  <a:lnTo>
                    <a:pt x="471" y="758"/>
                  </a:lnTo>
                  <a:lnTo>
                    <a:pt x="474" y="758"/>
                  </a:lnTo>
                  <a:lnTo>
                    <a:pt x="474" y="758"/>
                  </a:lnTo>
                  <a:lnTo>
                    <a:pt x="477" y="758"/>
                  </a:lnTo>
                  <a:lnTo>
                    <a:pt x="477" y="755"/>
                  </a:lnTo>
                  <a:lnTo>
                    <a:pt x="477" y="750"/>
                  </a:lnTo>
                  <a:lnTo>
                    <a:pt x="477" y="749"/>
                  </a:lnTo>
                  <a:lnTo>
                    <a:pt x="477" y="747"/>
                  </a:lnTo>
                  <a:lnTo>
                    <a:pt x="477" y="743"/>
                  </a:lnTo>
                  <a:lnTo>
                    <a:pt x="474" y="740"/>
                  </a:lnTo>
                  <a:lnTo>
                    <a:pt x="474" y="735"/>
                  </a:lnTo>
                  <a:lnTo>
                    <a:pt x="474" y="733"/>
                  </a:lnTo>
                  <a:lnTo>
                    <a:pt x="474" y="729"/>
                  </a:lnTo>
                  <a:lnTo>
                    <a:pt x="474" y="721"/>
                  </a:lnTo>
                  <a:lnTo>
                    <a:pt x="474" y="717"/>
                  </a:lnTo>
                  <a:lnTo>
                    <a:pt x="477" y="714"/>
                  </a:lnTo>
                  <a:lnTo>
                    <a:pt x="477" y="712"/>
                  </a:lnTo>
                  <a:lnTo>
                    <a:pt x="480" y="709"/>
                  </a:lnTo>
                  <a:lnTo>
                    <a:pt x="480" y="708"/>
                  </a:lnTo>
                  <a:lnTo>
                    <a:pt x="480" y="705"/>
                  </a:lnTo>
                  <a:lnTo>
                    <a:pt x="484" y="700"/>
                  </a:lnTo>
                  <a:lnTo>
                    <a:pt x="486" y="698"/>
                  </a:lnTo>
                  <a:lnTo>
                    <a:pt x="490" y="697"/>
                  </a:lnTo>
                  <a:lnTo>
                    <a:pt x="493" y="695"/>
                  </a:lnTo>
                  <a:lnTo>
                    <a:pt x="495" y="697"/>
                  </a:lnTo>
                  <a:lnTo>
                    <a:pt x="495" y="698"/>
                  </a:lnTo>
                  <a:lnTo>
                    <a:pt x="499" y="703"/>
                  </a:lnTo>
                  <a:lnTo>
                    <a:pt x="501" y="705"/>
                  </a:lnTo>
                  <a:lnTo>
                    <a:pt x="502" y="711"/>
                  </a:lnTo>
                  <a:lnTo>
                    <a:pt x="507" y="714"/>
                  </a:lnTo>
                  <a:lnTo>
                    <a:pt x="510" y="712"/>
                  </a:lnTo>
                  <a:lnTo>
                    <a:pt x="511" y="711"/>
                  </a:lnTo>
                  <a:lnTo>
                    <a:pt x="514" y="709"/>
                  </a:lnTo>
                  <a:lnTo>
                    <a:pt x="516" y="708"/>
                  </a:lnTo>
                  <a:lnTo>
                    <a:pt x="516" y="705"/>
                  </a:lnTo>
                  <a:lnTo>
                    <a:pt x="516" y="698"/>
                  </a:lnTo>
                  <a:lnTo>
                    <a:pt x="514" y="694"/>
                  </a:lnTo>
                  <a:lnTo>
                    <a:pt x="514" y="692"/>
                  </a:lnTo>
                  <a:lnTo>
                    <a:pt x="516" y="692"/>
                  </a:lnTo>
                  <a:lnTo>
                    <a:pt x="517" y="688"/>
                  </a:lnTo>
                  <a:lnTo>
                    <a:pt x="517" y="683"/>
                  </a:lnTo>
                  <a:lnTo>
                    <a:pt x="517" y="683"/>
                  </a:lnTo>
                  <a:lnTo>
                    <a:pt x="517" y="683"/>
                  </a:lnTo>
                  <a:lnTo>
                    <a:pt x="517" y="682"/>
                  </a:lnTo>
                  <a:lnTo>
                    <a:pt x="516" y="680"/>
                  </a:lnTo>
                  <a:lnTo>
                    <a:pt x="516" y="680"/>
                  </a:lnTo>
                  <a:lnTo>
                    <a:pt x="514" y="682"/>
                  </a:lnTo>
                  <a:lnTo>
                    <a:pt x="514" y="683"/>
                  </a:lnTo>
                  <a:lnTo>
                    <a:pt x="513" y="683"/>
                  </a:lnTo>
                  <a:lnTo>
                    <a:pt x="511" y="682"/>
                  </a:lnTo>
                  <a:lnTo>
                    <a:pt x="508" y="682"/>
                  </a:lnTo>
                  <a:lnTo>
                    <a:pt x="507" y="680"/>
                  </a:lnTo>
                  <a:lnTo>
                    <a:pt x="507" y="677"/>
                  </a:lnTo>
                  <a:lnTo>
                    <a:pt x="505" y="676"/>
                  </a:lnTo>
                  <a:lnTo>
                    <a:pt x="505" y="674"/>
                  </a:lnTo>
                  <a:lnTo>
                    <a:pt x="505" y="673"/>
                  </a:lnTo>
                  <a:lnTo>
                    <a:pt x="507" y="673"/>
                  </a:lnTo>
                  <a:lnTo>
                    <a:pt x="507" y="671"/>
                  </a:lnTo>
                  <a:lnTo>
                    <a:pt x="505" y="671"/>
                  </a:lnTo>
                  <a:lnTo>
                    <a:pt x="505" y="671"/>
                  </a:lnTo>
                  <a:lnTo>
                    <a:pt x="505" y="671"/>
                  </a:lnTo>
                  <a:lnTo>
                    <a:pt x="504" y="668"/>
                  </a:lnTo>
                  <a:lnTo>
                    <a:pt x="505" y="667"/>
                  </a:lnTo>
                  <a:lnTo>
                    <a:pt x="505" y="667"/>
                  </a:lnTo>
                  <a:lnTo>
                    <a:pt x="505" y="665"/>
                  </a:lnTo>
                  <a:lnTo>
                    <a:pt x="505" y="665"/>
                  </a:lnTo>
                  <a:lnTo>
                    <a:pt x="505" y="663"/>
                  </a:lnTo>
                  <a:lnTo>
                    <a:pt x="505" y="662"/>
                  </a:lnTo>
                  <a:lnTo>
                    <a:pt x="507" y="660"/>
                  </a:lnTo>
                  <a:lnTo>
                    <a:pt x="508" y="659"/>
                  </a:lnTo>
                  <a:lnTo>
                    <a:pt x="513" y="659"/>
                  </a:lnTo>
                  <a:lnTo>
                    <a:pt x="511" y="657"/>
                  </a:lnTo>
                  <a:lnTo>
                    <a:pt x="513" y="657"/>
                  </a:lnTo>
                  <a:lnTo>
                    <a:pt x="516" y="654"/>
                  </a:lnTo>
                  <a:lnTo>
                    <a:pt x="519" y="656"/>
                  </a:lnTo>
                  <a:lnTo>
                    <a:pt x="522" y="653"/>
                  </a:lnTo>
                  <a:lnTo>
                    <a:pt x="530" y="653"/>
                  </a:lnTo>
                  <a:lnTo>
                    <a:pt x="530" y="653"/>
                  </a:lnTo>
                  <a:lnTo>
                    <a:pt x="530" y="651"/>
                  </a:lnTo>
                  <a:lnTo>
                    <a:pt x="530" y="651"/>
                  </a:lnTo>
                  <a:lnTo>
                    <a:pt x="532" y="651"/>
                  </a:lnTo>
                  <a:lnTo>
                    <a:pt x="533" y="651"/>
                  </a:lnTo>
                  <a:lnTo>
                    <a:pt x="542" y="653"/>
                  </a:lnTo>
                  <a:lnTo>
                    <a:pt x="544" y="653"/>
                  </a:lnTo>
                  <a:lnTo>
                    <a:pt x="547" y="654"/>
                  </a:lnTo>
                  <a:lnTo>
                    <a:pt x="548" y="656"/>
                  </a:lnTo>
                  <a:lnTo>
                    <a:pt x="553" y="656"/>
                  </a:lnTo>
                  <a:lnTo>
                    <a:pt x="559" y="656"/>
                  </a:lnTo>
                  <a:lnTo>
                    <a:pt x="560" y="654"/>
                  </a:lnTo>
                  <a:lnTo>
                    <a:pt x="560" y="654"/>
                  </a:lnTo>
                  <a:lnTo>
                    <a:pt x="562" y="653"/>
                  </a:lnTo>
                  <a:lnTo>
                    <a:pt x="562" y="650"/>
                  </a:lnTo>
                  <a:lnTo>
                    <a:pt x="560" y="648"/>
                  </a:lnTo>
                  <a:lnTo>
                    <a:pt x="562" y="647"/>
                  </a:lnTo>
                  <a:lnTo>
                    <a:pt x="562" y="647"/>
                  </a:lnTo>
                  <a:lnTo>
                    <a:pt x="563" y="648"/>
                  </a:lnTo>
                  <a:lnTo>
                    <a:pt x="565" y="650"/>
                  </a:lnTo>
                  <a:lnTo>
                    <a:pt x="566" y="648"/>
                  </a:lnTo>
                  <a:lnTo>
                    <a:pt x="566" y="647"/>
                  </a:lnTo>
                  <a:lnTo>
                    <a:pt x="566" y="645"/>
                  </a:lnTo>
                  <a:lnTo>
                    <a:pt x="568" y="647"/>
                  </a:lnTo>
                  <a:lnTo>
                    <a:pt x="569" y="647"/>
                  </a:lnTo>
                  <a:lnTo>
                    <a:pt x="571" y="647"/>
                  </a:lnTo>
                  <a:lnTo>
                    <a:pt x="572" y="647"/>
                  </a:lnTo>
                  <a:lnTo>
                    <a:pt x="572" y="645"/>
                  </a:lnTo>
                  <a:lnTo>
                    <a:pt x="572" y="644"/>
                  </a:lnTo>
                  <a:lnTo>
                    <a:pt x="574" y="642"/>
                  </a:lnTo>
                  <a:lnTo>
                    <a:pt x="574" y="642"/>
                  </a:lnTo>
                  <a:lnTo>
                    <a:pt x="582" y="644"/>
                  </a:lnTo>
                  <a:lnTo>
                    <a:pt x="586" y="645"/>
                  </a:lnTo>
                  <a:lnTo>
                    <a:pt x="588" y="644"/>
                  </a:lnTo>
                  <a:lnTo>
                    <a:pt x="588" y="644"/>
                  </a:lnTo>
                  <a:lnTo>
                    <a:pt x="586" y="642"/>
                  </a:lnTo>
                  <a:lnTo>
                    <a:pt x="585" y="641"/>
                  </a:lnTo>
                  <a:lnTo>
                    <a:pt x="583" y="639"/>
                  </a:lnTo>
                  <a:lnTo>
                    <a:pt x="582" y="638"/>
                  </a:lnTo>
                  <a:lnTo>
                    <a:pt x="580" y="638"/>
                  </a:lnTo>
                  <a:lnTo>
                    <a:pt x="577" y="638"/>
                  </a:lnTo>
                  <a:lnTo>
                    <a:pt x="574" y="638"/>
                  </a:lnTo>
                  <a:lnTo>
                    <a:pt x="571" y="633"/>
                  </a:lnTo>
                  <a:lnTo>
                    <a:pt x="568" y="633"/>
                  </a:lnTo>
                  <a:lnTo>
                    <a:pt x="566" y="630"/>
                  </a:lnTo>
                  <a:lnTo>
                    <a:pt x="566" y="629"/>
                  </a:lnTo>
                  <a:lnTo>
                    <a:pt x="568" y="630"/>
                  </a:lnTo>
                  <a:lnTo>
                    <a:pt x="568" y="629"/>
                  </a:lnTo>
                  <a:lnTo>
                    <a:pt x="568" y="627"/>
                  </a:lnTo>
                  <a:lnTo>
                    <a:pt x="568" y="625"/>
                  </a:lnTo>
                  <a:lnTo>
                    <a:pt x="566" y="625"/>
                  </a:lnTo>
                  <a:lnTo>
                    <a:pt x="563" y="629"/>
                  </a:lnTo>
                  <a:lnTo>
                    <a:pt x="559" y="629"/>
                  </a:lnTo>
                  <a:lnTo>
                    <a:pt x="557" y="629"/>
                  </a:lnTo>
                  <a:lnTo>
                    <a:pt x="556" y="630"/>
                  </a:lnTo>
                  <a:lnTo>
                    <a:pt x="554" y="630"/>
                  </a:lnTo>
                  <a:lnTo>
                    <a:pt x="554" y="630"/>
                  </a:lnTo>
                  <a:lnTo>
                    <a:pt x="551" y="629"/>
                  </a:lnTo>
                  <a:lnTo>
                    <a:pt x="551" y="629"/>
                  </a:lnTo>
                  <a:lnTo>
                    <a:pt x="550" y="629"/>
                  </a:lnTo>
                  <a:lnTo>
                    <a:pt x="548" y="630"/>
                  </a:lnTo>
                  <a:lnTo>
                    <a:pt x="545" y="630"/>
                  </a:lnTo>
                  <a:lnTo>
                    <a:pt x="544" y="632"/>
                  </a:lnTo>
                  <a:lnTo>
                    <a:pt x="542" y="632"/>
                  </a:lnTo>
                  <a:lnTo>
                    <a:pt x="542" y="630"/>
                  </a:lnTo>
                  <a:lnTo>
                    <a:pt x="542" y="629"/>
                  </a:lnTo>
                  <a:lnTo>
                    <a:pt x="544" y="627"/>
                  </a:lnTo>
                  <a:lnTo>
                    <a:pt x="544" y="627"/>
                  </a:lnTo>
                  <a:lnTo>
                    <a:pt x="544" y="627"/>
                  </a:lnTo>
                  <a:lnTo>
                    <a:pt x="542" y="629"/>
                  </a:lnTo>
                  <a:lnTo>
                    <a:pt x="542" y="630"/>
                  </a:lnTo>
                  <a:lnTo>
                    <a:pt x="541" y="632"/>
                  </a:lnTo>
                  <a:lnTo>
                    <a:pt x="539" y="632"/>
                  </a:lnTo>
                  <a:lnTo>
                    <a:pt x="536" y="630"/>
                  </a:lnTo>
                  <a:lnTo>
                    <a:pt x="536" y="630"/>
                  </a:lnTo>
                  <a:lnTo>
                    <a:pt x="536" y="632"/>
                  </a:lnTo>
                  <a:lnTo>
                    <a:pt x="536" y="633"/>
                  </a:lnTo>
                  <a:lnTo>
                    <a:pt x="536" y="633"/>
                  </a:lnTo>
                  <a:lnTo>
                    <a:pt x="536" y="633"/>
                  </a:lnTo>
                  <a:lnTo>
                    <a:pt x="535" y="635"/>
                  </a:lnTo>
                  <a:lnTo>
                    <a:pt x="533" y="635"/>
                  </a:lnTo>
                  <a:lnTo>
                    <a:pt x="533" y="635"/>
                  </a:lnTo>
                  <a:lnTo>
                    <a:pt x="532" y="633"/>
                  </a:lnTo>
                  <a:lnTo>
                    <a:pt x="530" y="635"/>
                  </a:lnTo>
                  <a:lnTo>
                    <a:pt x="530" y="636"/>
                  </a:lnTo>
                  <a:lnTo>
                    <a:pt x="526" y="636"/>
                  </a:lnTo>
                  <a:lnTo>
                    <a:pt x="525" y="638"/>
                  </a:lnTo>
                  <a:lnTo>
                    <a:pt x="523" y="638"/>
                  </a:lnTo>
                  <a:lnTo>
                    <a:pt x="522" y="638"/>
                  </a:lnTo>
                  <a:lnTo>
                    <a:pt x="519" y="639"/>
                  </a:lnTo>
                  <a:lnTo>
                    <a:pt x="517" y="641"/>
                  </a:lnTo>
                  <a:lnTo>
                    <a:pt x="516" y="641"/>
                  </a:lnTo>
                  <a:lnTo>
                    <a:pt x="516" y="641"/>
                  </a:lnTo>
                  <a:lnTo>
                    <a:pt x="511" y="642"/>
                  </a:lnTo>
                  <a:lnTo>
                    <a:pt x="508" y="642"/>
                  </a:lnTo>
                  <a:lnTo>
                    <a:pt x="507" y="642"/>
                  </a:lnTo>
                  <a:lnTo>
                    <a:pt x="504" y="642"/>
                  </a:lnTo>
                  <a:lnTo>
                    <a:pt x="502" y="644"/>
                  </a:lnTo>
                  <a:lnTo>
                    <a:pt x="501" y="645"/>
                  </a:lnTo>
                  <a:lnTo>
                    <a:pt x="499" y="647"/>
                  </a:lnTo>
                  <a:lnTo>
                    <a:pt x="498" y="647"/>
                  </a:lnTo>
                  <a:lnTo>
                    <a:pt x="499" y="645"/>
                  </a:lnTo>
                  <a:lnTo>
                    <a:pt x="501" y="644"/>
                  </a:lnTo>
                  <a:lnTo>
                    <a:pt x="501" y="642"/>
                  </a:lnTo>
                  <a:lnTo>
                    <a:pt x="501" y="641"/>
                  </a:lnTo>
                  <a:lnTo>
                    <a:pt x="501" y="641"/>
                  </a:lnTo>
                  <a:lnTo>
                    <a:pt x="499" y="641"/>
                  </a:lnTo>
                  <a:lnTo>
                    <a:pt x="499" y="639"/>
                  </a:lnTo>
                  <a:lnTo>
                    <a:pt x="498" y="636"/>
                  </a:lnTo>
                  <a:lnTo>
                    <a:pt x="498" y="636"/>
                  </a:lnTo>
                  <a:lnTo>
                    <a:pt x="498" y="638"/>
                  </a:lnTo>
                  <a:lnTo>
                    <a:pt x="496" y="639"/>
                  </a:lnTo>
                  <a:lnTo>
                    <a:pt x="496" y="641"/>
                  </a:lnTo>
                  <a:lnTo>
                    <a:pt x="496" y="641"/>
                  </a:lnTo>
                  <a:lnTo>
                    <a:pt x="495" y="641"/>
                  </a:lnTo>
                  <a:lnTo>
                    <a:pt x="495" y="641"/>
                  </a:lnTo>
                  <a:lnTo>
                    <a:pt x="492" y="641"/>
                  </a:lnTo>
                  <a:lnTo>
                    <a:pt x="492" y="641"/>
                  </a:lnTo>
                  <a:lnTo>
                    <a:pt x="492" y="639"/>
                  </a:lnTo>
                  <a:lnTo>
                    <a:pt x="492" y="638"/>
                  </a:lnTo>
                  <a:lnTo>
                    <a:pt x="492" y="638"/>
                  </a:lnTo>
                  <a:lnTo>
                    <a:pt x="492" y="638"/>
                  </a:lnTo>
                  <a:lnTo>
                    <a:pt x="493" y="638"/>
                  </a:lnTo>
                  <a:lnTo>
                    <a:pt x="493" y="636"/>
                  </a:lnTo>
                  <a:lnTo>
                    <a:pt x="493" y="636"/>
                  </a:lnTo>
                  <a:lnTo>
                    <a:pt x="493" y="636"/>
                  </a:lnTo>
                  <a:lnTo>
                    <a:pt x="493" y="636"/>
                  </a:lnTo>
                  <a:lnTo>
                    <a:pt x="493" y="635"/>
                  </a:lnTo>
                  <a:lnTo>
                    <a:pt x="493" y="633"/>
                  </a:lnTo>
                  <a:lnTo>
                    <a:pt x="493" y="633"/>
                  </a:lnTo>
                  <a:lnTo>
                    <a:pt x="493" y="633"/>
                  </a:lnTo>
                  <a:lnTo>
                    <a:pt x="493" y="633"/>
                  </a:lnTo>
                  <a:lnTo>
                    <a:pt x="490" y="632"/>
                  </a:lnTo>
                  <a:lnTo>
                    <a:pt x="486" y="630"/>
                  </a:lnTo>
                  <a:lnTo>
                    <a:pt x="486" y="630"/>
                  </a:lnTo>
                  <a:lnTo>
                    <a:pt x="484" y="627"/>
                  </a:lnTo>
                  <a:lnTo>
                    <a:pt x="483" y="627"/>
                  </a:lnTo>
                  <a:lnTo>
                    <a:pt x="483" y="629"/>
                  </a:lnTo>
                  <a:lnTo>
                    <a:pt x="481" y="629"/>
                  </a:lnTo>
                  <a:lnTo>
                    <a:pt x="480" y="627"/>
                  </a:lnTo>
                  <a:lnTo>
                    <a:pt x="480" y="625"/>
                  </a:lnTo>
                  <a:lnTo>
                    <a:pt x="480" y="624"/>
                  </a:lnTo>
                  <a:lnTo>
                    <a:pt x="480" y="622"/>
                  </a:lnTo>
                  <a:lnTo>
                    <a:pt x="480" y="621"/>
                  </a:lnTo>
                  <a:lnTo>
                    <a:pt x="480" y="618"/>
                  </a:lnTo>
                  <a:lnTo>
                    <a:pt x="480" y="615"/>
                  </a:lnTo>
                  <a:lnTo>
                    <a:pt x="480" y="613"/>
                  </a:lnTo>
                  <a:lnTo>
                    <a:pt x="480" y="613"/>
                  </a:lnTo>
                  <a:lnTo>
                    <a:pt x="481" y="610"/>
                  </a:lnTo>
                  <a:lnTo>
                    <a:pt x="481" y="607"/>
                  </a:lnTo>
                  <a:lnTo>
                    <a:pt x="481" y="606"/>
                  </a:lnTo>
                  <a:lnTo>
                    <a:pt x="481" y="605"/>
                  </a:lnTo>
                  <a:lnTo>
                    <a:pt x="481" y="605"/>
                  </a:lnTo>
                  <a:lnTo>
                    <a:pt x="481" y="605"/>
                  </a:lnTo>
                  <a:lnTo>
                    <a:pt x="481" y="605"/>
                  </a:lnTo>
                  <a:lnTo>
                    <a:pt x="481" y="603"/>
                  </a:lnTo>
                  <a:lnTo>
                    <a:pt x="481" y="603"/>
                  </a:lnTo>
                  <a:lnTo>
                    <a:pt x="481" y="603"/>
                  </a:lnTo>
                  <a:lnTo>
                    <a:pt x="481" y="603"/>
                  </a:lnTo>
                  <a:lnTo>
                    <a:pt x="481" y="602"/>
                  </a:lnTo>
                  <a:lnTo>
                    <a:pt x="481" y="600"/>
                  </a:lnTo>
                  <a:lnTo>
                    <a:pt x="481" y="600"/>
                  </a:lnTo>
                  <a:lnTo>
                    <a:pt x="480" y="597"/>
                  </a:lnTo>
                  <a:lnTo>
                    <a:pt x="480" y="594"/>
                  </a:lnTo>
                  <a:lnTo>
                    <a:pt x="477" y="593"/>
                  </a:lnTo>
                  <a:lnTo>
                    <a:pt x="477" y="590"/>
                  </a:lnTo>
                  <a:lnTo>
                    <a:pt x="477" y="587"/>
                  </a:lnTo>
                  <a:lnTo>
                    <a:pt x="477" y="584"/>
                  </a:lnTo>
                  <a:lnTo>
                    <a:pt x="477" y="584"/>
                  </a:lnTo>
                  <a:lnTo>
                    <a:pt x="477" y="581"/>
                  </a:lnTo>
                  <a:lnTo>
                    <a:pt x="477" y="578"/>
                  </a:lnTo>
                  <a:lnTo>
                    <a:pt x="474" y="576"/>
                  </a:lnTo>
                  <a:lnTo>
                    <a:pt x="477" y="573"/>
                  </a:lnTo>
                  <a:lnTo>
                    <a:pt x="477" y="573"/>
                  </a:lnTo>
                  <a:lnTo>
                    <a:pt x="477" y="572"/>
                  </a:lnTo>
                  <a:lnTo>
                    <a:pt x="480" y="567"/>
                  </a:lnTo>
                  <a:lnTo>
                    <a:pt x="480" y="564"/>
                  </a:lnTo>
                  <a:lnTo>
                    <a:pt x="483" y="564"/>
                  </a:lnTo>
                  <a:lnTo>
                    <a:pt x="481" y="563"/>
                  </a:lnTo>
                  <a:lnTo>
                    <a:pt x="481" y="561"/>
                  </a:lnTo>
                  <a:lnTo>
                    <a:pt x="481" y="560"/>
                  </a:lnTo>
                  <a:lnTo>
                    <a:pt x="484" y="560"/>
                  </a:lnTo>
                  <a:lnTo>
                    <a:pt x="486" y="560"/>
                  </a:lnTo>
                  <a:lnTo>
                    <a:pt x="489" y="560"/>
                  </a:lnTo>
                  <a:lnTo>
                    <a:pt x="490" y="557"/>
                  </a:lnTo>
                  <a:lnTo>
                    <a:pt x="490" y="557"/>
                  </a:lnTo>
                  <a:lnTo>
                    <a:pt x="490" y="555"/>
                  </a:lnTo>
                  <a:lnTo>
                    <a:pt x="490" y="552"/>
                  </a:lnTo>
                  <a:lnTo>
                    <a:pt x="490" y="552"/>
                  </a:lnTo>
                  <a:lnTo>
                    <a:pt x="490" y="552"/>
                  </a:lnTo>
                  <a:lnTo>
                    <a:pt x="490" y="552"/>
                  </a:lnTo>
                  <a:lnTo>
                    <a:pt x="490" y="552"/>
                  </a:lnTo>
                  <a:lnTo>
                    <a:pt x="492" y="552"/>
                  </a:lnTo>
                  <a:lnTo>
                    <a:pt x="493" y="549"/>
                  </a:lnTo>
                  <a:lnTo>
                    <a:pt x="493" y="547"/>
                  </a:lnTo>
                  <a:lnTo>
                    <a:pt x="496" y="547"/>
                  </a:lnTo>
                  <a:lnTo>
                    <a:pt x="499" y="543"/>
                  </a:lnTo>
                  <a:lnTo>
                    <a:pt x="501" y="541"/>
                  </a:lnTo>
                  <a:lnTo>
                    <a:pt x="502" y="541"/>
                  </a:lnTo>
                  <a:lnTo>
                    <a:pt x="505" y="537"/>
                  </a:lnTo>
                  <a:lnTo>
                    <a:pt x="507" y="537"/>
                  </a:lnTo>
                  <a:lnTo>
                    <a:pt x="507" y="534"/>
                  </a:lnTo>
                  <a:lnTo>
                    <a:pt x="510" y="531"/>
                  </a:lnTo>
                  <a:lnTo>
                    <a:pt x="510" y="531"/>
                  </a:lnTo>
                  <a:lnTo>
                    <a:pt x="511" y="528"/>
                  </a:lnTo>
                  <a:lnTo>
                    <a:pt x="514" y="523"/>
                  </a:lnTo>
                  <a:lnTo>
                    <a:pt x="516" y="517"/>
                  </a:lnTo>
                  <a:lnTo>
                    <a:pt x="517" y="517"/>
                  </a:lnTo>
                  <a:lnTo>
                    <a:pt x="517" y="515"/>
                  </a:lnTo>
                  <a:lnTo>
                    <a:pt x="519" y="515"/>
                  </a:lnTo>
                  <a:lnTo>
                    <a:pt x="520" y="514"/>
                  </a:lnTo>
                  <a:lnTo>
                    <a:pt x="522" y="512"/>
                  </a:lnTo>
                  <a:lnTo>
                    <a:pt x="525" y="514"/>
                  </a:lnTo>
                  <a:lnTo>
                    <a:pt x="526" y="514"/>
                  </a:lnTo>
                  <a:lnTo>
                    <a:pt x="526" y="514"/>
                  </a:lnTo>
                  <a:lnTo>
                    <a:pt x="526" y="512"/>
                  </a:lnTo>
                  <a:lnTo>
                    <a:pt x="526" y="511"/>
                  </a:lnTo>
                  <a:lnTo>
                    <a:pt x="526" y="509"/>
                  </a:lnTo>
                  <a:lnTo>
                    <a:pt x="528" y="509"/>
                  </a:lnTo>
                  <a:lnTo>
                    <a:pt x="528" y="508"/>
                  </a:lnTo>
                  <a:lnTo>
                    <a:pt x="528" y="506"/>
                  </a:lnTo>
                  <a:lnTo>
                    <a:pt x="526" y="505"/>
                  </a:lnTo>
                  <a:lnTo>
                    <a:pt x="526" y="502"/>
                  </a:lnTo>
                  <a:lnTo>
                    <a:pt x="526" y="499"/>
                  </a:lnTo>
                  <a:lnTo>
                    <a:pt x="528" y="496"/>
                  </a:lnTo>
                  <a:lnTo>
                    <a:pt x="526" y="494"/>
                  </a:lnTo>
                  <a:lnTo>
                    <a:pt x="522" y="490"/>
                  </a:lnTo>
                  <a:lnTo>
                    <a:pt x="520" y="490"/>
                  </a:lnTo>
                  <a:lnTo>
                    <a:pt x="519" y="490"/>
                  </a:lnTo>
                  <a:lnTo>
                    <a:pt x="519" y="487"/>
                  </a:lnTo>
                  <a:lnTo>
                    <a:pt x="519" y="485"/>
                  </a:lnTo>
                  <a:lnTo>
                    <a:pt x="519" y="484"/>
                  </a:lnTo>
                  <a:lnTo>
                    <a:pt x="519" y="484"/>
                  </a:lnTo>
                  <a:lnTo>
                    <a:pt x="517" y="485"/>
                  </a:lnTo>
                  <a:lnTo>
                    <a:pt x="516" y="487"/>
                  </a:lnTo>
                  <a:lnTo>
                    <a:pt x="514" y="485"/>
                  </a:lnTo>
                  <a:lnTo>
                    <a:pt x="513" y="485"/>
                  </a:lnTo>
                  <a:lnTo>
                    <a:pt x="510" y="487"/>
                  </a:lnTo>
                  <a:lnTo>
                    <a:pt x="507" y="485"/>
                  </a:lnTo>
                  <a:lnTo>
                    <a:pt x="507" y="485"/>
                  </a:lnTo>
                  <a:lnTo>
                    <a:pt x="504" y="487"/>
                  </a:lnTo>
                  <a:lnTo>
                    <a:pt x="502" y="487"/>
                  </a:lnTo>
                  <a:lnTo>
                    <a:pt x="501" y="488"/>
                  </a:lnTo>
                  <a:lnTo>
                    <a:pt x="501" y="488"/>
                  </a:lnTo>
                  <a:lnTo>
                    <a:pt x="498" y="487"/>
                  </a:lnTo>
                  <a:lnTo>
                    <a:pt x="496" y="484"/>
                  </a:lnTo>
                  <a:lnTo>
                    <a:pt x="495" y="485"/>
                  </a:lnTo>
                  <a:lnTo>
                    <a:pt x="493" y="487"/>
                  </a:lnTo>
                  <a:lnTo>
                    <a:pt x="492" y="485"/>
                  </a:lnTo>
                  <a:lnTo>
                    <a:pt x="492" y="484"/>
                  </a:lnTo>
                  <a:lnTo>
                    <a:pt x="492" y="485"/>
                  </a:lnTo>
                  <a:lnTo>
                    <a:pt x="490" y="487"/>
                  </a:lnTo>
                  <a:lnTo>
                    <a:pt x="490" y="488"/>
                  </a:lnTo>
                  <a:lnTo>
                    <a:pt x="490" y="488"/>
                  </a:lnTo>
                  <a:lnTo>
                    <a:pt x="490" y="491"/>
                  </a:lnTo>
                  <a:lnTo>
                    <a:pt x="490" y="493"/>
                  </a:lnTo>
                  <a:lnTo>
                    <a:pt x="487" y="491"/>
                  </a:lnTo>
                  <a:lnTo>
                    <a:pt x="487" y="493"/>
                  </a:lnTo>
                  <a:lnTo>
                    <a:pt x="489" y="493"/>
                  </a:lnTo>
                  <a:lnTo>
                    <a:pt x="489" y="493"/>
                  </a:lnTo>
                  <a:lnTo>
                    <a:pt x="487" y="494"/>
                  </a:lnTo>
                  <a:lnTo>
                    <a:pt x="486" y="494"/>
                  </a:lnTo>
                  <a:lnTo>
                    <a:pt x="486" y="494"/>
                  </a:lnTo>
                  <a:lnTo>
                    <a:pt x="486" y="496"/>
                  </a:lnTo>
                  <a:lnTo>
                    <a:pt x="486" y="497"/>
                  </a:lnTo>
                  <a:lnTo>
                    <a:pt x="486" y="497"/>
                  </a:lnTo>
                  <a:lnTo>
                    <a:pt x="483" y="497"/>
                  </a:lnTo>
                  <a:lnTo>
                    <a:pt x="481" y="497"/>
                  </a:lnTo>
                  <a:lnTo>
                    <a:pt x="481" y="499"/>
                  </a:lnTo>
                  <a:lnTo>
                    <a:pt x="481" y="499"/>
                  </a:lnTo>
                  <a:lnTo>
                    <a:pt x="481" y="500"/>
                  </a:lnTo>
                  <a:lnTo>
                    <a:pt x="481" y="500"/>
                  </a:lnTo>
                  <a:lnTo>
                    <a:pt x="483" y="500"/>
                  </a:lnTo>
                  <a:lnTo>
                    <a:pt x="483" y="502"/>
                  </a:lnTo>
                  <a:lnTo>
                    <a:pt x="481" y="502"/>
                  </a:lnTo>
                  <a:lnTo>
                    <a:pt x="480" y="500"/>
                  </a:lnTo>
                  <a:lnTo>
                    <a:pt x="480" y="500"/>
                  </a:lnTo>
                  <a:lnTo>
                    <a:pt x="480" y="502"/>
                  </a:lnTo>
                  <a:lnTo>
                    <a:pt x="481" y="502"/>
                  </a:lnTo>
                  <a:lnTo>
                    <a:pt x="481" y="503"/>
                  </a:lnTo>
                  <a:lnTo>
                    <a:pt x="481" y="505"/>
                  </a:lnTo>
                  <a:lnTo>
                    <a:pt x="481" y="506"/>
                  </a:lnTo>
                  <a:lnTo>
                    <a:pt x="480" y="509"/>
                  </a:lnTo>
                  <a:lnTo>
                    <a:pt x="477" y="511"/>
                  </a:lnTo>
                  <a:lnTo>
                    <a:pt x="477" y="512"/>
                  </a:lnTo>
                  <a:lnTo>
                    <a:pt x="477" y="515"/>
                  </a:lnTo>
                  <a:lnTo>
                    <a:pt x="477" y="515"/>
                  </a:lnTo>
                  <a:lnTo>
                    <a:pt x="477" y="517"/>
                  </a:lnTo>
                  <a:lnTo>
                    <a:pt x="477" y="520"/>
                  </a:lnTo>
                  <a:lnTo>
                    <a:pt x="480" y="523"/>
                  </a:lnTo>
                  <a:lnTo>
                    <a:pt x="481" y="525"/>
                  </a:lnTo>
                  <a:lnTo>
                    <a:pt x="481" y="526"/>
                  </a:lnTo>
                  <a:lnTo>
                    <a:pt x="480" y="528"/>
                  </a:lnTo>
                  <a:lnTo>
                    <a:pt x="477" y="529"/>
                  </a:lnTo>
                  <a:lnTo>
                    <a:pt x="474" y="534"/>
                  </a:lnTo>
                  <a:lnTo>
                    <a:pt x="471" y="541"/>
                  </a:lnTo>
                  <a:lnTo>
                    <a:pt x="471" y="543"/>
                  </a:lnTo>
                  <a:lnTo>
                    <a:pt x="468" y="544"/>
                  </a:lnTo>
                  <a:lnTo>
                    <a:pt x="468" y="546"/>
                  </a:lnTo>
                  <a:lnTo>
                    <a:pt x="465" y="547"/>
                  </a:lnTo>
                  <a:lnTo>
                    <a:pt x="462" y="549"/>
                  </a:lnTo>
                  <a:lnTo>
                    <a:pt x="459" y="549"/>
                  </a:lnTo>
                  <a:lnTo>
                    <a:pt x="459" y="552"/>
                  </a:lnTo>
                  <a:lnTo>
                    <a:pt x="459" y="552"/>
                  </a:lnTo>
                  <a:lnTo>
                    <a:pt x="456" y="552"/>
                  </a:lnTo>
                  <a:lnTo>
                    <a:pt x="456" y="552"/>
                  </a:lnTo>
                  <a:lnTo>
                    <a:pt x="456" y="552"/>
                  </a:lnTo>
                  <a:lnTo>
                    <a:pt x="456" y="552"/>
                  </a:lnTo>
                  <a:lnTo>
                    <a:pt x="453" y="552"/>
                  </a:lnTo>
                  <a:lnTo>
                    <a:pt x="453" y="552"/>
                  </a:lnTo>
                  <a:lnTo>
                    <a:pt x="453" y="557"/>
                  </a:lnTo>
                  <a:lnTo>
                    <a:pt x="450" y="560"/>
                  </a:lnTo>
                  <a:lnTo>
                    <a:pt x="447" y="558"/>
                  </a:lnTo>
                  <a:lnTo>
                    <a:pt x="447" y="560"/>
                  </a:lnTo>
                  <a:lnTo>
                    <a:pt x="447" y="560"/>
                  </a:lnTo>
                  <a:lnTo>
                    <a:pt x="447" y="560"/>
                  </a:lnTo>
                  <a:lnTo>
                    <a:pt x="447" y="560"/>
                  </a:lnTo>
                  <a:lnTo>
                    <a:pt x="447" y="560"/>
                  </a:lnTo>
                  <a:lnTo>
                    <a:pt x="445" y="561"/>
                  </a:lnTo>
                  <a:lnTo>
                    <a:pt x="444" y="561"/>
                  </a:lnTo>
                  <a:lnTo>
                    <a:pt x="444" y="563"/>
                  </a:lnTo>
                  <a:lnTo>
                    <a:pt x="444" y="564"/>
                  </a:lnTo>
                  <a:lnTo>
                    <a:pt x="442" y="564"/>
                  </a:lnTo>
                  <a:lnTo>
                    <a:pt x="441" y="564"/>
                  </a:lnTo>
                  <a:lnTo>
                    <a:pt x="441" y="566"/>
                  </a:lnTo>
                  <a:lnTo>
                    <a:pt x="442" y="566"/>
                  </a:lnTo>
                  <a:lnTo>
                    <a:pt x="442" y="567"/>
                  </a:lnTo>
                  <a:lnTo>
                    <a:pt x="442" y="567"/>
                  </a:lnTo>
                  <a:lnTo>
                    <a:pt x="442" y="569"/>
                  </a:lnTo>
                  <a:lnTo>
                    <a:pt x="439" y="570"/>
                  </a:lnTo>
                  <a:lnTo>
                    <a:pt x="439" y="570"/>
                  </a:lnTo>
                  <a:lnTo>
                    <a:pt x="439" y="572"/>
                  </a:lnTo>
                  <a:lnTo>
                    <a:pt x="438" y="572"/>
                  </a:lnTo>
                  <a:lnTo>
                    <a:pt x="438" y="570"/>
                  </a:lnTo>
                  <a:lnTo>
                    <a:pt x="438" y="570"/>
                  </a:lnTo>
                  <a:lnTo>
                    <a:pt x="436" y="570"/>
                  </a:lnTo>
                  <a:lnTo>
                    <a:pt x="436" y="569"/>
                  </a:lnTo>
                  <a:lnTo>
                    <a:pt x="435" y="569"/>
                  </a:lnTo>
                  <a:lnTo>
                    <a:pt x="436" y="570"/>
                  </a:lnTo>
                  <a:lnTo>
                    <a:pt x="436" y="572"/>
                  </a:lnTo>
                  <a:lnTo>
                    <a:pt x="436" y="573"/>
                  </a:lnTo>
                  <a:lnTo>
                    <a:pt x="436" y="575"/>
                  </a:lnTo>
                  <a:lnTo>
                    <a:pt x="436" y="575"/>
                  </a:lnTo>
                  <a:lnTo>
                    <a:pt x="436" y="575"/>
                  </a:lnTo>
                  <a:lnTo>
                    <a:pt x="436" y="576"/>
                  </a:lnTo>
                  <a:lnTo>
                    <a:pt x="438" y="576"/>
                  </a:lnTo>
                  <a:lnTo>
                    <a:pt x="436" y="576"/>
                  </a:lnTo>
                  <a:lnTo>
                    <a:pt x="435" y="578"/>
                  </a:lnTo>
                  <a:lnTo>
                    <a:pt x="433" y="578"/>
                  </a:lnTo>
                  <a:lnTo>
                    <a:pt x="433" y="581"/>
                  </a:lnTo>
                  <a:lnTo>
                    <a:pt x="432" y="581"/>
                  </a:lnTo>
                  <a:lnTo>
                    <a:pt x="430" y="578"/>
                  </a:lnTo>
                  <a:lnTo>
                    <a:pt x="430" y="578"/>
                  </a:lnTo>
                  <a:lnTo>
                    <a:pt x="429" y="578"/>
                  </a:lnTo>
                  <a:lnTo>
                    <a:pt x="429" y="581"/>
                  </a:lnTo>
                  <a:lnTo>
                    <a:pt x="430" y="584"/>
                  </a:lnTo>
                  <a:lnTo>
                    <a:pt x="432" y="584"/>
                  </a:lnTo>
                  <a:lnTo>
                    <a:pt x="432" y="584"/>
                  </a:lnTo>
                  <a:lnTo>
                    <a:pt x="432" y="587"/>
                  </a:lnTo>
                  <a:lnTo>
                    <a:pt x="430" y="587"/>
                  </a:lnTo>
                  <a:lnTo>
                    <a:pt x="430" y="590"/>
                  </a:lnTo>
                  <a:lnTo>
                    <a:pt x="430" y="593"/>
                  </a:lnTo>
                  <a:lnTo>
                    <a:pt x="429" y="596"/>
                  </a:lnTo>
                  <a:lnTo>
                    <a:pt x="430" y="597"/>
                  </a:lnTo>
                  <a:lnTo>
                    <a:pt x="430" y="599"/>
                  </a:lnTo>
                  <a:lnTo>
                    <a:pt x="430" y="600"/>
                  </a:lnTo>
                  <a:lnTo>
                    <a:pt x="429" y="600"/>
                  </a:lnTo>
                  <a:lnTo>
                    <a:pt x="427" y="599"/>
                  </a:lnTo>
                  <a:lnTo>
                    <a:pt x="427" y="600"/>
                  </a:lnTo>
                  <a:lnTo>
                    <a:pt x="426" y="603"/>
                  </a:lnTo>
                  <a:lnTo>
                    <a:pt x="426" y="605"/>
                  </a:lnTo>
                  <a:lnTo>
                    <a:pt x="427" y="606"/>
                  </a:lnTo>
                  <a:lnTo>
                    <a:pt x="426" y="607"/>
                  </a:lnTo>
                  <a:lnTo>
                    <a:pt x="427" y="607"/>
                  </a:lnTo>
                  <a:lnTo>
                    <a:pt x="427" y="609"/>
                  </a:lnTo>
                  <a:lnTo>
                    <a:pt x="427" y="610"/>
                  </a:lnTo>
                  <a:lnTo>
                    <a:pt x="427" y="610"/>
                  </a:lnTo>
                  <a:lnTo>
                    <a:pt x="427" y="613"/>
                  </a:lnTo>
                  <a:lnTo>
                    <a:pt x="427" y="618"/>
                  </a:lnTo>
                  <a:lnTo>
                    <a:pt x="427" y="618"/>
                  </a:lnTo>
                  <a:lnTo>
                    <a:pt x="429" y="622"/>
                  </a:lnTo>
                  <a:lnTo>
                    <a:pt x="427" y="622"/>
                  </a:lnTo>
                  <a:lnTo>
                    <a:pt x="427" y="624"/>
                  </a:lnTo>
                  <a:lnTo>
                    <a:pt x="429" y="625"/>
                  </a:lnTo>
                  <a:lnTo>
                    <a:pt x="430" y="625"/>
                  </a:lnTo>
                  <a:lnTo>
                    <a:pt x="432" y="625"/>
                  </a:lnTo>
                  <a:lnTo>
                    <a:pt x="432" y="627"/>
                  </a:lnTo>
                  <a:lnTo>
                    <a:pt x="432" y="627"/>
                  </a:lnTo>
                  <a:lnTo>
                    <a:pt x="433" y="629"/>
                  </a:lnTo>
                  <a:lnTo>
                    <a:pt x="433" y="629"/>
                  </a:lnTo>
                  <a:lnTo>
                    <a:pt x="435" y="627"/>
                  </a:lnTo>
                  <a:lnTo>
                    <a:pt x="436" y="627"/>
                  </a:lnTo>
                  <a:lnTo>
                    <a:pt x="436" y="629"/>
                  </a:lnTo>
                  <a:lnTo>
                    <a:pt x="439" y="632"/>
                  </a:lnTo>
                  <a:lnTo>
                    <a:pt x="439" y="633"/>
                  </a:lnTo>
                  <a:lnTo>
                    <a:pt x="442" y="633"/>
                  </a:lnTo>
                  <a:lnTo>
                    <a:pt x="444" y="636"/>
                  </a:lnTo>
                  <a:lnTo>
                    <a:pt x="444" y="638"/>
                  </a:lnTo>
                  <a:lnTo>
                    <a:pt x="444" y="639"/>
                  </a:lnTo>
                  <a:lnTo>
                    <a:pt x="447" y="641"/>
                  </a:lnTo>
                  <a:lnTo>
                    <a:pt x="447" y="641"/>
                  </a:lnTo>
                  <a:lnTo>
                    <a:pt x="448" y="642"/>
                  </a:lnTo>
                  <a:lnTo>
                    <a:pt x="448" y="644"/>
                  </a:lnTo>
                  <a:lnTo>
                    <a:pt x="448" y="647"/>
                  </a:lnTo>
                  <a:lnTo>
                    <a:pt x="448" y="648"/>
                  </a:lnTo>
                  <a:lnTo>
                    <a:pt x="448" y="648"/>
                  </a:lnTo>
                  <a:lnTo>
                    <a:pt x="445" y="650"/>
                  </a:lnTo>
                  <a:lnTo>
                    <a:pt x="445" y="651"/>
                  </a:lnTo>
                  <a:lnTo>
                    <a:pt x="444" y="653"/>
                  </a:lnTo>
                  <a:lnTo>
                    <a:pt x="442" y="654"/>
                  </a:lnTo>
                  <a:lnTo>
                    <a:pt x="441" y="654"/>
                  </a:lnTo>
                  <a:lnTo>
                    <a:pt x="441" y="656"/>
                  </a:lnTo>
                  <a:lnTo>
                    <a:pt x="439" y="656"/>
                  </a:lnTo>
                  <a:lnTo>
                    <a:pt x="439" y="656"/>
                  </a:lnTo>
                  <a:lnTo>
                    <a:pt x="436" y="657"/>
                  </a:lnTo>
                  <a:lnTo>
                    <a:pt x="435" y="657"/>
                  </a:lnTo>
                  <a:lnTo>
                    <a:pt x="435" y="656"/>
                  </a:lnTo>
                  <a:lnTo>
                    <a:pt x="435" y="653"/>
                  </a:lnTo>
                  <a:lnTo>
                    <a:pt x="435" y="651"/>
                  </a:lnTo>
                  <a:lnTo>
                    <a:pt x="433" y="651"/>
                  </a:lnTo>
                  <a:lnTo>
                    <a:pt x="433" y="651"/>
                  </a:lnTo>
                  <a:lnTo>
                    <a:pt x="433" y="653"/>
                  </a:lnTo>
                  <a:lnTo>
                    <a:pt x="432" y="653"/>
                  </a:lnTo>
                  <a:lnTo>
                    <a:pt x="429" y="651"/>
                  </a:lnTo>
                  <a:lnTo>
                    <a:pt x="429" y="654"/>
                  </a:lnTo>
                  <a:lnTo>
                    <a:pt x="426" y="653"/>
                  </a:lnTo>
                  <a:lnTo>
                    <a:pt x="424" y="653"/>
                  </a:lnTo>
                  <a:lnTo>
                    <a:pt x="423" y="651"/>
                  </a:lnTo>
                  <a:lnTo>
                    <a:pt x="421" y="653"/>
                  </a:lnTo>
                  <a:lnTo>
                    <a:pt x="420" y="653"/>
                  </a:lnTo>
                  <a:lnTo>
                    <a:pt x="420" y="651"/>
                  </a:lnTo>
                  <a:lnTo>
                    <a:pt x="418" y="654"/>
                  </a:lnTo>
                  <a:lnTo>
                    <a:pt x="415" y="654"/>
                  </a:lnTo>
                  <a:lnTo>
                    <a:pt x="414" y="654"/>
                  </a:lnTo>
                  <a:lnTo>
                    <a:pt x="414" y="656"/>
                  </a:lnTo>
                  <a:lnTo>
                    <a:pt x="420" y="656"/>
                  </a:lnTo>
                  <a:lnTo>
                    <a:pt x="421" y="656"/>
                  </a:lnTo>
                  <a:lnTo>
                    <a:pt x="424" y="656"/>
                  </a:lnTo>
                  <a:lnTo>
                    <a:pt x="426" y="657"/>
                  </a:lnTo>
                  <a:lnTo>
                    <a:pt x="427" y="657"/>
                  </a:lnTo>
                  <a:lnTo>
                    <a:pt x="429" y="659"/>
                  </a:lnTo>
                  <a:lnTo>
                    <a:pt x="429" y="659"/>
                  </a:lnTo>
                  <a:lnTo>
                    <a:pt x="430" y="659"/>
                  </a:lnTo>
                  <a:lnTo>
                    <a:pt x="432" y="660"/>
                  </a:lnTo>
                  <a:lnTo>
                    <a:pt x="435" y="659"/>
                  </a:lnTo>
                  <a:lnTo>
                    <a:pt x="436" y="659"/>
                  </a:lnTo>
                  <a:lnTo>
                    <a:pt x="438" y="659"/>
                  </a:lnTo>
                  <a:lnTo>
                    <a:pt x="439" y="659"/>
                  </a:lnTo>
                  <a:lnTo>
                    <a:pt x="441" y="657"/>
                  </a:lnTo>
                  <a:lnTo>
                    <a:pt x="441" y="657"/>
                  </a:lnTo>
                  <a:lnTo>
                    <a:pt x="442" y="657"/>
                  </a:lnTo>
                  <a:lnTo>
                    <a:pt x="442" y="656"/>
                  </a:lnTo>
                  <a:lnTo>
                    <a:pt x="442" y="656"/>
                  </a:lnTo>
                  <a:lnTo>
                    <a:pt x="444" y="657"/>
                  </a:lnTo>
                  <a:lnTo>
                    <a:pt x="444" y="659"/>
                  </a:lnTo>
                  <a:lnTo>
                    <a:pt x="442" y="659"/>
                  </a:lnTo>
                  <a:lnTo>
                    <a:pt x="442" y="659"/>
                  </a:lnTo>
                  <a:lnTo>
                    <a:pt x="441" y="662"/>
                  </a:lnTo>
                  <a:lnTo>
                    <a:pt x="441" y="663"/>
                  </a:lnTo>
                  <a:lnTo>
                    <a:pt x="441" y="663"/>
                  </a:lnTo>
                  <a:lnTo>
                    <a:pt x="438" y="665"/>
                  </a:lnTo>
                  <a:lnTo>
                    <a:pt x="436" y="667"/>
                  </a:lnTo>
                  <a:lnTo>
                    <a:pt x="435" y="667"/>
                  </a:lnTo>
                  <a:lnTo>
                    <a:pt x="433" y="667"/>
                  </a:lnTo>
                  <a:lnTo>
                    <a:pt x="433" y="668"/>
                  </a:lnTo>
                  <a:lnTo>
                    <a:pt x="430" y="670"/>
                  </a:lnTo>
                  <a:lnTo>
                    <a:pt x="429" y="671"/>
                  </a:lnTo>
                  <a:lnTo>
                    <a:pt x="426" y="673"/>
                  </a:lnTo>
                  <a:lnTo>
                    <a:pt x="424" y="674"/>
                  </a:lnTo>
                  <a:lnTo>
                    <a:pt x="420" y="674"/>
                  </a:lnTo>
                  <a:lnTo>
                    <a:pt x="417" y="674"/>
                  </a:lnTo>
                  <a:lnTo>
                    <a:pt x="415" y="674"/>
                  </a:lnTo>
                  <a:lnTo>
                    <a:pt x="417" y="676"/>
                  </a:lnTo>
                  <a:lnTo>
                    <a:pt x="417" y="676"/>
                  </a:lnTo>
                  <a:lnTo>
                    <a:pt x="418" y="676"/>
                  </a:lnTo>
                  <a:lnTo>
                    <a:pt x="421" y="676"/>
                  </a:lnTo>
                  <a:lnTo>
                    <a:pt x="423" y="676"/>
                  </a:lnTo>
                  <a:lnTo>
                    <a:pt x="424" y="679"/>
                  </a:lnTo>
                  <a:lnTo>
                    <a:pt x="423" y="679"/>
                  </a:lnTo>
                  <a:lnTo>
                    <a:pt x="420" y="680"/>
                  </a:lnTo>
                  <a:lnTo>
                    <a:pt x="421" y="683"/>
                  </a:lnTo>
                  <a:lnTo>
                    <a:pt x="421" y="685"/>
                  </a:lnTo>
                  <a:lnTo>
                    <a:pt x="421" y="686"/>
                  </a:lnTo>
                  <a:lnTo>
                    <a:pt x="421" y="691"/>
                  </a:lnTo>
                  <a:lnTo>
                    <a:pt x="420" y="692"/>
                  </a:lnTo>
                  <a:lnTo>
                    <a:pt x="420" y="694"/>
                  </a:lnTo>
                  <a:lnTo>
                    <a:pt x="420" y="695"/>
                  </a:lnTo>
                  <a:lnTo>
                    <a:pt x="420" y="698"/>
                  </a:lnTo>
                  <a:lnTo>
                    <a:pt x="420" y="700"/>
                  </a:lnTo>
                  <a:lnTo>
                    <a:pt x="421" y="701"/>
                  </a:lnTo>
                  <a:lnTo>
                    <a:pt x="420" y="703"/>
                  </a:lnTo>
                  <a:lnTo>
                    <a:pt x="418" y="706"/>
                  </a:lnTo>
                  <a:lnTo>
                    <a:pt x="418" y="708"/>
                  </a:lnTo>
                  <a:lnTo>
                    <a:pt x="418" y="709"/>
                  </a:lnTo>
                  <a:lnTo>
                    <a:pt x="418" y="711"/>
                  </a:lnTo>
                  <a:lnTo>
                    <a:pt x="418" y="714"/>
                  </a:lnTo>
                  <a:lnTo>
                    <a:pt x="418" y="717"/>
                  </a:lnTo>
                  <a:lnTo>
                    <a:pt x="417" y="720"/>
                  </a:lnTo>
                  <a:lnTo>
                    <a:pt x="415" y="721"/>
                  </a:lnTo>
                  <a:lnTo>
                    <a:pt x="414" y="724"/>
                  </a:lnTo>
                  <a:lnTo>
                    <a:pt x="412" y="730"/>
                  </a:lnTo>
                  <a:lnTo>
                    <a:pt x="412" y="730"/>
                  </a:lnTo>
                  <a:lnTo>
                    <a:pt x="410" y="732"/>
                  </a:lnTo>
                  <a:lnTo>
                    <a:pt x="409" y="730"/>
                  </a:lnTo>
                  <a:lnTo>
                    <a:pt x="407" y="730"/>
                  </a:lnTo>
                  <a:lnTo>
                    <a:pt x="406" y="730"/>
                  </a:lnTo>
                  <a:lnTo>
                    <a:pt x="404" y="732"/>
                  </a:lnTo>
                  <a:lnTo>
                    <a:pt x="401" y="730"/>
                  </a:lnTo>
                  <a:lnTo>
                    <a:pt x="397" y="732"/>
                  </a:lnTo>
                  <a:lnTo>
                    <a:pt x="397" y="732"/>
                  </a:lnTo>
                  <a:lnTo>
                    <a:pt x="397" y="733"/>
                  </a:lnTo>
                  <a:lnTo>
                    <a:pt x="395" y="735"/>
                  </a:lnTo>
                  <a:lnTo>
                    <a:pt x="395" y="733"/>
                  </a:lnTo>
                  <a:lnTo>
                    <a:pt x="394" y="735"/>
                  </a:lnTo>
                  <a:lnTo>
                    <a:pt x="392" y="735"/>
                  </a:lnTo>
                  <a:lnTo>
                    <a:pt x="391" y="736"/>
                  </a:lnTo>
                  <a:lnTo>
                    <a:pt x="391" y="738"/>
                  </a:lnTo>
                  <a:lnTo>
                    <a:pt x="391" y="741"/>
                  </a:lnTo>
                  <a:lnTo>
                    <a:pt x="391" y="743"/>
                  </a:lnTo>
                  <a:lnTo>
                    <a:pt x="392" y="746"/>
                  </a:lnTo>
                  <a:lnTo>
                    <a:pt x="389" y="749"/>
                  </a:lnTo>
                  <a:lnTo>
                    <a:pt x="389" y="749"/>
                  </a:lnTo>
                  <a:lnTo>
                    <a:pt x="385" y="747"/>
                  </a:lnTo>
                  <a:lnTo>
                    <a:pt x="380" y="749"/>
                  </a:lnTo>
                  <a:lnTo>
                    <a:pt x="374" y="747"/>
                  </a:lnTo>
                  <a:lnTo>
                    <a:pt x="376" y="746"/>
                  </a:lnTo>
                  <a:lnTo>
                    <a:pt x="374" y="746"/>
                  </a:lnTo>
                  <a:lnTo>
                    <a:pt x="376" y="743"/>
                  </a:lnTo>
                  <a:lnTo>
                    <a:pt x="376" y="741"/>
                  </a:lnTo>
                  <a:lnTo>
                    <a:pt x="376" y="740"/>
                  </a:lnTo>
                  <a:lnTo>
                    <a:pt x="376" y="740"/>
                  </a:lnTo>
                  <a:lnTo>
                    <a:pt x="374" y="738"/>
                  </a:lnTo>
                  <a:lnTo>
                    <a:pt x="371" y="732"/>
                  </a:lnTo>
                  <a:lnTo>
                    <a:pt x="369" y="729"/>
                  </a:lnTo>
                  <a:lnTo>
                    <a:pt x="369" y="729"/>
                  </a:lnTo>
                  <a:lnTo>
                    <a:pt x="369" y="729"/>
                  </a:lnTo>
                  <a:lnTo>
                    <a:pt x="372" y="729"/>
                  </a:lnTo>
                  <a:lnTo>
                    <a:pt x="372" y="729"/>
                  </a:lnTo>
                  <a:lnTo>
                    <a:pt x="372" y="729"/>
                  </a:lnTo>
                  <a:lnTo>
                    <a:pt x="372" y="727"/>
                  </a:lnTo>
                  <a:lnTo>
                    <a:pt x="371" y="726"/>
                  </a:lnTo>
                  <a:lnTo>
                    <a:pt x="371" y="724"/>
                  </a:lnTo>
                  <a:lnTo>
                    <a:pt x="372" y="724"/>
                  </a:lnTo>
                  <a:lnTo>
                    <a:pt x="374" y="724"/>
                  </a:lnTo>
                  <a:lnTo>
                    <a:pt x="374" y="723"/>
                  </a:lnTo>
                  <a:lnTo>
                    <a:pt x="374" y="721"/>
                  </a:lnTo>
                  <a:lnTo>
                    <a:pt x="372" y="720"/>
                  </a:lnTo>
                  <a:lnTo>
                    <a:pt x="372" y="720"/>
                  </a:lnTo>
                  <a:lnTo>
                    <a:pt x="371" y="717"/>
                  </a:lnTo>
                  <a:lnTo>
                    <a:pt x="368" y="715"/>
                  </a:lnTo>
                  <a:lnTo>
                    <a:pt x="365" y="708"/>
                  </a:lnTo>
                  <a:lnTo>
                    <a:pt x="363" y="703"/>
                  </a:lnTo>
                  <a:lnTo>
                    <a:pt x="363" y="703"/>
                  </a:lnTo>
                  <a:lnTo>
                    <a:pt x="362" y="700"/>
                  </a:lnTo>
                  <a:lnTo>
                    <a:pt x="362" y="698"/>
                  </a:lnTo>
                  <a:lnTo>
                    <a:pt x="362" y="697"/>
                  </a:lnTo>
                  <a:lnTo>
                    <a:pt x="360" y="695"/>
                  </a:lnTo>
                  <a:lnTo>
                    <a:pt x="360" y="695"/>
                  </a:lnTo>
                  <a:lnTo>
                    <a:pt x="360" y="691"/>
                  </a:lnTo>
                  <a:lnTo>
                    <a:pt x="357" y="689"/>
                  </a:lnTo>
                  <a:lnTo>
                    <a:pt x="356" y="686"/>
                  </a:lnTo>
                  <a:lnTo>
                    <a:pt x="356" y="682"/>
                  </a:lnTo>
                  <a:lnTo>
                    <a:pt x="354" y="680"/>
                  </a:lnTo>
                  <a:lnTo>
                    <a:pt x="354" y="682"/>
                  </a:lnTo>
                  <a:lnTo>
                    <a:pt x="354" y="680"/>
                  </a:lnTo>
                  <a:lnTo>
                    <a:pt x="354" y="679"/>
                  </a:lnTo>
                  <a:lnTo>
                    <a:pt x="354" y="674"/>
                  </a:lnTo>
                  <a:lnTo>
                    <a:pt x="354" y="670"/>
                  </a:lnTo>
                  <a:lnTo>
                    <a:pt x="353" y="668"/>
                  </a:lnTo>
                  <a:lnTo>
                    <a:pt x="353" y="667"/>
                  </a:lnTo>
                  <a:lnTo>
                    <a:pt x="353" y="665"/>
                  </a:lnTo>
                  <a:lnTo>
                    <a:pt x="353" y="665"/>
                  </a:lnTo>
                  <a:lnTo>
                    <a:pt x="354" y="663"/>
                  </a:lnTo>
                  <a:lnTo>
                    <a:pt x="356" y="665"/>
                  </a:lnTo>
                  <a:lnTo>
                    <a:pt x="356" y="665"/>
                  </a:lnTo>
                  <a:lnTo>
                    <a:pt x="356" y="663"/>
                  </a:lnTo>
                  <a:lnTo>
                    <a:pt x="353" y="662"/>
                  </a:lnTo>
                  <a:lnTo>
                    <a:pt x="353" y="663"/>
                  </a:lnTo>
                  <a:lnTo>
                    <a:pt x="351" y="662"/>
                  </a:lnTo>
                  <a:lnTo>
                    <a:pt x="350" y="662"/>
                  </a:lnTo>
                  <a:lnTo>
                    <a:pt x="348" y="662"/>
                  </a:lnTo>
                  <a:lnTo>
                    <a:pt x="348" y="659"/>
                  </a:lnTo>
                  <a:lnTo>
                    <a:pt x="347" y="657"/>
                  </a:lnTo>
                  <a:lnTo>
                    <a:pt x="347" y="656"/>
                  </a:lnTo>
                  <a:lnTo>
                    <a:pt x="347" y="651"/>
                  </a:lnTo>
                  <a:lnTo>
                    <a:pt x="347" y="650"/>
                  </a:lnTo>
                  <a:lnTo>
                    <a:pt x="347" y="648"/>
                  </a:lnTo>
                  <a:lnTo>
                    <a:pt x="345" y="650"/>
                  </a:lnTo>
                  <a:lnTo>
                    <a:pt x="345" y="651"/>
                  </a:lnTo>
                  <a:lnTo>
                    <a:pt x="345" y="653"/>
                  </a:lnTo>
                  <a:lnTo>
                    <a:pt x="344" y="654"/>
                  </a:lnTo>
                  <a:lnTo>
                    <a:pt x="344" y="656"/>
                  </a:lnTo>
                  <a:lnTo>
                    <a:pt x="344" y="656"/>
                  </a:lnTo>
                  <a:lnTo>
                    <a:pt x="344" y="657"/>
                  </a:lnTo>
                  <a:lnTo>
                    <a:pt x="344" y="659"/>
                  </a:lnTo>
                  <a:lnTo>
                    <a:pt x="342" y="665"/>
                  </a:lnTo>
                  <a:lnTo>
                    <a:pt x="341" y="665"/>
                  </a:lnTo>
                  <a:lnTo>
                    <a:pt x="341" y="667"/>
                  </a:lnTo>
                  <a:lnTo>
                    <a:pt x="339" y="665"/>
                  </a:lnTo>
                  <a:lnTo>
                    <a:pt x="338" y="667"/>
                  </a:lnTo>
                  <a:lnTo>
                    <a:pt x="338" y="667"/>
                  </a:lnTo>
                  <a:lnTo>
                    <a:pt x="336" y="665"/>
                  </a:lnTo>
                  <a:lnTo>
                    <a:pt x="335" y="663"/>
                  </a:lnTo>
                  <a:lnTo>
                    <a:pt x="333" y="663"/>
                  </a:lnTo>
                  <a:lnTo>
                    <a:pt x="335" y="665"/>
                  </a:lnTo>
                  <a:lnTo>
                    <a:pt x="335" y="667"/>
                  </a:lnTo>
                  <a:lnTo>
                    <a:pt x="335" y="667"/>
                  </a:lnTo>
                  <a:lnTo>
                    <a:pt x="335" y="668"/>
                  </a:lnTo>
                  <a:lnTo>
                    <a:pt x="333" y="668"/>
                  </a:lnTo>
                  <a:lnTo>
                    <a:pt x="330" y="670"/>
                  </a:lnTo>
                  <a:lnTo>
                    <a:pt x="331" y="671"/>
                  </a:lnTo>
                  <a:lnTo>
                    <a:pt x="330" y="673"/>
                  </a:lnTo>
                  <a:lnTo>
                    <a:pt x="330" y="673"/>
                  </a:lnTo>
                  <a:lnTo>
                    <a:pt x="328" y="673"/>
                  </a:lnTo>
                  <a:lnTo>
                    <a:pt x="328" y="674"/>
                  </a:lnTo>
                  <a:lnTo>
                    <a:pt x="325" y="676"/>
                  </a:lnTo>
                  <a:lnTo>
                    <a:pt x="321" y="683"/>
                  </a:lnTo>
                  <a:lnTo>
                    <a:pt x="318" y="685"/>
                  </a:lnTo>
                  <a:lnTo>
                    <a:pt x="316" y="686"/>
                  </a:lnTo>
                  <a:lnTo>
                    <a:pt x="315" y="686"/>
                  </a:lnTo>
                  <a:lnTo>
                    <a:pt x="313" y="688"/>
                  </a:lnTo>
                  <a:lnTo>
                    <a:pt x="307" y="689"/>
                  </a:lnTo>
                  <a:lnTo>
                    <a:pt x="304" y="688"/>
                  </a:lnTo>
                  <a:lnTo>
                    <a:pt x="303" y="689"/>
                  </a:lnTo>
                  <a:lnTo>
                    <a:pt x="301" y="688"/>
                  </a:lnTo>
                  <a:lnTo>
                    <a:pt x="301" y="688"/>
                  </a:lnTo>
                  <a:lnTo>
                    <a:pt x="301" y="686"/>
                  </a:lnTo>
                  <a:lnTo>
                    <a:pt x="301" y="686"/>
                  </a:lnTo>
                  <a:lnTo>
                    <a:pt x="301" y="686"/>
                  </a:lnTo>
                  <a:lnTo>
                    <a:pt x="300" y="686"/>
                  </a:lnTo>
                  <a:lnTo>
                    <a:pt x="300" y="686"/>
                  </a:lnTo>
                  <a:lnTo>
                    <a:pt x="300" y="688"/>
                  </a:lnTo>
                  <a:lnTo>
                    <a:pt x="298" y="688"/>
                  </a:lnTo>
                  <a:lnTo>
                    <a:pt x="297" y="688"/>
                  </a:lnTo>
                  <a:lnTo>
                    <a:pt x="297" y="686"/>
                  </a:lnTo>
                  <a:lnTo>
                    <a:pt x="297" y="685"/>
                  </a:lnTo>
                  <a:lnTo>
                    <a:pt x="298" y="685"/>
                  </a:lnTo>
                  <a:lnTo>
                    <a:pt x="298" y="685"/>
                  </a:lnTo>
                  <a:lnTo>
                    <a:pt x="298" y="683"/>
                  </a:lnTo>
                  <a:lnTo>
                    <a:pt x="297" y="683"/>
                  </a:lnTo>
                  <a:lnTo>
                    <a:pt x="295" y="683"/>
                  </a:lnTo>
                  <a:lnTo>
                    <a:pt x="295" y="683"/>
                  </a:lnTo>
                  <a:lnTo>
                    <a:pt x="290" y="680"/>
                  </a:lnTo>
                  <a:lnTo>
                    <a:pt x="289" y="680"/>
                  </a:lnTo>
                  <a:lnTo>
                    <a:pt x="286" y="677"/>
                  </a:lnTo>
                  <a:lnTo>
                    <a:pt x="284" y="676"/>
                  </a:lnTo>
                  <a:lnTo>
                    <a:pt x="284" y="673"/>
                  </a:lnTo>
                  <a:lnTo>
                    <a:pt x="284" y="671"/>
                  </a:lnTo>
                  <a:lnTo>
                    <a:pt x="284" y="667"/>
                  </a:lnTo>
                  <a:lnTo>
                    <a:pt x="284" y="667"/>
                  </a:lnTo>
                  <a:lnTo>
                    <a:pt x="287" y="667"/>
                  </a:lnTo>
                  <a:lnTo>
                    <a:pt x="290" y="670"/>
                  </a:lnTo>
                  <a:lnTo>
                    <a:pt x="292" y="670"/>
                  </a:lnTo>
                  <a:lnTo>
                    <a:pt x="292" y="668"/>
                  </a:lnTo>
                  <a:lnTo>
                    <a:pt x="293" y="667"/>
                  </a:lnTo>
                  <a:lnTo>
                    <a:pt x="293" y="665"/>
                  </a:lnTo>
                  <a:lnTo>
                    <a:pt x="290" y="667"/>
                  </a:lnTo>
                  <a:lnTo>
                    <a:pt x="290" y="667"/>
                  </a:lnTo>
                  <a:lnTo>
                    <a:pt x="289" y="665"/>
                  </a:lnTo>
                  <a:lnTo>
                    <a:pt x="289" y="663"/>
                  </a:lnTo>
                  <a:lnTo>
                    <a:pt x="289" y="663"/>
                  </a:lnTo>
                  <a:lnTo>
                    <a:pt x="289" y="662"/>
                  </a:lnTo>
                  <a:lnTo>
                    <a:pt x="289" y="660"/>
                  </a:lnTo>
                  <a:lnTo>
                    <a:pt x="289" y="659"/>
                  </a:lnTo>
                  <a:lnTo>
                    <a:pt x="290" y="657"/>
                  </a:lnTo>
                  <a:lnTo>
                    <a:pt x="292" y="656"/>
                  </a:lnTo>
                  <a:lnTo>
                    <a:pt x="293" y="654"/>
                  </a:lnTo>
                  <a:lnTo>
                    <a:pt x="295" y="653"/>
                  </a:lnTo>
                  <a:lnTo>
                    <a:pt x="295" y="653"/>
                  </a:lnTo>
                  <a:lnTo>
                    <a:pt x="293" y="653"/>
                  </a:lnTo>
                  <a:lnTo>
                    <a:pt x="292" y="654"/>
                  </a:lnTo>
                  <a:lnTo>
                    <a:pt x="290" y="656"/>
                  </a:lnTo>
                  <a:lnTo>
                    <a:pt x="287" y="657"/>
                  </a:lnTo>
                  <a:lnTo>
                    <a:pt x="286" y="659"/>
                  </a:lnTo>
                  <a:lnTo>
                    <a:pt x="286" y="659"/>
                  </a:lnTo>
                  <a:lnTo>
                    <a:pt x="284" y="659"/>
                  </a:lnTo>
                  <a:lnTo>
                    <a:pt x="283" y="662"/>
                  </a:lnTo>
                  <a:lnTo>
                    <a:pt x="281" y="662"/>
                  </a:lnTo>
                  <a:lnTo>
                    <a:pt x="280" y="662"/>
                  </a:lnTo>
                  <a:lnTo>
                    <a:pt x="278" y="660"/>
                  </a:lnTo>
                  <a:lnTo>
                    <a:pt x="280" y="656"/>
                  </a:lnTo>
                  <a:lnTo>
                    <a:pt x="280" y="653"/>
                  </a:lnTo>
                  <a:lnTo>
                    <a:pt x="281" y="651"/>
                  </a:lnTo>
                  <a:lnTo>
                    <a:pt x="283" y="650"/>
                  </a:lnTo>
                  <a:lnTo>
                    <a:pt x="283" y="648"/>
                  </a:lnTo>
                  <a:lnTo>
                    <a:pt x="284" y="648"/>
                  </a:lnTo>
                  <a:lnTo>
                    <a:pt x="284" y="650"/>
                  </a:lnTo>
                  <a:lnTo>
                    <a:pt x="287" y="650"/>
                  </a:lnTo>
                  <a:lnTo>
                    <a:pt x="287" y="648"/>
                  </a:lnTo>
                  <a:lnTo>
                    <a:pt x="289" y="648"/>
                  </a:lnTo>
                  <a:lnTo>
                    <a:pt x="292" y="647"/>
                  </a:lnTo>
                  <a:lnTo>
                    <a:pt x="292" y="647"/>
                  </a:lnTo>
                  <a:lnTo>
                    <a:pt x="290" y="647"/>
                  </a:lnTo>
                  <a:lnTo>
                    <a:pt x="289" y="647"/>
                  </a:lnTo>
                  <a:lnTo>
                    <a:pt x="287" y="647"/>
                  </a:lnTo>
                  <a:lnTo>
                    <a:pt x="287" y="647"/>
                  </a:lnTo>
                  <a:lnTo>
                    <a:pt x="286" y="645"/>
                  </a:lnTo>
                  <a:lnTo>
                    <a:pt x="287" y="644"/>
                  </a:lnTo>
                  <a:lnTo>
                    <a:pt x="289" y="641"/>
                  </a:lnTo>
                  <a:lnTo>
                    <a:pt x="290" y="639"/>
                  </a:lnTo>
                  <a:lnTo>
                    <a:pt x="290" y="639"/>
                  </a:lnTo>
                  <a:lnTo>
                    <a:pt x="290" y="638"/>
                  </a:lnTo>
                  <a:lnTo>
                    <a:pt x="292" y="636"/>
                  </a:lnTo>
                  <a:lnTo>
                    <a:pt x="293" y="633"/>
                  </a:lnTo>
                  <a:lnTo>
                    <a:pt x="297" y="632"/>
                  </a:lnTo>
                  <a:lnTo>
                    <a:pt x="297" y="633"/>
                  </a:lnTo>
                  <a:lnTo>
                    <a:pt x="297" y="636"/>
                  </a:lnTo>
                  <a:lnTo>
                    <a:pt x="297" y="638"/>
                  </a:lnTo>
                  <a:lnTo>
                    <a:pt x="298" y="633"/>
                  </a:lnTo>
                  <a:lnTo>
                    <a:pt x="298" y="632"/>
                  </a:lnTo>
                  <a:lnTo>
                    <a:pt x="300" y="630"/>
                  </a:lnTo>
                  <a:lnTo>
                    <a:pt x="301" y="630"/>
                  </a:lnTo>
                  <a:lnTo>
                    <a:pt x="303" y="629"/>
                  </a:lnTo>
                  <a:lnTo>
                    <a:pt x="300" y="630"/>
                  </a:lnTo>
                  <a:lnTo>
                    <a:pt x="293" y="632"/>
                  </a:lnTo>
                  <a:lnTo>
                    <a:pt x="292" y="633"/>
                  </a:lnTo>
                  <a:lnTo>
                    <a:pt x="290" y="635"/>
                  </a:lnTo>
                  <a:lnTo>
                    <a:pt x="289" y="636"/>
                  </a:lnTo>
                  <a:lnTo>
                    <a:pt x="289" y="638"/>
                  </a:lnTo>
                  <a:lnTo>
                    <a:pt x="287" y="641"/>
                  </a:lnTo>
                  <a:lnTo>
                    <a:pt x="287" y="641"/>
                  </a:lnTo>
                  <a:lnTo>
                    <a:pt x="286" y="642"/>
                  </a:lnTo>
                  <a:lnTo>
                    <a:pt x="284" y="644"/>
                  </a:lnTo>
                  <a:lnTo>
                    <a:pt x="283" y="647"/>
                  </a:lnTo>
                  <a:lnTo>
                    <a:pt x="281" y="648"/>
                  </a:lnTo>
                  <a:lnTo>
                    <a:pt x="281" y="648"/>
                  </a:lnTo>
                  <a:lnTo>
                    <a:pt x="280" y="650"/>
                  </a:lnTo>
                  <a:lnTo>
                    <a:pt x="280" y="651"/>
                  </a:lnTo>
                  <a:lnTo>
                    <a:pt x="280" y="651"/>
                  </a:lnTo>
                  <a:lnTo>
                    <a:pt x="278" y="650"/>
                  </a:lnTo>
                  <a:lnTo>
                    <a:pt x="278" y="648"/>
                  </a:lnTo>
                  <a:lnTo>
                    <a:pt x="278" y="645"/>
                  </a:lnTo>
                  <a:lnTo>
                    <a:pt x="280" y="644"/>
                  </a:lnTo>
                  <a:lnTo>
                    <a:pt x="280" y="642"/>
                  </a:lnTo>
                  <a:lnTo>
                    <a:pt x="280" y="641"/>
                  </a:lnTo>
                  <a:lnTo>
                    <a:pt x="280" y="639"/>
                  </a:lnTo>
                  <a:lnTo>
                    <a:pt x="281" y="639"/>
                  </a:lnTo>
                  <a:lnTo>
                    <a:pt x="281" y="641"/>
                  </a:lnTo>
                  <a:lnTo>
                    <a:pt x="283" y="641"/>
                  </a:lnTo>
                  <a:lnTo>
                    <a:pt x="286" y="639"/>
                  </a:lnTo>
                  <a:lnTo>
                    <a:pt x="286" y="638"/>
                  </a:lnTo>
                  <a:lnTo>
                    <a:pt x="284" y="638"/>
                  </a:lnTo>
                  <a:lnTo>
                    <a:pt x="283" y="638"/>
                  </a:lnTo>
                  <a:lnTo>
                    <a:pt x="281" y="636"/>
                  </a:lnTo>
                  <a:lnTo>
                    <a:pt x="280" y="635"/>
                  </a:lnTo>
                  <a:lnTo>
                    <a:pt x="278" y="632"/>
                  </a:lnTo>
                  <a:lnTo>
                    <a:pt x="280" y="630"/>
                  </a:lnTo>
                  <a:lnTo>
                    <a:pt x="284" y="627"/>
                  </a:lnTo>
                  <a:lnTo>
                    <a:pt x="286" y="625"/>
                  </a:lnTo>
                  <a:lnTo>
                    <a:pt x="284" y="624"/>
                  </a:lnTo>
                  <a:lnTo>
                    <a:pt x="283" y="627"/>
                  </a:lnTo>
                  <a:lnTo>
                    <a:pt x="280" y="629"/>
                  </a:lnTo>
                  <a:lnTo>
                    <a:pt x="278" y="625"/>
                  </a:lnTo>
                  <a:lnTo>
                    <a:pt x="278" y="624"/>
                  </a:lnTo>
                  <a:lnTo>
                    <a:pt x="277" y="621"/>
                  </a:lnTo>
                  <a:lnTo>
                    <a:pt x="278" y="618"/>
                  </a:lnTo>
                  <a:lnTo>
                    <a:pt x="277" y="616"/>
                  </a:lnTo>
                  <a:lnTo>
                    <a:pt x="278" y="615"/>
                  </a:lnTo>
                  <a:lnTo>
                    <a:pt x="280" y="616"/>
                  </a:lnTo>
                  <a:lnTo>
                    <a:pt x="281" y="616"/>
                  </a:lnTo>
                  <a:lnTo>
                    <a:pt x="283" y="615"/>
                  </a:lnTo>
                  <a:lnTo>
                    <a:pt x="289" y="613"/>
                  </a:lnTo>
                  <a:lnTo>
                    <a:pt x="293" y="615"/>
                  </a:lnTo>
                  <a:lnTo>
                    <a:pt x="295" y="615"/>
                  </a:lnTo>
                  <a:lnTo>
                    <a:pt x="297" y="613"/>
                  </a:lnTo>
                  <a:lnTo>
                    <a:pt x="300" y="613"/>
                  </a:lnTo>
                  <a:lnTo>
                    <a:pt x="301" y="615"/>
                  </a:lnTo>
                  <a:lnTo>
                    <a:pt x="301" y="615"/>
                  </a:lnTo>
                  <a:lnTo>
                    <a:pt x="301" y="618"/>
                  </a:lnTo>
                  <a:lnTo>
                    <a:pt x="303" y="618"/>
                  </a:lnTo>
                  <a:lnTo>
                    <a:pt x="303" y="618"/>
                  </a:lnTo>
                  <a:lnTo>
                    <a:pt x="303" y="616"/>
                  </a:lnTo>
                  <a:lnTo>
                    <a:pt x="303" y="615"/>
                  </a:lnTo>
                  <a:lnTo>
                    <a:pt x="309" y="612"/>
                  </a:lnTo>
                  <a:lnTo>
                    <a:pt x="309" y="612"/>
                  </a:lnTo>
                  <a:lnTo>
                    <a:pt x="307" y="612"/>
                  </a:lnTo>
                  <a:lnTo>
                    <a:pt x="306" y="609"/>
                  </a:lnTo>
                  <a:lnTo>
                    <a:pt x="307" y="606"/>
                  </a:lnTo>
                  <a:lnTo>
                    <a:pt x="307" y="606"/>
                  </a:lnTo>
                  <a:lnTo>
                    <a:pt x="306" y="607"/>
                  </a:lnTo>
                  <a:lnTo>
                    <a:pt x="306" y="610"/>
                  </a:lnTo>
                  <a:lnTo>
                    <a:pt x="306" y="612"/>
                  </a:lnTo>
                  <a:lnTo>
                    <a:pt x="306" y="612"/>
                  </a:lnTo>
                  <a:lnTo>
                    <a:pt x="304" y="613"/>
                  </a:lnTo>
                  <a:lnTo>
                    <a:pt x="301" y="613"/>
                  </a:lnTo>
                  <a:lnTo>
                    <a:pt x="300" y="612"/>
                  </a:lnTo>
                  <a:lnTo>
                    <a:pt x="298" y="612"/>
                  </a:lnTo>
                  <a:lnTo>
                    <a:pt x="297" y="612"/>
                  </a:lnTo>
                  <a:lnTo>
                    <a:pt x="298" y="610"/>
                  </a:lnTo>
                  <a:lnTo>
                    <a:pt x="297" y="610"/>
                  </a:lnTo>
                  <a:lnTo>
                    <a:pt x="297" y="610"/>
                  </a:lnTo>
                  <a:lnTo>
                    <a:pt x="295" y="613"/>
                  </a:lnTo>
                  <a:lnTo>
                    <a:pt x="295" y="613"/>
                  </a:lnTo>
                  <a:lnTo>
                    <a:pt x="290" y="613"/>
                  </a:lnTo>
                  <a:lnTo>
                    <a:pt x="286" y="613"/>
                  </a:lnTo>
                  <a:lnTo>
                    <a:pt x="283" y="615"/>
                  </a:lnTo>
                  <a:lnTo>
                    <a:pt x="281" y="615"/>
                  </a:lnTo>
                  <a:lnTo>
                    <a:pt x="278" y="612"/>
                  </a:lnTo>
                  <a:lnTo>
                    <a:pt x="278" y="610"/>
                  </a:lnTo>
                  <a:lnTo>
                    <a:pt x="277" y="607"/>
                  </a:lnTo>
                  <a:lnTo>
                    <a:pt x="277" y="606"/>
                  </a:lnTo>
                  <a:lnTo>
                    <a:pt x="280" y="606"/>
                  </a:lnTo>
                  <a:lnTo>
                    <a:pt x="280" y="606"/>
                  </a:lnTo>
                  <a:lnTo>
                    <a:pt x="281" y="605"/>
                  </a:lnTo>
                  <a:lnTo>
                    <a:pt x="281" y="605"/>
                  </a:lnTo>
                  <a:lnTo>
                    <a:pt x="280" y="603"/>
                  </a:lnTo>
                  <a:lnTo>
                    <a:pt x="278" y="602"/>
                  </a:lnTo>
                  <a:lnTo>
                    <a:pt x="277" y="602"/>
                  </a:lnTo>
                  <a:lnTo>
                    <a:pt x="277" y="599"/>
                  </a:lnTo>
                  <a:lnTo>
                    <a:pt x="277" y="597"/>
                  </a:lnTo>
                  <a:lnTo>
                    <a:pt x="277" y="596"/>
                  </a:lnTo>
                  <a:lnTo>
                    <a:pt x="277" y="594"/>
                  </a:lnTo>
                  <a:lnTo>
                    <a:pt x="278" y="594"/>
                  </a:lnTo>
                  <a:lnTo>
                    <a:pt x="283" y="594"/>
                  </a:lnTo>
                  <a:lnTo>
                    <a:pt x="287" y="596"/>
                  </a:lnTo>
                  <a:lnTo>
                    <a:pt x="290" y="597"/>
                  </a:lnTo>
                  <a:lnTo>
                    <a:pt x="295" y="597"/>
                  </a:lnTo>
                  <a:lnTo>
                    <a:pt x="298" y="596"/>
                  </a:lnTo>
                  <a:lnTo>
                    <a:pt x="298" y="594"/>
                  </a:lnTo>
                  <a:lnTo>
                    <a:pt x="295" y="596"/>
                  </a:lnTo>
                  <a:lnTo>
                    <a:pt x="292" y="596"/>
                  </a:lnTo>
                  <a:lnTo>
                    <a:pt x="286" y="594"/>
                  </a:lnTo>
                  <a:lnTo>
                    <a:pt x="283" y="593"/>
                  </a:lnTo>
                  <a:lnTo>
                    <a:pt x="281" y="594"/>
                  </a:lnTo>
                  <a:lnTo>
                    <a:pt x="280" y="593"/>
                  </a:lnTo>
                  <a:lnTo>
                    <a:pt x="278" y="590"/>
                  </a:lnTo>
                  <a:lnTo>
                    <a:pt x="280" y="587"/>
                  </a:lnTo>
                  <a:lnTo>
                    <a:pt x="280" y="587"/>
                  </a:lnTo>
                  <a:lnTo>
                    <a:pt x="281" y="587"/>
                  </a:lnTo>
                  <a:lnTo>
                    <a:pt x="281" y="587"/>
                  </a:lnTo>
                  <a:lnTo>
                    <a:pt x="283" y="587"/>
                  </a:lnTo>
                  <a:lnTo>
                    <a:pt x="283" y="584"/>
                  </a:lnTo>
                  <a:lnTo>
                    <a:pt x="284" y="584"/>
                  </a:lnTo>
                  <a:lnTo>
                    <a:pt x="286" y="581"/>
                  </a:lnTo>
                  <a:lnTo>
                    <a:pt x="287" y="581"/>
                  </a:lnTo>
                  <a:lnTo>
                    <a:pt x="289" y="581"/>
                  </a:lnTo>
                  <a:lnTo>
                    <a:pt x="289" y="581"/>
                  </a:lnTo>
                  <a:lnTo>
                    <a:pt x="290" y="581"/>
                  </a:lnTo>
                  <a:lnTo>
                    <a:pt x="290" y="581"/>
                  </a:lnTo>
                  <a:lnTo>
                    <a:pt x="292" y="581"/>
                  </a:lnTo>
                  <a:lnTo>
                    <a:pt x="297" y="581"/>
                  </a:lnTo>
                  <a:lnTo>
                    <a:pt x="297" y="581"/>
                  </a:lnTo>
                  <a:lnTo>
                    <a:pt x="298" y="578"/>
                  </a:lnTo>
                  <a:lnTo>
                    <a:pt x="295" y="581"/>
                  </a:lnTo>
                  <a:lnTo>
                    <a:pt x="293" y="581"/>
                  </a:lnTo>
                  <a:lnTo>
                    <a:pt x="292" y="581"/>
                  </a:lnTo>
                  <a:lnTo>
                    <a:pt x="290" y="581"/>
                  </a:lnTo>
                  <a:lnTo>
                    <a:pt x="292" y="578"/>
                  </a:lnTo>
                  <a:lnTo>
                    <a:pt x="292" y="578"/>
                  </a:lnTo>
                  <a:lnTo>
                    <a:pt x="293" y="576"/>
                  </a:lnTo>
                  <a:lnTo>
                    <a:pt x="293" y="576"/>
                  </a:lnTo>
                  <a:lnTo>
                    <a:pt x="295" y="576"/>
                  </a:lnTo>
                  <a:lnTo>
                    <a:pt x="297" y="576"/>
                  </a:lnTo>
                  <a:lnTo>
                    <a:pt x="298" y="575"/>
                  </a:lnTo>
                  <a:lnTo>
                    <a:pt x="301" y="576"/>
                  </a:lnTo>
                  <a:lnTo>
                    <a:pt x="306" y="576"/>
                  </a:lnTo>
                  <a:lnTo>
                    <a:pt x="309" y="578"/>
                  </a:lnTo>
                  <a:lnTo>
                    <a:pt x="309" y="578"/>
                  </a:lnTo>
                  <a:lnTo>
                    <a:pt x="310" y="578"/>
                  </a:lnTo>
                  <a:lnTo>
                    <a:pt x="310" y="576"/>
                  </a:lnTo>
                  <a:lnTo>
                    <a:pt x="309" y="576"/>
                  </a:lnTo>
                  <a:lnTo>
                    <a:pt x="309" y="575"/>
                  </a:lnTo>
                  <a:lnTo>
                    <a:pt x="309" y="575"/>
                  </a:lnTo>
                  <a:lnTo>
                    <a:pt x="312" y="573"/>
                  </a:lnTo>
                  <a:lnTo>
                    <a:pt x="315" y="573"/>
                  </a:lnTo>
                  <a:lnTo>
                    <a:pt x="315" y="572"/>
                  </a:lnTo>
                  <a:lnTo>
                    <a:pt x="307" y="573"/>
                  </a:lnTo>
                  <a:lnTo>
                    <a:pt x="304" y="572"/>
                  </a:lnTo>
                  <a:lnTo>
                    <a:pt x="303" y="572"/>
                  </a:lnTo>
                  <a:lnTo>
                    <a:pt x="303" y="573"/>
                  </a:lnTo>
                  <a:lnTo>
                    <a:pt x="300" y="573"/>
                  </a:lnTo>
                  <a:lnTo>
                    <a:pt x="298" y="573"/>
                  </a:lnTo>
                  <a:lnTo>
                    <a:pt x="300" y="572"/>
                  </a:lnTo>
                  <a:lnTo>
                    <a:pt x="301" y="569"/>
                  </a:lnTo>
                  <a:lnTo>
                    <a:pt x="301" y="567"/>
                  </a:lnTo>
                  <a:lnTo>
                    <a:pt x="303" y="567"/>
                  </a:lnTo>
                  <a:lnTo>
                    <a:pt x="307" y="566"/>
                  </a:lnTo>
                  <a:lnTo>
                    <a:pt x="309" y="563"/>
                  </a:lnTo>
                  <a:lnTo>
                    <a:pt x="310" y="563"/>
                  </a:lnTo>
                  <a:lnTo>
                    <a:pt x="310" y="563"/>
                  </a:lnTo>
                  <a:lnTo>
                    <a:pt x="312" y="563"/>
                  </a:lnTo>
                  <a:lnTo>
                    <a:pt x="315" y="563"/>
                  </a:lnTo>
                  <a:lnTo>
                    <a:pt x="316" y="566"/>
                  </a:lnTo>
                  <a:lnTo>
                    <a:pt x="318" y="567"/>
                  </a:lnTo>
                  <a:lnTo>
                    <a:pt x="322" y="570"/>
                  </a:lnTo>
                  <a:lnTo>
                    <a:pt x="322" y="569"/>
                  </a:lnTo>
                  <a:lnTo>
                    <a:pt x="318" y="564"/>
                  </a:lnTo>
                  <a:lnTo>
                    <a:pt x="318" y="564"/>
                  </a:lnTo>
                  <a:lnTo>
                    <a:pt x="316" y="561"/>
                  </a:lnTo>
                  <a:lnTo>
                    <a:pt x="316" y="560"/>
                  </a:lnTo>
                  <a:lnTo>
                    <a:pt x="318" y="558"/>
                  </a:lnTo>
                  <a:lnTo>
                    <a:pt x="321" y="557"/>
                  </a:lnTo>
                  <a:lnTo>
                    <a:pt x="322" y="557"/>
                  </a:lnTo>
                  <a:lnTo>
                    <a:pt x="322" y="555"/>
                  </a:lnTo>
                  <a:lnTo>
                    <a:pt x="321" y="552"/>
                  </a:lnTo>
                  <a:lnTo>
                    <a:pt x="319" y="552"/>
                  </a:lnTo>
                  <a:lnTo>
                    <a:pt x="319" y="552"/>
                  </a:lnTo>
                  <a:lnTo>
                    <a:pt x="319" y="552"/>
                  </a:lnTo>
                  <a:lnTo>
                    <a:pt x="319" y="549"/>
                  </a:lnTo>
                  <a:lnTo>
                    <a:pt x="321" y="549"/>
                  </a:lnTo>
                  <a:lnTo>
                    <a:pt x="322" y="549"/>
                  </a:lnTo>
                  <a:lnTo>
                    <a:pt x="324" y="547"/>
                  </a:lnTo>
                  <a:lnTo>
                    <a:pt x="328" y="549"/>
                  </a:lnTo>
                  <a:lnTo>
                    <a:pt x="328" y="549"/>
                  </a:lnTo>
                  <a:lnTo>
                    <a:pt x="327" y="552"/>
                  </a:lnTo>
                  <a:lnTo>
                    <a:pt x="327" y="552"/>
                  </a:lnTo>
                  <a:lnTo>
                    <a:pt x="328" y="552"/>
                  </a:lnTo>
                  <a:lnTo>
                    <a:pt x="330" y="549"/>
                  </a:lnTo>
                  <a:lnTo>
                    <a:pt x="333" y="549"/>
                  </a:lnTo>
                  <a:lnTo>
                    <a:pt x="335" y="549"/>
                  </a:lnTo>
                  <a:lnTo>
                    <a:pt x="335" y="549"/>
                  </a:lnTo>
                  <a:lnTo>
                    <a:pt x="336" y="552"/>
                  </a:lnTo>
                  <a:lnTo>
                    <a:pt x="338" y="552"/>
                  </a:lnTo>
                  <a:lnTo>
                    <a:pt x="338" y="552"/>
                  </a:lnTo>
                  <a:lnTo>
                    <a:pt x="339" y="555"/>
                  </a:lnTo>
                  <a:lnTo>
                    <a:pt x="339" y="555"/>
                  </a:lnTo>
                  <a:lnTo>
                    <a:pt x="339" y="552"/>
                  </a:lnTo>
                  <a:lnTo>
                    <a:pt x="341" y="552"/>
                  </a:lnTo>
                  <a:lnTo>
                    <a:pt x="344" y="552"/>
                  </a:lnTo>
                  <a:lnTo>
                    <a:pt x="347" y="552"/>
                  </a:lnTo>
                  <a:lnTo>
                    <a:pt x="347" y="552"/>
                  </a:lnTo>
                  <a:lnTo>
                    <a:pt x="348" y="552"/>
                  </a:lnTo>
                  <a:lnTo>
                    <a:pt x="347" y="549"/>
                  </a:lnTo>
                  <a:lnTo>
                    <a:pt x="347" y="549"/>
                  </a:lnTo>
                  <a:lnTo>
                    <a:pt x="348" y="549"/>
                  </a:lnTo>
                  <a:lnTo>
                    <a:pt x="348" y="547"/>
                  </a:lnTo>
                  <a:lnTo>
                    <a:pt x="350" y="546"/>
                  </a:lnTo>
                  <a:lnTo>
                    <a:pt x="353" y="546"/>
                  </a:lnTo>
                  <a:lnTo>
                    <a:pt x="354" y="544"/>
                  </a:lnTo>
                  <a:lnTo>
                    <a:pt x="356" y="543"/>
                  </a:lnTo>
                  <a:lnTo>
                    <a:pt x="356" y="543"/>
                  </a:lnTo>
                  <a:lnTo>
                    <a:pt x="354" y="541"/>
                  </a:lnTo>
                  <a:lnTo>
                    <a:pt x="354" y="541"/>
                  </a:lnTo>
                  <a:lnTo>
                    <a:pt x="353" y="541"/>
                  </a:lnTo>
                  <a:lnTo>
                    <a:pt x="354" y="540"/>
                  </a:lnTo>
                  <a:lnTo>
                    <a:pt x="357" y="538"/>
                  </a:lnTo>
                  <a:lnTo>
                    <a:pt x="356" y="537"/>
                  </a:lnTo>
                  <a:lnTo>
                    <a:pt x="354" y="537"/>
                  </a:lnTo>
                  <a:lnTo>
                    <a:pt x="354" y="537"/>
                  </a:lnTo>
                  <a:lnTo>
                    <a:pt x="351" y="538"/>
                  </a:lnTo>
                  <a:lnTo>
                    <a:pt x="350" y="540"/>
                  </a:lnTo>
                  <a:lnTo>
                    <a:pt x="351" y="541"/>
                  </a:lnTo>
                  <a:lnTo>
                    <a:pt x="351" y="543"/>
                  </a:lnTo>
                  <a:lnTo>
                    <a:pt x="350" y="544"/>
                  </a:lnTo>
                  <a:lnTo>
                    <a:pt x="344" y="549"/>
                  </a:lnTo>
                  <a:lnTo>
                    <a:pt x="339" y="552"/>
                  </a:lnTo>
                  <a:lnTo>
                    <a:pt x="338" y="552"/>
                  </a:lnTo>
                  <a:lnTo>
                    <a:pt x="338" y="549"/>
                  </a:lnTo>
                  <a:lnTo>
                    <a:pt x="336" y="549"/>
                  </a:lnTo>
                  <a:lnTo>
                    <a:pt x="336" y="546"/>
                  </a:lnTo>
                  <a:lnTo>
                    <a:pt x="335" y="546"/>
                  </a:lnTo>
                  <a:lnTo>
                    <a:pt x="333" y="547"/>
                  </a:lnTo>
                  <a:lnTo>
                    <a:pt x="333" y="546"/>
                  </a:lnTo>
                  <a:lnTo>
                    <a:pt x="335" y="544"/>
                  </a:lnTo>
                  <a:lnTo>
                    <a:pt x="335" y="541"/>
                  </a:lnTo>
                  <a:lnTo>
                    <a:pt x="338" y="540"/>
                  </a:lnTo>
                  <a:lnTo>
                    <a:pt x="338" y="538"/>
                  </a:lnTo>
                  <a:lnTo>
                    <a:pt x="339" y="535"/>
                  </a:lnTo>
                  <a:lnTo>
                    <a:pt x="342" y="534"/>
                  </a:lnTo>
                  <a:lnTo>
                    <a:pt x="345" y="526"/>
                  </a:lnTo>
                  <a:lnTo>
                    <a:pt x="348" y="525"/>
                  </a:lnTo>
                  <a:lnTo>
                    <a:pt x="350" y="522"/>
                  </a:lnTo>
                  <a:lnTo>
                    <a:pt x="353" y="520"/>
                  </a:lnTo>
                  <a:lnTo>
                    <a:pt x="354" y="517"/>
                  </a:lnTo>
                  <a:lnTo>
                    <a:pt x="356" y="517"/>
                  </a:lnTo>
                  <a:lnTo>
                    <a:pt x="357" y="517"/>
                  </a:lnTo>
                  <a:lnTo>
                    <a:pt x="359" y="515"/>
                  </a:lnTo>
                  <a:lnTo>
                    <a:pt x="357" y="515"/>
                  </a:lnTo>
                  <a:lnTo>
                    <a:pt x="356" y="515"/>
                  </a:lnTo>
                  <a:lnTo>
                    <a:pt x="354" y="517"/>
                  </a:lnTo>
                  <a:lnTo>
                    <a:pt x="354" y="514"/>
                  </a:lnTo>
                  <a:lnTo>
                    <a:pt x="356" y="512"/>
                  </a:lnTo>
                  <a:lnTo>
                    <a:pt x="357" y="511"/>
                  </a:lnTo>
                  <a:lnTo>
                    <a:pt x="365" y="505"/>
                  </a:lnTo>
                  <a:lnTo>
                    <a:pt x="366" y="505"/>
                  </a:lnTo>
                  <a:lnTo>
                    <a:pt x="366" y="506"/>
                  </a:lnTo>
                  <a:lnTo>
                    <a:pt x="369" y="506"/>
                  </a:lnTo>
                  <a:lnTo>
                    <a:pt x="372" y="503"/>
                  </a:lnTo>
                  <a:lnTo>
                    <a:pt x="374" y="500"/>
                  </a:lnTo>
                  <a:lnTo>
                    <a:pt x="374" y="500"/>
                  </a:lnTo>
                  <a:lnTo>
                    <a:pt x="372" y="502"/>
                  </a:lnTo>
                  <a:lnTo>
                    <a:pt x="369" y="503"/>
                  </a:lnTo>
                  <a:lnTo>
                    <a:pt x="368" y="505"/>
                  </a:lnTo>
                  <a:lnTo>
                    <a:pt x="368" y="503"/>
                  </a:lnTo>
                  <a:lnTo>
                    <a:pt x="368" y="503"/>
                  </a:lnTo>
                  <a:lnTo>
                    <a:pt x="366" y="502"/>
                  </a:lnTo>
                  <a:lnTo>
                    <a:pt x="366" y="502"/>
                  </a:lnTo>
                  <a:lnTo>
                    <a:pt x="365" y="502"/>
                  </a:lnTo>
                  <a:lnTo>
                    <a:pt x="365" y="499"/>
                  </a:lnTo>
                  <a:lnTo>
                    <a:pt x="366" y="496"/>
                  </a:lnTo>
                  <a:lnTo>
                    <a:pt x="366" y="493"/>
                  </a:lnTo>
                  <a:lnTo>
                    <a:pt x="368" y="491"/>
                  </a:lnTo>
                  <a:lnTo>
                    <a:pt x="371" y="485"/>
                  </a:lnTo>
                  <a:lnTo>
                    <a:pt x="371" y="484"/>
                  </a:lnTo>
                  <a:lnTo>
                    <a:pt x="374" y="482"/>
                  </a:lnTo>
                  <a:lnTo>
                    <a:pt x="376" y="482"/>
                  </a:lnTo>
                  <a:lnTo>
                    <a:pt x="376" y="482"/>
                  </a:lnTo>
                  <a:lnTo>
                    <a:pt x="376" y="479"/>
                  </a:lnTo>
                  <a:lnTo>
                    <a:pt x="372" y="477"/>
                  </a:lnTo>
                  <a:lnTo>
                    <a:pt x="372" y="477"/>
                  </a:lnTo>
                  <a:lnTo>
                    <a:pt x="380" y="474"/>
                  </a:lnTo>
                  <a:lnTo>
                    <a:pt x="383" y="474"/>
                  </a:lnTo>
                  <a:lnTo>
                    <a:pt x="385" y="473"/>
                  </a:lnTo>
                  <a:lnTo>
                    <a:pt x="386" y="473"/>
                  </a:lnTo>
                  <a:lnTo>
                    <a:pt x="388" y="471"/>
                  </a:lnTo>
                  <a:lnTo>
                    <a:pt x="388" y="470"/>
                  </a:lnTo>
                  <a:lnTo>
                    <a:pt x="383" y="471"/>
                  </a:lnTo>
                  <a:lnTo>
                    <a:pt x="382" y="473"/>
                  </a:lnTo>
                  <a:lnTo>
                    <a:pt x="380" y="473"/>
                  </a:lnTo>
                  <a:lnTo>
                    <a:pt x="380" y="473"/>
                  </a:lnTo>
                  <a:lnTo>
                    <a:pt x="377" y="473"/>
                  </a:lnTo>
                  <a:lnTo>
                    <a:pt x="377" y="467"/>
                  </a:lnTo>
                  <a:lnTo>
                    <a:pt x="377" y="464"/>
                  </a:lnTo>
                  <a:lnTo>
                    <a:pt x="379" y="464"/>
                  </a:lnTo>
                  <a:lnTo>
                    <a:pt x="379" y="461"/>
                  </a:lnTo>
                  <a:lnTo>
                    <a:pt x="380" y="459"/>
                  </a:lnTo>
                  <a:lnTo>
                    <a:pt x="382" y="458"/>
                  </a:lnTo>
                  <a:lnTo>
                    <a:pt x="382" y="458"/>
                  </a:lnTo>
                  <a:lnTo>
                    <a:pt x="383" y="456"/>
                  </a:lnTo>
                  <a:lnTo>
                    <a:pt x="385" y="456"/>
                  </a:lnTo>
                  <a:lnTo>
                    <a:pt x="388" y="456"/>
                  </a:lnTo>
                  <a:lnTo>
                    <a:pt x="386" y="455"/>
                  </a:lnTo>
                  <a:lnTo>
                    <a:pt x="385" y="453"/>
                  </a:lnTo>
                  <a:lnTo>
                    <a:pt x="383" y="452"/>
                  </a:lnTo>
                  <a:lnTo>
                    <a:pt x="385" y="452"/>
                  </a:lnTo>
                  <a:lnTo>
                    <a:pt x="386" y="450"/>
                  </a:lnTo>
                  <a:lnTo>
                    <a:pt x="386" y="450"/>
                  </a:lnTo>
                  <a:lnTo>
                    <a:pt x="388" y="447"/>
                  </a:lnTo>
                  <a:lnTo>
                    <a:pt x="389" y="446"/>
                  </a:lnTo>
                  <a:lnTo>
                    <a:pt x="391" y="446"/>
                  </a:lnTo>
                  <a:lnTo>
                    <a:pt x="392" y="444"/>
                  </a:lnTo>
                  <a:lnTo>
                    <a:pt x="394" y="444"/>
                  </a:lnTo>
                  <a:lnTo>
                    <a:pt x="395" y="444"/>
                  </a:lnTo>
                  <a:lnTo>
                    <a:pt x="397" y="442"/>
                  </a:lnTo>
                  <a:lnTo>
                    <a:pt x="406" y="442"/>
                  </a:lnTo>
                  <a:lnTo>
                    <a:pt x="406" y="441"/>
                  </a:lnTo>
                  <a:lnTo>
                    <a:pt x="404" y="441"/>
                  </a:lnTo>
                  <a:lnTo>
                    <a:pt x="398" y="441"/>
                  </a:lnTo>
                  <a:lnTo>
                    <a:pt x="395" y="441"/>
                  </a:lnTo>
                  <a:lnTo>
                    <a:pt x="394" y="441"/>
                  </a:lnTo>
                  <a:lnTo>
                    <a:pt x="394" y="441"/>
                  </a:lnTo>
                  <a:lnTo>
                    <a:pt x="394" y="439"/>
                  </a:lnTo>
                  <a:lnTo>
                    <a:pt x="394" y="438"/>
                  </a:lnTo>
                  <a:lnTo>
                    <a:pt x="395" y="436"/>
                  </a:lnTo>
                  <a:lnTo>
                    <a:pt x="397" y="433"/>
                  </a:lnTo>
                  <a:lnTo>
                    <a:pt x="400" y="430"/>
                  </a:lnTo>
                  <a:lnTo>
                    <a:pt x="401" y="432"/>
                  </a:lnTo>
                  <a:lnTo>
                    <a:pt x="403" y="433"/>
                  </a:lnTo>
                  <a:lnTo>
                    <a:pt x="404" y="433"/>
                  </a:lnTo>
                  <a:lnTo>
                    <a:pt x="406" y="435"/>
                  </a:lnTo>
                  <a:lnTo>
                    <a:pt x="407" y="438"/>
                  </a:lnTo>
                  <a:lnTo>
                    <a:pt x="407" y="438"/>
                  </a:lnTo>
                  <a:lnTo>
                    <a:pt x="407" y="435"/>
                  </a:lnTo>
                  <a:lnTo>
                    <a:pt x="409" y="432"/>
                  </a:lnTo>
                  <a:lnTo>
                    <a:pt x="407" y="432"/>
                  </a:lnTo>
                  <a:lnTo>
                    <a:pt x="406" y="433"/>
                  </a:lnTo>
                  <a:lnTo>
                    <a:pt x="404" y="432"/>
                  </a:lnTo>
                  <a:lnTo>
                    <a:pt x="403" y="430"/>
                  </a:lnTo>
                  <a:lnTo>
                    <a:pt x="403" y="429"/>
                  </a:lnTo>
                  <a:lnTo>
                    <a:pt x="403" y="427"/>
                  </a:lnTo>
                  <a:lnTo>
                    <a:pt x="404" y="426"/>
                  </a:lnTo>
                  <a:lnTo>
                    <a:pt x="404" y="424"/>
                  </a:lnTo>
                  <a:lnTo>
                    <a:pt x="400" y="427"/>
                  </a:lnTo>
                  <a:lnTo>
                    <a:pt x="398" y="427"/>
                  </a:lnTo>
                  <a:lnTo>
                    <a:pt x="397" y="427"/>
                  </a:lnTo>
                  <a:lnTo>
                    <a:pt x="398" y="426"/>
                  </a:lnTo>
                  <a:lnTo>
                    <a:pt x="398" y="423"/>
                  </a:lnTo>
                  <a:lnTo>
                    <a:pt x="401" y="418"/>
                  </a:lnTo>
                  <a:lnTo>
                    <a:pt x="401" y="418"/>
                  </a:lnTo>
                  <a:lnTo>
                    <a:pt x="403" y="418"/>
                  </a:lnTo>
                  <a:lnTo>
                    <a:pt x="404" y="420"/>
                  </a:lnTo>
                  <a:lnTo>
                    <a:pt x="406" y="420"/>
                  </a:lnTo>
                  <a:lnTo>
                    <a:pt x="407" y="418"/>
                  </a:lnTo>
                  <a:lnTo>
                    <a:pt x="407" y="418"/>
                  </a:lnTo>
                  <a:lnTo>
                    <a:pt x="404" y="417"/>
                  </a:lnTo>
                  <a:lnTo>
                    <a:pt x="404" y="415"/>
                  </a:lnTo>
                  <a:lnTo>
                    <a:pt x="404" y="415"/>
                  </a:lnTo>
                  <a:lnTo>
                    <a:pt x="406" y="414"/>
                  </a:lnTo>
                  <a:lnTo>
                    <a:pt x="407" y="412"/>
                  </a:lnTo>
                  <a:lnTo>
                    <a:pt x="410" y="411"/>
                  </a:lnTo>
                  <a:lnTo>
                    <a:pt x="412" y="409"/>
                  </a:lnTo>
                  <a:lnTo>
                    <a:pt x="414" y="411"/>
                  </a:lnTo>
                  <a:lnTo>
                    <a:pt x="414" y="411"/>
                  </a:lnTo>
                  <a:lnTo>
                    <a:pt x="414" y="417"/>
                  </a:lnTo>
                  <a:lnTo>
                    <a:pt x="415" y="421"/>
                  </a:lnTo>
                  <a:lnTo>
                    <a:pt x="417" y="421"/>
                  </a:lnTo>
                  <a:lnTo>
                    <a:pt x="415" y="417"/>
                  </a:lnTo>
                  <a:lnTo>
                    <a:pt x="417" y="417"/>
                  </a:lnTo>
                  <a:lnTo>
                    <a:pt x="417" y="415"/>
                  </a:lnTo>
                  <a:lnTo>
                    <a:pt x="417" y="414"/>
                  </a:lnTo>
                  <a:lnTo>
                    <a:pt x="417" y="414"/>
                  </a:lnTo>
                  <a:lnTo>
                    <a:pt x="415" y="412"/>
                  </a:lnTo>
                  <a:lnTo>
                    <a:pt x="415" y="407"/>
                  </a:lnTo>
                  <a:lnTo>
                    <a:pt x="415" y="406"/>
                  </a:lnTo>
                  <a:lnTo>
                    <a:pt x="417" y="404"/>
                  </a:lnTo>
                  <a:lnTo>
                    <a:pt x="420" y="403"/>
                  </a:lnTo>
                  <a:lnTo>
                    <a:pt x="423" y="406"/>
                  </a:lnTo>
                  <a:lnTo>
                    <a:pt x="424" y="406"/>
                  </a:lnTo>
                  <a:lnTo>
                    <a:pt x="426" y="404"/>
                  </a:lnTo>
                  <a:lnTo>
                    <a:pt x="429" y="403"/>
                  </a:lnTo>
                  <a:lnTo>
                    <a:pt x="430" y="403"/>
                  </a:lnTo>
                  <a:lnTo>
                    <a:pt x="432" y="403"/>
                  </a:lnTo>
                  <a:lnTo>
                    <a:pt x="432" y="403"/>
                  </a:lnTo>
                  <a:lnTo>
                    <a:pt x="430" y="401"/>
                  </a:lnTo>
                  <a:lnTo>
                    <a:pt x="430" y="401"/>
                  </a:lnTo>
                  <a:lnTo>
                    <a:pt x="430" y="401"/>
                  </a:lnTo>
                  <a:lnTo>
                    <a:pt x="427" y="401"/>
                  </a:lnTo>
                  <a:lnTo>
                    <a:pt x="420" y="401"/>
                  </a:lnTo>
                  <a:lnTo>
                    <a:pt x="418" y="401"/>
                  </a:lnTo>
                  <a:lnTo>
                    <a:pt x="418" y="400"/>
                  </a:lnTo>
                  <a:lnTo>
                    <a:pt x="420" y="397"/>
                  </a:lnTo>
                  <a:lnTo>
                    <a:pt x="420" y="397"/>
                  </a:lnTo>
                  <a:lnTo>
                    <a:pt x="423" y="394"/>
                  </a:lnTo>
                  <a:lnTo>
                    <a:pt x="426" y="394"/>
                  </a:lnTo>
                  <a:lnTo>
                    <a:pt x="429" y="391"/>
                  </a:lnTo>
                  <a:lnTo>
                    <a:pt x="430" y="388"/>
                  </a:lnTo>
                  <a:lnTo>
                    <a:pt x="432" y="383"/>
                  </a:lnTo>
                  <a:lnTo>
                    <a:pt x="433" y="380"/>
                  </a:lnTo>
                  <a:lnTo>
                    <a:pt x="438" y="379"/>
                  </a:lnTo>
                  <a:lnTo>
                    <a:pt x="438" y="377"/>
                  </a:lnTo>
                  <a:lnTo>
                    <a:pt x="438" y="376"/>
                  </a:lnTo>
                  <a:lnTo>
                    <a:pt x="438" y="373"/>
                  </a:lnTo>
                  <a:lnTo>
                    <a:pt x="439" y="368"/>
                  </a:lnTo>
                  <a:lnTo>
                    <a:pt x="439" y="368"/>
                  </a:lnTo>
                  <a:lnTo>
                    <a:pt x="441" y="366"/>
                  </a:lnTo>
                  <a:lnTo>
                    <a:pt x="441" y="368"/>
                  </a:lnTo>
                  <a:lnTo>
                    <a:pt x="442" y="371"/>
                  </a:lnTo>
                  <a:lnTo>
                    <a:pt x="445" y="373"/>
                  </a:lnTo>
                  <a:lnTo>
                    <a:pt x="447" y="373"/>
                  </a:lnTo>
                  <a:lnTo>
                    <a:pt x="448" y="373"/>
                  </a:lnTo>
                  <a:lnTo>
                    <a:pt x="445" y="371"/>
                  </a:lnTo>
                  <a:lnTo>
                    <a:pt x="444" y="368"/>
                  </a:lnTo>
                  <a:lnTo>
                    <a:pt x="444" y="366"/>
                  </a:lnTo>
                  <a:lnTo>
                    <a:pt x="445" y="365"/>
                  </a:lnTo>
                  <a:lnTo>
                    <a:pt x="447" y="365"/>
                  </a:lnTo>
                  <a:lnTo>
                    <a:pt x="447" y="365"/>
                  </a:lnTo>
                  <a:lnTo>
                    <a:pt x="448" y="363"/>
                  </a:lnTo>
                  <a:lnTo>
                    <a:pt x="450" y="363"/>
                  </a:lnTo>
                  <a:lnTo>
                    <a:pt x="450" y="362"/>
                  </a:lnTo>
                  <a:lnTo>
                    <a:pt x="450" y="360"/>
                  </a:lnTo>
                  <a:lnTo>
                    <a:pt x="453" y="357"/>
                  </a:lnTo>
                  <a:lnTo>
                    <a:pt x="459" y="356"/>
                  </a:lnTo>
                  <a:lnTo>
                    <a:pt x="459" y="356"/>
                  </a:lnTo>
                  <a:lnTo>
                    <a:pt x="459" y="362"/>
                  </a:lnTo>
                  <a:lnTo>
                    <a:pt x="459" y="366"/>
                  </a:lnTo>
                  <a:lnTo>
                    <a:pt x="459" y="369"/>
                  </a:lnTo>
                  <a:lnTo>
                    <a:pt x="459" y="366"/>
                  </a:lnTo>
                  <a:lnTo>
                    <a:pt x="459" y="359"/>
                  </a:lnTo>
                  <a:lnTo>
                    <a:pt x="462" y="354"/>
                  </a:lnTo>
                  <a:lnTo>
                    <a:pt x="462" y="353"/>
                  </a:lnTo>
                  <a:lnTo>
                    <a:pt x="465" y="353"/>
                  </a:lnTo>
                  <a:lnTo>
                    <a:pt x="465" y="351"/>
                  </a:lnTo>
                  <a:lnTo>
                    <a:pt x="465" y="350"/>
                  </a:lnTo>
                  <a:lnTo>
                    <a:pt x="465" y="351"/>
                  </a:lnTo>
                  <a:lnTo>
                    <a:pt x="468" y="353"/>
                  </a:lnTo>
                  <a:lnTo>
                    <a:pt x="465" y="360"/>
                  </a:lnTo>
                  <a:lnTo>
                    <a:pt x="465" y="362"/>
                  </a:lnTo>
                  <a:lnTo>
                    <a:pt x="465" y="365"/>
                  </a:lnTo>
                  <a:lnTo>
                    <a:pt x="462" y="371"/>
                  </a:lnTo>
                  <a:lnTo>
                    <a:pt x="462" y="373"/>
                  </a:lnTo>
                  <a:lnTo>
                    <a:pt x="462" y="371"/>
                  </a:lnTo>
                  <a:lnTo>
                    <a:pt x="465" y="371"/>
                  </a:lnTo>
                  <a:lnTo>
                    <a:pt x="468" y="365"/>
                  </a:lnTo>
                  <a:lnTo>
                    <a:pt x="471" y="365"/>
                  </a:lnTo>
                  <a:lnTo>
                    <a:pt x="471" y="365"/>
                  </a:lnTo>
                  <a:lnTo>
                    <a:pt x="471" y="363"/>
                  </a:lnTo>
                  <a:lnTo>
                    <a:pt x="468" y="362"/>
                  </a:lnTo>
                  <a:lnTo>
                    <a:pt x="468" y="359"/>
                  </a:lnTo>
                  <a:lnTo>
                    <a:pt x="468" y="354"/>
                  </a:lnTo>
                  <a:lnTo>
                    <a:pt x="471" y="351"/>
                  </a:lnTo>
                  <a:lnTo>
                    <a:pt x="471" y="351"/>
                  </a:lnTo>
                  <a:lnTo>
                    <a:pt x="474" y="351"/>
                  </a:lnTo>
                  <a:lnTo>
                    <a:pt x="474" y="353"/>
                  </a:lnTo>
                  <a:lnTo>
                    <a:pt x="477" y="353"/>
                  </a:lnTo>
                  <a:lnTo>
                    <a:pt x="477" y="348"/>
                  </a:lnTo>
                  <a:lnTo>
                    <a:pt x="480" y="348"/>
                  </a:lnTo>
                  <a:lnTo>
                    <a:pt x="481" y="351"/>
                  </a:lnTo>
                  <a:lnTo>
                    <a:pt x="484" y="353"/>
                  </a:lnTo>
                  <a:lnTo>
                    <a:pt x="486" y="356"/>
                  </a:lnTo>
                  <a:lnTo>
                    <a:pt x="486" y="354"/>
                  </a:lnTo>
                  <a:lnTo>
                    <a:pt x="486" y="348"/>
                  </a:lnTo>
                  <a:lnTo>
                    <a:pt x="484" y="347"/>
                  </a:lnTo>
                  <a:lnTo>
                    <a:pt x="483" y="345"/>
                  </a:lnTo>
                  <a:lnTo>
                    <a:pt x="480" y="342"/>
                  </a:lnTo>
                  <a:lnTo>
                    <a:pt x="477" y="341"/>
                  </a:lnTo>
                  <a:lnTo>
                    <a:pt x="477" y="341"/>
                  </a:lnTo>
                  <a:lnTo>
                    <a:pt x="481" y="339"/>
                  </a:lnTo>
                  <a:lnTo>
                    <a:pt x="484" y="341"/>
                  </a:lnTo>
                  <a:lnTo>
                    <a:pt x="487" y="338"/>
                  </a:lnTo>
                  <a:lnTo>
                    <a:pt x="487" y="339"/>
                  </a:lnTo>
                  <a:lnTo>
                    <a:pt x="489" y="338"/>
                  </a:lnTo>
                  <a:lnTo>
                    <a:pt x="490" y="339"/>
                  </a:lnTo>
                  <a:lnTo>
                    <a:pt x="492" y="339"/>
                  </a:lnTo>
                  <a:lnTo>
                    <a:pt x="492" y="336"/>
                  </a:lnTo>
                  <a:lnTo>
                    <a:pt x="495" y="335"/>
                  </a:lnTo>
                  <a:lnTo>
                    <a:pt x="498" y="336"/>
                  </a:lnTo>
                  <a:lnTo>
                    <a:pt x="498" y="338"/>
                  </a:lnTo>
                  <a:lnTo>
                    <a:pt x="499" y="341"/>
                  </a:lnTo>
                  <a:lnTo>
                    <a:pt x="499" y="345"/>
                  </a:lnTo>
                  <a:lnTo>
                    <a:pt x="501" y="347"/>
                  </a:lnTo>
                  <a:lnTo>
                    <a:pt x="502" y="348"/>
                  </a:lnTo>
                  <a:lnTo>
                    <a:pt x="504" y="350"/>
                  </a:lnTo>
                  <a:lnTo>
                    <a:pt x="504" y="348"/>
                  </a:lnTo>
                  <a:lnTo>
                    <a:pt x="502" y="347"/>
                  </a:lnTo>
                  <a:lnTo>
                    <a:pt x="502" y="345"/>
                  </a:lnTo>
                  <a:lnTo>
                    <a:pt x="502" y="341"/>
                  </a:lnTo>
                  <a:lnTo>
                    <a:pt x="504" y="339"/>
                  </a:lnTo>
                  <a:lnTo>
                    <a:pt x="507" y="335"/>
                  </a:lnTo>
                  <a:lnTo>
                    <a:pt x="510" y="331"/>
                  </a:lnTo>
                  <a:lnTo>
                    <a:pt x="511" y="331"/>
                  </a:lnTo>
                  <a:lnTo>
                    <a:pt x="514" y="324"/>
                  </a:lnTo>
                  <a:lnTo>
                    <a:pt x="516" y="322"/>
                  </a:lnTo>
                  <a:lnTo>
                    <a:pt x="516" y="322"/>
                  </a:lnTo>
                  <a:lnTo>
                    <a:pt x="516" y="321"/>
                  </a:lnTo>
                  <a:lnTo>
                    <a:pt x="514" y="321"/>
                  </a:lnTo>
                  <a:lnTo>
                    <a:pt x="514" y="318"/>
                  </a:lnTo>
                  <a:lnTo>
                    <a:pt x="516" y="316"/>
                  </a:lnTo>
                  <a:lnTo>
                    <a:pt x="519" y="312"/>
                  </a:lnTo>
                  <a:lnTo>
                    <a:pt x="520" y="312"/>
                  </a:lnTo>
                  <a:lnTo>
                    <a:pt x="522" y="313"/>
                  </a:lnTo>
                  <a:lnTo>
                    <a:pt x="523" y="315"/>
                  </a:lnTo>
                  <a:lnTo>
                    <a:pt x="525" y="316"/>
                  </a:lnTo>
                  <a:lnTo>
                    <a:pt x="526" y="318"/>
                  </a:lnTo>
                  <a:lnTo>
                    <a:pt x="528" y="318"/>
                  </a:lnTo>
                  <a:lnTo>
                    <a:pt x="528" y="316"/>
                  </a:lnTo>
                  <a:lnTo>
                    <a:pt x="528" y="315"/>
                  </a:lnTo>
                  <a:lnTo>
                    <a:pt x="532" y="315"/>
                  </a:lnTo>
                  <a:lnTo>
                    <a:pt x="532" y="316"/>
                  </a:lnTo>
                  <a:lnTo>
                    <a:pt x="533" y="316"/>
                  </a:lnTo>
                  <a:lnTo>
                    <a:pt x="533" y="318"/>
                  </a:lnTo>
                  <a:lnTo>
                    <a:pt x="533" y="318"/>
                  </a:lnTo>
                  <a:lnTo>
                    <a:pt x="532" y="319"/>
                  </a:lnTo>
                  <a:lnTo>
                    <a:pt x="530" y="324"/>
                  </a:lnTo>
                  <a:lnTo>
                    <a:pt x="526" y="328"/>
                  </a:lnTo>
                  <a:lnTo>
                    <a:pt x="526" y="330"/>
                  </a:lnTo>
                  <a:lnTo>
                    <a:pt x="525" y="336"/>
                  </a:lnTo>
                  <a:lnTo>
                    <a:pt x="523" y="341"/>
                  </a:lnTo>
                  <a:lnTo>
                    <a:pt x="523" y="344"/>
                  </a:lnTo>
                  <a:lnTo>
                    <a:pt x="523" y="345"/>
                  </a:lnTo>
                  <a:lnTo>
                    <a:pt x="526" y="344"/>
                  </a:lnTo>
                  <a:lnTo>
                    <a:pt x="528" y="341"/>
                  </a:lnTo>
                  <a:lnTo>
                    <a:pt x="530" y="336"/>
                  </a:lnTo>
                  <a:lnTo>
                    <a:pt x="536" y="325"/>
                  </a:lnTo>
                  <a:lnTo>
                    <a:pt x="539" y="319"/>
                  </a:lnTo>
                  <a:lnTo>
                    <a:pt x="542" y="315"/>
                  </a:lnTo>
                  <a:lnTo>
                    <a:pt x="544" y="313"/>
                  </a:lnTo>
                  <a:lnTo>
                    <a:pt x="545" y="318"/>
                  </a:lnTo>
                  <a:lnTo>
                    <a:pt x="544" y="321"/>
                  </a:lnTo>
                  <a:lnTo>
                    <a:pt x="544" y="324"/>
                  </a:lnTo>
                  <a:lnTo>
                    <a:pt x="544" y="325"/>
                  </a:lnTo>
                  <a:lnTo>
                    <a:pt x="544" y="328"/>
                  </a:lnTo>
                  <a:lnTo>
                    <a:pt x="544" y="330"/>
                  </a:lnTo>
                  <a:lnTo>
                    <a:pt x="544" y="331"/>
                  </a:lnTo>
                  <a:lnTo>
                    <a:pt x="544" y="333"/>
                  </a:lnTo>
                  <a:lnTo>
                    <a:pt x="544" y="333"/>
                  </a:lnTo>
                  <a:lnTo>
                    <a:pt x="548" y="330"/>
                  </a:lnTo>
                  <a:lnTo>
                    <a:pt x="550" y="327"/>
                  </a:lnTo>
                  <a:lnTo>
                    <a:pt x="550" y="324"/>
                  </a:lnTo>
                  <a:lnTo>
                    <a:pt x="551" y="321"/>
                  </a:lnTo>
                  <a:lnTo>
                    <a:pt x="553" y="319"/>
                  </a:lnTo>
                  <a:lnTo>
                    <a:pt x="554" y="319"/>
                  </a:lnTo>
                  <a:lnTo>
                    <a:pt x="556" y="318"/>
                  </a:lnTo>
                  <a:lnTo>
                    <a:pt x="551" y="315"/>
                  </a:lnTo>
                  <a:lnTo>
                    <a:pt x="551" y="313"/>
                  </a:lnTo>
                  <a:lnTo>
                    <a:pt x="553" y="312"/>
                  </a:lnTo>
                  <a:lnTo>
                    <a:pt x="556" y="309"/>
                  </a:lnTo>
                  <a:lnTo>
                    <a:pt x="557" y="309"/>
                  </a:lnTo>
                  <a:lnTo>
                    <a:pt x="559" y="309"/>
                  </a:lnTo>
                  <a:lnTo>
                    <a:pt x="562" y="310"/>
                  </a:lnTo>
                  <a:lnTo>
                    <a:pt x="565" y="313"/>
                  </a:lnTo>
                  <a:lnTo>
                    <a:pt x="565" y="316"/>
                  </a:lnTo>
                  <a:lnTo>
                    <a:pt x="565" y="318"/>
                  </a:lnTo>
                  <a:lnTo>
                    <a:pt x="563" y="319"/>
                  </a:lnTo>
                  <a:lnTo>
                    <a:pt x="560" y="322"/>
                  </a:lnTo>
                  <a:lnTo>
                    <a:pt x="559" y="324"/>
                  </a:lnTo>
                  <a:lnTo>
                    <a:pt x="560" y="324"/>
                  </a:lnTo>
                  <a:lnTo>
                    <a:pt x="563" y="322"/>
                  </a:lnTo>
                  <a:lnTo>
                    <a:pt x="563" y="324"/>
                  </a:lnTo>
                  <a:lnTo>
                    <a:pt x="563" y="327"/>
                  </a:lnTo>
                  <a:lnTo>
                    <a:pt x="563" y="333"/>
                  </a:lnTo>
                  <a:lnTo>
                    <a:pt x="562" y="336"/>
                  </a:lnTo>
                  <a:lnTo>
                    <a:pt x="562" y="338"/>
                  </a:lnTo>
                  <a:lnTo>
                    <a:pt x="563" y="339"/>
                  </a:lnTo>
                  <a:lnTo>
                    <a:pt x="563" y="335"/>
                  </a:lnTo>
                  <a:lnTo>
                    <a:pt x="565" y="333"/>
                  </a:lnTo>
                  <a:lnTo>
                    <a:pt x="566" y="330"/>
                  </a:lnTo>
                  <a:lnTo>
                    <a:pt x="566" y="325"/>
                  </a:lnTo>
                  <a:lnTo>
                    <a:pt x="568" y="321"/>
                  </a:lnTo>
                  <a:lnTo>
                    <a:pt x="569" y="318"/>
                  </a:lnTo>
                  <a:lnTo>
                    <a:pt x="571" y="316"/>
                  </a:lnTo>
                  <a:lnTo>
                    <a:pt x="574" y="316"/>
                  </a:lnTo>
                  <a:lnTo>
                    <a:pt x="576" y="318"/>
                  </a:lnTo>
                  <a:lnTo>
                    <a:pt x="577" y="321"/>
                  </a:lnTo>
                  <a:lnTo>
                    <a:pt x="577" y="322"/>
                  </a:lnTo>
                  <a:lnTo>
                    <a:pt x="580" y="322"/>
                  </a:lnTo>
                  <a:lnTo>
                    <a:pt x="582" y="324"/>
                  </a:lnTo>
                  <a:lnTo>
                    <a:pt x="582" y="325"/>
                  </a:lnTo>
                  <a:lnTo>
                    <a:pt x="583" y="325"/>
                  </a:lnTo>
                  <a:lnTo>
                    <a:pt x="585" y="322"/>
                  </a:lnTo>
                  <a:lnTo>
                    <a:pt x="586" y="322"/>
                  </a:lnTo>
                  <a:lnTo>
                    <a:pt x="588" y="325"/>
                  </a:lnTo>
                  <a:lnTo>
                    <a:pt x="588" y="328"/>
                  </a:lnTo>
                  <a:lnTo>
                    <a:pt x="588" y="328"/>
                  </a:lnTo>
                  <a:lnTo>
                    <a:pt x="591" y="328"/>
                  </a:lnTo>
                  <a:lnTo>
                    <a:pt x="592" y="330"/>
                  </a:lnTo>
                  <a:lnTo>
                    <a:pt x="597" y="335"/>
                  </a:lnTo>
                  <a:lnTo>
                    <a:pt x="597" y="336"/>
                  </a:lnTo>
                  <a:lnTo>
                    <a:pt x="597" y="339"/>
                  </a:lnTo>
                  <a:lnTo>
                    <a:pt x="591" y="341"/>
                  </a:lnTo>
                  <a:lnTo>
                    <a:pt x="588" y="344"/>
                  </a:lnTo>
                  <a:lnTo>
                    <a:pt x="585" y="345"/>
                  </a:lnTo>
                  <a:lnTo>
                    <a:pt x="569" y="344"/>
                  </a:lnTo>
                  <a:lnTo>
                    <a:pt x="571" y="345"/>
                  </a:lnTo>
                  <a:lnTo>
                    <a:pt x="580" y="350"/>
                  </a:lnTo>
                  <a:lnTo>
                    <a:pt x="580" y="351"/>
                  </a:lnTo>
                  <a:lnTo>
                    <a:pt x="580" y="353"/>
                  </a:lnTo>
                  <a:lnTo>
                    <a:pt x="580" y="354"/>
                  </a:lnTo>
                  <a:lnTo>
                    <a:pt x="580" y="356"/>
                  </a:lnTo>
                  <a:lnTo>
                    <a:pt x="582" y="357"/>
                  </a:lnTo>
                  <a:lnTo>
                    <a:pt x="583" y="359"/>
                  </a:lnTo>
                  <a:lnTo>
                    <a:pt x="585" y="357"/>
                  </a:lnTo>
                  <a:lnTo>
                    <a:pt x="586" y="359"/>
                  </a:lnTo>
                  <a:lnTo>
                    <a:pt x="588" y="357"/>
                  </a:lnTo>
                  <a:lnTo>
                    <a:pt x="588" y="354"/>
                  </a:lnTo>
                  <a:lnTo>
                    <a:pt x="588" y="353"/>
                  </a:lnTo>
                  <a:lnTo>
                    <a:pt x="589" y="354"/>
                  </a:lnTo>
                  <a:lnTo>
                    <a:pt x="591" y="357"/>
                  </a:lnTo>
                  <a:lnTo>
                    <a:pt x="591" y="359"/>
                  </a:lnTo>
                  <a:lnTo>
                    <a:pt x="591" y="356"/>
                  </a:lnTo>
                  <a:lnTo>
                    <a:pt x="592" y="356"/>
                  </a:lnTo>
                  <a:lnTo>
                    <a:pt x="594" y="356"/>
                  </a:lnTo>
                  <a:lnTo>
                    <a:pt x="595" y="356"/>
                  </a:lnTo>
                  <a:lnTo>
                    <a:pt x="598" y="357"/>
                  </a:lnTo>
                  <a:lnTo>
                    <a:pt x="603" y="359"/>
                  </a:lnTo>
                  <a:lnTo>
                    <a:pt x="604" y="359"/>
                  </a:lnTo>
                  <a:lnTo>
                    <a:pt x="606" y="359"/>
                  </a:lnTo>
                  <a:lnTo>
                    <a:pt x="607" y="356"/>
                  </a:lnTo>
                  <a:lnTo>
                    <a:pt x="607" y="354"/>
                  </a:lnTo>
                  <a:lnTo>
                    <a:pt x="609" y="356"/>
                  </a:lnTo>
                  <a:lnTo>
                    <a:pt x="611" y="354"/>
                  </a:lnTo>
                  <a:lnTo>
                    <a:pt x="609" y="351"/>
                  </a:lnTo>
                  <a:lnTo>
                    <a:pt x="609" y="350"/>
                  </a:lnTo>
                  <a:lnTo>
                    <a:pt x="615" y="353"/>
                  </a:lnTo>
                  <a:lnTo>
                    <a:pt x="617" y="356"/>
                  </a:lnTo>
                  <a:lnTo>
                    <a:pt x="621" y="357"/>
                  </a:lnTo>
                  <a:lnTo>
                    <a:pt x="623" y="359"/>
                  </a:lnTo>
                  <a:lnTo>
                    <a:pt x="623" y="360"/>
                  </a:lnTo>
                  <a:lnTo>
                    <a:pt x="621" y="362"/>
                  </a:lnTo>
                  <a:lnTo>
                    <a:pt x="621" y="362"/>
                  </a:lnTo>
                  <a:lnTo>
                    <a:pt x="620" y="362"/>
                  </a:lnTo>
                  <a:lnTo>
                    <a:pt x="612" y="360"/>
                  </a:lnTo>
                  <a:lnTo>
                    <a:pt x="611" y="362"/>
                  </a:lnTo>
                  <a:lnTo>
                    <a:pt x="612" y="363"/>
                  </a:lnTo>
                  <a:lnTo>
                    <a:pt x="614" y="365"/>
                  </a:lnTo>
                  <a:lnTo>
                    <a:pt x="614" y="366"/>
                  </a:lnTo>
                  <a:lnTo>
                    <a:pt x="618" y="366"/>
                  </a:lnTo>
                  <a:lnTo>
                    <a:pt x="621" y="368"/>
                  </a:lnTo>
                  <a:lnTo>
                    <a:pt x="623" y="368"/>
                  </a:lnTo>
                  <a:lnTo>
                    <a:pt x="623" y="368"/>
                  </a:lnTo>
                  <a:lnTo>
                    <a:pt x="621" y="371"/>
                  </a:lnTo>
                  <a:lnTo>
                    <a:pt x="621" y="371"/>
                  </a:lnTo>
                  <a:lnTo>
                    <a:pt x="626" y="369"/>
                  </a:lnTo>
                  <a:lnTo>
                    <a:pt x="627" y="368"/>
                  </a:lnTo>
                  <a:lnTo>
                    <a:pt x="627" y="368"/>
                  </a:lnTo>
                  <a:lnTo>
                    <a:pt x="627" y="371"/>
                  </a:lnTo>
                  <a:lnTo>
                    <a:pt x="627" y="373"/>
                  </a:lnTo>
                  <a:lnTo>
                    <a:pt x="627" y="374"/>
                  </a:lnTo>
                  <a:lnTo>
                    <a:pt x="626" y="379"/>
                  </a:lnTo>
                  <a:lnTo>
                    <a:pt x="624" y="380"/>
                  </a:lnTo>
                  <a:lnTo>
                    <a:pt x="624" y="382"/>
                  </a:lnTo>
                  <a:lnTo>
                    <a:pt x="626" y="380"/>
                  </a:lnTo>
                  <a:lnTo>
                    <a:pt x="627" y="379"/>
                  </a:lnTo>
                  <a:lnTo>
                    <a:pt x="630" y="374"/>
                  </a:lnTo>
                  <a:lnTo>
                    <a:pt x="630" y="373"/>
                  </a:lnTo>
                  <a:lnTo>
                    <a:pt x="636" y="373"/>
                  </a:lnTo>
                  <a:lnTo>
                    <a:pt x="638" y="373"/>
                  </a:lnTo>
                  <a:lnTo>
                    <a:pt x="645" y="376"/>
                  </a:lnTo>
                  <a:lnTo>
                    <a:pt x="647" y="376"/>
                  </a:lnTo>
                  <a:lnTo>
                    <a:pt x="649" y="376"/>
                  </a:lnTo>
                  <a:lnTo>
                    <a:pt x="650" y="374"/>
                  </a:lnTo>
                  <a:lnTo>
                    <a:pt x="650" y="374"/>
                  </a:lnTo>
                  <a:lnTo>
                    <a:pt x="658" y="377"/>
                  </a:lnTo>
                  <a:lnTo>
                    <a:pt x="667" y="383"/>
                  </a:lnTo>
                  <a:lnTo>
                    <a:pt x="680" y="394"/>
                  </a:lnTo>
                  <a:lnTo>
                    <a:pt x="688" y="403"/>
                  </a:lnTo>
                  <a:lnTo>
                    <a:pt x="688" y="406"/>
                  </a:lnTo>
                  <a:lnTo>
                    <a:pt x="691" y="406"/>
                  </a:lnTo>
                  <a:lnTo>
                    <a:pt x="693" y="406"/>
                  </a:lnTo>
                  <a:lnTo>
                    <a:pt x="694" y="406"/>
                  </a:lnTo>
                  <a:lnTo>
                    <a:pt x="703" y="415"/>
                  </a:lnTo>
                  <a:lnTo>
                    <a:pt x="706" y="415"/>
                  </a:lnTo>
                  <a:lnTo>
                    <a:pt x="705" y="414"/>
                  </a:lnTo>
                  <a:lnTo>
                    <a:pt x="705" y="412"/>
                  </a:lnTo>
                  <a:lnTo>
                    <a:pt x="706" y="412"/>
                  </a:lnTo>
                  <a:lnTo>
                    <a:pt x="706" y="414"/>
                  </a:lnTo>
                  <a:lnTo>
                    <a:pt x="708" y="417"/>
                  </a:lnTo>
                  <a:lnTo>
                    <a:pt x="711" y="420"/>
                  </a:lnTo>
                  <a:lnTo>
                    <a:pt x="712" y="423"/>
                  </a:lnTo>
                  <a:lnTo>
                    <a:pt x="714" y="424"/>
                  </a:lnTo>
                  <a:lnTo>
                    <a:pt x="715" y="424"/>
                  </a:lnTo>
                  <a:lnTo>
                    <a:pt x="717" y="426"/>
                  </a:lnTo>
                  <a:lnTo>
                    <a:pt x="720" y="426"/>
                  </a:lnTo>
                  <a:lnTo>
                    <a:pt x="721" y="435"/>
                  </a:lnTo>
                  <a:lnTo>
                    <a:pt x="721" y="436"/>
                  </a:lnTo>
                  <a:lnTo>
                    <a:pt x="721" y="441"/>
                  </a:lnTo>
                  <a:lnTo>
                    <a:pt x="723" y="442"/>
                  </a:lnTo>
                  <a:lnTo>
                    <a:pt x="724" y="442"/>
                  </a:lnTo>
                  <a:lnTo>
                    <a:pt x="724" y="446"/>
                  </a:lnTo>
                  <a:lnTo>
                    <a:pt x="723" y="452"/>
                  </a:lnTo>
                  <a:lnTo>
                    <a:pt x="723" y="455"/>
                  </a:lnTo>
                  <a:lnTo>
                    <a:pt x="714" y="467"/>
                  </a:lnTo>
                  <a:lnTo>
                    <a:pt x="709" y="471"/>
                  </a:lnTo>
                  <a:lnTo>
                    <a:pt x="699" y="476"/>
                  </a:lnTo>
                  <a:lnTo>
                    <a:pt x="691" y="477"/>
                  </a:lnTo>
                  <a:lnTo>
                    <a:pt x="688" y="477"/>
                  </a:lnTo>
                  <a:lnTo>
                    <a:pt x="682" y="477"/>
                  </a:lnTo>
                  <a:lnTo>
                    <a:pt x="679" y="476"/>
                  </a:lnTo>
                  <a:lnTo>
                    <a:pt x="674" y="473"/>
                  </a:lnTo>
                  <a:lnTo>
                    <a:pt x="671" y="471"/>
                  </a:lnTo>
                  <a:lnTo>
                    <a:pt x="668" y="471"/>
                  </a:lnTo>
                  <a:lnTo>
                    <a:pt x="664" y="471"/>
                  </a:lnTo>
                  <a:lnTo>
                    <a:pt x="653" y="468"/>
                  </a:lnTo>
                  <a:lnTo>
                    <a:pt x="652" y="467"/>
                  </a:lnTo>
                  <a:lnTo>
                    <a:pt x="644" y="461"/>
                  </a:lnTo>
                  <a:lnTo>
                    <a:pt x="642" y="462"/>
                  </a:lnTo>
                  <a:lnTo>
                    <a:pt x="641" y="464"/>
                  </a:lnTo>
                  <a:lnTo>
                    <a:pt x="639" y="461"/>
                  </a:lnTo>
                  <a:lnTo>
                    <a:pt x="639" y="461"/>
                  </a:lnTo>
                  <a:lnTo>
                    <a:pt x="639" y="461"/>
                  </a:lnTo>
                  <a:lnTo>
                    <a:pt x="636" y="458"/>
                  </a:lnTo>
                  <a:lnTo>
                    <a:pt x="633" y="458"/>
                  </a:lnTo>
                  <a:lnTo>
                    <a:pt x="632" y="458"/>
                  </a:lnTo>
                  <a:lnTo>
                    <a:pt x="629" y="456"/>
                  </a:lnTo>
                  <a:lnTo>
                    <a:pt x="629" y="456"/>
                  </a:lnTo>
                  <a:lnTo>
                    <a:pt x="627" y="456"/>
                  </a:lnTo>
                  <a:lnTo>
                    <a:pt x="624" y="455"/>
                  </a:lnTo>
                  <a:lnTo>
                    <a:pt x="623" y="452"/>
                  </a:lnTo>
                  <a:lnTo>
                    <a:pt x="620" y="449"/>
                  </a:lnTo>
                  <a:lnTo>
                    <a:pt x="621" y="447"/>
                  </a:lnTo>
                  <a:lnTo>
                    <a:pt x="621" y="447"/>
                  </a:lnTo>
                  <a:lnTo>
                    <a:pt x="615" y="444"/>
                  </a:lnTo>
                  <a:lnTo>
                    <a:pt x="609" y="444"/>
                  </a:lnTo>
                  <a:lnTo>
                    <a:pt x="609" y="446"/>
                  </a:lnTo>
                  <a:lnTo>
                    <a:pt x="612" y="446"/>
                  </a:lnTo>
                  <a:lnTo>
                    <a:pt x="614" y="447"/>
                  </a:lnTo>
                  <a:lnTo>
                    <a:pt x="615" y="449"/>
                  </a:lnTo>
                  <a:lnTo>
                    <a:pt x="615" y="452"/>
                  </a:lnTo>
                  <a:lnTo>
                    <a:pt x="618" y="455"/>
                  </a:lnTo>
                  <a:lnTo>
                    <a:pt x="620" y="458"/>
                  </a:lnTo>
                  <a:lnTo>
                    <a:pt x="620" y="458"/>
                  </a:lnTo>
                  <a:lnTo>
                    <a:pt x="621" y="458"/>
                  </a:lnTo>
                  <a:lnTo>
                    <a:pt x="624" y="459"/>
                  </a:lnTo>
                  <a:lnTo>
                    <a:pt x="624" y="462"/>
                  </a:lnTo>
                  <a:lnTo>
                    <a:pt x="624" y="462"/>
                  </a:lnTo>
                  <a:lnTo>
                    <a:pt x="624" y="464"/>
                  </a:lnTo>
                  <a:lnTo>
                    <a:pt x="627" y="465"/>
                  </a:lnTo>
                  <a:lnTo>
                    <a:pt x="629" y="465"/>
                  </a:lnTo>
                  <a:lnTo>
                    <a:pt x="630" y="467"/>
                  </a:lnTo>
                  <a:lnTo>
                    <a:pt x="629" y="468"/>
                  </a:lnTo>
                  <a:lnTo>
                    <a:pt x="627" y="470"/>
                  </a:lnTo>
                  <a:lnTo>
                    <a:pt x="626" y="470"/>
                  </a:lnTo>
                  <a:lnTo>
                    <a:pt x="627" y="470"/>
                  </a:lnTo>
                  <a:lnTo>
                    <a:pt x="629" y="470"/>
                  </a:lnTo>
                  <a:lnTo>
                    <a:pt x="636" y="473"/>
                  </a:lnTo>
                  <a:lnTo>
                    <a:pt x="639" y="476"/>
                  </a:lnTo>
                  <a:lnTo>
                    <a:pt x="642" y="482"/>
                  </a:lnTo>
                  <a:lnTo>
                    <a:pt x="644" y="484"/>
                  </a:lnTo>
                  <a:lnTo>
                    <a:pt x="644" y="485"/>
                  </a:lnTo>
                  <a:lnTo>
                    <a:pt x="644" y="487"/>
                  </a:lnTo>
                  <a:lnTo>
                    <a:pt x="644" y="488"/>
                  </a:lnTo>
                  <a:lnTo>
                    <a:pt x="642" y="490"/>
                  </a:lnTo>
                  <a:lnTo>
                    <a:pt x="642" y="494"/>
                  </a:lnTo>
                  <a:lnTo>
                    <a:pt x="641" y="496"/>
                  </a:lnTo>
                  <a:lnTo>
                    <a:pt x="639" y="499"/>
                  </a:lnTo>
                  <a:lnTo>
                    <a:pt x="641" y="502"/>
                  </a:lnTo>
                  <a:lnTo>
                    <a:pt x="642" y="505"/>
                  </a:lnTo>
                  <a:lnTo>
                    <a:pt x="644" y="509"/>
                  </a:lnTo>
                  <a:lnTo>
                    <a:pt x="644" y="512"/>
                  </a:lnTo>
                  <a:lnTo>
                    <a:pt x="644" y="515"/>
                  </a:lnTo>
                  <a:lnTo>
                    <a:pt x="645" y="517"/>
                  </a:lnTo>
                  <a:lnTo>
                    <a:pt x="645" y="517"/>
                  </a:lnTo>
                  <a:lnTo>
                    <a:pt x="645" y="517"/>
                  </a:lnTo>
                  <a:lnTo>
                    <a:pt x="645" y="522"/>
                  </a:lnTo>
                  <a:lnTo>
                    <a:pt x="647" y="526"/>
                  </a:lnTo>
                  <a:lnTo>
                    <a:pt x="650" y="528"/>
                  </a:lnTo>
                  <a:lnTo>
                    <a:pt x="652" y="528"/>
                  </a:lnTo>
                  <a:lnTo>
                    <a:pt x="655" y="528"/>
                  </a:lnTo>
                  <a:lnTo>
                    <a:pt x="656" y="529"/>
                  </a:lnTo>
                  <a:lnTo>
                    <a:pt x="661" y="532"/>
                  </a:lnTo>
                  <a:lnTo>
                    <a:pt x="662" y="537"/>
                  </a:lnTo>
                  <a:lnTo>
                    <a:pt x="664" y="538"/>
                  </a:lnTo>
                  <a:lnTo>
                    <a:pt x="668" y="540"/>
                  </a:lnTo>
                  <a:lnTo>
                    <a:pt x="671" y="541"/>
                  </a:lnTo>
                  <a:lnTo>
                    <a:pt x="676" y="543"/>
                  </a:lnTo>
                  <a:lnTo>
                    <a:pt x="676" y="543"/>
                  </a:lnTo>
                  <a:lnTo>
                    <a:pt x="679" y="541"/>
                  </a:lnTo>
                  <a:lnTo>
                    <a:pt x="683" y="540"/>
                  </a:lnTo>
                  <a:lnTo>
                    <a:pt x="683" y="537"/>
                  </a:lnTo>
                  <a:lnTo>
                    <a:pt x="683" y="535"/>
                  </a:lnTo>
                  <a:lnTo>
                    <a:pt x="683" y="532"/>
                  </a:lnTo>
                  <a:lnTo>
                    <a:pt x="683" y="529"/>
                  </a:lnTo>
                  <a:lnTo>
                    <a:pt x="682" y="528"/>
                  </a:lnTo>
                  <a:lnTo>
                    <a:pt x="680" y="528"/>
                  </a:lnTo>
                  <a:lnTo>
                    <a:pt x="676" y="528"/>
                  </a:lnTo>
                  <a:lnTo>
                    <a:pt x="674" y="528"/>
                  </a:lnTo>
                  <a:lnTo>
                    <a:pt x="673" y="526"/>
                  </a:lnTo>
                  <a:lnTo>
                    <a:pt x="671" y="525"/>
                  </a:lnTo>
                  <a:lnTo>
                    <a:pt x="668" y="517"/>
                  </a:lnTo>
                  <a:lnTo>
                    <a:pt x="667" y="517"/>
                  </a:lnTo>
                  <a:lnTo>
                    <a:pt x="665" y="515"/>
                  </a:lnTo>
                  <a:lnTo>
                    <a:pt x="665" y="514"/>
                  </a:lnTo>
                  <a:lnTo>
                    <a:pt x="665" y="511"/>
                  </a:lnTo>
                  <a:lnTo>
                    <a:pt x="667" y="511"/>
                  </a:lnTo>
                  <a:lnTo>
                    <a:pt x="668" y="509"/>
                  </a:lnTo>
                  <a:lnTo>
                    <a:pt x="670" y="505"/>
                  </a:lnTo>
                  <a:lnTo>
                    <a:pt x="671" y="503"/>
                  </a:lnTo>
                  <a:lnTo>
                    <a:pt x="673" y="503"/>
                  </a:lnTo>
                  <a:lnTo>
                    <a:pt x="677" y="506"/>
                  </a:lnTo>
                  <a:lnTo>
                    <a:pt x="683" y="512"/>
                  </a:lnTo>
                  <a:lnTo>
                    <a:pt x="685" y="514"/>
                  </a:lnTo>
                  <a:lnTo>
                    <a:pt x="686" y="514"/>
                  </a:lnTo>
                  <a:lnTo>
                    <a:pt x="688" y="514"/>
                  </a:lnTo>
                  <a:lnTo>
                    <a:pt x="688" y="514"/>
                  </a:lnTo>
                  <a:lnTo>
                    <a:pt x="690" y="515"/>
                  </a:lnTo>
                  <a:lnTo>
                    <a:pt x="691" y="515"/>
                  </a:lnTo>
                  <a:lnTo>
                    <a:pt x="696" y="517"/>
                  </a:lnTo>
                  <a:lnTo>
                    <a:pt x="703" y="522"/>
                  </a:lnTo>
                  <a:lnTo>
                    <a:pt x="705" y="522"/>
                  </a:lnTo>
                  <a:lnTo>
                    <a:pt x="706" y="520"/>
                  </a:lnTo>
                  <a:lnTo>
                    <a:pt x="706" y="517"/>
                  </a:lnTo>
                  <a:lnTo>
                    <a:pt x="709" y="515"/>
                  </a:lnTo>
                  <a:lnTo>
                    <a:pt x="711" y="515"/>
                  </a:lnTo>
                  <a:lnTo>
                    <a:pt x="712" y="517"/>
                  </a:lnTo>
                  <a:lnTo>
                    <a:pt x="714" y="515"/>
                  </a:lnTo>
                  <a:lnTo>
                    <a:pt x="712" y="512"/>
                  </a:lnTo>
                  <a:lnTo>
                    <a:pt x="711" y="509"/>
                  </a:lnTo>
                  <a:lnTo>
                    <a:pt x="709" y="508"/>
                  </a:lnTo>
                  <a:lnTo>
                    <a:pt x="706" y="502"/>
                  </a:lnTo>
                  <a:lnTo>
                    <a:pt x="705" y="499"/>
                  </a:lnTo>
                  <a:lnTo>
                    <a:pt x="705" y="496"/>
                  </a:lnTo>
                  <a:lnTo>
                    <a:pt x="705" y="494"/>
                  </a:lnTo>
                  <a:lnTo>
                    <a:pt x="706" y="493"/>
                  </a:lnTo>
                  <a:lnTo>
                    <a:pt x="712" y="488"/>
                  </a:lnTo>
                  <a:lnTo>
                    <a:pt x="714" y="485"/>
                  </a:lnTo>
                  <a:lnTo>
                    <a:pt x="717" y="480"/>
                  </a:lnTo>
                  <a:lnTo>
                    <a:pt x="717" y="480"/>
                  </a:lnTo>
                  <a:lnTo>
                    <a:pt x="721" y="479"/>
                  </a:lnTo>
                  <a:lnTo>
                    <a:pt x="726" y="476"/>
                  </a:lnTo>
                  <a:lnTo>
                    <a:pt x="729" y="471"/>
                  </a:lnTo>
                  <a:lnTo>
                    <a:pt x="734" y="465"/>
                  </a:lnTo>
                  <a:lnTo>
                    <a:pt x="735" y="464"/>
                  </a:lnTo>
                  <a:lnTo>
                    <a:pt x="737" y="464"/>
                  </a:lnTo>
                  <a:lnTo>
                    <a:pt x="738" y="465"/>
                  </a:lnTo>
                  <a:lnTo>
                    <a:pt x="740" y="467"/>
                  </a:lnTo>
                  <a:lnTo>
                    <a:pt x="743" y="467"/>
                  </a:lnTo>
                  <a:lnTo>
                    <a:pt x="744" y="467"/>
                  </a:lnTo>
                  <a:lnTo>
                    <a:pt x="747" y="467"/>
                  </a:lnTo>
                  <a:lnTo>
                    <a:pt x="752" y="470"/>
                  </a:lnTo>
                  <a:lnTo>
                    <a:pt x="752" y="471"/>
                  </a:lnTo>
                  <a:lnTo>
                    <a:pt x="753" y="473"/>
                  </a:lnTo>
                  <a:lnTo>
                    <a:pt x="752" y="474"/>
                  </a:lnTo>
                  <a:lnTo>
                    <a:pt x="752" y="476"/>
                  </a:lnTo>
                  <a:lnTo>
                    <a:pt x="752" y="476"/>
                  </a:lnTo>
                  <a:lnTo>
                    <a:pt x="753" y="474"/>
                  </a:lnTo>
                  <a:lnTo>
                    <a:pt x="755" y="476"/>
                  </a:lnTo>
                  <a:lnTo>
                    <a:pt x="756" y="477"/>
                  </a:lnTo>
                  <a:lnTo>
                    <a:pt x="756" y="479"/>
                  </a:lnTo>
                  <a:lnTo>
                    <a:pt x="758" y="479"/>
                  </a:lnTo>
                  <a:lnTo>
                    <a:pt x="758" y="477"/>
                  </a:lnTo>
                  <a:lnTo>
                    <a:pt x="759" y="476"/>
                  </a:lnTo>
                  <a:lnTo>
                    <a:pt x="758" y="473"/>
                  </a:lnTo>
                  <a:lnTo>
                    <a:pt x="759" y="467"/>
                  </a:lnTo>
                  <a:lnTo>
                    <a:pt x="761" y="465"/>
                  </a:lnTo>
                  <a:lnTo>
                    <a:pt x="762" y="459"/>
                  </a:lnTo>
                  <a:lnTo>
                    <a:pt x="762" y="456"/>
                  </a:lnTo>
                  <a:lnTo>
                    <a:pt x="762" y="452"/>
                  </a:lnTo>
                  <a:lnTo>
                    <a:pt x="762" y="449"/>
                  </a:lnTo>
                  <a:lnTo>
                    <a:pt x="761" y="446"/>
                  </a:lnTo>
                  <a:lnTo>
                    <a:pt x="758" y="444"/>
                  </a:lnTo>
                  <a:lnTo>
                    <a:pt x="755" y="442"/>
                  </a:lnTo>
                  <a:lnTo>
                    <a:pt x="755" y="441"/>
                  </a:lnTo>
                  <a:lnTo>
                    <a:pt x="755" y="439"/>
                  </a:lnTo>
                  <a:lnTo>
                    <a:pt x="755" y="435"/>
                  </a:lnTo>
                  <a:lnTo>
                    <a:pt x="758" y="427"/>
                  </a:lnTo>
                  <a:lnTo>
                    <a:pt x="759" y="417"/>
                  </a:lnTo>
                  <a:lnTo>
                    <a:pt x="759" y="415"/>
                  </a:lnTo>
                  <a:lnTo>
                    <a:pt x="759" y="414"/>
                  </a:lnTo>
                  <a:lnTo>
                    <a:pt x="759" y="412"/>
                  </a:lnTo>
                  <a:lnTo>
                    <a:pt x="759" y="409"/>
                  </a:lnTo>
                  <a:lnTo>
                    <a:pt x="759" y="406"/>
                  </a:lnTo>
                  <a:lnTo>
                    <a:pt x="750" y="397"/>
                  </a:lnTo>
                  <a:lnTo>
                    <a:pt x="749" y="395"/>
                  </a:lnTo>
                  <a:lnTo>
                    <a:pt x="749" y="395"/>
                  </a:lnTo>
                  <a:lnTo>
                    <a:pt x="750" y="394"/>
                  </a:lnTo>
                  <a:lnTo>
                    <a:pt x="750" y="394"/>
                  </a:lnTo>
                  <a:lnTo>
                    <a:pt x="758" y="398"/>
                  </a:lnTo>
                  <a:lnTo>
                    <a:pt x="759" y="398"/>
                  </a:lnTo>
                  <a:lnTo>
                    <a:pt x="770" y="398"/>
                  </a:lnTo>
                  <a:lnTo>
                    <a:pt x="776" y="398"/>
                  </a:lnTo>
                  <a:lnTo>
                    <a:pt x="781" y="401"/>
                  </a:lnTo>
                  <a:lnTo>
                    <a:pt x="784" y="407"/>
                  </a:lnTo>
                  <a:lnTo>
                    <a:pt x="787" y="414"/>
                  </a:lnTo>
                  <a:lnTo>
                    <a:pt x="790" y="418"/>
                  </a:lnTo>
                  <a:lnTo>
                    <a:pt x="790" y="423"/>
                  </a:lnTo>
                  <a:lnTo>
                    <a:pt x="787" y="423"/>
                  </a:lnTo>
                  <a:lnTo>
                    <a:pt x="784" y="423"/>
                  </a:lnTo>
                  <a:lnTo>
                    <a:pt x="776" y="424"/>
                  </a:lnTo>
                  <a:lnTo>
                    <a:pt x="773" y="427"/>
                  </a:lnTo>
                  <a:lnTo>
                    <a:pt x="769" y="433"/>
                  </a:lnTo>
                  <a:lnTo>
                    <a:pt x="769" y="436"/>
                  </a:lnTo>
                  <a:lnTo>
                    <a:pt x="769" y="438"/>
                  </a:lnTo>
                  <a:lnTo>
                    <a:pt x="772" y="439"/>
                  </a:lnTo>
                  <a:lnTo>
                    <a:pt x="776" y="444"/>
                  </a:lnTo>
                  <a:lnTo>
                    <a:pt x="779" y="450"/>
                  </a:lnTo>
                  <a:lnTo>
                    <a:pt x="781" y="453"/>
                  </a:lnTo>
                  <a:lnTo>
                    <a:pt x="781" y="453"/>
                  </a:lnTo>
                  <a:lnTo>
                    <a:pt x="782" y="455"/>
                  </a:lnTo>
                  <a:lnTo>
                    <a:pt x="785" y="455"/>
                  </a:lnTo>
                  <a:lnTo>
                    <a:pt x="787" y="455"/>
                  </a:lnTo>
                  <a:lnTo>
                    <a:pt x="787" y="456"/>
                  </a:lnTo>
                  <a:lnTo>
                    <a:pt x="788" y="455"/>
                  </a:lnTo>
                  <a:lnTo>
                    <a:pt x="790" y="455"/>
                  </a:lnTo>
                  <a:lnTo>
                    <a:pt x="800" y="452"/>
                  </a:lnTo>
                  <a:lnTo>
                    <a:pt x="802" y="450"/>
                  </a:lnTo>
                  <a:lnTo>
                    <a:pt x="802" y="447"/>
                  </a:lnTo>
                  <a:lnTo>
                    <a:pt x="803" y="441"/>
                  </a:lnTo>
                  <a:lnTo>
                    <a:pt x="803" y="438"/>
                  </a:lnTo>
                  <a:lnTo>
                    <a:pt x="805" y="435"/>
                  </a:lnTo>
                  <a:lnTo>
                    <a:pt x="805" y="433"/>
                  </a:lnTo>
                  <a:lnTo>
                    <a:pt x="805" y="430"/>
                  </a:lnTo>
                  <a:lnTo>
                    <a:pt x="810" y="429"/>
                  </a:lnTo>
                  <a:lnTo>
                    <a:pt x="814" y="427"/>
                  </a:lnTo>
                  <a:lnTo>
                    <a:pt x="816" y="427"/>
                  </a:lnTo>
                  <a:lnTo>
                    <a:pt x="817" y="426"/>
                  </a:lnTo>
                  <a:lnTo>
                    <a:pt x="816" y="423"/>
                  </a:lnTo>
                  <a:lnTo>
                    <a:pt x="814" y="421"/>
                  </a:lnTo>
                  <a:lnTo>
                    <a:pt x="816" y="421"/>
                  </a:lnTo>
                  <a:lnTo>
                    <a:pt x="816" y="421"/>
                  </a:lnTo>
                  <a:lnTo>
                    <a:pt x="817" y="421"/>
                  </a:lnTo>
                  <a:lnTo>
                    <a:pt x="820" y="421"/>
                  </a:lnTo>
                  <a:lnTo>
                    <a:pt x="829" y="415"/>
                  </a:lnTo>
                  <a:lnTo>
                    <a:pt x="834" y="411"/>
                  </a:lnTo>
                  <a:lnTo>
                    <a:pt x="835" y="411"/>
                  </a:lnTo>
                  <a:lnTo>
                    <a:pt x="838" y="406"/>
                  </a:lnTo>
                  <a:lnTo>
                    <a:pt x="841" y="406"/>
                  </a:lnTo>
                  <a:lnTo>
                    <a:pt x="845" y="404"/>
                  </a:lnTo>
                  <a:lnTo>
                    <a:pt x="848" y="404"/>
                  </a:lnTo>
                  <a:lnTo>
                    <a:pt x="851" y="401"/>
                  </a:lnTo>
                  <a:lnTo>
                    <a:pt x="855" y="400"/>
                  </a:lnTo>
                  <a:lnTo>
                    <a:pt x="855" y="398"/>
                  </a:lnTo>
                  <a:lnTo>
                    <a:pt x="857" y="400"/>
                  </a:lnTo>
                  <a:lnTo>
                    <a:pt x="858" y="401"/>
                  </a:lnTo>
                  <a:lnTo>
                    <a:pt x="858" y="403"/>
                  </a:lnTo>
                  <a:lnTo>
                    <a:pt x="857" y="404"/>
                  </a:lnTo>
                  <a:lnTo>
                    <a:pt x="858" y="406"/>
                  </a:lnTo>
                  <a:lnTo>
                    <a:pt x="860" y="406"/>
                  </a:lnTo>
                  <a:lnTo>
                    <a:pt x="860" y="406"/>
                  </a:lnTo>
                  <a:lnTo>
                    <a:pt x="861" y="404"/>
                  </a:lnTo>
                  <a:lnTo>
                    <a:pt x="863" y="403"/>
                  </a:lnTo>
                  <a:lnTo>
                    <a:pt x="864" y="401"/>
                  </a:lnTo>
                  <a:lnTo>
                    <a:pt x="863" y="400"/>
                  </a:lnTo>
                  <a:lnTo>
                    <a:pt x="861" y="397"/>
                  </a:lnTo>
                  <a:lnTo>
                    <a:pt x="861" y="397"/>
                  </a:lnTo>
                  <a:lnTo>
                    <a:pt x="860" y="397"/>
                  </a:lnTo>
                  <a:lnTo>
                    <a:pt x="863" y="392"/>
                  </a:lnTo>
                  <a:lnTo>
                    <a:pt x="872" y="386"/>
                  </a:lnTo>
                  <a:lnTo>
                    <a:pt x="878" y="383"/>
                  </a:lnTo>
                  <a:lnTo>
                    <a:pt x="882" y="383"/>
                  </a:lnTo>
                  <a:lnTo>
                    <a:pt x="886" y="383"/>
                  </a:lnTo>
                  <a:lnTo>
                    <a:pt x="884" y="385"/>
                  </a:lnTo>
                  <a:lnTo>
                    <a:pt x="878" y="386"/>
                  </a:lnTo>
                  <a:lnTo>
                    <a:pt x="878" y="386"/>
                  </a:lnTo>
                  <a:lnTo>
                    <a:pt x="878" y="388"/>
                  </a:lnTo>
                  <a:lnTo>
                    <a:pt x="878" y="388"/>
                  </a:lnTo>
                  <a:lnTo>
                    <a:pt x="879" y="389"/>
                  </a:lnTo>
                  <a:lnTo>
                    <a:pt x="879" y="389"/>
                  </a:lnTo>
                  <a:lnTo>
                    <a:pt x="878" y="391"/>
                  </a:lnTo>
                  <a:lnTo>
                    <a:pt x="878" y="394"/>
                  </a:lnTo>
                  <a:lnTo>
                    <a:pt x="876" y="395"/>
                  </a:lnTo>
                  <a:lnTo>
                    <a:pt x="878" y="400"/>
                  </a:lnTo>
                  <a:lnTo>
                    <a:pt x="879" y="403"/>
                  </a:lnTo>
                  <a:lnTo>
                    <a:pt x="878" y="404"/>
                  </a:lnTo>
                  <a:lnTo>
                    <a:pt x="876" y="404"/>
                  </a:lnTo>
                  <a:lnTo>
                    <a:pt x="875" y="404"/>
                  </a:lnTo>
                  <a:lnTo>
                    <a:pt x="872" y="406"/>
                  </a:lnTo>
                  <a:lnTo>
                    <a:pt x="870" y="407"/>
                  </a:lnTo>
                  <a:lnTo>
                    <a:pt x="870" y="407"/>
                  </a:lnTo>
                  <a:lnTo>
                    <a:pt x="872" y="409"/>
                  </a:lnTo>
                  <a:lnTo>
                    <a:pt x="873" y="409"/>
                  </a:lnTo>
                  <a:lnTo>
                    <a:pt x="878" y="409"/>
                  </a:lnTo>
                  <a:lnTo>
                    <a:pt x="879" y="409"/>
                  </a:lnTo>
                  <a:lnTo>
                    <a:pt x="881" y="409"/>
                  </a:lnTo>
                  <a:lnTo>
                    <a:pt x="882" y="409"/>
                  </a:lnTo>
                  <a:lnTo>
                    <a:pt x="884" y="407"/>
                  </a:lnTo>
                  <a:lnTo>
                    <a:pt x="886" y="407"/>
                  </a:lnTo>
                  <a:lnTo>
                    <a:pt x="887" y="407"/>
                  </a:lnTo>
                  <a:lnTo>
                    <a:pt x="889" y="411"/>
                  </a:lnTo>
                  <a:lnTo>
                    <a:pt x="890" y="411"/>
                  </a:lnTo>
                  <a:lnTo>
                    <a:pt x="892" y="404"/>
                  </a:lnTo>
                  <a:lnTo>
                    <a:pt x="893" y="401"/>
                  </a:lnTo>
                  <a:lnTo>
                    <a:pt x="898" y="398"/>
                  </a:lnTo>
                  <a:lnTo>
                    <a:pt x="901" y="398"/>
                  </a:lnTo>
                  <a:lnTo>
                    <a:pt x="904" y="395"/>
                  </a:lnTo>
                  <a:lnTo>
                    <a:pt x="905" y="395"/>
                  </a:lnTo>
                  <a:lnTo>
                    <a:pt x="908" y="397"/>
                  </a:lnTo>
                  <a:lnTo>
                    <a:pt x="911" y="397"/>
                  </a:lnTo>
                  <a:lnTo>
                    <a:pt x="916" y="398"/>
                  </a:lnTo>
                  <a:lnTo>
                    <a:pt x="917" y="398"/>
                  </a:lnTo>
                  <a:lnTo>
                    <a:pt x="922" y="395"/>
                  </a:lnTo>
                  <a:lnTo>
                    <a:pt x="931" y="388"/>
                  </a:lnTo>
                  <a:lnTo>
                    <a:pt x="931" y="389"/>
                  </a:lnTo>
                  <a:lnTo>
                    <a:pt x="933" y="386"/>
                  </a:lnTo>
                  <a:lnTo>
                    <a:pt x="940" y="383"/>
                  </a:lnTo>
                  <a:lnTo>
                    <a:pt x="942" y="383"/>
                  </a:lnTo>
                  <a:lnTo>
                    <a:pt x="942" y="385"/>
                  </a:lnTo>
                  <a:lnTo>
                    <a:pt x="942" y="388"/>
                  </a:lnTo>
                  <a:lnTo>
                    <a:pt x="943" y="389"/>
                  </a:lnTo>
                  <a:lnTo>
                    <a:pt x="946" y="392"/>
                  </a:lnTo>
                  <a:lnTo>
                    <a:pt x="945" y="394"/>
                  </a:lnTo>
                  <a:lnTo>
                    <a:pt x="943" y="394"/>
                  </a:lnTo>
                  <a:lnTo>
                    <a:pt x="942" y="397"/>
                  </a:lnTo>
                  <a:lnTo>
                    <a:pt x="942" y="403"/>
                  </a:lnTo>
                  <a:lnTo>
                    <a:pt x="945" y="404"/>
                  </a:lnTo>
                  <a:lnTo>
                    <a:pt x="948" y="406"/>
                  </a:lnTo>
                  <a:lnTo>
                    <a:pt x="949" y="406"/>
                  </a:lnTo>
                  <a:lnTo>
                    <a:pt x="951" y="404"/>
                  </a:lnTo>
                  <a:lnTo>
                    <a:pt x="951" y="404"/>
                  </a:lnTo>
                  <a:lnTo>
                    <a:pt x="952" y="403"/>
                  </a:lnTo>
                  <a:lnTo>
                    <a:pt x="952" y="401"/>
                  </a:lnTo>
                  <a:lnTo>
                    <a:pt x="952" y="400"/>
                  </a:lnTo>
                  <a:lnTo>
                    <a:pt x="952" y="397"/>
                  </a:lnTo>
                  <a:lnTo>
                    <a:pt x="952" y="394"/>
                  </a:lnTo>
                  <a:lnTo>
                    <a:pt x="955" y="394"/>
                  </a:lnTo>
                  <a:lnTo>
                    <a:pt x="960" y="392"/>
                  </a:lnTo>
                  <a:lnTo>
                    <a:pt x="962" y="391"/>
                  </a:lnTo>
                  <a:lnTo>
                    <a:pt x="963" y="388"/>
                  </a:lnTo>
                  <a:lnTo>
                    <a:pt x="965" y="385"/>
                  </a:lnTo>
                  <a:lnTo>
                    <a:pt x="965" y="379"/>
                  </a:lnTo>
                  <a:lnTo>
                    <a:pt x="962" y="380"/>
                  </a:lnTo>
                  <a:lnTo>
                    <a:pt x="957" y="368"/>
                  </a:lnTo>
                  <a:lnTo>
                    <a:pt x="955" y="363"/>
                  </a:lnTo>
                  <a:lnTo>
                    <a:pt x="957" y="360"/>
                  </a:lnTo>
                  <a:lnTo>
                    <a:pt x="960" y="359"/>
                  </a:lnTo>
                  <a:lnTo>
                    <a:pt x="963" y="354"/>
                  </a:lnTo>
                  <a:lnTo>
                    <a:pt x="965" y="354"/>
                  </a:lnTo>
                  <a:lnTo>
                    <a:pt x="966" y="354"/>
                  </a:lnTo>
                  <a:lnTo>
                    <a:pt x="975" y="357"/>
                  </a:lnTo>
                  <a:lnTo>
                    <a:pt x="986" y="357"/>
                  </a:lnTo>
                  <a:lnTo>
                    <a:pt x="995" y="360"/>
                  </a:lnTo>
                  <a:lnTo>
                    <a:pt x="1004" y="365"/>
                  </a:lnTo>
                  <a:lnTo>
                    <a:pt x="1010" y="368"/>
                  </a:lnTo>
                  <a:lnTo>
                    <a:pt x="1013" y="373"/>
                  </a:lnTo>
                  <a:lnTo>
                    <a:pt x="1013" y="376"/>
                  </a:lnTo>
                  <a:lnTo>
                    <a:pt x="1015" y="374"/>
                  </a:lnTo>
                  <a:lnTo>
                    <a:pt x="1019" y="377"/>
                  </a:lnTo>
                  <a:lnTo>
                    <a:pt x="1021" y="377"/>
                  </a:lnTo>
                  <a:lnTo>
                    <a:pt x="1024" y="379"/>
                  </a:lnTo>
                  <a:lnTo>
                    <a:pt x="1025" y="382"/>
                  </a:lnTo>
                  <a:lnTo>
                    <a:pt x="1028" y="382"/>
                  </a:lnTo>
                  <a:lnTo>
                    <a:pt x="1031" y="385"/>
                  </a:lnTo>
                  <a:lnTo>
                    <a:pt x="1036" y="388"/>
                  </a:lnTo>
                  <a:lnTo>
                    <a:pt x="1039" y="388"/>
                  </a:lnTo>
                  <a:lnTo>
                    <a:pt x="1041" y="392"/>
                  </a:lnTo>
                  <a:lnTo>
                    <a:pt x="1047" y="398"/>
                  </a:lnTo>
                  <a:lnTo>
                    <a:pt x="1048" y="400"/>
                  </a:lnTo>
                  <a:lnTo>
                    <a:pt x="1053" y="403"/>
                  </a:lnTo>
                  <a:lnTo>
                    <a:pt x="1056" y="406"/>
                  </a:lnTo>
                  <a:lnTo>
                    <a:pt x="1057" y="406"/>
                  </a:lnTo>
                  <a:lnTo>
                    <a:pt x="1062" y="398"/>
                  </a:lnTo>
                  <a:lnTo>
                    <a:pt x="1063" y="389"/>
                  </a:lnTo>
                  <a:lnTo>
                    <a:pt x="1065" y="385"/>
                  </a:lnTo>
                  <a:lnTo>
                    <a:pt x="1063" y="385"/>
                  </a:lnTo>
                  <a:lnTo>
                    <a:pt x="1060" y="386"/>
                  </a:lnTo>
                  <a:lnTo>
                    <a:pt x="1060" y="386"/>
                  </a:lnTo>
                  <a:lnTo>
                    <a:pt x="1059" y="385"/>
                  </a:lnTo>
                  <a:lnTo>
                    <a:pt x="1056" y="382"/>
                  </a:lnTo>
                  <a:lnTo>
                    <a:pt x="1053" y="376"/>
                  </a:lnTo>
                  <a:lnTo>
                    <a:pt x="1053" y="369"/>
                  </a:lnTo>
                  <a:lnTo>
                    <a:pt x="1051" y="366"/>
                  </a:lnTo>
                  <a:lnTo>
                    <a:pt x="1048" y="365"/>
                  </a:lnTo>
                  <a:lnTo>
                    <a:pt x="1047" y="363"/>
                  </a:lnTo>
                  <a:lnTo>
                    <a:pt x="1041" y="359"/>
                  </a:lnTo>
                  <a:lnTo>
                    <a:pt x="1039" y="360"/>
                  </a:lnTo>
                  <a:lnTo>
                    <a:pt x="1039" y="363"/>
                  </a:lnTo>
                  <a:lnTo>
                    <a:pt x="1037" y="365"/>
                  </a:lnTo>
                  <a:lnTo>
                    <a:pt x="1037" y="362"/>
                  </a:lnTo>
                  <a:lnTo>
                    <a:pt x="1037" y="360"/>
                  </a:lnTo>
                  <a:lnTo>
                    <a:pt x="1037" y="357"/>
                  </a:lnTo>
                  <a:lnTo>
                    <a:pt x="1037" y="354"/>
                  </a:lnTo>
                  <a:lnTo>
                    <a:pt x="1039" y="348"/>
                  </a:lnTo>
                  <a:lnTo>
                    <a:pt x="1041" y="348"/>
                  </a:lnTo>
                  <a:lnTo>
                    <a:pt x="1041" y="347"/>
                  </a:lnTo>
                  <a:lnTo>
                    <a:pt x="1042" y="345"/>
                  </a:lnTo>
                  <a:lnTo>
                    <a:pt x="1042" y="342"/>
                  </a:lnTo>
                  <a:lnTo>
                    <a:pt x="1041" y="341"/>
                  </a:lnTo>
                  <a:lnTo>
                    <a:pt x="1041" y="338"/>
                  </a:lnTo>
                  <a:lnTo>
                    <a:pt x="1042" y="330"/>
                  </a:lnTo>
                  <a:lnTo>
                    <a:pt x="1042" y="321"/>
                  </a:lnTo>
                  <a:lnTo>
                    <a:pt x="1042" y="319"/>
                  </a:lnTo>
                  <a:lnTo>
                    <a:pt x="1041" y="318"/>
                  </a:lnTo>
                  <a:lnTo>
                    <a:pt x="1037" y="319"/>
                  </a:lnTo>
                  <a:lnTo>
                    <a:pt x="1036" y="318"/>
                  </a:lnTo>
                  <a:lnTo>
                    <a:pt x="1036" y="316"/>
                  </a:lnTo>
                  <a:lnTo>
                    <a:pt x="1034" y="315"/>
                  </a:lnTo>
                  <a:lnTo>
                    <a:pt x="1036" y="313"/>
                  </a:lnTo>
                  <a:lnTo>
                    <a:pt x="1037" y="309"/>
                  </a:lnTo>
                  <a:lnTo>
                    <a:pt x="1036" y="310"/>
                  </a:lnTo>
                  <a:lnTo>
                    <a:pt x="1034" y="309"/>
                  </a:lnTo>
                  <a:lnTo>
                    <a:pt x="1036" y="306"/>
                  </a:lnTo>
                  <a:lnTo>
                    <a:pt x="1037" y="301"/>
                  </a:lnTo>
                  <a:lnTo>
                    <a:pt x="1042" y="298"/>
                  </a:lnTo>
                  <a:lnTo>
                    <a:pt x="1047" y="296"/>
                  </a:lnTo>
                  <a:lnTo>
                    <a:pt x="1051" y="290"/>
                  </a:lnTo>
                  <a:lnTo>
                    <a:pt x="1054" y="286"/>
                  </a:lnTo>
                  <a:lnTo>
                    <a:pt x="1057" y="278"/>
                  </a:lnTo>
                  <a:lnTo>
                    <a:pt x="1059" y="272"/>
                  </a:lnTo>
                  <a:lnTo>
                    <a:pt x="1062" y="257"/>
                  </a:lnTo>
                  <a:lnTo>
                    <a:pt x="1065" y="246"/>
                  </a:lnTo>
                  <a:lnTo>
                    <a:pt x="1068" y="234"/>
                  </a:lnTo>
                  <a:lnTo>
                    <a:pt x="1071" y="233"/>
                  </a:lnTo>
                  <a:lnTo>
                    <a:pt x="1072" y="233"/>
                  </a:lnTo>
                  <a:lnTo>
                    <a:pt x="1072" y="234"/>
                  </a:lnTo>
                  <a:lnTo>
                    <a:pt x="1072" y="236"/>
                  </a:lnTo>
                  <a:lnTo>
                    <a:pt x="1071" y="236"/>
                  </a:lnTo>
                  <a:lnTo>
                    <a:pt x="1072" y="237"/>
                  </a:lnTo>
                  <a:lnTo>
                    <a:pt x="1074" y="237"/>
                  </a:lnTo>
                  <a:lnTo>
                    <a:pt x="1078" y="236"/>
                  </a:lnTo>
                  <a:lnTo>
                    <a:pt x="1085" y="237"/>
                  </a:lnTo>
                  <a:lnTo>
                    <a:pt x="1094" y="236"/>
                  </a:lnTo>
                  <a:lnTo>
                    <a:pt x="1095" y="236"/>
                  </a:lnTo>
                  <a:lnTo>
                    <a:pt x="1100" y="240"/>
                  </a:lnTo>
                  <a:lnTo>
                    <a:pt x="1101" y="239"/>
                  </a:lnTo>
                  <a:lnTo>
                    <a:pt x="1106" y="240"/>
                  </a:lnTo>
                  <a:lnTo>
                    <a:pt x="1109" y="243"/>
                  </a:lnTo>
                  <a:lnTo>
                    <a:pt x="1110" y="245"/>
                  </a:lnTo>
                  <a:lnTo>
                    <a:pt x="1110" y="254"/>
                  </a:lnTo>
                  <a:lnTo>
                    <a:pt x="1110" y="258"/>
                  </a:lnTo>
                  <a:lnTo>
                    <a:pt x="1109" y="269"/>
                  </a:lnTo>
                  <a:lnTo>
                    <a:pt x="1107" y="272"/>
                  </a:lnTo>
                  <a:lnTo>
                    <a:pt x="1106" y="280"/>
                  </a:lnTo>
                  <a:lnTo>
                    <a:pt x="1104" y="284"/>
                  </a:lnTo>
                  <a:lnTo>
                    <a:pt x="1103" y="289"/>
                  </a:lnTo>
                  <a:lnTo>
                    <a:pt x="1100" y="290"/>
                  </a:lnTo>
                  <a:lnTo>
                    <a:pt x="1100" y="292"/>
                  </a:lnTo>
                  <a:lnTo>
                    <a:pt x="1098" y="293"/>
                  </a:lnTo>
                  <a:lnTo>
                    <a:pt x="1101" y="300"/>
                  </a:lnTo>
                  <a:lnTo>
                    <a:pt x="1107" y="306"/>
                  </a:lnTo>
                  <a:lnTo>
                    <a:pt x="1109" y="313"/>
                  </a:lnTo>
                  <a:lnTo>
                    <a:pt x="1109" y="318"/>
                  </a:lnTo>
                  <a:lnTo>
                    <a:pt x="1109" y="331"/>
                  </a:lnTo>
                  <a:lnTo>
                    <a:pt x="1109" y="335"/>
                  </a:lnTo>
                  <a:lnTo>
                    <a:pt x="1107" y="336"/>
                  </a:lnTo>
                  <a:lnTo>
                    <a:pt x="1106" y="339"/>
                  </a:lnTo>
                  <a:lnTo>
                    <a:pt x="1107" y="342"/>
                  </a:lnTo>
                  <a:lnTo>
                    <a:pt x="1107" y="356"/>
                  </a:lnTo>
                  <a:lnTo>
                    <a:pt x="1107" y="366"/>
                  </a:lnTo>
                  <a:lnTo>
                    <a:pt x="1107" y="371"/>
                  </a:lnTo>
                  <a:lnTo>
                    <a:pt x="1107" y="379"/>
                  </a:lnTo>
                  <a:lnTo>
                    <a:pt x="1107" y="380"/>
                  </a:lnTo>
                  <a:lnTo>
                    <a:pt x="1107" y="385"/>
                  </a:lnTo>
                  <a:lnTo>
                    <a:pt x="1109" y="388"/>
                  </a:lnTo>
                  <a:lnTo>
                    <a:pt x="1110" y="389"/>
                  </a:lnTo>
                  <a:lnTo>
                    <a:pt x="1115" y="394"/>
                  </a:lnTo>
                  <a:lnTo>
                    <a:pt x="1120" y="398"/>
                  </a:lnTo>
                  <a:lnTo>
                    <a:pt x="1120" y="400"/>
                  </a:lnTo>
                  <a:lnTo>
                    <a:pt x="1120" y="401"/>
                  </a:lnTo>
                  <a:lnTo>
                    <a:pt x="1118" y="403"/>
                  </a:lnTo>
                  <a:lnTo>
                    <a:pt x="1116" y="407"/>
                  </a:lnTo>
                  <a:lnTo>
                    <a:pt x="1115" y="411"/>
                  </a:lnTo>
                  <a:lnTo>
                    <a:pt x="1115" y="414"/>
                  </a:lnTo>
                  <a:lnTo>
                    <a:pt x="1115" y="418"/>
                  </a:lnTo>
                  <a:lnTo>
                    <a:pt x="1115" y="421"/>
                  </a:lnTo>
                  <a:lnTo>
                    <a:pt x="1113" y="424"/>
                  </a:lnTo>
                  <a:lnTo>
                    <a:pt x="1112" y="427"/>
                  </a:lnTo>
                  <a:lnTo>
                    <a:pt x="1107" y="430"/>
                  </a:lnTo>
                  <a:lnTo>
                    <a:pt x="1098" y="449"/>
                  </a:lnTo>
                  <a:lnTo>
                    <a:pt x="1097" y="452"/>
                  </a:lnTo>
                  <a:lnTo>
                    <a:pt x="1092" y="450"/>
                  </a:lnTo>
                  <a:lnTo>
                    <a:pt x="1094" y="453"/>
                  </a:lnTo>
                  <a:lnTo>
                    <a:pt x="1095" y="456"/>
                  </a:lnTo>
                  <a:lnTo>
                    <a:pt x="1095" y="459"/>
                  </a:lnTo>
                  <a:lnTo>
                    <a:pt x="1092" y="459"/>
                  </a:lnTo>
                  <a:lnTo>
                    <a:pt x="1089" y="461"/>
                  </a:lnTo>
                  <a:lnTo>
                    <a:pt x="1088" y="464"/>
                  </a:lnTo>
                  <a:lnTo>
                    <a:pt x="1085" y="464"/>
                  </a:lnTo>
                  <a:lnTo>
                    <a:pt x="1083" y="464"/>
                  </a:lnTo>
                  <a:lnTo>
                    <a:pt x="1080" y="462"/>
                  </a:lnTo>
                  <a:lnTo>
                    <a:pt x="1082" y="461"/>
                  </a:lnTo>
                  <a:lnTo>
                    <a:pt x="1082" y="459"/>
                  </a:lnTo>
                  <a:lnTo>
                    <a:pt x="1083" y="459"/>
                  </a:lnTo>
                  <a:lnTo>
                    <a:pt x="1085" y="458"/>
                  </a:lnTo>
                  <a:lnTo>
                    <a:pt x="1083" y="456"/>
                  </a:lnTo>
                  <a:lnTo>
                    <a:pt x="1083" y="456"/>
                  </a:lnTo>
                  <a:lnTo>
                    <a:pt x="1082" y="459"/>
                  </a:lnTo>
                  <a:lnTo>
                    <a:pt x="1080" y="459"/>
                  </a:lnTo>
                  <a:lnTo>
                    <a:pt x="1077" y="456"/>
                  </a:lnTo>
                  <a:lnTo>
                    <a:pt x="1075" y="455"/>
                  </a:lnTo>
                  <a:lnTo>
                    <a:pt x="1074" y="455"/>
                  </a:lnTo>
                  <a:lnTo>
                    <a:pt x="1072" y="455"/>
                  </a:lnTo>
                  <a:lnTo>
                    <a:pt x="1066" y="455"/>
                  </a:lnTo>
                  <a:lnTo>
                    <a:pt x="1065" y="455"/>
                  </a:lnTo>
                  <a:lnTo>
                    <a:pt x="1063" y="456"/>
                  </a:lnTo>
                  <a:lnTo>
                    <a:pt x="1065" y="456"/>
                  </a:lnTo>
                  <a:lnTo>
                    <a:pt x="1065" y="458"/>
                  </a:lnTo>
                  <a:lnTo>
                    <a:pt x="1065" y="461"/>
                  </a:lnTo>
                  <a:lnTo>
                    <a:pt x="1066" y="462"/>
                  </a:lnTo>
                  <a:lnTo>
                    <a:pt x="1069" y="464"/>
                  </a:lnTo>
                  <a:lnTo>
                    <a:pt x="1072" y="465"/>
                  </a:lnTo>
                  <a:lnTo>
                    <a:pt x="1075" y="468"/>
                  </a:lnTo>
                  <a:lnTo>
                    <a:pt x="1080" y="470"/>
                  </a:lnTo>
                  <a:lnTo>
                    <a:pt x="1091" y="468"/>
                  </a:lnTo>
                  <a:lnTo>
                    <a:pt x="1092" y="468"/>
                  </a:lnTo>
                  <a:lnTo>
                    <a:pt x="1095" y="470"/>
                  </a:lnTo>
                  <a:lnTo>
                    <a:pt x="1100" y="473"/>
                  </a:lnTo>
                  <a:lnTo>
                    <a:pt x="1101" y="473"/>
                  </a:lnTo>
                  <a:lnTo>
                    <a:pt x="1104" y="470"/>
                  </a:lnTo>
                  <a:lnTo>
                    <a:pt x="1106" y="464"/>
                  </a:lnTo>
                  <a:lnTo>
                    <a:pt x="1106" y="462"/>
                  </a:lnTo>
                  <a:lnTo>
                    <a:pt x="1116" y="455"/>
                  </a:lnTo>
                  <a:lnTo>
                    <a:pt x="1120" y="453"/>
                  </a:lnTo>
                  <a:lnTo>
                    <a:pt x="1123" y="449"/>
                  </a:lnTo>
                  <a:lnTo>
                    <a:pt x="1124" y="447"/>
                  </a:lnTo>
                  <a:lnTo>
                    <a:pt x="1126" y="439"/>
                  </a:lnTo>
                  <a:lnTo>
                    <a:pt x="1126" y="436"/>
                  </a:lnTo>
                  <a:lnTo>
                    <a:pt x="1133" y="427"/>
                  </a:lnTo>
                  <a:lnTo>
                    <a:pt x="1135" y="424"/>
                  </a:lnTo>
                  <a:lnTo>
                    <a:pt x="1135" y="420"/>
                  </a:lnTo>
                  <a:lnTo>
                    <a:pt x="1135" y="418"/>
                  </a:lnTo>
                  <a:lnTo>
                    <a:pt x="1135" y="415"/>
                  </a:lnTo>
                  <a:lnTo>
                    <a:pt x="1133" y="411"/>
                  </a:lnTo>
                  <a:lnTo>
                    <a:pt x="1132" y="407"/>
                  </a:lnTo>
                  <a:lnTo>
                    <a:pt x="1130" y="403"/>
                  </a:lnTo>
                  <a:lnTo>
                    <a:pt x="1132" y="395"/>
                  </a:lnTo>
                  <a:lnTo>
                    <a:pt x="1132" y="392"/>
                  </a:lnTo>
                  <a:lnTo>
                    <a:pt x="1139" y="388"/>
                  </a:lnTo>
                  <a:lnTo>
                    <a:pt x="1145" y="386"/>
                  </a:lnTo>
                  <a:lnTo>
                    <a:pt x="1151" y="385"/>
                  </a:lnTo>
                  <a:lnTo>
                    <a:pt x="1153" y="383"/>
                  </a:lnTo>
                  <a:lnTo>
                    <a:pt x="1156" y="385"/>
                  </a:lnTo>
                  <a:lnTo>
                    <a:pt x="1158" y="388"/>
                  </a:lnTo>
                  <a:lnTo>
                    <a:pt x="1159" y="391"/>
                  </a:lnTo>
                  <a:lnTo>
                    <a:pt x="1164" y="397"/>
                  </a:lnTo>
                  <a:lnTo>
                    <a:pt x="1165" y="401"/>
                  </a:lnTo>
                  <a:lnTo>
                    <a:pt x="1165" y="406"/>
                  </a:lnTo>
                  <a:lnTo>
                    <a:pt x="1165" y="420"/>
                  </a:lnTo>
                  <a:lnTo>
                    <a:pt x="1164" y="424"/>
                  </a:lnTo>
                  <a:lnTo>
                    <a:pt x="1167" y="426"/>
                  </a:lnTo>
                  <a:lnTo>
                    <a:pt x="1167" y="427"/>
                  </a:lnTo>
                  <a:lnTo>
                    <a:pt x="1170" y="429"/>
                  </a:lnTo>
                  <a:lnTo>
                    <a:pt x="1170" y="430"/>
                  </a:lnTo>
                  <a:lnTo>
                    <a:pt x="1171" y="430"/>
                  </a:lnTo>
                  <a:lnTo>
                    <a:pt x="1174" y="432"/>
                  </a:lnTo>
                  <a:lnTo>
                    <a:pt x="1182" y="430"/>
                  </a:lnTo>
                  <a:lnTo>
                    <a:pt x="1185" y="430"/>
                  </a:lnTo>
                  <a:lnTo>
                    <a:pt x="1185" y="430"/>
                  </a:lnTo>
                  <a:lnTo>
                    <a:pt x="1185" y="429"/>
                  </a:lnTo>
                  <a:lnTo>
                    <a:pt x="1180" y="429"/>
                  </a:lnTo>
                  <a:lnTo>
                    <a:pt x="1176" y="427"/>
                  </a:lnTo>
                  <a:lnTo>
                    <a:pt x="1170" y="426"/>
                  </a:lnTo>
                  <a:lnTo>
                    <a:pt x="1168" y="420"/>
                  </a:lnTo>
                  <a:lnTo>
                    <a:pt x="1168" y="417"/>
                  </a:lnTo>
                  <a:lnTo>
                    <a:pt x="1170" y="411"/>
                  </a:lnTo>
                  <a:lnTo>
                    <a:pt x="1171" y="409"/>
                  </a:lnTo>
                  <a:lnTo>
                    <a:pt x="1173" y="409"/>
                  </a:lnTo>
                  <a:lnTo>
                    <a:pt x="1174" y="409"/>
                  </a:lnTo>
                  <a:lnTo>
                    <a:pt x="1174" y="404"/>
                  </a:lnTo>
                  <a:lnTo>
                    <a:pt x="1173" y="401"/>
                  </a:lnTo>
                  <a:lnTo>
                    <a:pt x="1171" y="395"/>
                  </a:lnTo>
                  <a:lnTo>
                    <a:pt x="1170" y="386"/>
                  </a:lnTo>
                  <a:lnTo>
                    <a:pt x="1168" y="386"/>
                  </a:lnTo>
                  <a:lnTo>
                    <a:pt x="1167" y="385"/>
                  </a:lnTo>
                  <a:lnTo>
                    <a:pt x="1158" y="380"/>
                  </a:lnTo>
                  <a:lnTo>
                    <a:pt x="1150" y="376"/>
                  </a:lnTo>
                  <a:lnTo>
                    <a:pt x="1144" y="376"/>
                  </a:lnTo>
                  <a:lnTo>
                    <a:pt x="1142" y="376"/>
                  </a:lnTo>
                  <a:lnTo>
                    <a:pt x="1138" y="380"/>
                  </a:lnTo>
                  <a:lnTo>
                    <a:pt x="1135" y="380"/>
                  </a:lnTo>
                  <a:lnTo>
                    <a:pt x="1130" y="379"/>
                  </a:lnTo>
                  <a:lnTo>
                    <a:pt x="1124" y="380"/>
                  </a:lnTo>
                  <a:lnTo>
                    <a:pt x="1123" y="379"/>
                  </a:lnTo>
                  <a:lnTo>
                    <a:pt x="1123" y="377"/>
                  </a:lnTo>
                  <a:lnTo>
                    <a:pt x="1124" y="369"/>
                  </a:lnTo>
                  <a:lnTo>
                    <a:pt x="1123" y="366"/>
                  </a:lnTo>
                  <a:lnTo>
                    <a:pt x="1121" y="362"/>
                  </a:lnTo>
                  <a:lnTo>
                    <a:pt x="1120" y="359"/>
                  </a:lnTo>
                  <a:lnTo>
                    <a:pt x="1120" y="356"/>
                  </a:lnTo>
                  <a:lnTo>
                    <a:pt x="1123" y="342"/>
                  </a:lnTo>
                  <a:lnTo>
                    <a:pt x="1124" y="339"/>
                  </a:lnTo>
                  <a:lnTo>
                    <a:pt x="1127" y="333"/>
                  </a:lnTo>
                  <a:lnTo>
                    <a:pt x="1129" y="327"/>
                  </a:lnTo>
                  <a:lnTo>
                    <a:pt x="1129" y="324"/>
                  </a:lnTo>
                  <a:lnTo>
                    <a:pt x="1123" y="309"/>
                  </a:lnTo>
                  <a:lnTo>
                    <a:pt x="1120" y="304"/>
                  </a:lnTo>
                  <a:lnTo>
                    <a:pt x="1120" y="301"/>
                  </a:lnTo>
                  <a:lnTo>
                    <a:pt x="1118" y="300"/>
                  </a:lnTo>
                  <a:lnTo>
                    <a:pt x="1115" y="296"/>
                  </a:lnTo>
                  <a:lnTo>
                    <a:pt x="1113" y="295"/>
                  </a:lnTo>
                  <a:lnTo>
                    <a:pt x="1121" y="280"/>
                  </a:lnTo>
                  <a:lnTo>
                    <a:pt x="1124" y="277"/>
                  </a:lnTo>
                  <a:lnTo>
                    <a:pt x="1129" y="275"/>
                  </a:lnTo>
                  <a:lnTo>
                    <a:pt x="1132" y="274"/>
                  </a:lnTo>
                  <a:lnTo>
                    <a:pt x="1135" y="269"/>
                  </a:lnTo>
                  <a:lnTo>
                    <a:pt x="1138" y="268"/>
                  </a:lnTo>
                  <a:lnTo>
                    <a:pt x="1138" y="265"/>
                  </a:lnTo>
                  <a:lnTo>
                    <a:pt x="1138" y="263"/>
                  </a:lnTo>
                  <a:lnTo>
                    <a:pt x="1139" y="255"/>
                  </a:lnTo>
                  <a:lnTo>
                    <a:pt x="1138" y="251"/>
                  </a:lnTo>
                  <a:lnTo>
                    <a:pt x="1138" y="248"/>
                  </a:lnTo>
                  <a:lnTo>
                    <a:pt x="1136" y="245"/>
                  </a:lnTo>
                  <a:lnTo>
                    <a:pt x="1135" y="240"/>
                  </a:lnTo>
                  <a:lnTo>
                    <a:pt x="1136" y="239"/>
                  </a:lnTo>
                  <a:lnTo>
                    <a:pt x="1136" y="239"/>
                  </a:lnTo>
                  <a:lnTo>
                    <a:pt x="1139" y="239"/>
                  </a:lnTo>
                  <a:lnTo>
                    <a:pt x="1142" y="240"/>
                  </a:lnTo>
                  <a:lnTo>
                    <a:pt x="1144" y="245"/>
                  </a:lnTo>
                  <a:lnTo>
                    <a:pt x="1145" y="249"/>
                  </a:lnTo>
                  <a:lnTo>
                    <a:pt x="1145" y="252"/>
                  </a:lnTo>
                  <a:lnTo>
                    <a:pt x="1145" y="254"/>
                  </a:lnTo>
                  <a:lnTo>
                    <a:pt x="1145" y="257"/>
                  </a:lnTo>
                  <a:lnTo>
                    <a:pt x="1145" y="258"/>
                  </a:lnTo>
                  <a:lnTo>
                    <a:pt x="1147" y="262"/>
                  </a:lnTo>
                  <a:lnTo>
                    <a:pt x="1145" y="263"/>
                  </a:lnTo>
                  <a:lnTo>
                    <a:pt x="1145" y="263"/>
                  </a:lnTo>
                  <a:lnTo>
                    <a:pt x="1144" y="266"/>
                  </a:lnTo>
                  <a:lnTo>
                    <a:pt x="1142" y="274"/>
                  </a:lnTo>
                  <a:lnTo>
                    <a:pt x="1141" y="275"/>
                  </a:lnTo>
                  <a:lnTo>
                    <a:pt x="1141" y="280"/>
                  </a:lnTo>
                  <a:lnTo>
                    <a:pt x="1144" y="286"/>
                  </a:lnTo>
                  <a:lnTo>
                    <a:pt x="1144" y="292"/>
                  </a:lnTo>
                  <a:lnTo>
                    <a:pt x="1142" y="293"/>
                  </a:lnTo>
                  <a:lnTo>
                    <a:pt x="1141" y="295"/>
                  </a:lnTo>
                  <a:lnTo>
                    <a:pt x="1141" y="296"/>
                  </a:lnTo>
                  <a:lnTo>
                    <a:pt x="1141" y="298"/>
                  </a:lnTo>
                  <a:lnTo>
                    <a:pt x="1147" y="301"/>
                  </a:lnTo>
                  <a:lnTo>
                    <a:pt x="1151" y="304"/>
                  </a:lnTo>
                  <a:lnTo>
                    <a:pt x="1159" y="304"/>
                  </a:lnTo>
                  <a:lnTo>
                    <a:pt x="1161" y="307"/>
                  </a:lnTo>
                  <a:lnTo>
                    <a:pt x="1162" y="304"/>
                  </a:lnTo>
                  <a:lnTo>
                    <a:pt x="1170" y="306"/>
                  </a:lnTo>
                  <a:lnTo>
                    <a:pt x="1176" y="312"/>
                  </a:lnTo>
                  <a:lnTo>
                    <a:pt x="1179" y="315"/>
                  </a:lnTo>
                  <a:lnTo>
                    <a:pt x="1180" y="315"/>
                  </a:lnTo>
                  <a:lnTo>
                    <a:pt x="1186" y="315"/>
                  </a:lnTo>
                  <a:lnTo>
                    <a:pt x="1186" y="313"/>
                  </a:lnTo>
                  <a:lnTo>
                    <a:pt x="1188" y="312"/>
                  </a:lnTo>
                  <a:lnTo>
                    <a:pt x="1185" y="312"/>
                  </a:lnTo>
                  <a:lnTo>
                    <a:pt x="1183" y="313"/>
                  </a:lnTo>
                  <a:lnTo>
                    <a:pt x="1183" y="313"/>
                  </a:lnTo>
                  <a:lnTo>
                    <a:pt x="1182" y="312"/>
                  </a:lnTo>
                  <a:lnTo>
                    <a:pt x="1180" y="310"/>
                  </a:lnTo>
                  <a:lnTo>
                    <a:pt x="1179" y="309"/>
                  </a:lnTo>
                  <a:lnTo>
                    <a:pt x="1177" y="301"/>
                  </a:lnTo>
                  <a:lnTo>
                    <a:pt x="1173" y="300"/>
                  </a:lnTo>
                  <a:lnTo>
                    <a:pt x="1171" y="300"/>
                  </a:lnTo>
                  <a:lnTo>
                    <a:pt x="1168" y="300"/>
                  </a:lnTo>
                  <a:lnTo>
                    <a:pt x="1164" y="296"/>
                  </a:lnTo>
                  <a:lnTo>
                    <a:pt x="1161" y="295"/>
                  </a:lnTo>
                  <a:lnTo>
                    <a:pt x="1154" y="290"/>
                  </a:lnTo>
                  <a:lnTo>
                    <a:pt x="1153" y="289"/>
                  </a:lnTo>
                  <a:lnTo>
                    <a:pt x="1153" y="286"/>
                  </a:lnTo>
                  <a:lnTo>
                    <a:pt x="1151" y="280"/>
                  </a:lnTo>
                  <a:lnTo>
                    <a:pt x="1150" y="277"/>
                  </a:lnTo>
                  <a:lnTo>
                    <a:pt x="1151" y="275"/>
                  </a:lnTo>
                  <a:lnTo>
                    <a:pt x="1154" y="272"/>
                  </a:lnTo>
                  <a:lnTo>
                    <a:pt x="1161" y="272"/>
                  </a:lnTo>
                  <a:lnTo>
                    <a:pt x="1162" y="272"/>
                  </a:lnTo>
                  <a:lnTo>
                    <a:pt x="1168" y="280"/>
                  </a:lnTo>
                  <a:lnTo>
                    <a:pt x="1171" y="280"/>
                  </a:lnTo>
                  <a:lnTo>
                    <a:pt x="1176" y="277"/>
                  </a:lnTo>
                  <a:lnTo>
                    <a:pt x="1177" y="275"/>
                  </a:lnTo>
                  <a:lnTo>
                    <a:pt x="1176" y="271"/>
                  </a:lnTo>
                  <a:lnTo>
                    <a:pt x="1174" y="269"/>
                  </a:lnTo>
                  <a:lnTo>
                    <a:pt x="1171" y="269"/>
                  </a:lnTo>
                  <a:lnTo>
                    <a:pt x="1168" y="271"/>
                  </a:lnTo>
                  <a:lnTo>
                    <a:pt x="1167" y="269"/>
                  </a:lnTo>
                  <a:lnTo>
                    <a:pt x="1167" y="266"/>
                  </a:lnTo>
                  <a:lnTo>
                    <a:pt x="1168" y="265"/>
                  </a:lnTo>
                  <a:lnTo>
                    <a:pt x="1170" y="265"/>
                  </a:lnTo>
                  <a:lnTo>
                    <a:pt x="1171" y="263"/>
                  </a:lnTo>
                  <a:lnTo>
                    <a:pt x="1174" y="260"/>
                  </a:lnTo>
                  <a:lnTo>
                    <a:pt x="1177" y="258"/>
                  </a:lnTo>
                  <a:lnTo>
                    <a:pt x="1180" y="257"/>
                  </a:lnTo>
                  <a:lnTo>
                    <a:pt x="1191" y="257"/>
                  </a:lnTo>
                  <a:lnTo>
                    <a:pt x="1199" y="265"/>
                  </a:lnTo>
                  <a:lnTo>
                    <a:pt x="1205" y="266"/>
                  </a:lnTo>
                  <a:lnTo>
                    <a:pt x="1208" y="269"/>
                  </a:lnTo>
                  <a:lnTo>
                    <a:pt x="1208" y="269"/>
                  </a:lnTo>
                  <a:lnTo>
                    <a:pt x="1209" y="271"/>
                  </a:lnTo>
                  <a:lnTo>
                    <a:pt x="1209" y="274"/>
                  </a:lnTo>
                  <a:lnTo>
                    <a:pt x="1217" y="283"/>
                  </a:lnTo>
                  <a:lnTo>
                    <a:pt x="1220" y="284"/>
                  </a:lnTo>
                  <a:lnTo>
                    <a:pt x="1224" y="284"/>
                  </a:lnTo>
                  <a:lnTo>
                    <a:pt x="1230" y="283"/>
                  </a:lnTo>
                  <a:lnTo>
                    <a:pt x="1232" y="283"/>
                  </a:lnTo>
                  <a:lnTo>
                    <a:pt x="1235" y="283"/>
                  </a:lnTo>
                  <a:lnTo>
                    <a:pt x="1237" y="284"/>
                  </a:lnTo>
                  <a:lnTo>
                    <a:pt x="1238" y="286"/>
                  </a:lnTo>
                  <a:lnTo>
                    <a:pt x="1238" y="289"/>
                  </a:lnTo>
                  <a:lnTo>
                    <a:pt x="1237" y="290"/>
                  </a:lnTo>
                  <a:lnTo>
                    <a:pt x="1235" y="295"/>
                  </a:lnTo>
                  <a:lnTo>
                    <a:pt x="1235" y="295"/>
                  </a:lnTo>
                  <a:lnTo>
                    <a:pt x="1229" y="301"/>
                  </a:lnTo>
                  <a:lnTo>
                    <a:pt x="1227" y="301"/>
                  </a:lnTo>
                  <a:lnTo>
                    <a:pt x="1227" y="309"/>
                  </a:lnTo>
                  <a:lnTo>
                    <a:pt x="1226" y="310"/>
                  </a:lnTo>
                  <a:lnTo>
                    <a:pt x="1226" y="312"/>
                  </a:lnTo>
                  <a:lnTo>
                    <a:pt x="1227" y="316"/>
                  </a:lnTo>
                  <a:lnTo>
                    <a:pt x="1227" y="319"/>
                  </a:lnTo>
                  <a:lnTo>
                    <a:pt x="1226" y="322"/>
                  </a:lnTo>
                  <a:lnTo>
                    <a:pt x="1226" y="327"/>
                  </a:lnTo>
                  <a:lnTo>
                    <a:pt x="1226" y="330"/>
                  </a:lnTo>
                  <a:lnTo>
                    <a:pt x="1226" y="335"/>
                  </a:lnTo>
                  <a:lnTo>
                    <a:pt x="1226" y="333"/>
                  </a:lnTo>
                  <a:lnTo>
                    <a:pt x="1226" y="331"/>
                  </a:lnTo>
                  <a:lnTo>
                    <a:pt x="1226" y="328"/>
                  </a:lnTo>
                  <a:lnTo>
                    <a:pt x="1229" y="324"/>
                  </a:lnTo>
                  <a:lnTo>
                    <a:pt x="1230" y="316"/>
                  </a:lnTo>
                  <a:lnTo>
                    <a:pt x="1232" y="313"/>
                  </a:lnTo>
                  <a:lnTo>
                    <a:pt x="1233" y="313"/>
                  </a:lnTo>
                  <a:lnTo>
                    <a:pt x="1235" y="316"/>
                  </a:lnTo>
                  <a:lnTo>
                    <a:pt x="1237" y="319"/>
                  </a:lnTo>
                  <a:lnTo>
                    <a:pt x="1237" y="322"/>
                  </a:lnTo>
                  <a:lnTo>
                    <a:pt x="1237" y="327"/>
                  </a:lnTo>
                  <a:lnTo>
                    <a:pt x="1235" y="333"/>
                  </a:lnTo>
                  <a:lnTo>
                    <a:pt x="1232" y="338"/>
                  </a:lnTo>
                  <a:lnTo>
                    <a:pt x="1232" y="341"/>
                  </a:lnTo>
                  <a:lnTo>
                    <a:pt x="1232" y="344"/>
                  </a:lnTo>
                  <a:lnTo>
                    <a:pt x="1233" y="345"/>
                  </a:lnTo>
                  <a:lnTo>
                    <a:pt x="1235" y="345"/>
                  </a:lnTo>
                  <a:lnTo>
                    <a:pt x="1237" y="345"/>
                  </a:lnTo>
                  <a:lnTo>
                    <a:pt x="1237" y="345"/>
                  </a:lnTo>
                  <a:lnTo>
                    <a:pt x="1237" y="342"/>
                  </a:lnTo>
                  <a:lnTo>
                    <a:pt x="1237" y="341"/>
                  </a:lnTo>
                  <a:lnTo>
                    <a:pt x="1237" y="339"/>
                  </a:lnTo>
                  <a:lnTo>
                    <a:pt x="1240" y="338"/>
                  </a:lnTo>
                  <a:lnTo>
                    <a:pt x="1241" y="336"/>
                  </a:lnTo>
                  <a:lnTo>
                    <a:pt x="1244" y="333"/>
                  </a:lnTo>
                  <a:lnTo>
                    <a:pt x="1244" y="331"/>
                  </a:lnTo>
                  <a:lnTo>
                    <a:pt x="1244" y="328"/>
                  </a:lnTo>
                  <a:lnTo>
                    <a:pt x="1244" y="324"/>
                  </a:lnTo>
                  <a:lnTo>
                    <a:pt x="1243" y="321"/>
                  </a:lnTo>
                  <a:lnTo>
                    <a:pt x="1240" y="312"/>
                  </a:lnTo>
                  <a:lnTo>
                    <a:pt x="1238" y="307"/>
                  </a:lnTo>
                  <a:lnTo>
                    <a:pt x="1240" y="301"/>
                  </a:lnTo>
                  <a:lnTo>
                    <a:pt x="1241" y="293"/>
                  </a:lnTo>
                  <a:lnTo>
                    <a:pt x="1243" y="292"/>
                  </a:lnTo>
                  <a:lnTo>
                    <a:pt x="1243" y="290"/>
                  </a:lnTo>
                  <a:lnTo>
                    <a:pt x="1243" y="289"/>
                  </a:lnTo>
                  <a:lnTo>
                    <a:pt x="1243" y="287"/>
                  </a:lnTo>
                  <a:lnTo>
                    <a:pt x="1243" y="286"/>
                  </a:lnTo>
                  <a:lnTo>
                    <a:pt x="1240" y="280"/>
                  </a:lnTo>
                  <a:lnTo>
                    <a:pt x="1238" y="278"/>
                  </a:lnTo>
                  <a:lnTo>
                    <a:pt x="1232" y="277"/>
                  </a:lnTo>
                  <a:lnTo>
                    <a:pt x="1232" y="275"/>
                  </a:lnTo>
                  <a:lnTo>
                    <a:pt x="1227" y="271"/>
                  </a:lnTo>
                  <a:lnTo>
                    <a:pt x="1227" y="269"/>
                  </a:lnTo>
                  <a:lnTo>
                    <a:pt x="1226" y="265"/>
                  </a:lnTo>
                  <a:lnTo>
                    <a:pt x="1226" y="263"/>
                  </a:lnTo>
                  <a:lnTo>
                    <a:pt x="1224" y="263"/>
                  </a:lnTo>
                  <a:lnTo>
                    <a:pt x="1221" y="260"/>
                  </a:lnTo>
                  <a:lnTo>
                    <a:pt x="1218" y="258"/>
                  </a:lnTo>
                  <a:lnTo>
                    <a:pt x="1214" y="258"/>
                  </a:lnTo>
                  <a:lnTo>
                    <a:pt x="1212" y="257"/>
                  </a:lnTo>
                  <a:lnTo>
                    <a:pt x="1209" y="254"/>
                  </a:lnTo>
                  <a:lnTo>
                    <a:pt x="1209" y="252"/>
                  </a:lnTo>
                  <a:lnTo>
                    <a:pt x="1208" y="246"/>
                  </a:lnTo>
                  <a:lnTo>
                    <a:pt x="1206" y="245"/>
                  </a:lnTo>
                  <a:lnTo>
                    <a:pt x="1208" y="242"/>
                  </a:lnTo>
                  <a:lnTo>
                    <a:pt x="1208" y="237"/>
                  </a:lnTo>
                  <a:lnTo>
                    <a:pt x="1209" y="234"/>
                  </a:lnTo>
                  <a:lnTo>
                    <a:pt x="1208" y="231"/>
                  </a:lnTo>
                  <a:lnTo>
                    <a:pt x="1206" y="230"/>
                  </a:lnTo>
                  <a:lnTo>
                    <a:pt x="1205" y="228"/>
                  </a:lnTo>
                  <a:lnTo>
                    <a:pt x="1205" y="225"/>
                  </a:lnTo>
                  <a:lnTo>
                    <a:pt x="1205" y="222"/>
                  </a:lnTo>
                  <a:lnTo>
                    <a:pt x="1205" y="220"/>
                  </a:lnTo>
                  <a:lnTo>
                    <a:pt x="1203" y="217"/>
                  </a:lnTo>
                  <a:lnTo>
                    <a:pt x="1205" y="214"/>
                  </a:lnTo>
                  <a:lnTo>
                    <a:pt x="1206" y="211"/>
                  </a:lnTo>
                  <a:lnTo>
                    <a:pt x="1206" y="210"/>
                  </a:lnTo>
                  <a:lnTo>
                    <a:pt x="1206" y="208"/>
                  </a:lnTo>
                  <a:lnTo>
                    <a:pt x="1217" y="205"/>
                  </a:lnTo>
                  <a:lnTo>
                    <a:pt x="1221" y="204"/>
                  </a:lnTo>
                  <a:lnTo>
                    <a:pt x="1243" y="204"/>
                  </a:lnTo>
                  <a:lnTo>
                    <a:pt x="1244" y="202"/>
                  </a:lnTo>
                  <a:lnTo>
                    <a:pt x="1253" y="201"/>
                  </a:lnTo>
                  <a:lnTo>
                    <a:pt x="1256" y="199"/>
                  </a:lnTo>
                  <a:lnTo>
                    <a:pt x="1261" y="201"/>
                  </a:lnTo>
                  <a:lnTo>
                    <a:pt x="1262" y="201"/>
                  </a:lnTo>
                  <a:lnTo>
                    <a:pt x="1265" y="201"/>
                  </a:lnTo>
                  <a:lnTo>
                    <a:pt x="1267" y="196"/>
                  </a:lnTo>
                  <a:lnTo>
                    <a:pt x="1271" y="195"/>
                  </a:lnTo>
                  <a:lnTo>
                    <a:pt x="1279" y="193"/>
                  </a:lnTo>
                  <a:lnTo>
                    <a:pt x="1284" y="193"/>
                  </a:lnTo>
                  <a:lnTo>
                    <a:pt x="1284" y="195"/>
                  </a:lnTo>
                  <a:lnTo>
                    <a:pt x="1285" y="196"/>
                  </a:lnTo>
                  <a:lnTo>
                    <a:pt x="1281" y="201"/>
                  </a:lnTo>
                  <a:lnTo>
                    <a:pt x="1278" y="205"/>
                  </a:lnTo>
                  <a:lnTo>
                    <a:pt x="1273" y="207"/>
                  </a:lnTo>
                  <a:lnTo>
                    <a:pt x="1270" y="211"/>
                  </a:lnTo>
                  <a:lnTo>
                    <a:pt x="1270" y="213"/>
                  </a:lnTo>
                  <a:lnTo>
                    <a:pt x="1270" y="213"/>
                  </a:lnTo>
                  <a:lnTo>
                    <a:pt x="1270" y="216"/>
                  </a:lnTo>
                  <a:lnTo>
                    <a:pt x="1270" y="219"/>
                  </a:lnTo>
                  <a:lnTo>
                    <a:pt x="1273" y="220"/>
                  </a:lnTo>
                  <a:lnTo>
                    <a:pt x="1276" y="224"/>
                  </a:lnTo>
                  <a:lnTo>
                    <a:pt x="1279" y="227"/>
                  </a:lnTo>
                  <a:lnTo>
                    <a:pt x="1281" y="228"/>
                  </a:lnTo>
                  <a:lnTo>
                    <a:pt x="1281" y="227"/>
                  </a:lnTo>
                  <a:lnTo>
                    <a:pt x="1274" y="219"/>
                  </a:lnTo>
                  <a:lnTo>
                    <a:pt x="1271" y="217"/>
                  </a:lnTo>
                  <a:lnTo>
                    <a:pt x="1271" y="216"/>
                  </a:lnTo>
                  <a:lnTo>
                    <a:pt x="1271" y="213"/>
                  </a:lnTo>
                  <a:lnTo>
                    <a:pt x="1273" y="211"/>
                  </a:lnTo>
                  <a:lnTo>
                    <a:pt x="1273" y="210"/>
                  </a:lnTo>
                  <a:lnTo>
                    <a:pt x="1274" y="210"/>
                  </a:lnTo>
                  <a:lnTo>
                    <a:pt x="1278" y="208"/>
                  </a:lnTo>
                  <a:lnTo>
                    <a:pt x="1287" y="205"/>
                  </a:lnTo>
                  <a:lnTo>
                    <a:pt x="1288" y="202"/>
                  </a:lnTo>
                  <a:lnTo>
                    <a:pt x="1290" y="199"/>
                  </a:lnTo>
                  <a:lnTo>
                    <a:pt x="1291" y="198"/>
                  </a:lnTo>
                  <a:lnTo>
                    <a:pt x="1291" y="196"/>
                  </a:lnTo>
                  <a:lnTo>
                    <a:pt x="1288" y="196"/>
                  </a:lnTo>
                  <a:lnTo>
                    <a:pt x="1287" y="195"/>
                  </a:lnTo>
                  <a:lnTo>
                    <a:pt x="1281" y="179"/>
                  </a:lnTo>
                  <a:lnTo>
                    <a:pt x="1279" y="178"/>
                  </a:lnTo>
                  <a:lnTo>
                    <a:pt x="1274" y="176"/>
                  </a:lnTo>
                  <a:lnTo>
                    <a:pt x="1273" y="175"/>
                  </a:lnTo>
                  <a:lnTo>
                    <a:pt x="1274" y="170"/>
                  </a:lnTo>
                  <a:lnTo>
                    <a:pt x="1278" y="169"/>
                  </a:lnTo>
                  <a:lnTo>
                    <a:pt x="1279" y="169"/>
                  </a:lnTo>
                  <a:lnTo>
                    <a:pt x="1281" y="170"/>
                  </a:lnTo>
                  <a:lnTo>
                    <a:pt x="1284" y="175"/>
                  </a:lnTo>
                  <a:lnTo>
                    <a:pt x="1288" y="172"/>
                  </a:lnTo>
                  <a:lnTo>
                    <a:pt x="1287" y="170"/>
                  </a:lnTo>
                  <a:lnTo>
                    <a:pt x="1284" y="169"/>
                  </a:lnTo>
                  <a:lnTo>
                    <a:pt x="1281" y="166"/>
                  </a:lnTo>
                  <a:lnTo>
                    <a:pt x="1278" y="163"/>
                  </a:lnTo>
                  <a:lnTo>
                    <a:pt x="1274" y="160"/>
                  </a:lnTo>
                  <a:lnTo>
                    <a:pt x="1270" y="160"/>
                  </a:lnTo>
                  <a:lnTo>
                    <a:pt x="1271" y="155"/>
                  </a:lnTo>
                  <a:lnTo>
                    <a:pt x="1273" y="155"/>
                  </a:lnTo>
                  <a:lnTo>
                    <a:pt x="1274" y="154"/>
                  </a:lnTo>
                  <a:lnTo>
                    <a:pt x="1274" y="152"/>
                  </a:lnTo>
                  <a:lnTo>
                    <a:pt x="1281" y="158"/>
                  </a:lnTo>
                  <a:lnTo>
                    <a:pt x="1284" y="157"/>
                  </a:lnTo>
                  <a:lnTo>
                    <a:pt x="1285" y="154"/>
                  </a:lnTo>
                  <a:lnTo>
                    <a:pt x="1290" y="146"/>
                  </a:lnTo>
                  <a:lnTo>
                    <a:pt x="1290" y="143"/>
                  </a:lnTo>
                  <a:lnTo>
                    <a:pt x="1288" y="140"/>
                  </a:lnTo>
                  <a:lnTo>
                    <a:pt x="1287" y="140"/>
                  </a:lnTo>
                  <a:lnTo>
                    <a:pt x="1284" y="140"/>
                  </a:lnTo>
                  <a:lnTo>
                    <a:pt x="1284" y="137"/>
                  </a:lnTo>
                  <a:lnTo>
                    <a:pt x="1285" y="135"/>
                  </a:lnTo>
                  <a:lnTo>
                    <a:pt x="1287" y="134"/>
                  </a:lnTo>
                  <a:lnTo>
                    <a:pt x="1293" y="137"/>
                  </a:lnTo>
                  <a:lnTo>
                    <a:pt x="1303" y="129"/>
                  </a:lnTo>
                  <a:lnTo>
                    <a:pt x="1306" y="125"/>
                  </a:lnTo>
                  <a:lnTo>
                    <a:pt x="1312" y="120"/>
                  </a:lnTo>
                  <a:lnTo>
                    <a:pt x="1317" y="120"/>
                  </a:lnTo>
                  <a:lnTo>
                    <a:pt x="1323" y="114"/>
                  </a:lnTo>
                  <a:lnTo>
                    <a:pt x="1334" y="111"/>
                  </a:lnTo>
                  <a:lnTo>
                    <a:pt x="1340" y="111"/>
                  </a:lnTo>
                  <a:lnTo>
                    <a:pt x="1344" y="108"/>
                  </a:lnTo>
                  <a:lnTo>
                    <a:pt x="1350" y="106"/>
                  </a:lnTo>
                  <a:lnTo>
                    <a:pt x="1354" y="105"/>
                  </a:lnTo>
                  <a:lnTo>
                    <a:pt x="1366" y="102"/>
                  </a:lnTo>
                  <a:lnTo>
                    <a:pt x="1372" y="99"/>
                  </a:lnTo>
                  <a:lnTo>
                    <a:pt x="1372" y="96"/>
                  </a:lnTo>
                  <a:lnTo>
                    <a:pt x="1367" y="97"/>
                  </a:lnTo>
                  <a:lnTo>
                    <a:pt x="1366" y="96"/>
                  </a:lnTo>
                  <a:lnTo>
                    <a:pt x="1364" y="97"/>
                  </a:lnTo>
                  <a:lnTo>
                    <a:pt x="1363" y="99"/>
                  </a:lnTo>
                  <a:lnTo>
                    <a:pt x="1361" y="96"/>
                  </a:lnTo>
                  <a:lnTo>
                    <a:pt x="1360" y="97"/>
                  </a:lnTo>
                  <a:lnTo>
                    <a:pt x="1360" y="99"/>
                  </a:lnTo>
                  <a:lnTo>
                    <a:pt x="1358" y="99"/>
                  </a:lnTo>
                  <a:lnTo>
                    <a:pt x="1357" y="99"/>
                  </a:lnTo>
                  <a:lnTo>
                    <a:pt x="1357" y="94"/>
                  </a:lnTo>
                  <a:lnTo>
                    <a:pt x="1358" y="90"/>
                  </a:lnTo>
                  <a:lnTo>
                    <a:pt x="1360" y="93"/>
                  </a:lnTo>
                  <a:lnTo>
                    <a:pt x="1361" y="88"/>
                  </a:lnTo>
                  <a:lnTo>
                    <a:pt x="1363" y="88"/>
                  </a:lnTo>
                  <a:lnTo>
                    <a:pt x="1366" y="91"/>
                  </a:lnTo>
                  <a:lnTo>
                    <a:pt x="1369" y="88"/>
                  </a:lnTo>
                  <a:lnTo>
                    <a:pt x="1372" y="88"/>
                  </a:lnTo>
                  <a:lnTo>
                    <a:pt x="1375" y="88"/>
                  </a:lnTo>
                  <a:lnTo>
                    <a:pt x="1376" y="88"/>
                  </a:lnTo>
                  <a:lnTo>
                    <a:pt x="1378" y="87"/>
                  </a:lnTo>
                  <a:lnTo>
                    <a:pt x="1384" y="88"/>
                  </a:lnTo>
                  <a:lnTo>
                    <a:pt x="1387" y="87"/>
                  </a:lnTo>
                  <a:lnTo>
                    <a:pt x="1390" y="87"/>
                  </a:lnTo>
                  <a:lnTo>
                    <a:pt x="1395" y="88"/>
                  </a:lnTo>
                  <a:lnTo>
                    <a:pt x="1396" y="90"/>
                  </a:lnTo>
                  <a:lnTo>
                    <a:pt x="1395" y="93"/>
                  </a:lnTo>
                  <a:lnTo>
                    <a:pt x="1391" y="99"/>
                  </a:lnTo>
                  <a:lnTo>
                    <a:pt x="1391" y="100"/>
                  </a:lnTo>
                  <a:lnTo>
                    <a:pt x="1395" y="97"/>
                  </a:lnTo>
                  <a:lnTo>
                    <a:pt x="1401" y="94"/>
                  </a:lnTo>
                  <a:lnTo>
                    <a:pt x="1402" y="94"/>
                  </a:lnTo>
                  <a:lnTo>
                    <a:pt x="1402" y="97"/>
                  </a:lnTo>
                  <a:lnTo>
                    <a:pt x="1401" y="99"/>
                  </a:lnTo>
                  <a:lnTo>
                    <a:pt x="1405" y="97"/>
                  </a:lnTo>
                  <a:lnTo>
                    <a:pt x="1410" y="93"/>
                  </a:lnTo>
                  <a:lnTo>
                    <a:pt x="1411" y="93"/>
                  </a:lnTo>
                  <a:lnTo>
                    <a:pt x="1413" y="94"/>
                  </a:lnTo>
                  <a:lnTo>
                    <a:pt x="1416" y="93"/>
                  </a:lnTo>
                  <a:lnTo>
                    <a:pt x="1416" y="90"/>
                  </a:lnTo>
                  <a:lnTo>
                    <a:pt x="1419" y="90"/>
                  </a:lnTo>
                  <a:lnTo>
                    <a:pt x="1420" y="87"/>
                  </a:lnTo>
                  <a:lnTo>
                    <a:pt x="1422" y="85"/>
                  </a:lnTo>
                  <a:lnTo>
                    <a:pt x="1423" y="85"/>
                  </a:lnTo>
                  <a:lnTo>
                    <a:pt x="1428" y="82"/>
                  </a:lnTo>
                  <a:lnTo>
                    <a:pt x="1429" y="82"/>
                  </a:lnTo>
                  <a:lnTo>
                    <a:pt x="1431" y="84"/>
                  </a:lnTo>
                  <a:lnTo>
                    <a:pt x="1434" y="85"/>
                  </a:lnTo>
                  <a:lnTo>
                    <a:pt x="1439" y="88"/>
                  </a:lnTo>
                  <a:lnTo>
                    <a:pt x="1440" y="90"/>
                  </a:lnTo>
                  <a:lnTo>
                    <a:pt x="1440" y="90"/>
                  </a:lnTo>
                  <a:lnTo>
                    <a:pt x="1442" y="93"/>
                  </a:lnTo>
                  <a:lnTo>
                    <a:pt x="1440" y="96"/>
                  </a:lnTo>
                  <a:lnTo>
                    <a:pt x="1439" y="102"/>
                  </a:lnTo>
                  <a:lnTo>
                    <a:pt x="1437" y="103"/>
                  </a:lnTo>
                  <a:lnTo>
                    <a:pt x="1439" y="103"/>
                  </a:lnTo>
                  <a:lnTo>
                    <a:pt x="1440" y="103"/>
                  </a:lnTo>
                  <a:lnTo>
                    <a:pt x="1442" y="100"/>
                  </a:lnTo>
                  <a:lnTo>
                    <a:pt x="1442" y="97"/>
                  </a:lnTo>
                  <a:lnTo>
                    <a:pt x="1442" y="87"/>
                  </a:lnTo>
                  <a:lnTo>
                    <a:pt x="1440" y="82"/>
                  </a:lnTo>
                  <a:lnTo>
                    <a:pt x="1437" y="79"/>
                  </a:lnTo>
                  <a:lnTo>
                    <a:pt x="1433" y="74"/>
                  </a:lnTo>
                  <a:lnTo>
                    <a:pt x="1431" y="71"/>
                  </a:lnTo>
                  <a:lnTo>
                    <a:pt x="1429" y="68"/>
                  </a:lnTo>
                  <a:lnTo>
                    <a:pt x="1431" y="67"/>
                  </a:lnTo>
                  <a:lnTo>
                    <a:pt x="1439" y="70"/>
                  </a:lnTo>
                  <a:lnTo>
                    <a:pt x="1443" y="68"/>
                  </a:lnTo>
                  <a:lnTo>
                    <a:pt x="1448" y="68"/>
                  </a:lnTo>
                  <a:lnTo>
                    <a:pt x="1454" y="67"/>
                  </a:lnTo>
                  <a:lnTo>
                    <a:pt x="1457" y="68"/>
                  </a:lnTo>
                  <a:lnTo>
                    <a:pt x="1460" y="68"/>
                  </a:lnTo>
                  <a:lnTo>
                    <a:pt x="1464" y="71"/>
                  </a:lnTo>
                  <a:lnTo>
                    <a:pt x="1464" y="68"/>
                  </a:lnTo>
                  <a:lnTo>
                    <a:pt x="1458" y="65"/>
                  </a:lnTo>
                  <a:lnTo>
                    <a:pt x="1457" y="67"/>
                  </a:lnTo>
                  <a:lnTo>
                    <a:pt x="1455" y="65"/>
                  </a:lnTo>
                  <a:lnTo>
                    <a:pt x="1457" y="62"/>
                  </a:lnTo>
                  <a:lnTo>
                    <a:pt x="1458" y="58"/>
                  </a:lnTo>
                  <a:lnTo>
                    <a:pt x="1457" y="53"/>
                  </a:lnTo>
                  <a:lnTo>
                    <a:pt x="1455" y="50"/>
                  </a:lnTo>
                  <a:lnTo>
                    <a:pt x="1455" y="47"/>
                  </a:lnTo>
                  <a:lnTo>
                    <a:pt x="1457" y="41"/>
                  </a:lnTo>
                  <a:lnTo>
                    <a:pt x="1458" y="40"/>
                  </a:lnTo>
                  <a:lnTo>
                    <a:pt x="1460" y="35"/>
                  </a:lnTo>
                  <a:lnTo>
                    <a:pt x="1463" y="30"/>
                  </a:lnTo>
                  <a:lnTo>
                    <a:pt x="1477" y="12"/>
                  </a:lnTo>
                  <a:lnTo>
                    <a:pt x="1483" y="6"/>
                  </a:lnTo>
                  <a:lnTo>
                    <a:pt x="1486" y="5"/>
                  </a:lnTo>
                  <a:lnTo>
                    <a:pt x="1487" y="6"/>
                  </a:lnTo>
                  <a:lnTo>
                    <a:pt x="1493" y="0"/>
                  </a:lnTo>
                </a:path>
              </a:pathLst>
            </a:custGeom>
            <a:grpFill/>
            <a:ln w="1588" cap="flat">
              <a:noFill/>
              <a:prstDash val="solid"/>
              <a:round/>
              <a:headEnd/>
              <a:tailEnd/>
            </a:ln>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7" name="Freeform 22720"/>
            <p:cNvSpPr>
              <a:spLocks noChangeAspect="1"/>
            </p:cNvSpPr>
            <p:nvPr/>
          </p:nvSpPr>
          <p:spPr bwMode="auto">
            <a:xfrm>
              <a:off x="2900713" y="1036424"/>
              <a:ext cx="645806" cy="947296"/>
            </a:xfrm>
            <a:custGeom>
              <a:avLst/>
              <a:gdLst>
                <a:gd name="T0" fmla="*/ 601 w 754"/>
                <a:gd name="T1" fmla="*/ 74 h 1106"/>
                <a:gd name="T2" fmla="*/ 610 w 754"/>
                <a:gd name="T3" fmla="*/ 155 h 1106"/>
                <a:gd name="T4" fmla="*/ 658 w 754"/>
                <a:gd name="T5" fmla="*/ 188 h 1106"/>
                <a:gd name="T6" fmla="*/ 733 w 754"/>
                <a:gd name="T7" fmla="*/ 232 h 1106"/>
                <a:gd name="T8" fmla="*/ 655 w 754"/>
                <a:gd name="T9" fmla="*/ 296 h 1106"/>
                <a:gd name="T10" fmla="*/ 651 w 754"/>
                <a:gd name="T11" fmla="*/ 381 h 1106"/>
                <a:gd name="T12" fmla="*/ 657 w 754"/>
                <a:gd name="T13" fmla="*/ 468 h 1106"/>
                <a:gd name="T14" fmla="*/ 643 w 754"/>
                <a:gd name="T15" fmla="*/ 505 h 1106"/>
                <a:gd name="T16" fmla="*/ 654 w 754"/>
                <a:gd name="T17" fmla="*/ 565 h 1106"/>
                <a:gd name="T18" fmla="*/ 637 w 754"/>
                <a:gd name="T19" fmla="*/ 599 h 1106"/>
                <a:gd name="T20" fmla="*/ 630 w 754"/>
                <a:gd name="T21" fmla="*/ 639 h 1106"/>
                <a:gd name="T22" fmla="*/ 622 w 754"/>
                <a:gd name="T23" fmla="*/ 678 h 1106"/>
                <a:gd name="T24" fmla="*/ 560 w 754"/>
                <a:gd name="T25" fmla="*/ 671 h 1106"/>
                <a:gd name="T26" fmla="*/ 613 w 754"/>
                <a:gd name="T27" fmla="*/ 686 h 1106"/>
                <a:gd name="T28" fmla="*/ 579 w 754"/>
                <a:gd name="T29" fmla="*/ 698 h 1106"/>
                <a:gd name="T30" fmla="*/ 617 w 754"/>
                <a:gd name="T31" fmla="*/ 750 h 1106"/>
                <a:gd name="T32" fmla="*/ 616 w 754"/>
                <a:gd name="T33" fmla="*/ 791 h 1106"/>
                <a:gd name="T34" fmla="*/ 575 w 754"/>
                <a:gd name="T35" fmla="*/ 767 h 1106"/>
                <a:gd name="T36" fmla="*/ 567 w 754"/>
                <a:gd name="T37" fmla="*/ 794 h 1106"/>
                <a:gd name="T38" fmla="*/ 611 w 754"/>
                <a:gd name="T39" fmla="*/ 814 h 1106"/>
                <a:gd name="T40" fmla="*/ 573 w 754"/>
                <a:gd name="T41" fmla="*/ 849 h 1106"/>
                <a:gd name="T42" fmla="*/ 497 w 754"/>
                <a:gd name="T43" fmla="*/ 861 h 1106"/>
                <a:gd name="T44" fmla="*/ 473 w 754"/>
                <a:gd name="T45" fmla="*/ 919 h 1106"/>
                <a:gd name="T46" fmla="*/ 443 w 754"/>
                <a:gd name="T47" fmla="*/ 945 h 1106"/>
                <a:gd name="T48" fmla="*/ 421 w 754"/>
                <a:gd name="T49" fmla="*/ 937 h 1106"/>
                <a:gd name="T50" fmla="*/ 400 w 754"/>
                <a:gd name="T51" fmla="*/ 984 h 1106"/>
                <a:gd name="T52" fmla="*/ 379 w 754"/>
                <a:gd name="T53" fmla="*/ 1019 h 1106"/>
                <a:gd name="T54" fmla="*/ 376 w 754"/>
                <a:gd name="T55" fmla="*/ 1056 h 1106"/>
                <a:gd name="T56" fmla="*/ 355 w 754"/>
                <a:gd name="T57" fmla="*/ 1100 h 1106"/>
                <a:gd name="T58" fmla="*/ 344 w 754"/>
                <a:gd name="T59" fmla="*/ 1088 h 1106"/>
                <a:gd name="T60" fmla="*/ 312 w 754"/>
                <a:gd name="T61" fmla="*/ 1080 h 1106"/>
                <a:gd name="T62" fmla="*/ 291 w 754"/>
                <a:gd name="T63" fmla="*/ 1059 h 1106"/>
                <a:gd name="T64" fmla="*/ 277 w 754"/>
                <a:gd name="T65" fmla="*/ 1031 h 1106"/>
                <a:gd name="T66" fmla="*/ 274 w 754"/>
                <a:gd name="T67" fmla="*/ 987 h 1106"/>
                <a:gd name="T68" fmla="*/ 273 w 754"/>
                <a:gd name="T69" fmla="*/ 970 h 1106"/>
                <a:gd name="T70" fmla="*/ 253 w 754"/>
                <a:gd name="T71" fmla="*/ 963 h 1106"/>
                <a:gd name="T72" fmla="*/ 239 w 754"/>
                <a:gd name="T73" fmla="*/ 937 h 1106"/>
                <a:gd name="T74" fmla="*/ 238 w 754"/>
                <a:gd name="T75" fmla="*/ 920 h 1106"/>
                <a:gd name="T76" fmla="*/ 266 w 754"/>
                <a:gd name="T77" fmla="*/ 887 h 1106"/>
                <a:gd name="T78" fmla="*/ 250 w 754"/>
                <a:gd name="T79" fmla="*/ 870 h 1106"/>
                <a:gd name="T80" fmla="*/ 248 w 754"/>
                <a:gd name="T81" fmla="*/ 852 h 1106"/>
                <a:gd name="T82" fmla="*/ 274 w 754"/>
                <a:gd name="T83" fmla="*/ 815 h 1106"/>
                <a:gd name="T84" fmla="*/ 230 w 754"/>
                <a:gd name="T85" fmla="*/ 776 h 1106"/>
                <a:gd name="T86" fmla="*/ 266 w 754"/>
                <a:gd name="T87" fmla="*/ 771 h 1106"/>
                <a:gd name="T88" fmla="*/ 238 w 754"/>
                <a:gd name="T89" fmla="*/ 747 h 1106"/>
                <a:gd name="T90" fmla="*/ 235 w 754"/>
                <a:gd name="T91" fmla="*/ 742 h 1106"/>
                <a:gd name="T92" fmla="*/ 212 w 754"/>
                <a:gd name="T93" fmla="*/ 720 h 1106"/>
                <a:gd name="T94" fmla="*/ 213 w 754"/>
                <a:gd name="T95" fmla="*/ 683 h 1106"/>
                <a:gd name="T96" fmla="*/ 195 w 754"/>
                <a:gd name="T97" fmla="*/ 641 h 1106"/>
                <a:gd name="T98" fmla="*/ 177 w 754"/>
                <a:gd name="T99" fmla="*/ 572 h 1106"/>
                <a:gd name="T100" fmla="*/ 91 w 754"/>
                <a:gd name="T101" fmla="*/ 546 h 1106"/>
                <a:gd name="T102" fmla="*/ 56 w 754"/>
                <a:gd name="T103" fmla="*/ 521 h 1106"/>
                <a:gd name="T104" fmla="*/ 50 w 754"/>
                <a:gd name="T105" fmla="*/ 483 h 1106"/>
                <a:gd name="T106" fmla="*/ 35 w 754"/>
                <a:gd name="T107" fmla="*/ 470 h 1106"/>
                <a:gd name="T108" fmla="*/ 13 w 754"/>
                <a:gd name="T109" fmla="*/ 406 h 1106"/>
                <a:gd name="T110" fmla="*/ 97 w 754"/>
                <a:gd name="T111" fmla="*/ 316 h 1106"/>
                <a:gd name="T112" fmla="*/ 88 w 754"/>
                <a:gd name="T113" fmla="*/ 264 h 1106"/>
                <a:gd name="T114" fmla="*/ 147 w 754"/>
                <a:gd name="T115" fmla="*/ 169 h 1106"/>
                <a:gd name="T116" fmla="*/ 222 w 754"/>
                <a:gd name="T117" fmla="*/ 124 h 1106"/>
                <a:gd name="T118" fmla="*/ 268 w 754"/>
                <a:gd name="T119" fmla="*/ 115 h 1106"/>
                <a:gd name="T120" fmla="*/ 385 w 754"/>
                <a:gd name="T121" fmla="*/ 85 h 1106"/>
                <a:gd name="T122" fmla="*/ 426 w 754"/>
                <a:gd name="T123" fmla="*/ 62 h 1106"/>
                <a:gd name="T124" fmla="*/ 484 w 754"/>
                <a:gd name="T125" fmla="*/ 1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4" h="1106">
                  <a:moveTo>
                    <a:pt x="490" y="0"/>
                  </a:moveTo>
                  <a:lnTo>
                    <a:pt x="517" y="0"/>
                  </a:lnTo>
                  <a:lnTo>
                    <a:pt x="526" y="3"/>
                  </a:lnTo>
                  <a:lnTo>
                    <a:pt x="538" y="9"/>
                  </a:lnTo>
                  <a:lnTo>
                    <a:pt x="545" y="16"/>
                  </a:lnTo>
                  <a:lnTo>
                    <a:pt x="546" y="16"/>
                  </a:lnTo>
                  <a:lnTo>
                    <a:pt x="554" y="20"/>
                  </a:lnTo>
                  <a:lnTo>
                    <a:pt x="563" y="24"/>
                  </a:lnTo>
                  <a:lnTo>
                    <a:pt x="575" y="33"/>
                  </a:lnTo>
                  <a:lnTo>
                    <a:pt x="578" y="36"/>
                  </a:lnTo>
                  <a:lnTo>
                    <a:pt x="576" y="38"/>
                  </a:lnTo>
                  <a:lnTo>
                    <a:pt x="573" y="39"/>
                  </a:lnTo>
                  <a:lnTo>
                    <a:pt x="555" y="42"/>
                  </a:lnTo>
                  <a:lnTo>
                    <a:pt x="525" y="47"/>
                  </a:lnTo>
                  <a:lnTo>
                    <a:pt x="507" y="53"/>
                  </a:lnTo>
                  <a:lnTo>
                    <a:pt x="502" y="55"/>
                  </a:lnTo>
                  <a:lnTo>
                    <a:pt x="500" y="64"/>
                  </a:lnTo>
                  <a:lnTo>
                    <a:pt x="504" y="65"/>
                  </a:lnTo>
                  <a:lnTo>
                    <a:pt x="507" y="64"/>
                  </a:lnTo>
                  <a:lnTo>
                    <a:pt x="522" y="53"/>
                  </a:lnTo>
                  <a:lnTo>
                    <a:pt x="526" y="51"/>
                  </a:lnTo>
                  <a:lnTo>
                    <a:pt x="535" y="51"/>
                  </a:lnTo>
                  <a:lnTo>
                    <a:pt x="549" y="56"/>
                  </a:lnTo>
                  <a:lnTo>
                    <a:pt x="554" y="55"/>
                  </a:lnTo>
                  <a:lnTo>
                    <a:pt x="563" y="56"/>
                  </a:lnTo>
                  <a:lnTo>
                    <a:pt x="573" y="53"/>
                  </a:lnTo>
                  <a:lnTo>
                    <a:pt x="586" y="45"/>
                  </a:lnTo>
                  <a:lnTo>
                    <a:pt x="589" y="61"/>
                  </a:lnTo>
                  <a:lnTo>
                    <a:pt x="593" y="74"/>
                  </a:lnTo>
                  <a:lnTo>
                    <a:pt x="598" y="73"/>
                  </a:lnTo>
                  <a:lnTo>
                    <a:pt x="601" y="74"/>
                  </a:lnTo>
                  <a:lnTo>
                    <a:pt x="602" y="79"/>
                  </a:lnTo>
                  <a:lnTo>
                    <a:pt x="604" y="80"/>
                  </a:lnTo>
                  <a:lnTo>
                    <a:pt x="607" y="79"/>
                  </a:lnTo>
                  <a:lnTo>
                    <a:pt x="617" y="83"/>
                  </a:lnTo>
                  <a:lnTo>
                    <a:pt x="625" y="91"/>
                  </a:lnTo>
                  <a:lnTo>
                    <a:pt x="628" y="94"/>
                  </a:lnTo>
                  <a:lnTo>
                    <a:pt x="630" y="99"/>
                  </a:lnTo>
                  <a:lnTo>
                    <a:pt x="630" y="102"/>
                  </a:lnTo>
                  <a:lnTo>
                    <a:pt x="628" y="106"/>
                  </a:lnTo>
                  <a:lnTo>
                    <a:pt x="624" y="115"/>
                  </a:lnTo>
                  <a:lnTo>
                    <a:pt x="617" y="121"/>
                  </a:lnTo>
                  <a:lnTo>
                    <a:pt x="610" y="127"/>
                  </a:lnTo>
                  <a:lnTo>
                    <a:pt x="601" y="131"/>
                  </a:lnTo>
                  <a:lnTo>
                    <a:pt x="531" y="143"/>
                  </a:lnTo>
                  <a:lnTo>
                    <a:pt x="529" y="144"/>
                  </a:lnTo>
                  <a:lnTo>
                    <a:pt x="528" y="152"/>
                  </a:lnTo>
                  <a:lnTo>
                    <a:pt x="528" y="161"/>
                  </a:lnTo>
                  <a:lnTo>
                    <a:pt x="531" y="162"/>
                  </a:lnTo>
                  <a:lnTo>
                    <a:pt x="538" y="156"/>
                  </a:lnTo>
                  <a:lnTo>
                    <a:pt x="552" y="152"/>
                  </a:lnTo>
                  <a:lnTo>
                    <a:pt x="563" y="152"/>
                  </a:lnTo>
                  <a:lnTo>
                    <a:pt x="586" y="156"/>
                  </a:lnTo>
                  <a:lnTo>
                    <a:pt x="592" y="167"/>
                  </a:lnTo>
                  <a:lnTo>
                    <a:pt x="596" y="182"/>
                  </a:lnTo>
                  <a:lnTo>
                    <a:pt x="604" y="179"/>
                  </a:lnTo>
                  <a:lnTo>
                    <a:pt x="605" y="176"/>
                  </a:lnTo>
                  <a:lnTo>
                    <a:pt x="607" y="172"/>
                  </a:lnTo>
                  <a:lnTo>
                    <a:pt x="608" y="167"/>
                  </a:lnTo>
                  <a:lnTo>
                    <a:pt x="608" y="161"/>
                  </a:lnTo>
                  <a:lnTo>
                    <a:pt x="610" y="158"/>
                  </a:lnTo>
                  <a:lnTo>
                    <a:pt x="610" y="155"/>
                  </a:lnTo>
                  <a:lnTo>
                    <a:pt x="613" y="153"/>
                  </a:lnTo>
                  <a:lnTo>
                    <a:pt x="617" y="152"/>
                  </a:lnTo>
                  <a:lnTo>
                    <a:pt x="630" y="150"/>
                  </a:lnTo>
                  <a:lnTo>
                    <a:pt x="633" y="150"/>
                  </a:lnTo>
                  <a:lnTo>
                    <a:pt x="634" y="158"/>
                  </a:lnTo>
                  <a:lnTo>
                    <a:pt x="634" y="162"/>
                  </a:lnTo>
                  <a:lnTo>
                    <a:pt x="634" y="169"/>
                  </a:lnTo>
                  <a:lnTo>
                    <a:pt x="634" y="175"/>
                  </a:lnTo>
                  <a:lnTo>
                    <a:pt x="634" y="184"/>
                  </a:lnTo>
                  <a:lnTo>
                    <a:pt x="634" y="191"/>
                  </a:lnTo>
                  <a:lnTo>
                    <a:pt x="630" y="205"/>
                  </a:lnTo>
                  <a:lnTo>
                    <a:pt x="628" y="213"/>
                  </a:lnTo>
                  <a:lnTo>
                    <a:pt x="625" y="217"/>
                  </a:lnTo>
                  <a:lnTo>
                    <a:pt x="619" y="229"/>
                  </a:lnTo>
                  <a:lnTo>
                    <a:pt x="617" y="232"/>
                  </a:lnTo>
                  <a:lnTo>
                    <a:pt x="611" y="246"/>
                  </a:lnTo>
                  <a:lnTo>
                    <a:pt x="610" y="252"/>
                  </a:lnTo>
                  <a:lnTo>
                    <a:pt x="610" y="257"/>
                  </a:lnTo>
                  <a:lnTo>
                    <a:pt x="610" y="257"/>
                  </a:lnTo>
                  <a:lnTo>
                    <a:pt x="611" y="252"/>
                  </a:lnTo>
                  <a:lnTo>
                    <a:pt x="613" y="249"/>
                  </a:lnTo>
                  <a:lnTo>
                    <a:pt x="614" y="246"/>
                  </a:lnTo>
                  <a:lnTo>
                    <a:pt x="624" y="238"/>
                  </a:lnTo>
                  <a:lnTo>
                    <a:pt x="625" y="235"/>
                  </a:lnTo>
                  <a:lnTo>
                    <a:pt x="631" y="226"/>
                  </a:lnTo>
                  <a:lnTo>
                    <a:pt x="634" y="222"/>
                  </a:lnTo>
                  <a:lnTo>
                    <a:pt x="637" y="217"/>
                  </a:lnTo>
                  <a:lnTo>
                    <a:pt x="639" y="214"/>
                  </a:lnTo>
                  <a:lnTo>
                    <a:pt x="648" y="194"/>
                  </a:lnTo>
                  <a:lnTo>
                    <a:pt x="652" y="188"/>
                  </a:lnTo>
                  <a:lnTo>
                    <a:pt x="658" y="188"/>
                  </a:lnTo>
                  <a:lnTo>
                    <a:pt x="658" y="199"/>
                  </a:lnTo>
                  <a:lnTo>
                    <a:pt x="665" y="200"/>
                  </a:lnTo>
                  <a:lnTo>
                    <a:pt x="668" y="199"/>
                  </a:lnTo>
                  <a:lnTo>
                    <a:pt x="672" y="202"/>
                  </a:lnTo>
                  <a:lnTo>
                    <a:pt x="674" y="205"/>
                  </a:lnTo>
                  <a:lnTo>
                    <a:pt x="677" y="205"/>
                  </a:lnTo>
                  <a:lnTo>
                    <a:pt x="680" y="208"/>
                  </a:lnTo>
                  <a:lnTo>
                    <a:pt x="683" y="205"/>
                  </a:lnTo>
                  <a:lnTo>
                    <a:pt x="683" y="204"/>
                  </a:lnTo>
                  <a:lnTo>
                    <a:pt x="686" y="196"/>
                  </a:lnTo>
                  <a:lnTo>
                    <a:pt x="690" y="188"/>
                  </a:lnTo>
                  <a:lnTo>
                    <a:pt x="693" y="181"/>
                  </a:lnTo>
                  <a:lnTo>
                    <a:pt x="695" y="178"/>
                  </a:lnTo>
                  <a:lnTo>
                    <a:pt x="696" y="176"/>
                  </a:lnTo>
                  <a:lnTo>
                    <a:pt x="698" y="175"/>
                  </a:lnTo>
                  <a:lnTo>
                    <a:pt x="703" y="172"/>
                  </a:lnTo>
                  <a:lnTo>
                    <a:pt x="704" y="172"/>
                  </a:lnTo>
                  <a:lnTo>
                    <a:pt x="707" y="172"/>
                  </a:lnTo>
                  <a:lnTo>
                    <a:pt x="719" y="173"/>
                  </a:lnTo>
                  <a:lnTo>
                    <a:pt x="725" y="175"/>
                  </a:lnTo>
                  <a:lnTo>
                    <a:pt x="734" y="181"/>
                  </a:lnTo>
                  <a:lnTo>
                    <a:pt x="742" y="184"/>
                  </a:lnTo>
                  <a:lnTo>
                    <a:pt x="745" y="187"/>
                  </a:lnTo>
                  <a:lnTo>
                    <a:pt x="748" y="193"/>
                  </a:lnTo>
                  <a:lnTo>
                    <a:pt x="753" y="199"/>
                  </a:lnTo>
                  <a:lnTo>
                    <a:pt x="754" y="200"/>
                  </a:lnTo>
                  <a:lnTo>
                    <a:pt x="754" y="204"/>
                  </a:lnTo>
                  <a:lnTo>
                    <a:pt x="753" y="205"/>
                  </a:lnTo>
                  <a:lnTo>
                    <a:pt x="744" y="216"/>
                  </a:lnTo>
                  <a:lnTo>
                    <a:pt x="741" y="222"/>
                  </a:lnTo>
                  <a:lnTo>
                    <a:pt x="733" y="232"/>
                  </a:lnTo>
                  <a:lnTo>
                    <a:pt x="728" y="237"/>
                  </a:lnTo>
                  <a:lnTo>
                    <a:pt x="725" y="238"/>
                  </a:lnTo>
                  <a:lnTo>
                    <a:pt x="719" y="238"/>
                  </a:lnTo>
                  <a:lnTo>
                    <a:pt x="716" y="240"/>
                  </a:lnTo>
                  <a:lnTo>
                    <a:pt x="716" y="242"/>
                  </a:lnTo>
                  <a:lnTo>
                    <a:pt x="718" y="246"/>
                  </a:lnTo>
                  <a:lnTo>
                    <a:pt x="719" y="251"/>
                  </a:lnTo>
                  <a:lnTo>
                    <a:pt x="719" y="252"/>
                  </a:lnTo>
                  <a:lnTo>
                    <a:pt x="716" y="257"/>
                  </a:lnTo>
                  <a:lnTo>
                    <a:pt x="716" y="258"/>
                  </a:lnTo>
                  <a:lnTo>
                    <a:pt x="707" y="261"/>
                  </a:lnTo>
                  <a:lnTo>
                    <a:pt x="703" y="267"/>
                  </a:lnTo>
                  <a:lnTo>
                    <a:pt x="698" y="267"/>
                  </a:lnTo>
                  <a:lnTo>
                    <a:pt x="693" y="267"/>
                  </a:lnTo>
                  <a:lnTo>
                    <a:pt x="689" y="272"/>
                  </a:lnTo>
                  <a:lnTo>
                    <a:pt x="690" y="277"/>
                  </a:lnTo>
                  <a:lnTo>
                    <a:pt x="692" y="280"/>
                  </a:lnTo>
                  <a:lnTo>
                    <a:pt x="698" y="284"/>
                  </a:lnTo>
                  <a:lnTo>
                    <a:pt x="698" y="286"/>
                  </a:lnTo>
                  <a:lnTo>
                    <a:pt x="695" y="290"/>
                  </a:lnTo>
                  <a:lnTo>
                    <a:pt x="692" y="296"/>
                  </a:lnTo>
                  <a:lnTo>
                    <a:pt x="687" y="301"/>
                  </a:lnTo>
                  <a:lnTo>
                    <a:pt x="686" y="301"/>
                  </a:lnTo>
                  <a:lnTo>
                    <a:pt x="683" y="299"/>
                  </a:lnTo>
                  <a:lnTo>
                    <a:pt x="681" y="299"/>
                  </a:lnTo>
                  <a:lnTo>
                    <a:pt x="677" y="302"/>
                  </a:lnTo>
                  <a:lnTo>
                    <a:pt x="672" y="302"/>
                  </a:lnTo>
                  <a:lnTo>
                    <a:pt x="665" y="299"/>
                  </a:lnTo>
                  <a:lnTo>
                    <a:pt x="660" y="296"/>
                  </a:lnTo>
                  <a:lnTo>
                    <a:pt x="658" y="296"/>
                  </a:lnTo>
                  <a:lnTo>
                    <a:pt x="655" y="296"/>
                  </a:lnTo>
                  <a:lnTo>
                    <a:pt x="654" y="296"/>
                  </a:lnTo>
                  <a:lnTo>
                    <a:pt x="651" y="304"/>
                  </a:lnTo>
                  <a:lnTo>
                    <a:pt x="648" y="308"/>
                  </a:lnTo>
                  <a:lnTo>
                    <a:pt x="646" y="313"/>
                  </a:lnTo>
                  <a:lnTo>
                    <a:pt x="646" y="319"/>
                  </a:lnTo>
                  <a:lnTo>
                    <a:pt x="646" y="324"/>
                  </a:lnTo>
                  <a:lnTo>
                    <a:pt x="646" y="328"/>
                  </a:lnTo>
                  <a:lnTo>
                    <a:pt x="648" y="330"/>
                  </a:lnTo>
                  <a:lnTo>
                    <a:pt x="649" y="331"/>
                  </a:lnTo>
                  <a:lnTo>
                    <a:pt x="651" y="331"/>
                  </a:lnTo>
                  <a:lnTo>
                    <a:pt x="654" y="331"/>
                  </a:lnTo>
                  <a:lnTo>
                    <a:pt x="655" y="331"/>
                  </a:lnTo>
                  <a:lnTo>
                    <a:pt x="657" y="333"/>
                  </a:lnTo>
                  <a:lnTo>
                    <a:pt x="657" y="336"/>
                  </a:lnTo>
                  <a:lnTo>
                    <a:pt x="657" y="340"/>
                  </a:lnTo>
                  <a:lnTo>
                    <a:pt x="657" y="345"/>
                  </a:lnTo>
                  <a:lnTo>
                    <a:pt x="655" y="349"/>
                  </a:lnTo>
                  <a:lnTo>
                    <a:pt x="655" y="356"/>
                  </a:lnTo>
                  <a:lnTo>
                    <a:pt x="655" y="359"/>
                  </a:lnTo>
                  <a:lnTo>
                    <a:pt x="657" y="360"/>
                  </a:lnTo>
                  <a:lnTo>
                    <a:pt x="658" y="360"/>
                  </a:lnTo>
                  <a:lnTo>
                    <a:pt x="658" y="360"/>
                  </a:lnTo>
                  <a:lnTo>
                    <a:pt x="660" y="363"/>
                  </a:lnTo>
                  <a:lnTo>
                    <a:pt x="660" y="365"/>
                  </a:lnTo>
                  <a:lnTo>
                    <a:pt x="662" y="368"/>
                  </a:lnTo>
                  <a:lnTo>
                    <a:pt x="662" y="371"/>
                  </a:lnTo>
                  <a:lnTo>
                    <a:pt x="660" y="372"/>
                  </a:lnTo>
                  <a:lnTo>
                    <a:pt x="657" y="374"/>
                  </a:lnTo>
                  <a:lnTo>
                    <a:pt x="652" y="377"/>
                  </a:lnTo>
                  <a:lnTo>
                    <a:pt x="651" y="378"/>
                  </a:lnTo>
                  <a:lnTo>
                    <a:pt x="651" y="381"/>
                  </a:lnTo>
                  <a:lnTo>
                    <a:pt x="651" y="384"/>
                  </a:lnTo>
                  <a:lnTo>
                    <a:pt x="649" y="388"/>
                  </a:lnTo>
                  <a:lnTo>
                    <a:pt x="649" y="391"/>
                  </a:lnTo>
                  <a:lnTo>
                    <a:pt x="648" y="392"/>
                  </a:lnTo>
                  <a:lnTo>
                    <a:pt x="646" y="392"/>
                  </a:lnTo>
                  <a:lnTo>
                    <a:pt x="643" y="392"/>
                  </a:lnTo>
                  <a:lnTo>
                    <a:pt x="640" y="394"/>
                  </a:lnTo>
                  <a:lnTo>
                    <a:pt x="634" y="403"/>
                  </a:lnTo>
                  <a:lnTo>
                    <a:pt x="634" y="404"/>
                  </a:lnTo>
                  <a:lnTo>
                    <a:pt x="637" y="407"/>
                  </a:lnTo>
                  <a:lnTo>
                    <a:pt x="637" y="410"/>
                  </a:lnTo>
                  <a:lnTo>
                    <a:pt x="634" y="421"/>
                  </a:lnTo>
                  <a:lnTo>
                    <a:pt x="633" y="426"/>
                  </a:lnTo>
                  <a:lnTo>
                    <a:pt x="633" y="433"/>
                  </a:lnTo>
                  <a:lnTo>
                    <a:pt x="631" y="439"/>
                  </a:lnTo>
                  <a:lnTo>
                    <a:pt x="630" y="444"/>
                  </a:lnTo>
                  <a:lnTo>
                    <a:pt x="628" y="450"/>
                  </a:lnTo>
                  <a:lnTo>
                    <a:pt x="627" y="456"/>
                  </a:lnTo>
                  <a:lnTo>
                    <a:pt x="627" y="460"/>
                  </a:lnTo>
                  <a:lnTo>
                    <a:pt x="630" y="464"/>
                  </a:lnTo>
                  <a:lnTo>
                    <a:pt x="631" y="460"/>
                  </a:lnTo>
                  <a:lnTo>
                    <a:pt x="634" y="453"/>
                  </a:lnTo>
                  <a:lnTo>
                    <a:pt x="637" y="448"/>
                  </a:lnTo>
                  <a:lnTo>
                    <a:pt x="642" y="450"/>
                  </a:lnTo>
                  <a:lnTo>
                    <a:pt x="645" y="451"/>
                  </a:lnTo>
                  <a:lnTo>
                    <a:pt x="649" y="454"/>
                  </a:lnTo>
                  <a:lnTo>
                    <a:pt x="652" y="457"/>
                  </a:lnTo>
                  <a:lnTo>
                    <a:pt x="655" y="460"/>
                  </a:lnTo>
                  <a:lnTo>
                    <a:pt x="655" y="462"/>
                  </a:lnTo>
                  <a:lnTo>
                    <a:pt x="657" y="465"/>
                  </a:lnTo>
                  <a:lnTo>
                    <a:pt x="657" y="468"/>
                  </a:lnTo>
                  <a:lnTo>
                    <a:pt x="655" y="468"/>
                  </a:lnTo>
                  <a:lnTo>
                    <a:pt x="654" y="468"/>
                  </a:lnTo>
                  <a:lnTo>
                    <a:pt x="649" y="464"/>
                  </a:lnTo>
                  <a:lnTo>
                    <a:pt x="646" y="462"/>
                  </a:lnTo>
                  <a:lnTo>
                    <a:pt x="643" y="464"/>
                  </a:lnTo>
                  <a:lnTo>
                    <a:pt x="640" y="465"/>
                  </a:lnTo>
                  <a:lnTo>
                    <a:pt x="643" y="476"/>
                  </a:lnTo>
                  <a:lnTo>
                    <a:pt x="646" y="480"/>
                  </a:lnTo>
                  <a:lnTo>
                    <a:pt x="651" y="482"/>
                  </a:lnTo>
                  <a:lnTo>
                    <a:pt x="654" y="483"/>
                  </a:lnTo>
                  <a:lnTo>
                    <a:pt x="655" y="486"/>
                  </a:lnTo>
                  <a:lnTo>
                    <a:pt x="657" y="488"/>
                  </a:lnTo>
                  <a:lnTo>
                    <a:pt x="658" y="488"/>
                  </a:lnTo>
                  <a:lnTo>
                    <a:pt x="662" y="485"/>
                  </a:lnTo>
                  <a:lnTo>
                    <a:pt x="666" y="485"/>
                  </a:lnTo>
                  <a:lnTo>
                    <a:pt x="668" y="486"/>
                  </a:lnTo>
                  <a:lnTo>
                    <a:pt x="669" y="488"/>
                  </a:lnTo>
                  <a:lnTo>
                    <a:pt x="669" y="492"/>
                  </a:lnTo>
                  <a:lnTo>
                    <a:pt x="669" y="500"/>
                  </a:lnTo>
                  <a:lnTo>
                    <a:pt x="669" y="505"/>
                  </a:lnTo>
                  <a:lnTo>
                    <a:pt x="668" y="508"/>
                  </a:lnTo>
                  <a:lnTo>
                    <a:pt x="666" y="512"/>
                  </a:lnTo>
                  <a:lnTo>
                    <a:pt x="666" y="514"/>
                  </a:lnTo>
                  <a:lnTo>
                    <a:pt x="665" y="512"/>
                  </a:lnTo>
                  <a:lnTo>
                    <a:pt x="663" y="512"/>
                  </a:lnTo>
                  <a:lnTo>
                    <a:pt x="662" y="511"/>
                  </a:lnTo>
                  <a:lnTo>
                    <a:pt x="658" y="509"/>
                  </a:lnTo>
                  <a:lnTo>
                    <a:pt x="654" y="508"/>
                  </a:lnTo>
                  <a:lnTo>
                    <a:pt x="651" y="505"/>
                  </a:lnTo>
                  <a:lnTo>
                    <a:pt x="648" y="505"/>
                  </a:lnTo>
                  <a:lnTo>
                    <a:pt x="643" y="505"/>
                  </a:lnTo>
                  <a:lnTo>
                    <a:pt x="637" y="506"/>
                  </a:lnTo>
                  <a:lnTo>
                    <a:pt x="637" y="509"/>
                  </a:lnTo>
                  <a:lnTo>
                    <a:pt x="628" y="517"/>
                  </a:lnTo>
                  <a:lnTo>
                    <a:pt x="627" y="517"/>
                  </a:lnTo>
                  <a:lnTo>
                    <a:pt x="625" y="514"/>
                  </a:lnTo>
                  <a:lnTo>
                    <a:pt x="622" y="511"/>
                  </a:lnTo>
                  <a:lnTo>
                    <a:pt x="621" y="511"/>
                  </a:lnTo>
                  <a:lnTo>
                    <a:pt x="617" y="515"/>
                  </a:lnTo>
                  <a:lnTo>
                    <a:pt x="616" y="517"/>
                  </a:lnTo>
                  <a:lnTo>
                    <a:pt x="616" y="517"/>
                  </a:lnTo>
                  <a:lnTo>
                    <a:pt x="619" y="520"/>
                  </a:lnTo>
                  <a:lnTo>
                    <a:pt x="619" y="521"/>
                  </a:lnTo>
                  <a:lnTo>
                    <a:pt x="621" y="521"/>
                  </a:lnTo>
                  <a:lnTo>
                    <a:pt x="624" y="523"/>
                  </a:lnTo>
                  <a:lnTo>
                    <a:pt x="625" y="523"/>
                  </a:lnTo>
                  <a:lnTo>
                    <a:pt x="627" y="532"/>
                  </a:lnTo>
                  <a:lnTo>
                    <a:pt x="630" y="538"/>
                  </a:lnTo>
                  <a:lnTo>
                    <a:pt x="630" y="540"/>
                  </a:lnTo>
                  <a:lnTo>
                    <a:pt x="631" y="540"/>
                  </a:lnTo>
                  <a:lnTo>
                    <a:pt x="634" y="540"/>
                  </a:lnTo>
                  <a:lnTo>
                    <a:pt x="637" y="537"/>
                  </a:lnTo>
                  <a:lnTo>
                    <a:pt x="639" y="538"/>
                  </a:lnTo>
                  <a:lnTo>
                    <a:pt x="642" y="541"/>
                  </a:lnTo>
                  <a:lnTo>
                    <a:pt x="643" y="541"/>
                  </a:lnTo>
                  <a:lnTo>
                    <a:pt x="645" y="541"/>
                  </a:lnTo>
                  <a:lnTo>
                    <a:pt x="648" y="541"/>
                  </a:lnTo>
                  <a:lnTo>
                    <a:pt x="651" y="547"/>
                  </a:lnTo>
                  <a:lnTo>
                    <a:pt x="649" y="553"/>
                  </a:lnTo>
                  <a:lnTo>
                    <a:pt x="651" y="558"/>
                  </a:lnTo>
                  <a:lnTo>
                    <a:pt x="654" y="562"/>
                  </a:lnTo>
                  <a:lnTo>
                    <a:pt x="654" y="565"/>
                  </a:lnTo>
                  <a:lnTo>
                    <a:pt x="655" y="568"/>
                  </a:lnTo>
                  <a:lnTo>
                    <a:pt x="655" y="570"/>
                  </a:lnTo>
                  <a:lnTo>
                    <a:pt x="655" y="573"/>
                  </a:lnTo>
                  <a:lnTo>
                    <a:pt x="655" y="575"/>
                  </a:lnTo>
                  <a:lnTo>
                    <a:pt x="655" y="578"/>
                  </a:lnTo>
                  <a:lnTo>
                    <a:pt x="657" y="584"/>
                  </a:lnTo>
                  <a:lnTo>
                    <a:pt x="657" y="588"/>
                  </a:lnTo>
                  <a:lnTo>
                    <a:pt x="655" y="591"/>
                  </a:lnTo>
                  <a:lnTo>
                    <a:pt x="654" y="593"/>
                  </a:lnTo>
                  <a:lnTo>
                    <a:pt x="652" y="594"/>
                  </a:lnTo>
                  <a:lnTo>
                    <a:pt x="651" y="594"/>
                  </a:lnTo>
                  <a:lnTo>
                    <a:pt x="649" y="593"/>
                  </a:lnTo>
                  <a:lnTo>
                    <a:pt x="648" y="590"/>
                  </a:lnTo>
                  <a:lnTo>
                    <a:pt x="646" y="587"/>
                  </a:lnTo>
                  <a:lnTo>
                    <a:pt x="643" y="587"/>
                  </a:lnTo>
                  <a:lnTo>
                    <a:pt x="637" y="594"/>
                  </a:lnTo>
                  <a:lnTo>
                    <a:pt x="636" y="594"/>
                  </a:lnTo>
                  <a:lnTo>
                    <a:pt x="633" y="596"/>
                  </a:lnTo>
                  <a:lnTo>
                    <a:pt x="631" y="599"/>
                  </a:lnTo>
                  <a:lnTo>
                    <a:pt x="628" y="599"/>
                  </a:lnTo>
                  <a:lnTo>
                    <a:pt x="625" y="599"/>
                  </a:lnTo>
                  <a:lnTo>
                    <a:pt x="621" y="596"/>
                  </a:lnTo>
                  <a:lnTo>
                    <a:pt x="624" y="599"/>
                  </a:lnTo>
                  <a:lnTo>
                    <a:pt x="625" y="602"/>
                  </a:lnTo>
                  <a:lnTo>
                    <a:pt x="627" y="602"/>
                  </a:lnTo>
                  <a:lnTo>
                    <a:pt x="628" y="602"/>
                  </a:lnTo>
                  <a:lnTo>
                    <a:pt x="630" y="602"/>
                  </a:lnTo>
                  <a:lnTo>
                    <a:pt x="631" y="602"/>
                  </a:lnTo>
                  <a:lnTo>
                    <a:pt x="634" y="599"/>
                  </a:lnTo>
                  <a:lnTo>
                    <a:pt x="636" y="597"/>
                  </a:lnTo>
                  <a:lnTo>
                    <a:pt x="637" y="599"/>
                  </a:lnTo>
                  <a:lnTo>
                    <a:pt x="637" y="599"/>
                  </a:lnTo>
                  <a:lnTo>
                    <a:pt x="639" y="602"/>
                  </a:lnTo>
                  <a:lnTo>
                    <a:pt x="639" y="605"/>
                  </a:lnTo>
                  <a:lnTo>
                    <a:pt x="639" y="611"/>
                  </a:lnTo>
                  <a:lnTo>
                    <a:pt x="637" y="614"/>
                  </a:lnTo>
                  <a:lnTo>
                    <a:pt x="637" y="617"/>
                  </a:lnTo>
                  <a:lnTo>
                    <a:pt x="636" y="617"/>
                  </a:lnTo>
                  <a:lnTo>
                    <a:pt x="636" y="619"/>
                  </a:lnTo>
                  <a:lnTo>
                    <a:pt x="639" y="619"/>
                  </a:lnTo>
                  <a:lnTo>
                    <a:pt x="642" y="614"/>
                  </a:lnTo>
                  <a:lnTo>
                    <a:pt x="642" y="610"/>
                  </a:lnTo>
                  <a:lnTo>
                    <a:pt x="643" y="602"/>
                  </a:lnTo>
                  <a:lnTo>
                    <a:pt x="646" y="599"/>
                  </a:lnTo>
                  <a:lnTo>
                    <a:pt x="649" y="602"/>
                  </a:lnTo>
                  <a:lnTo>
                    <a:pt x="651" y="610"/>
                  </a:lnTo>
                  <a:lnTo>
                    <a:pt x="654" y="620"/>
                  </a:lnTo>
                  <a:lnTo>
                    <a:pt x="655" y="620"/>
                  </a:lnTo>
                  <a:lnTo>
                    <a:pt x="657" y="623"/>
                  </a:lnTo>
                  <a:lnTo>
                    <a:pt x="658" y="626"/>
                  </a:lnTo>
                  <a:lnTo>
                    <a:pt x="658" y="629"/>
                  </a:lnTo>
                  <a:lnTo>
                    <a:pt x="657" y="632"/>
                  </a:lnTo>
                  <a:lnTo>
                    <a:pt x="657" y="633"/>
                  </a:lnTo>
                  <a:lnTo>
                    <a:pt x="657" y="635"/>
                  </a:lnTo>
                  <a:lnTo>
                    <a:pt x="655" y="635"/>
                  </a:lnTo>
                  <a:lnTo>
                    <a:pt x="652" y="636"/>
                  </a:lnTo>
                  <a:lnTo>
                    <a:pt x="648" y="635"/>
                  </a:lnTo>
                  <a:lnTo>
                    <a:pt x="645" y="635"/>
                  </a:lnTo>
                  <a:lnTo>
                    <a:pt x="646" y="638"/>
                  </a:lnTo>
                  <a:lnTo>
                    <a:pt x="640" y="641"/>
                  </a:lnTo>
                  <a:lnTo>
                    <a:pt x="634" y="642"/>
                  </a:lnTo>
                  <a:lnTo>
                    <a:pt x="630" y="639"/>
                  </a:lnTo>
                  <a:lnTo>
                    <a:pt x="625" y="636"/>
                  </a:lnTo>
                  <a:lnTo>
                    <a:pt x="627" y="632"/>
                  </a:lnTo>
                  <a:lnTo>
                    <a:pt x="627" y="626"/>
                  </a:lnTo>
                  <a:lnTo>
                    <a:pt x="625" y="622"/>
                  </a:lnTo>
                  <a:lnTo>
                    <a:pt x="624" y="622"/>
                  </a:lnTo>
                  <a:lnTo>
                    <a:pt x="625" y="627"/>
                  </a:lnTo>
                  <a:lnTo>
                    <a:pt x="625" y="630"/>
                  </a:lnTo>
                  <a:lnTo>
                    <a:pt x="622" y="632"/>
                  </a:lnTo>
                  <a:lnTo>
                    <a:pt x="621" y="633"/>
                  </a:lnTo>
                  <a:lnTo>
                    <a:pt x="621" y="635"/>
                  </a:lnTo>
                  <a:lnTo>
                    <a:pt x="621" y="635"/>
                  </a:lnTo>
                  <a:lnTo>
                    <a:pt x="622" y="636"/>
                  </a:lnTo>
                  <a:lnTo>
                    <a:pt x="622" y="638"/>
                  </a:lnTo>
                  <a:lnTo>
                    <a:pt x="622" y="639"/>
                  </a:lnTo>
                  <a:lnTo>
                    <a:pt x="621" y="642"/>
                  </a:lnTo>
                  <a:lnTo>
                    <a:pt x="621" y="644"/>
                  </a:lnTo>
                  <a:lnTo>
                    <a:pt x="621" y="644"/>
                  </a:lnTo>
                  <a:lnTo>
                    <a:pt x="621" y="645"/>
                  </a:lnTo>
                  <a:lnTo>
                    <a:pt x="622" y="647"/>
                  </a:lnTo>
                  <a:lnTo>
                    <a:pt x="624" y="648"/>
                  </a:lnTo>
                  <a:lnTo>
                    <a:pt x="633" y="648"/>
                  </a:lnTo>
                  <a:lnTo>
                    <a:pt x="636" y="650"/>
                  </a:lnTo>
                  <a:lnTo>
                    <a:pt x="645" y="654"/>
                  </a:lnTo>
                  <a:lnTo>
                    <a:pt x="645" y="654"/>
                  </a:lnTo>
                  <a:lnTo>
                    <a:pt x="643" y="662"/>
                  </a:lnTo>
                  <a:lnTo>
                    <a:pt x="642" y="669"/>
                  </a:lnTo>
                  <a:lnTo>
                    <a:pt x="640" y="671"/>
                  </a:lnTo>
                  <a:lnTo>
                    <a:pt x="633" y="671"/>
                  </a:lnTo>
                  <a:lnTo>
                    <a:pt x="630" y="672"/>
                  </a:lnTo>
                  <a:lnTo>
                    <a:pt x="625" y="675"/>
                  </a:lnTo>
                  <a:lnTo>
                    <a:pt x="622" y="678"/>
                  </a:lnTo>
                  <a:lnTo>
                    <a:pt x="621" y="678"/>
                  </a:lnTo>
                  <a:lnTo>
                    <a:pt x="611" y="675"/>
                  </a:lnTo>
                  <a:lnTo>
                    <a:pt x="608" y="674"/>
                  </a:lnTo>
                  <a:lnTo>
                    <a:pt x="602" y="666"/>
                  </a:lnTo>
                  <a:lnTo>
                    <a:pt x="598" y="657"/>
                  </a:lnTo>
                  <a:lnTo>
                    <a:pt x="595" y="662"/>
                  </a:lnTo>
                  <a:lnTo>
                    <a:pt x="595" y="663"/>
                  </a:lnTo>
                  <a:lnTo>
                    <a:pt x="593" y="665"/>
                  </a:lnTo>
                  <a:lnTo>
                    <a:pt x="592" y="665"/>
                  </a:lnTo>
                  <a:lnTo>
                    <a:pt x="590" y="663"/>
                  </a:lnTo>
                  <a:lnTo>
                    <a:pt x="589" y="662"/>
                  </a:lnTo>
                  <a:lnTo>
                    <a:pt x="586" y="659"/>
                  </a:lnTo>
                  <a:lnTo>
                    <a:pt x="583" y="656"/>
                  </a:lnTo>
                  <a:lnTo>
                    <a:pt x="581" y="654"/>
                  </a:lnTo>
                  <a:lnTo>
                    <a:pt x="581" y="654"/>
                  </a:lnTo>
                  <a:lnTo>
                    <a:pt x="583" y="656"/>
                  </a:lnTo>
                  <a:lnTo>
                    <a:pt x="584" y="659"/>
                  </a:lnTo>
                  <a:lnTo>
                    <a:pt x="589" y="665"/>
                  </a:lnTo>
                  <a:lnTo>
                    <a:pt x="590" y="666"/>
                  </a:lnTo>
                  <a:lnTo>
                    <a:pt x="590" y="668"/>
                  </a:lnTo>
                  <a:lnTo>
                    <a:pt x="587" y="669"/>
                  </a:lnTo>
                  <a:lnTo>
                    <a:pt x="584" y="672"/>
                  </a:lnTo>
                  <a:lnTo>
                    <a:pt x="581" y="674"/>
                  </a:lnTo>
                  <a:lnTo>
                    <a:pt x="579" y="677"/>
                  </a:lnTo>
                  <a:lnTo>
                    <a:pt x="578" y="678"/>
                  </a:lnTo>
                  <a:lnTo>
                    <a:pt x="575" y="680"/>
                  </a:lnTo>
                  <a:lnTo>
                    <a:pt x="573" y="678"/>
                  </a:lnTo>
                  <a:lnTo>
                    <a:pt x="570" y="677"/>
                  </a:lnTo>
                  <a:lnTo>
                    <a:pt x="566" y="675"/>
                  </a:lnTo>
                  <a:lnTo>
                    <a:pt x="563" y="674"/>
                  </a:lnTo>
                  <a:lnTo>
                    <a:pt x="560" y="671"/>
                  </a:lnTo>
                  <a:lnTo>
                    <a:pt x="561" y="674"/>
                  </a:lnTo>
                  <a:lnTo>
                    <a:pt x="567" y="678"/>
                  </a:lnTo>
                  <a:lnTo>
                    <a:pt x="569" y="680"/>
                  </a:lnTo>
                  <a:lnTo>
                    <a:pt x="567" y="682"/>
                  </a:lnTo>
                  <a:lnTo>
                    <a:pt x="566" y="683"/>
                  </a:lnTo>
                  <a:lnTo>
                    <a:pt x="564" y="683"/>
                  </a:lnTo>
                  <a:lnTo>
                    <a:pt x="561" y="683"/>
                  </a:lnTo>
                  <a:lnTo>
                    <a:pt x="560" y="683"/>
                  </a:lnTo>
                  <a:lnTo>
                    <a:pt x="557" y="683"/>
                  </a:lnTo>
                  <a:lnTo>
                    <a:pt x="555" y="685"/>
                  </a:lnTo>
                  <a:lnTo>
                    <a:pt x="557" y="686"/>
                  </a:lnTo>
                  <a:lnTo>
                    <a:pt x="557" y="686"/>
                  </a:lnTo>
                  <a:lnTo>
                    <a:pt x="558" y="688"/>
                  </a:lnTo>
                  <a:lnTo>
                    <a:pt x="558" y="688"/>
                  </a:lnTo>
                  <a:lnTo>
                    <a:pt x="560" y="685"/>
                  </a:lnTo>
                  <a:lnTo>
                    <a:pt x="561" y="685"/>
                  </a:lnTo>
                  <a:lnTo>
                    <a:pt x="566" y="685"/>
                  </a:lnTo>
                  <a:lnTo>
                    <a:pt x="570" y="683"/>
                  </a:lnTo>
                  <a:lnTo>
                    <a:pt x="572" y="682"/>
                  </a:lnTo>
                  <a:lnTo>
                    <a:pt x="575" y="682"/>
                  </a:lnTo>
                  <a:lnTo>
                    <a:pt x="583" y="678"/>
                  </a:lnTo>
                  <a:lnTo>
                    <a:pt x="584" y="675"/>
                  </a:lnTo>
                  <a:lnTo>
                    <a:pt x="587" y="674"/>
                  </a:lnTo>
                  <a:lnTo>
                    <a:pt x="592" y="672"/>
                  </a:lnTo>
                  <a:lnTo>
                    <a:pt x="598" y="672"/>
                  </a:lnTo>
                  <a:lnTo>
                    <a:pt x="601" y="674"/>
                  </a:lnTo>
                  <a:lnTo>
                    <a:pt x="602" y="677"/>
                  </a:lnTo>
                  <a:lnTo>
                    <a:pt x="607" y="678"/>
                  </a:lnTo>
                  <a:lnTo>
                    <a:pt x="608" y="682"/>
                  </a:lnTo>
                  <a:lnTo>
                    <a:pt x="611" y="683"/>
                  </a:lnTo>
                  <a:lnTo>
                    <a:pt x="613" y="686"/>
                  </a:lnTo>
                  <a:lnTo>
                    <a:pt x="619" y="691"/>
                  </a:lnTo>
                  <a:lnTo>
                    <a:pt x="622" y="692"/>
                  </a:lnTo>
                  <a:lnTo>
                    <a:pt x="624" y="694"/>
                  </a:lnTo>
                  <a:lnTo>
                    <a:pt x="624" y="701"/>
                  </a:lnTo>
                  <a:lnTo>
                    <a:pt x="624" y="706"/>
                  </a:lnTo>
                  <a:lnTo>
                    <a:pt x="624" y="715"/>
                  </a:lnTo>
                  <a:lnTo>
                    <a:pt x="621" y="716"/>
                  </a:lnTo>
                  <a:lnTo>
                    <a:pt x="621" y="723"/>
                  </a:lnTo>
                  <a:lnTo>
                    <a:pt x="621" y="726"/>
                  </a:lnTo>
                  <a:lnTo>
                    <a:pt x="617" y="724"/>
                  </a:lnTo>
                  <a:lnTo>
                    <a:pt x="616" y="723"/>
                  </a:lnTo>
                  <a:lnTo>
                    <a:pt x="610" y="718"/>
                  </a:lnTo>
                  <a:lnTo>
                    <a:pt x="604" y="715"/>
                  </a:lnTo>
                  <a:lnTo>
                    <a:pt x="601" y="713"/>
                  </a:lnTo>
                  <a:lnTo>
                    <a:pt x="599" y="710"/>
                  </a:lnTo>
                  <a:lnTo>
                    <a:pt x="595" y="703"/>
                  </a:lnTo>
                  <a:lnTo>
                    <a:pt x="593" y="694"/>
                  </a:lnTo>
                  <a:lnTo>
                    <a:pt x="592" y="689"/>
                  </a:lnTo>
                  <a:lnTo>
                    <a:pt x="590" y="688"/>
                  </a:lnTo>
                  <a:lnTo>
                    <a:pt x="587" y="689"/>
                  </a:lnTo>
                  <a:lnTo>
                    <a:pt x="586" y="691"/>
                  </a:lnTo>
                  <a:lnTo>
                    <a:pt x="584" y="694"/>
                  </a:lnTo>
                  <a:lnTo>
                    <a:pt x="576" y="697"/>
                  </a:lnTo>
                  <a:lnTo>
                    <a:pt x="573" y="698"/>
                  </a:lnTo>
                  <a:lnTo>
                    <a:pt x="572" y="698"/>
                  </a:lnTo>
                  <a:lnTo>
                    <a:pt x="567" y="701"/>
                  </a:lnTo>
                  <a:lnTo>
                    <a:pt x="569" y="703"/>
                  </a:lnTo>
                  <a:lnTo>
                    <a:pt x="570" y="704"/>
                  </a:lnTo>
                  <a:lnTo>
                    <a:pt x="572" y="703"/>
                  </a:lnTo>
                  <a:lnTo>
                    <a:pt x="573" y="701"/>
                  </a:lnTo>
                  <a:lnTo>
                    <a:pt x="579" y="698"/>
                  </a:lnTo>
                  <a:lnTo>
                    <a:pt x="583" y="698"/>
                  </a:lnTo>
                  <a:lnTo>
                    <a:pt x="584" y="697"/>
                  </a:lnTo>
                  <a:lnTo>
                    <a:pt x="587" y="695"/>
                  </a:lnTo>
                  <a:lnTo>
                    <a:pt x="590" y="694"/>
                  </a:lnTo>
                  <a:lnTo>
                    <a:pt x="590" y="695"/>
                  </a:lnTo>
                  <a:lnTo>
                    <a:pt x="590" y="695"/>
                  </a:lnTo>
                  <a:lnTo>
                    <a:pt x="592" y="707"/>
                  </a:lnTo>
                  <a:lnTo>
                    <a:pt x="592" y="710"/>
                  </a:lnTo>
                  <a:lnTo>
                    <a:pt x="589" y="712"/>
                  </a:lnTo>
                  <a:lnTo>
                    <a:pt x="586" y="713"/>
                  </a:lnTo>
                  <a:lnTo>
                    <a:pt x="584" y="715"/>
                  </a:lnTo>
                  <a:lnTo>
                    <a:pt x="586" y="716"/>
                  </a:lnTo>
                  <a:lnTo>
                    <a:pt x="589" y="715"/>
                  </a:lnTo>
                  <a:lnTo>
                    <a:pt x="592" y="713"/>
                  </a:lnTo>
                  <a:lnTo>
                    <a:pt x="593" y="713"/>
                  </a:lnTo>
                  <a:lnTo>
                    <a:pt x="595" y="716"/>
                  </a:lnTo>
                  <a:lnTo>
                    <a:pt x="596" y="718"/>
                  </a:lnTo>
                  <a:lnTo>
                    <a:pt x="602" y="723"/>
                  </a:lnTo>
                  <a:lnTo>
                    <a:pt x="604" y="726"/>
                  </a:lnTo>
                  <a:lnTo>
                    <a:pt x="608" y="727"/>
                  </a:lnTo>
                  <a:lnTo>
                    <a:pt x="613" y="732"/>
                  </a:lnTo>
                  <a:lnTo>
                    <a:pt x="613" y="732"/>
                  </a:lnTo>
                  <a:lnTo>
                    <a:pt x="617" y="733"/>
                  </a:lnTo>
                  <a:lnTo>
                    <a:pt x="617" y="735"/>
                  </a:lnTo>
                  <a:lnTo>
                    <a:pt x="619" y="739"/>
                  </a:lnTo>
                  <a:lnTo>
                    <a:pt x="621" y="741"/>
                  </a:lnTo>
                  <a:lnTo>
                    <a:pt x="625" y="741"/>
                  </a:lnTo>
                  <a:lnTo>
                    <a:pt x="624" y="744"/>
                  </a:lnTo>
                  <a:lnTo>
                    <a:pt x="621" y="748"/>
                  </a:lnTo>
                  <a:lnTo>
                    <a:pt x="619" y="750"/>
                  </a:lnTo>
                  <a:lnTo>
                    <a:pt x="617" y="750"/>
                  </a:lnTo>
                  <a:lnTo>
                    <a:pt x="617" y="753"/>
                  </a:lnTo>
                  <a:lnTo>
                    <a:pt x="617" y="754"/>
                  </a:lnTo>
                  <a:lnTo>
                    <a:pt x="619" y="761"/>
                  </a:lnTo>
                  <a:lnTo>
                    <a:pt x="619" y="756"/>
                  </a:lnTo>
                  <a:lnTo>
                    <a:pt x="621" y="753"/>
                  </a:lnTo>
                  <a:lnTo>
                    <a:pt x="621" y="753"/>
                  </a:lnTo>
                  <a:lnTo>
                    <a:pt x="622" y="753"/>
                  </a:lnTo>
                  <a:lnTo>
                    <a:pt x="625" y="750"/>
                  </a:lnTo>
                  <a:lnTo>
                    <a:pt x="627" y="751"/>
                  </a:lnTo>
                  <a:lnTo>
                    <a:pt x="628" y="758"/>
                  </a:lnTo>
                  <a:lnTo>
                    <a:pt x="628" y="762"/>
                  </a:lnTo>
                  <a:lnTo>
                    <a:pt x="628" y="767"/>
                  </a:lnTo>
                  <a:lnTo>
                    <a:pt x="628" y="773"/>
                  </a:lnTo>
                  <a:lnTo>
                    <a:pt x="628" y="776"/>
                  </a:lnTo>
                  <a:lnTo>
                    <a:pt x="628" y="777"/>
                  </a:lnTo>
                  <a:lnTo>
                    <a:pt x="630" y="785"/>
                  </a:lnTo>
                  <a:lnTo>
                    <a:pt x="630" y="788"/>
                  </a:lnTo>
                  <a:lnTo>
                    <a:pt x="628" y="789"/>
                  </a:lnTo>
                  <a:lnTo>
                    <a:pt x="625" y="791"/>
                  </a:lnTo>
                  <a:lnTo>
                    <a:pt x="624" y="789"/>
                  </a:lnTo>
                  <a:lnTo>
                    <a:pt x="619" y="789"/>
                  </a:lnTo>
                  <a:lnTo>
                    <a:pt x="619" y="788"/>
                  </a:lnTo>
                  <a:lnTo>
                    <a:pt x="619" y="785"/>
                  </a:lnTo>
                  <a:lnTo>
                    <a:pt x="619" y="785"/>
                  </a:lnTo>
                  <a:lnTo>
                    <a:pt x="619" y="783"/>
                  </a:lnTo>
                  <a:lnTo>
                    <a:pt x="619" y="774"/>
                  </a:lnTo>
                  <a:lnTo>
                    <a:pt x="617" y="777"/>
                  </a:lnTo>
                  <a:lnTo>
                    <a:pt x="617" y="779"/>
                  </a:lnTo>
                  <a:lnTo>
                    <a:pt x="617" y="780"/>
                  </a:lnTo>
                  <a:lnTo>
                    <a:pt x="616" y="788"/>
                  </a:lnTo>
                  <a:lnTo>
                    <a:pt x="616" y="791"/>
                  </a:lnTo>
                  <a:lnTo>
                    <a:pt x="613" y="789"/>
                  </a:lnTo>
                  <a:lnTo>
                    <a:pt x="610" y="791"/>
                  </a:lnTo>
                  <a:lnTo>
                    <a:pt x="608" y="789"/>
                  </a:lnTo>
                  <a:lnTo>
                    <a:pt x="602" y="786"/>
                  </a:lnTo>
                  <a:lnTo>
                    <a:pt x="599" y="783"/>
                  </a:lnTo>
                  <a:lnTo>
                    <a:pt x="598" y="777"/>
                  </a:lnTo>
                  <a:lnTo>
                    <a:pt x="596" y="773"/>
                  </a:lnTo>
                  <a:lnTo>
                    <a:pt x="596" y="768"/>
                  </a:lnTo>
                  <a:lnTo>
                    <a:pt x="595" y="764"/>
                  </a:lnTo>
                  <a:lnTo>
                    <a:pt x="593" y="761"/>
                  </a:lnTo>
                  <a:lnTo>
                    <a:pt x="590" y="759"/>
                  </a:lnTo>
                  <a:lnTo>
                    <a:pt x="587" y="758"/>
                  </a:lnTo>
                  <a:lnTo>
                    <a:pt x="584" y="754"/>
                  </a:lnTo>
                  <a:lnTo>
                    <a:pt x="581" y="751"/>
                  </a:lnTo>
                  <a:lnTo>
                    <a:pt x="579" y="750"/>
                  </a:lnTo>
                  <a:lnTo>
                    <a:pt x="576" y="748"/>
                  </a:lnTo>
                  <a:lnTo>
                    <a:pt x="572" y="747"/>
                  </a:lnTo>
                  <a:lnTo>
                    <a:pt x="566" y="747"/>
                  </a:lnTo>
                  <a:lnTo>
                    <a:pt x="563" y="745"/>
                  </a:lnTo>
                  <a:lnTo>
                    <a:pt x="561" y="745"/>
                  </a:lnTo>
                  <a:lnTo>
                    <a:pt x="561" y="747"/>
                  </a:lnTo>
                  <a:lnTo>
                    <a:pt x="561" y="750"/>
                  </a:lnTo>
                  <a:lnTo>
                    <a:pt x="566" y="750"/>
                  </a:lnTo>
                  <a:lnTo>
                    <a:pt x="569" y="751"/>
                  </a:lnTo>
                  <a:lnTo>
                    <a:pt x="573" y="750"/>
                  </a:lnTo>
                  <a:lnTo>
                    <a:pt x="576" y="751"/>
                  </a:lnTo>
                  <a:lnTo>
                    <a:pt x="578" y="753"/>
                  </a:lnTo>
                  <a:lnTo>
                    <a:pt x="578" y="756"/>
                  </a:lnTo>
                  <a:lnTo>
                    <a:pt x="579" y="759"/>
                  </a:lnTo>
                  <a:lnTo>
                    <a:pt x="578" y="762"/>
                  </a:lnTo>
                  <a:lnTo>
                    <a:pt x="575" y="767"/>
                  </a:lnTo>
                  <a:lnTo>
                    <a:pt x="573" y="768"/>
                  </a:lnTo>
                  <a:lnTo>
                    <a:pt x="567" y="771"/>
                  </a:lnTo>
                  <a:lnTo>
                    <a:pt x="566" y="771"/>
                  </a:lnTo>
                  <a:lnTo>
                    <a:pt x="561" y="771"/>
                  </a:lnTo>
                  <a:lnTo>
                    <a:pt x="558" y="771"/>
                  </a:lnTo>
                  <a:lnTo>
                    <a:pt x="554" y="770"/>
                  </a:lnTo>
                  <a:lnTo>
                    <a:pt x="552" y="770"/>
                  </a:lnTo>
                  <a:lnTo>
                    <a:pt x="546" y="770"/>
                  </a:lnTo>
                  <a:lnTo>
                    <a:pt x="546" y="770"/>
                  </a:lnTo>
                  <a:lnTo>
                    <a:pt x="548" y="771"/>
                  </a:lnTo>
                  <a:lnTo>
                    <a:pt x="549" y="773"/>
                  </a:lnTo>
                  <a:lnTo>
                    <a:pt x="551" y="774"/>
                  </a:lnTo>
                  <a:lnTo>
                    <a:pt x="551" y="776"/>
                  </a:lnTo>
                  <a:lnTo>
                    <a:pt x="551" y="779"/>
                  </a:lnTo>
                  <a:lnTo>
                    <a:pt x="549" y="780"/>
                  </a:lnTo>
                  <a:lnTo>
                    <a:pt x="549" y="782"/>
                  </a:lnTo>
                  <a:lnTo>
                    <a:pt x="545" y="785"/>
                  </a:lnTo>
                  <a:lnTo>
                    <a:pt x="545" y="786"/>
                  </a:lnTo>
                  <a:lnTo>
                    <a:pt x="537" y="789"/>
                  </a:lnTo>
                  <a:lnTo>
                    <a:pt x="537" y="791"/>
                  </a:lnTo>
                  <a:lnTo>
                    <a:pt x="538" y="789"/>
                  </a:lnTo>
                  <a:lnTo>
                    <a:pt x="543" y="789"/>
                  </a:lnTo>
                  <a:lnTo>
                    <a:pt x="543" y="789"/>
                  </a:lnTo>
                  <a:lnTo>
                    <a:pt x="551" y="793"/>
                  </a:lnTo>
                  <a:lnTo>
                    <a:pt x="555" y="791"/>
                  </a:lnTo>
                  <a:lnTo>
                    <a:pt x="566" y="789"/>
                  </a:lnTo>
                  <a:lnTo>
                    <a:pt x="567" y="789"/>
                  </a:lnTo>
                  <a:lnTo>
                    <a:pt x="567" y="789"/>
                  </a:lnTo>
                  <a:lnTo>
                    <a:pt x="567" y="791"/>
                  </a:lnTo>
                  <a:lnTo>
                    <a:pt x="569" y="793"/>
                  </a:lnTo>
                  <a:lnTo>
                    <a:pt x="567" y="794"/>
                  </a:lnTo>
                  <a:lnTo>
                    <a:pt x="566" y="796"/>
                  </a:lnTo>
                  <a:lnTo>
                    <a:pt x="561" y="796"/>
                  </a:lnTo>
                  <a:lnTo>
                    <a:pt x="560" y="797"/>
                  </a:lnTo>
                  <a:lnTo>
                    <a:pt x="558" y="799"/>
                  </a:lnTo>
                  <a:lnTo>
                    <a:pt x="555" y="802"/>
                  </a:lnTo>
                  <a:lnTo>
                    <a:pt x="555" y="806"/>
                  </a:lnTo>
                  <a:lnTo>
                    <a:pt x="558" y="806"/>
                  </a:lnTo>
                  <a:lnTo>
                    <a:pt x="560" y="805"/>
                  </a:lnTo>
                  <a:lnTo>
                    <a:pt x="561" y="802"/>
                  </a:lnTo>
                  <a:lnTo>
                    <a:pt x="563" y="799"/>
                  </a:lnTo>
                  <a:lnTo>
                    <a:pt x="566" y="797"/>
                  </a:lnTo>
                  <a:lnTo>
                    <a:pt x="570" y="799"/>
                  </a:lnTo>
                  <a:lnTo>
                    <a:pt x="573" y="797"/>
                  </a:lnTo>
                  <a:lnTo>
                    <a:pt x="579" y="794"/>
                  </a:lnTo>
                  <a:lnTo>
                    <a:pt x="581" y="794"/>
                  </a:lnTo>
                  <a:lnTo>
                    <a:pt x="590" y="796"/>
                  </a:lnTo>
                  <a:lnTo>
                    <a:pt x="599" y="800"/>
                  </a:lnTo>
                  <a:lnTo>
                    <a:pt x="604" y="802"/>
                  </a:lnTo>
                  <a:lnTo>
                    <a:pt x="610" y="802"/>
                  </a:lnTo>
                  <a:lnTo>
                    <a:pt x="621" y="802"/>
                  </a:lnTo>
                  <a:lnTo>
                    <a:pt x="622" y="803"/>
                  </a:lnTo>
                  <a:lnTo>
                    <a:pt x="621" y="805"/>
                  </a:lnTo>
                  <a:lnTo>
                    <a:pt x="621" y="805"/>
                  </a:lnTo>
                  <a:lnTo>
                    <a:pt x="619" y="808"/>
                  </a:lnTo>
                  <a:lnTo>
                    <a:pt x="616" y="808"/>
                  </a:lnTo>
                  <a:lnTo>
                    <a:pt x="614" y="808"/>
                  </a:lnTo>
                  <a:lnTo>
                    <a:pt x="614" y="809"/>
                  </a:lnTo>
                  <a:lnTo>
                    <a:pt x="611" y="811"/>
                  </a:lnTo>
                  <a:lnTo>
                    <a:pt x="611" y="811"/>
                  </a:lnTo>
                  <a:lnTo>
                    <a:pt x="611" y="814"/>
                  </a:lnTo>
                  <a:lnTo>
                    <a:pt x="611" y="814"/>
                  </a:lnTo>
                  <a:lnTo>
                    <a:pt x="608" y="814"/>
                  </a:lnTo>
                  <a:lnTo>
                    <a:pt x="605" y="815"/>
                  </a:lnTo>
                  <a:lnTo>
                    <a:pt x="602" y="815"/>
                  </a:lnTo>
                  <a:lnTo>
                    <a:pt x="601" y="815"/>
                  </a:lnTo>
                  <a:lnTo>
                    <a:pt x="602" y="817"/>
                  </a:lnTo>
                  <a:lnTo>
                    <a:pt x="602" y="818"/>
                  </a:lnTo>
                  <a:lnTo>
                    <a:pt x="604" y="820"/>
                  </a:lnTo>
                  <a:lnTo>
                    <a:pt x="602" y="821"/>
                  </a:lnTo>
                  <a:lnTo>
                    <a:pt x="601" y="821"/>
                  </a:lnTo>
                  <a:lnTo>
                    <a:pt x="601" y="821"/>
                  </a:lnTo>
                  <a:lnTo>
                    <a:pt x="596" y="821"/>
                  </a:lnTo>
                  <a:lnTo>
                    <a:pt x="596" y="821"/>
                  </a:lnTo>
                  <a:lnTo>
                    <a:pt x="596" y="821"/>
                  </a:lnTo>
                  <a:lnTo>
                    <a:pt x="596" y="823"/>
                  </a:lnTo>
                  <a:lnTo>
                    <a:pt x="596" y="824"/>
                  </a:lnTo>
                  <a:lnTo>
                    <a:pt x="596" y="826"/>
                  </a:lnTo>
                  <a:lnTo>
                    <a:pt x="595" y="827"/>
                  </a:lnTo>
                  <a:lnTo>
                    <a:pt x="590" y="831"/>
                  </a:lnTo>
                  <a:lnTo>
                    <a:pt x="589" y="832"/>
                  </a:lnTo>
                  <a:lnTo>
                    <a:pt x="586" y="832"/>
                  </a:lnTo>
                  <a:lnTo>
                    <a:pt x="586" y="832"/>
                  </a:lnTo>
                  <a:lnTo>
                    <a:pt x="586" y="835"/>
                  </a:lnTo>
                  <a:lnTo>
                    <a:pt x="586" y="835"/>
                  </a:lnTo>
                  <a:lnTo>
                    <a:pt x="584" y="838"/>
                  </a:lnTo>
                  <a:lnTo>
                    <a:pt x="581" y="840"/>
                  </a:lnTo>
                  <a:lnTo>
                    <a:pt x="579" y="841"/>
                  </a:lnTo>
                  <a:lnTo>
                    <a:pt x="579" y="843"/>
                  </a:lnTo>
                  <a:lnTo>
                    <a:pt x="579" y="844"/>
                  </a:lnTo>
                  <a:lnTo>
                    <a:pt x="578" y="846"/>
                  </a:lnTo>
                  <a:lnTo>
                    <a:pt x="575" y="847"/>
                  </a:lnTo>
                  <a:lnTo>
                    <a:pt x="573" y="849"/>
                  </a:lnTo>
                  <a:lnTo>
                    <a:pt x="572" y="850"/>
                  </a:lnTo>
                  <a:lnTo>
                    <a:pt x="570" y="852"/>
                  </a:lnTo>
                  <a:lnTo>
                    <a:pt x="569" y="852"/>
                  </a:lnTo>
                  <a:lnTo>
                    <a:pt x="567" y="853"/>
                  </a:lnTo>
                  <a:lnTo>
                    <a:pt x="564" y="853"/>
                  </a:lnTo>
                  <a:lnTo>
                    <a:pt x="561" y="855"/>
                  </a:lnTo>
                  <a:lnTo>
                    <a:pt x="560" y="856"/>
                  </a:lnTo>
                  <a:lnTo>
                    <a:pt x="552" y="859"/>
                  </a:lnTo>
                  <a:lnTo>
                    <a:pt x="549" y="859"/>
                  </a:lnTo>
                  <a:lnTo>
                    <a:pt x="546" y="861"/>
                  </a:lnTo>
                  <a:lnTo>
                    <a:pt x="540" y="862"/>
                  </a:lnTo>
                  <a:lnTo>
                    <a:pt x="537" y="864"/>
                  </a:lnTo>
                  <a:lnTo>
                    <a:pt x="535" y="865"/>
                  </a:lnTo>
                  <a:lnTo>
                    <a:pt x="532" y="865"/>
                  </a:lnTo>
                  <a:lnTo>
                    <a:pt x="529" y="865"/>
                  </a:lnTo>
                  <a:lnTo>
                    <a:pt x="528" y="865"/>
                  </a:lnTo>
                  <a:lnTo>
                    <a:pt x="526" y="865"/>
                  </a:lnTo>
                  <a:lnTo>
                    <a:pt x="525" y="865"/>
                  </a:lnTo>
                  <a:lnTo>
                    <a:pt x="523" y="869"/>
                  </a:lnTo>
                  <a:lnTo>
                    <a:pt x="522" y="869"/>
                  </a:lnTo>
                  <a:lnTo>
                    <a:pt x="517" y="867"/>
                  </a:lnTo>
                  <a:lnTo>
                    <a:pt x="517" y="867"/>
                  </a:lnTo>
                  <a:lnTo>
                    <a:pt x="519" y="870"/>
                  </a:lnTo>
                  <a:lnTo>
                    <a:pt x="519" y="872"/>
                  </a:lnTo>
                  <a:lnTo>
                    <a:pt x="516" y="873"/>
                  </a:lnTo>
                  <a:lnTo>
                    <a:pt x="514" y="873"/>
                  </a:lnTo>
                  <a:lnTo>
                    <a:pt x="511" y="873"/>
                  </a:lnTo>
                  <a:lnTo>
                    <a:pt x="508" y="872"/>
                  </a:lnTo>
                  <a:lnTo>
                    <a:pt x="505" y="867"/>
                  </a:lnTo>
                  <a:lnTo>
                    <a:pt x="499" y="862"/>
                  </a:lnTo>
                  <a:lnTo>
                    <a:pt x="497" y="861"/>
                  </a:lnTo>
                  <a:lnTo>
                    <a:pt x="497" y="862"/>
                  </a:lnTo>
                  <a:lnTo>
                    <a:pt x="497" y="864"/>
                  </a:lnTo>
                  <a:lnTo>
                    <a:pt x="499" y="865"/>
                  </a:lnTo>
                  <a:lnTo>
                    <a:pt x="499" y="867"/>
                  </a:lnTo>
                  <a:lnTo>
                    <a:pt x="499" y="867"/>
                  </a:lnTo>
                  <a:lnTo>
                    <a:pt x="497" y="867"/>
                  </a:lnTo>
                  <a:lnTo>
                    <a:pt x="497" y="867"/>
                  </a:lnTo>
                  <a:lnTo>
                    <a:pt x="497" y="869"/>
                  </a:lnTo>
                  <a:lnTo>
                    <a:pt x="499" y="870"/>
                  </a:lnTo>
                  <a:lnTo>
                    <a:pt x="499" y="873"/>
                  </a:lnTo>
                  <a:lnTo>
                    <a:pt x="499" y="875"/>
                  </a:lnTo>
                  <a:lnTo>
                    <a:pt x="497" y="878"/>
                  </a:lnTo>
                  <a:lnTo>
                    <a:pt x="497" y="879"/>
                  </a:lnTo>
                  <a:lnTo>
                    <a:pt x="496" y="879"/>
                  </a:lnTo>
                  <a:lnTo>
                    <a:pt x="490" y="885"/>
                  </a:lnTo>
                  <a:lnTo>
                    <a:pt x="488" y="885"/>
                  </a:lnTo>
                  <a:lnTo>
                    <a:pt x="488" y="887"/>
                  </a:lnTo>
                  <a:lnTo>
                    <a:pt x="487" y="887"/>
                  </a:lnTo>
                  <a:lnTo>
                    <a:pt x="485" y="891"/>
                  </a:lnTo>
                  <a:lnTo>
                    <a:pt x="485" y="893"/>
                  </a:lnTo>
                  <a:lnTo>
                    <a:pt x="484" y="894"/>
                  </a:lnTo>
                  <a:lnTo>
                    <a:pt x="482" y="896"/>
                  </a:lnTo>
                  <a:lnTo>
                    <a:pt x="482" y="896"/>
                  </a:lnTo>
                  <a:lnTo>
                    <a:pt x="482" y="897"/>
                  </a:lnTo>
                  <a:lnTo>
                    <a:pt x="482" y="899"/>
                  </a:lnTo>
                  <a:lnTo>
                    <a:pt x="482" y="902"/>
                  </a:lnTo>
                  <a:lnTo>
                    <a:pt x="478" y="910"/>
                  </a:lnTo>
                  <a:lnTo>
                    <a:pt x="476" y="916"/>
                  </a:lnTo>
                  <a:lnTo>
                    <a:pt x="475" y="917"/>
                  </a:lnTo>
                  <a:lnTo>
                    <a:pt x="473" y="919"/>
                  </a:lnTo>
                  <a:lnTo>
                    <a:pt x="473" y="919"/>
                  </a:lnTo>
                  <a:lnTo>
                    <a:pt x="472" y="919"/>
                  </a:lnTo>
                  <a:lnTo>
                    <a:pt x="472" y="920"/>
                  </a:lnTo>
                  <a:lnTo>
                    <a:pt x="470" y="922"/>
                  </a:lnTo>
                  <a:lnTo>
                    <a:pt x="470" y="923"/>
                  </a:lnTo>
                  <a:lnTo>
                    <a:pt x="469" y="925"/>
                  </a:lnTo>
                  <a:lnTo>
                    <a:pt x="464" y="929"/>
                  </a:lnTo>
                  <a:lnTo>
                    <a:pt x="462" y="931"/>
                  </a:lnTo>
                  <a:lnTo>
                    <a:pt x="461" y="929"/>
                  </a:lnTo>
                  <a:lnTo>
                    <a:pt x="459" y="929"/>
                  </a:lnTo>
                  <a:lnTo>
                    <a:pt x="456" y="928"/>
                  </a:lnTo>
                  <a:lnTo>
                    <a:pt x="456" y="926"/>
                  </a:lnTo>
                  <a:lnTo>
                    <a:pt x="453" y="925"/>
                  </a:lnTo>
                  <a:lnTo>
                    <a:pt x="453" y="926"/>
                  </a:lnTo>
                  <a:lnTo>
                    <a:pt x="455" y="926"/>
                  </a:lnTo>
                  <a:lnTo>
                    <a:pt x="455" y="926"/>
                  </a:lnTo>
                  <a:lnTo>
                    <a:pt x="455" y="928"/>
                  </a:lnTo>
                  <a:lnTo>
                    <a:pt x="456" y="934"/>
                  </a:lnTo>
                  <a:lnTo>
                    <a:pt x="455" y="935"/>
                  </a:lnTo>
                  <a:lnTo>
                    <a:pt x="455" y="935"/>
                  </a:lnTo>
                  <a:lnTo>
                    <a:pt x="452" y="938"/>
                  </a:lnTo>
                  <a:lnTo>
                    <a:pt x="449" y="942"/>
                  </a:lnTo>
                  <a:lnTo>
                    <a:pt x="447" y="943"/>
                  </a:lnTo>
                  <a:lnTo>
                    <a:pt x="447" y="940"/>
                  </a:lnTo>
                  <a:lnTo>
                    <a:pt x="447" y="938"/>
                  </a:lnTo>
                  <a:lnTo>
                    <a:pt x="446" y="937"/>
                  </a:lnTo>
                  <a:lnTo>
                    <a:pt x="446" y="938"/>
                  </a:lnTo>
                  <a:lnTo>
                    <a:pt x="446" y="940"/>
                  </a:lnTo>
                  <a:lnTo>
                    <a:pt x="444" y="943"/>
                  </a:lnTo>
                  <a:lnTo>
                    <a:pt x="444" y="945"/>
                  </a:lnTo>
                  <a:lnTo>
                    <a:pt x="443" y="945"/>
                  </a:lnTo>
                  <a:lnTo>
                    <a:pt x="443" y="945"/>
                  </a:lnTo>
                  <a:lnTo>
                    <a:pt x="441" y="945"/>
                  </a:lnTo>
                  <a:lnTo>
                    <a:pt x="440" y="943"/>
                  </a:lnTo>
                  <a:lnTo>
                    <a:pt x="440" y="942"/>
                  </a:lnTo>
                  <a:lnTo>
                    <a:pt x="437" y="945"/>
                  </a:lnTo>
                  <a:lnTo>
                    <a:pt x="437" y="945"/>
                  </a:lnTo>
                  <a:lnTo>
                    <a:pt x="435" y="946"/>
                  </a:lnTo>
                  <a:lnTo>
                    <a:pt x="435" y="948"/>
                  </a:lnTo>
                  <a:lnTo>
                    <a:pt x="434" y="949"/>
                  </a:lnTo>
                  <a:lnTo>
                    <a:pt x="432" y="949"/>
                  </a:lnTo>
                  <a:lnTo>
                    <a:pt x="431" y="951"/>
                  </a:lnTo>
                  <a:lnTo>
                    <a:pt x="428" y="949"/>
                  </a:lnTo>
                  <a:lnTo>
                    <a:pt x="428" y="946"/>
                  </a:lnTo>
                  <a:lnTo>
                    <a:pt x="429" y="943"/>
                  </a:lnTo>
                  <a:lnTo>
                    <a:pt x="431" y="942"/>
                  </a:lnTo>
                  <a:lnTo>
                    <a:pt x="429" y="940"/>
                  </a:lnTo>
                  <a:lnTo>
                    <a:pt x="431" y="938"/>
                  </a:lnTo>
                  <a:lnTo>
                    <a:pt x="434" y="932"/>
                  </a:lnTo>
                  <a:lnTo>
                    <a:pt x="437" y="929"/>
                  </a:lnTo>
                  <a:lnTo>
                    <a:pt x="437" y="928"/>
                  </a:lnTo>
                  <a:lnTo>
                    <a:pt x="434" y="928"/>
                  </a:lnTo>
                  <a:lnTo>
                    <a:pt x="431" y="926"/>
                  </a:lnTo>
                  <a:lnTo>
                    <a:pt x="428" y="926"/>
                  </a:lnTo>
                  <a:lnTo>
                    <a:pt x="426" y="926"/>
                  </a:lnTo>
                  <a:lnTo>
                    <a:pt x="428" y="928"/>
                  </a:lnTo>
                  <a:lnTo>
                    <a:pt x="431" y="929"/>
                  </a:lnTo>
                  <a:lnTo>
                    <a:pt x="429" y="932"/>
                  </a:lnTo>
                  <a:lnTo>
                    <a:pt x="428" y="934"/>
                  </a:lnTo>
                  <a:lnTo>
                    <a:pt x="426" y="938"/>
                  </a:lnTo>
                  <a:lnTo>
                    <a:pt x="426" y="942"/>
                  </a:lnTo>
                  <a:lnTo>
                    <a:pt x="423" y="938"/>
                  </a:lnTo>
                  <a:lnTo>
                    <a:pt x="421" y="937"/>
                  </a:lnTo>
                  <a:lnTo>
                    <a:pt x="423" y="940"/>
                  </a:lnTo>
                  <a:lnTo>
                    <a:pt x="425" y="943"/>
                  </a:lnTo>
                  <a:lnTo>
                    <a:pt x="425" y="943"/>
                  </a:lnTo>
                  <a:lnTo>
                    <a:pt x="425" y="946"/>
                  </a:lnTo>
                  <a:lnTo>
                    <a:pt x="420" y="949"/>
                  </a:lnTo>
                  <a:lnTo>
                    <a:pt x="414" y="949"/>
                  </a:lnTo>
                  <a:lnTo>
                    <a:pt x="411" y="951"/>
                  </a:lnTo>
                  <a:lnTo>
                    <a:pt x="403" y="951"/>
                  </a:lnTo>
                  <a:lnTo>
                    <a:pt x="402" y="951"/>
                  </a:lnTo>
                  <a:lnTo>
                    <a:pt x="400" y="952"/>
                  </a:lnTo>
                  <a:lnTo>
                    <a:pt x="408" y="957"/>
                  </a:lnTo>
                  <a:lnTo>
                    <a:pt x="408" y="958"/>
                  </a:lnTo>
                  <a:lnTo>
                    <a:pt x="408" y="960"/>
                  </a:lnTo>
                  <a:lnTo>
                    <a:pt x="406" y="960"/>
                  </a:lnTo>
                  <a:lnTo>
                    <a:pt x="403" y="963"/>
                  </a:lnTo>
                  <a:lnTo>
                    <a:pt x="403" y="964"/>
                  </a:lnTo>
                  <a:lnTo>
                    <a:pt x="400" y="966"/>
                  </a:lnTo>
                  <a:lnTo>
                    <a:pt x="396" y="964"/>
                  </a:lnTo>
                  <a:lnTo>
                    <a:pt x="393" y="966"/>
                  </a:lnTo>
                  <a:lnTo>
                    <a:pt x="390" y="964"/>
                  </a:lnTo>
                  <a:lnTo>
                    <a:pt x="390" y="966"/>
                  </a:lnTo>
                  <a:lnTo>
                    <a:pt x="391" y="967"/>
                  </a:lnTo>
                  <a:lnTo>
                    <a:pt x="391" y="972"/>
                  </a:lnTo>
                  <a:lnTo>
                    <a:pt x="393" y="970"/>
                  </a:lnTo>
                  <a:lnTo>
                    <a:pt x="396" y="970"/>
                  </a:lnTo>
                  <a:lnTo>
                    <a:pt x="397" y="972"/>
                  </a:lnTo>
                  <a:lnTo>
                    <a:pt x="397" y="976"/>
                  </a:lnTo>
                  <a:lnTo>
                    <a:pt x="400" y="980"/>
                  </a:lnTo>
                  <a:lnTo>
                    <a:pt x="400" y="981"/>
                  </a:lnTo>
                  <a:lnTo>
                    <a:pt x="400" y="983"/>
                  </a:lnTo>
                  <a:lnTo>
                    <a:pt x="400" y="984"/>
                  </a:lnTo>
                  <a:lnTo>
                    <a:pt x="397" y="987"/>
                  </a:lnTo>
                  <a:lnTo>
                    <a:pt x="394" y="987"/>
                  </a:lnTo>
                  <a:lnTo>
                    <a:pt x="394" y="989"/>
                  </a:lnTo>
                  <a:lnTo>
                    <a:pt x="394" y="990"/>
                  </a:lnTo>
                  <a:lnTo>
                    <a:pt x="391" y="990"/>
                  </a:lnTo>
                  <a:lnTo>
                    <a:pt x="390" y="989"/>
                  </a:lnTo>
                  <a:lnTo>
                    <a:pt x="388" y="989"/>
                  </a:lnTo>
                  <a:lnTo>
                    <a:pt x="383" y="987"/>
                  </a:lnTo>
                  <a:lnTo>
                    <a:pt x="388" y="992"/>
                  </a:lnTo>
                  <a:lnTo>
                    <a:pt x="391" y="993"/>
                  </a:lnTo>
                  <a:lnTo>
                    <a:pt x="391" y="992"/>
                  </a:lnTo>
                  <a:lnTo>
                    <a:pt x="393" y="992"/>
                  </a:lnTo>
                  <a:lnTo>
                    <a:pt x="396" y="992"/>
                  </a:lnTo>
                  <a:lnTo>
                    <a:pt x="396" y="998"/>
                  </a:lnTo>
                  <a:lnTo>
                    <a:pt x="396" y="1002"/>
                  </a:lnTo>
                  <a:lnTo>
                    <a:pt x="396" y="1004"/>
                  </a:lnTo>
                  <a:lnTo>
                    <a:pt x="394" y="1007"/>
                  </a:lnTo>
                  <a:lnTo>
                    <a:pt x="394" y="1008"/>
                  </a:lnTo>
                  <a:lnTo>
                    <a:pt x="393" y="1010"/>
                  </a:lnTo>
                  <a:lnTo>
                    <a:pt x="390" y="1010"/>
                  </a:lnTo>
                  <a:lnTo>
                    <a:pt x="390" y="1013"/>
                  </a:lnTo>
                  <a:lnTo>
                    <a:pt x="390" y="1015"/>
                  </a:lnTo>
                  <a:lnTo>
                    <a:pt x="390" y="1015"/>
                  </a:lnTo>
                  <a:lnTo>
                    <a:pt x="390" y="1016"/>
                  </a:lnTo>
                  <a:lnTo>
                    <a:pt x="388" y="1018"/>
                  </a:lnTo>
                  <a:lnTo>
                    <a:pt x="388" y="1021"/>
                  </a:lnTo>
                  <a:lnTo>
                    <a:pt x="387" y="1022"/>
                  </a:lnTo>
                  <a:lnTo>
                    <a:pt x="385" y="1022"/>
                  </a:lnTo>
                  <a:lnTo>
                    <a:pt x="383" y="1022"/>
                  </a:lnTo>
                  <a:lnTo>
                    <a:pt x="380" y="1022"/>
                  </a:lnTo>
                  <a:lnTo>
                    <a:pt x="379" y="1019"/>
                  </a:lnTo>
                  <a:lnTo>
                    <a:pt x="377" y="1019"/>
                  </a:lnTo>
                  <a:lnTo>
                    <a:pt x="376" y="1018"/>
                  </a:lnTo>
                  <a:lnTo>
                    <a:pt x="377" y="1019"/>
                  </a:lnTo>
                  <a:lnTo>
                    <a:pt x="377" y="1021"/>
                  </a:lnTo>
                  <a:lnTo>
                    <a:pt x="379" y="1022"/>
                  </a:lnTo>
                  <a:lnTo>
                    <a:pt x="383" y="1024"/>
                  </a:lnTo>
                  <a:lnTo>
                    <a:pt x="383" y="1025"/>
                  </a:lnTo>
                  <a:lnTo>
                    <a:pt x="382" y="1027"/>
                  </a:lnTo>
                  <a:lnTo>
                    <a:pt x="380" y="1031"/>
                  </a:lnTo>
                  <a:lnTo>
                    <a:pt x="379" y="1031"/>
                  </a:lnTo>
                  <a:lnTo>
                    <a:pt x="377" y="1031"/>
                  </a:lnTo>
                  <a:lnTo>
                    <a:pt x="374" y="1031"/>
                  </a:lnTo>
                  <a:lnTo>
                    <a:pt x="373" y="1031"/>
                  </a:lnTo>
                  <a:lnTo>
                    <a:pt x="370" y="1031"/>
                  </a:lnTo>
                  <a:lnTo>
                    <a:pt x="368" y="1031"/>
                  </a:lnTo>
                  <a:lnTo>
                    <a:pt x="367" y="1031"/>
                  </a:lnTo>
                  <a:lnTo>
                    <a:pt x="368" y="1033"/>
                  </a:lnTo>
                  <a:lnTo>
                    <a:pt x="370" y="1033"/>
                  </a:lnTo>
                  <a:lnTo>
                    <a:pt x="373" y="1034"/>
                  </a:lnTo>
                  <a:lnTo>
                    <a:pt x="377" y="1036"/>
                  </a:lnTo>
                  <a:lnTo>
                    <a:pt x="376" y="1037"/>
                  </a:lnTo>
                  <a:lnTo>
                    <a:pt x="376" y="1037"/>
                  </a:lnTo>
                  <a:lnTo>
                    <a:pt x="376" y="1040"/>
                  </a:lnTo>
                  <a:lnTo>
                    <a:pt x="376" y="1040"/>
                  </a:lnTo>
                  <a:lnTo>
                    <a:pt x="376" y="1042"/>
                  </a:lnTo>
                  <a:lnTo>
                    <a:pt x="374" y="1046"/>
                  </a:lnTo>
                  <a:lnTo>
                    <a:pt x="376" y="1048"/>
                  </a:lnTo>
                  <a:lnTo>
                    <a:pt x="377" y="1049"/>
                  </a:lnTo>
                  <a:lnTo>
                    <a:pt x="377" y="1051"/>
                  </a:lnTo>
                  <a:lnTo>
                    <a:pt x="377" y="1054"/>
                  </a:lnTo>
                  <a:lnTo>
                    <a:pt x="376" y="1056"/>
                  </a:lnTo>
                  <a:lnTo>
                    <a:pt x="374" y="1056"/>
                  </a:lnTo>
                  <a:lnTo>
                    <a:pt x="371" y="1057"/>
                  </a:lnTo>
                  <a:lnTo>
                    <a:pt x="371" y="1057"/>
                  </a:lnTo>
                  <a:lnTo>
                    <a:pt x="374" y="1059"/>
                  </a:lnTo>
                  <a:lnTo>
                    <a:pt x="374" y="1060"/>
                  </a:lnTo>
                  <a:lnTo>
                    <a:pt x="373" y="1062"/>
                  </a:lnTo>
                  <a:lnTo>
                    <a:pt x="373" y="1066"/>
                  </a:lnTo>
                  <a:lnTo>
                    <a:pt x="371" y="1074"/>
                  </a:lnTo>
                  <a:lnTo>
                    <a:pt x="370" y="1081"/>
                  </a:lnTo>
                  <a:lnTo>
                    <a:pt x="365" y="1088"/>
                  </a:lnTo>
                  <a:lnTo>
                    <a:pt x="364" y="1088"/>
                  </a:lnTo>
                  <a:lnTo>
                    <a:pt x="364" y="1089"/>
                  </a:lnTo>
                  <a:lnTo>
                    <a:pt x="362" y="1088"/>
                  </a:lnTo>
                  <a:lnTo>
                    <a:pt x="359" y="1086"/>
                  </a:lnTo>
                  <a:lnTo>
                    <a:pt x="356" y="1086"/>
                  </a:lnTo>
                  <a:lnTo>
                    <a:pt x="355" y="1086"/>
                  </a:lnTo>
                  <a:lnTo>
                    <a:pt x="355" y="1088"/>
                  </a:lnTo>
                  <a:lnTo>
                    <a:pt x="356" y="1088"/>
                  </a:lnTo>
                  <a:lnTo>
                    <a:pt x="358" y="1089"/>
                  </a:lnTo>
                  <a:lnTo>
                    <a:pt x="359" y="1089"/>
                  </a:lnTo>
                  <a:lnTo>
                    <a:pt x="362" y="1091"/>
                  </a:lnTo>
                  <a:lnTo>
                    <a:pt x="364" y="1091"/>
                  </a:lnTo>
                  <a:lnTo>
                    <a:pt x="364" y="1092"/>
                  </a:lnTo>
                  <a:lnTo>
                    <a:pt x="364" y="1094"/>
                  </a:lnTo>
                  <a:lnTo>
                    <a:pt x="364" y="1095"/>
                  </a:lnTo>
                  <a:lnTo>
                    <a:pt x="365" y="1100"/>
                  </a:lnTo>
                  <a:lnTo>
                    <a:pt x="364" y="1101"/>
                  </a:lnTo>
                  <a:lnTo>
                    <a:pt x="362" y="1103"/>
                  </a:lnTo>
                  <a:lnTo>
                    <a:pt x="359" y="1103"/>
                  </a:lnTo>
                  <a:lnTo>
                    <a:pt x="358" y="1101"/>
                  </a:lnTo>
                  <a:lnTo>
                    <a:pt x="355" y="1100"/>
                  </a:lnTo>
                  <a:lnTo>
                    <a:pt x="355" y="1101"/>
                  </a:lnTo>
                  <a:lnTo>
                    <a:pt x="358" y="1103"/>
                  </a:lnTo>
                  <a:lnTo>
                    <a:pt x="358" y="1104"/>
                  </a:lnTo>
                  <a:lnTo>
                    <a:pt x="358" y="1104"/>
                  </a:lnTo>
                  <a:lnTo>
                    <a:pt x="356" y="1104"/>
                  </a:lnTo>
                  <a:lnTo>
                    <a:pt x="355" y="1106"/>
                  </a:lnTo>
                  <a:lnTo>
                    <a:pt x="353" y="1106"/>
                  </a:lnTo>
                  <a:lnTo>
                    <a:pt x="353" y="1104"/>
                  </a:lnTo>
                  <a:lnTo>
                    <a:pt x="353" y="1103"/>
                  </a:lnTo>
                  <a:lnTo>
                    <a:pt x="352" y="1103"/>
                  </a:lnTo>
                  <a:lnTo>
                    <a:pt x="350" y="1104"/>
                  </a:lnTo>
                  <a:lnTo>
                    <a:pt x="350" y="1103"/>
                  </a:lnTo>
                  <a:lnTo>
                    <a:pt x="350" y="1103"/>
                  </a:lnTo>
                  <a:lnTo>
                    <a:pt x="349" y="1103"/>
                  </a:lnTo>
                  <a:lnTo>
                    <a:pt x="349" y="1101"/>
                  </a:lnTo>
                  <a:lnTo>
                    <a:pt x="349" y="1100"/>
                  </a:lnTo>
                  <a:lnTo>
                    <a:pt x="352" y="1097"/>
                  </a:lnTo>
                  <a:lnTo>
                    <a:pt x="352" y="1095"/>
                  </a:lnTo>
                  <a:lnTo>
                    <a:pt x="352" y="1094"/>
                  </a:lnTo>
                  <a:lnTo>
                    <a:pt x="350" y="1095"/>
                  </a:lnTo>
                  <a:lnTo>
                    <a:pt x="349" y="1098"/>
                  </a:lnTo>
                  <a:lnTo>
                    <a:pt x="347" y="1100"/>
                  </a:lnTo>
                  <a:lnTo>
                    <a:pt x="347" y="1101"/>
                  </a:lnTo>
                  <a:lnTo>
                    <a:pt x="344" y="1100"/>
                  </a:lnTo>
                  <a:lnTo>
                    <a:pt x="336" y="1097"/>
                  </a:lnTo>
                  <a:lnTo>
                    <a:pt x="338" y="1094"/>
                  </a:lnTo>
                  <a:lnTo>
                    <a:pt x="338" y="1092"/>
                  </a:lnTo>
                  <a:lnTo>
                    <a:pt x="339" y="1092"/>
                  </a:lnTo>
                  <a:lnTo>
                    <a:pt x="341" y="1091"/>
                  </a:lnTo>
                  <a:lnTo>
                    <a:pt x="342" y="1089"/>
                  </a:lnTo>
                  <a:lnTo>
                    <a:pt x="344" y="1088"/>
                  </a:lnTo>
                  <a:lnTo>
                    <a:pt x="345" y="1084"/>
                  </a:lnTo>
                  <a:lnTo>
                    <a:pt x="345" y="1084"/>
                  </a:lnTo>
                  <a:lnTo>
                    <a:pt x="341" y="1089"/>
                  </a:lnTo>
                  <a:lnTo>
                    <a:pt x="338" y="1089"/>
                  </a:lnTo>
                  <a:lnTo>
                    <a:pt x="336" y="1091"/>
                  </a:lnTo>
                  <a:lnTo>
                    <a:pt x="336" y="1089"/>
                  </a:lnTo>
                  <a:lnTo>
                    <a:pt x="335" y="1088"/>
                  </a:lnTo>
                  <a:lnTo>
                    <a:pt x="333" y="1088"/>
                  </a:lnTo>
                  <a:lnTo>
                    <a:pt x="330" y="1086"/>
                  </a:lnTo>
                  <a:lnTo>
                    <a:pt x="330" y="1086"/>
                  </a:lnTo>
                  <a:lnTo>
                    <a:pt x="329" y="1086"/>
                  </a:lnTo>
                  <a:lnTo>
                    <a:pt x="327" y="1081"/>
                  </a:lnTo>
                  <a:lnTo>
                    <a:pt x="329" y="1077"/>
                  </a:lnTo>
                  <a:lnTo>
                    <a:pt x="330" y="1075"/>
                  </a:lnTo>
                  <a:lnTo>
                    <a:pt x="330" y="1074"/>
                  </a:lnTo>
                  <a:lnTo>
                    <a:pt x="332" y="1071"/>
                  </a:lnTo>
                  <a:lnTo>
                    <a:pt x="332" y="1071"/>
                  </a:lnTo>
                  <a:lnTo>
                    <a:pt x="330" y="1071"/>
                  </a:lnTo>
                  <a:lnTo>
                    <a:pt x="330" y="1071"/>
                  </a:lnTo>
                  <a:lnTo>
                    <a:pt x="330" y="1072"/>
                  </a:lnTo>
                  <a:lnTo>
                    <a:pt x="329" y="1074"/>
                  </a:lnTo>
                  <a:lnTo>
                    <a:pt x="326" y="1075"/>
                  </a:lnTo>
                  <a:lnTo>
                    <a:pt x="323" y="1077"/>
                  </a:lnTo>
                  <a:lnTo>
                    <a:pt x="321" y="1078"/>
                  </a:lnTo>
                  <a:lnTo>
                    <a:pt x="320" y="1080"/>
                  </a:lnTo>
                  <a:lnTo>
                    <a:pt x="318" y="1080"/>
                  </a:lnTo>
                  <a:lnTo>
                    <a:pt x="318" y="1080"/>
                  </a:lnTo>
                  <a:lnTo>
                    <a:pt x="315" y="1081"/>
                  </a:lnTo>
                  <a:lnTo>
                    <a:pt x="315" y="1081"/>
                  </a:lnTo>
                  <a:lnTo>
                    <a:pt x="312" y="1081"/>
                  </a:lnTo>
                  <a:lnTo>
                    <a:pt x="312" y="1080"/>
                  </a:lnTo>
                  <a:lnTo>
                    <a:pt x="311" y="1080"/>
                  </a:lnTo>
                  <a:lnTo>
                    <a:pt x="309" y="1080"/>
                  </a:lnTo>
                  <a:lnTo>
                    <a:pt x="308" y="1080"/>
                  </a:lnTo>
                  <a:lnTo>
                    <a:pt x="308" y="1081"/>
                  </a:lnTo>
                  <a:lnTo>
                    <a:pt x="309" y="1083"/>
                  </a:lnTo>
                  <a:lnTo>
                    <a:pt x="308" y="1083"/>
                  </a:lnTo>
                  <a:lnTo>
                    <a:pt x="304" y="1083"/>
                  </a:lnTo>
                  <a:lnTo>
                    <a:pt x="303" y="1083"/>
                  </a:lnTo>
                  <a:lnTo>
                    <a:pt x="303" y="1081"/>
                  </a:lnTo>
                  <a:lnTo>
                    <a:pt x="301" y="1081"/>
                  </a:lnTo>
                  <a:lnTo>
                    <a:pt x="303" y="1080"/>
                  </a:lnTo>
                  <a:lnTo>
                    <a:pt x="306" y="1077"/>
                  </a:lnTo>
                  <a:lnTo>
                    <a:pt x="308" y="1075"/>
                  </a:lnTo>
                  <a:lnTo>
                    <a:pt x="306" y="1075"/>
                  </a:lnTo>
                  <a:lnTo>
                    <a:pt x="303" y="1075"/>
                  </a:lnTo>
                  <a:lnTo>
                    <a:pt x="303" y="1075"/>
                  </a:lnTo>
                  <a:lnTo>
                    <a:pt x="300" y="1075"/>
                  </a:lnTo>
                  <a:lnTo>
                    <a:pt x="300" y="1072"/>
                  </a:lnTo>
                  <a:lnTo>
                    <a:pt x="300" y="1072"/>
                  </a:lnTo>
                  <a:lnTo>
                    <a:pt x="300" y="1071"/>
                  </a:lnTo>
                  <a:lnTo>
                    <a:pt x="298" y="1071"/>
                  </a:lnTo>
                  <a:lnTo>
                    <a:pt x="298" y="1071"/>
                  </a:lnTo>
                  <a:lnTo>
                    <a:pt x="297" y="1069"/>
                  </a:lnTo>
                  <a:lnTo>
                    <a:pt x="294" y="1069"/>
                  </a:lnTo>
                  <a:lnTo>
                    <a:pt x="294" y="1068"/>
                  </a:lnTo>
                  <a:lnTo>
                    <a:pt x="292" y="1065"/>
                  </a:lnTo>
                  <a:lnTo>
                    <a:pt x="292" y="1063"/>
                  </a:lnTo>
                  <a:lnTo>
                    <a:pt x="291" y="1062"/>
                  </a:lnTo>
                  <a:lnTo>
                    <a:pt x="289" y="1060"/>
                  </a:lnTo>
                  <a:lnTo>
                    <a:pt x="289" y="1060"/>
                  </a:lnTo>
                  <a:lnTo>
                    <a:pt x="291" y="1059"/>
                  </a:lnTo>
                  <a:lnTo>
                    <a:pt x="289" y="1057"/>
                  </a:lnTo>
                  <a:lnTo>
                    <a:pt x="289" y="1057"/>
                  </a:lnTo>
                  <a:lnTo>
                    <a:pt x="289" y="1056"/>
                  </a:lnTo>
                  <a:lnTo>
                    <a:pt x="288" y="1054"/>
                  </a:lnTo>
                  <a:lnTo>
                    <a:pt x="288" y="1053"/>
                  </a:lnTo>
                  <a:lnTo>
                    <a:pt x="289" y="1053"/>
                  </a:lnTo>
                  <a:lnTo>
                    <a:pt x="291" y="1051"/>
                  </a:lnTo>
                  <a:lnTo>
                    <a:pt x="292" y="1049"/>
                  </a:lnTo>
                  <a:lnTo>
                    <a:pt x="292" y="1049"/>
                  </a:lnTo>
                  <a:lnTo>
                    <a:pt x="295" y="1048"/>
                  </a:lnTo>
                  <a:lnTo>
                    <a:pt x="292" y="1048"/>
                  </a:lnTo>
                  <a:lnTo>
                    <a:pt x="291" y="1048"/>
                  </a:lnTo>
                  <a:lnTo>
                    <a:pt x="291" y="1048"/>
                  </a:lnTo>
                  <a:lnTo>
                    <a:pt x="289" y="1049"/>
                  </a:lnTo>
                  <a:lnTo>
                    <a:pt x="288" y="1049"/>
                  </a:lnTo>
                  <a:lnTo>
                    <a:pt x="285" y="1051"/>
                  </a:lnTo>
                  <a:lnTo>
                    <a:pt x="285" y="1049"/>
                  </a:lnTo>
                  <a:lnTo>
                    <a:pt x="285" y="1048"/>
                  </a:lnTo>
                  <a:lnTo>
                    <a:pt x="285" y="1046"/>
                  </a:lnTo>
                  <a:lnTo>
                    <a:pt x="286" y="1043"/>
                  </a:lnTo>
                  <a:lnTo>
                    <a:pt x="285" y="1043"/>
                  </a:lnTo>
                  <a:lnTo>
                    <a:pt x="283" y="1043"/>
                  </a:lnTo>
                  <a:lnTo>
                    <a:pt x="282" y="1042"/>
                  </a:lnTo>
                  <a:lnTo>
                    <a:pt x="280" y="1040"/>
                  </a:lnTo>
                  <a:lnTo>
                    <a:pt x="279" y="1039"/>
                  </a:lnTo>
                  <a:lnTo>
                    <a:pt x="277" y="1037"/>
                  </a:lnTo>
                  <a:lnTo>
                    <a:pt x="277" y="1037"/>
                  </a:lnTo>
                  <a:lnTo>
                    <a:pt x="277" y="1036"/>
                  </a:lnTo>
                  <a:lnTo>
                    <a:pt x="277" y="1034"/>
                  </a:lnTo>
                  <a:lnTo>
                    <a:pt x="277" y="1033"/>
                  </a:lnTo>
                  <a:lnTo>
                    <a:pt x="277" y="1031"/>
                  </a:lnTo>
                  <a:lnTo>
                    <a:pt x="279" y="1028"/>
                  </a:lnTo>
                  <a:lnTo>
                    <a:pt x="280" y="1027"/>
                  </a:lnTo>
                  <a:lnTo>
                    <a:pt x="283" y="1022"/>
                  </a:lnTo>
                  <a:lnTo>
                    <a:pt x="279" y="1024"/>
                  </a:lnTo>
                  <a:lnTo>
                    <a:pt x="276" y="1028"/>
                  </a:lnTo>
                  <a:lnTo>
                    <a:pt x="276" y="1028"/>
                  </a:lnTo>
                  <a:lnTo>
                    <a:pt x="276" y="1028"/>
                  </a:lnTo>
                  <a:lnTo>
                    <a:pt x="274" y="1025"/>
                  </a:lnTo>
                  <a:lnTo>
                    <a:pt x="274" y="1025"/>
                  </a:lnTo>
                  <a:lnTo>
                    <a:pt x="273" y="1024"/>
                  </a:lnTo>
                  <a:lnTo>
                    <a:pt x="271" y="1022"/>
                  </a:lnTo>
                  <a:lnTo>
                    <a:pt x="271" y="1021"/>
                  </a:lnTo>
                  <a:lnTo>
                    <a:pt x="270" y="1019"/>
                  </a:lnTo>
                  <a:lnTo>
                    <a:pt x="268" y="1016"/>
                  </a:lnTo>
                  <a:lnTo>
                    <a:pt x="266" y="1011"/>
                  </a:lnTo>
                  <a:lnTo>
                    <a:pt x="262" y="1005"/>
                  </a:lnTo>
                  <a:lnTo>
                    <a:pt x="262" y="1002"/>
                  </a:lnTo>
                  <a:lnTo>
                    <a:pt x="262" y="999"/>
                  </a:lnTo>
                  <a:lnTo>
                    <a:pt x="262" y="996"/>
                  </a:lnTo>
                  <a:lnTo>
                    <a:pt x="265" y="995"/>
                  </a:lnTo>
                  <a:lnTo>
                    <a:pt x="270" y="993"/>
                  </a:lnTo>
                  <a:lnTo>
                    <a:pt x="273" y="992"/>
                  </a:lnTo>
                  <a:lnTo>
                    <a:pt x="273" y="992"/>
                  </a:lnTo>
                  <a:lnTo>
                    <a:pt x="276" y="992"/>
                  </a:lnTo>
                  <a:lnTo>
                    <a:pt x="277" y="990"/>
                  </a:lnTo>
                  <a:lnTo>
                    <a:pt x="276" y="990"/>
                  </a:lnTo>
                  <a:lnTo>
                    <a:pt x="274" y="990"/>
                  </a:lnTo>
                  <a:lnTo>
                    <a:pt x="274" y="990"/>
                  </a:lnTo>
                  <a:lnTo>
                    <a:pt x="274" y="989"/>
                  </a:lnTo>
                  <a:lnTo>
                    <a:pt x="276" y="987"/>
                  </a:lnTo>
                  <a:lnTo>
                    <a:pt x="274" y="987"/>
                  </a:lnTo>
                  <a:lnTo>
                    <a:pt x="271" y="990"/>
                  </a:lnTo>
                  <a:lnTo>
                    <a:pt x="266" y="992"/>
                  </a:lnTo>
                  <a:lnTo>
                    <a:pt x="263" y="993"/>
                  </a:lnTo>
                  <a:lnTo>
                    <a:pt x="263" y="993"/>
                  </a:lnTo>
                  <a:lnTo>
                    <a:pt x="262" y="993"/>
                  </a:lnTo>
                  <a:lnTo>
                    <a:pt x="262" y="993"/>
                  </a:lnTo>
                  <a:lnTo>
                    <a:pt x="260" y="993"/>
                  </a:lnTo>
                  <a:lnTo>
                    <a:pt x="260" y="992"/>
                  </a:lnTo>
                  <a:lnTo>
                    <a:pt x="259" y="990"/>
                  </a:lnTo>
                  <a:lnTo>
                    <a:pt x="262" y="987"/>
                  </a:lnTo>
                  <a:lnTo>
                    <a:pt x="263" y="983"/>
                  </a:lnTo>
                  <a:lnTo>
                    <a:pt x="265" y="980"/>
                  </a:lnTo>
                  <a:lnTo>
                    <a:pt x="266" y="980"/>
                  </a:lnTo>
                  <a:lnTo>
                    <a:pt x="270" y="980"/>
                  </a:lnTo>
                  <a:lnTo>
                    <a:pt x="270" y="980"/>
                  </a:lnTo>
                  <a:lnTo>
                    <a:pt x="270" y="978"/>
                  </a:lnTo>
                  <a:lnTo>
                    <a:pt x="270" y="978"/>
                  </a:lnTo>
                  <a:lnTo>
                    <a:pt x="273" y="976"/>
                  </a:lnTo>
                  <a:lnTo>
                    <a:pt x="274" y="976"/>
                  </a:lnTo>
                  <a:lnTo>
                    <a:pt x="276" y="976"/>
                  </a:lnTo>
                  <a:lnTo>
                    <a:pt x="277" y="978"/>
                  </a:lnTo>
                  <a:lnTo>
                    <a:pt x="279" y="983"/>
                  </a:lnTo>
                  <a:lnTo>
                    <a:pt x="280" y="984"/>
                  </a:lnTo>
                  <a:lnTo>
                    <a:pt x="280" y="981"/>
                  </a:lnTo>
                  <a:lnTo>
                    <a:pt x="279" y="980"/>
                  </a:lnTo>
                  <a:lnTo>
                    <a:pt x="279" y="976"/>
                  </a:lnTo>
                  <a:lnTo>
                    <a:pt x="277" y="975"/>
                  </a:lnTo>
                  <a:lnTo>
                    <a:pt x="277" y="973"/>
                  </a:lnTo>
                  <a:lnTo>
                    <a:pt x="274" y="975"/>
                  </a:lnTo>
                  <a:lnTo>
                    <a:pt x="273" y="972"/>
                  </a:lnTo>
                  <a:lnTo>
                    <a:pt x="273" y="970"/>
                  </a:lnTo>
                  <a:lnTo>
                    <a:pt x="273" y="970"/>
                  </a:lnTo>
                  <a:lnTo>
                    <a:pt x="271" y="966"/>
                  </a:lnTo>
                  <a:lnTo>
                    <a:pt x="270" y="964"/>
                  </a:lnTo>
                  <a:lnTo>
                    <a:pt x="270" y="961"/>
                  </a:lnTo>
                  <a:lnTo>
                    <a:pt x="268" y="961"/>
                  </a:lnTo>
                  <a:lnTo>
                    <a:pt x="270" y="964"/>
                  </a:lnTo>
                  <a:lnTo>
                    <a:pt x="270" y="967"/>
                  </a:lnTo>
                  <a:lnTo>
                    <a:pt x="271" y="972"/>
                  </a:lnTo>
                  <a:lnTo>
                    <a:pt x="271" y="973"/>
                  </a:lnTo>
                  <a:lnTo>
                    <a:pt x="271" y="975"/>
                  </a:lnTo>
                  <a:lnTo>
                    <a:pt x="270" y="976"/>
                  </a:lnTo>
                  <a:lnTo>
                    <a:pt x="268" y="976"/>
                  </a:lnTo>
                  <a:lnTo>
                    <a:pt x="265" y="978"/>
                  </a:lnTo>
                  <a:lnTo>
                    <a:pt x="266" y="976"/>
                  </a:lnTo>
                  <a:lnTo>
                    <a:pt x="266" y="973"/>
                  </a:lnTo>
                  <a:lnTo>
                    <a:pt x="265" y="975"/>
                  </a:lnTo>
                  <a:lnTo>
                    <a:pt x="263" y="976"/>
                  </a:lnTo>
                  <a:lnTo>
                    <a:pt x="263" y="978"/>
                  </a:lnTo>
                  <a:lnTo>
                    <a:pt x="262" y="981"/>
                  </a:lnTo>
                  <a:lnTo>
                    <a:pt x="260" y="986"/>
                  </a:lnTo>
                  <a:lnTo>
                    <a:pt x="259" y="989"/>
                  </a:lnTo>
                  <a:lnTo>
                    <a:pt x="257" y="990"/>
                  </a:lnTo>
                  <a:lnTo>
                    <a:pt x="257" y="990"/>
                  </a:lnTo>
                  <a:lnTo>
                    <a:pt x="256" y="989"/>
                  </a:lnTo>
                  <a:lnTo>
                    <a:pt x="254" y="986"/>
                  </a:lnTo>
                  <a:lnTo>
                    <a:pt x="254" y="984"/>
                  </a:lnTo>
                  <a:lnTo>
                    <a:pt x="254" y="980"/>
                  </a:lnTo>
                  <a:lnTo>
                    <a:pt x="254" y="976"/>
                  </a:lnTo>
                  <a:lnTo>
                    <a:pt x="254" y="973"/>
                  </a:lnTo>
                  <a:lnTo>
                    <a:pt x="253" y="966"/>
                  </a:lnTo>
                  <a:lnTo>
                    <a:pt x="253" y="963"/>
                  </a:lnTo>
                  <a:lnTo>
                    <a:pt x="250" y="961"/>
                  </a:lnTo>
                  <a:lnTo>
                    <a:pt x="250" y="961"/>
                  </a:lnTo>
                  <a:lnTo>
                    <a:pt x="250" y="960"/>
                  </a:lnTo>
                  <a:lnTo>
                    <a:pt x="250" y="958"/>
                  </a:lnTo>
                  <a:lnTo>
                    <a:pt x="250" y="957"/>
                  </a:lnTo>
                  <a:lnTo>
                    <a:pt x="250" y="957"/>
                  </a:lnTo>
                  <a:lnTo>
                    <a:pt x="254" y="955"/>
                  </a:lnTo>
                  <a:lnTo>
                    <a:pt x="256" y="952"/>
                  </a:lnTo>
                  <a:lnTo>
                    <a:pt x="259" y="948"/>
                  </a:lnTo>
                  <a:lnTo>
                    <a:pt x="260" y="946"/>
                  </a:lnTo>
                  <a:lnTo>
                    <a:pt x="265" y="946"/>
                  </a:lnTo>
                  <a:lnTo>
                    <a:pt x="266" y="946"/>
                  </a:lnTo>
                  <a:lnTo>
                    <a:pt x="266" y="945"/>
                  </a:lnTo>
                  <a:lnTo>
                    <a:pt x="266" y="945"/>
                  </a:lnTo>
                  <a:lnTo>
                    <a:pt x="263" y="945"/>
                  </a:lnTo>
                  <a:lnTo>
                    <a:pt x="259" y="946"/>
                  </a:lnTo>
                  <a:lnTo>
                    <a:pt x="259" y="948"/>
                  </a:lnTo>
                  <a:lnTo>
                    <a:pt x="257" y="949"/>
                  </a:lnTo>
                  <a:lnTo>
                    <a:pt x="256" y="951"/>
                  </a:lnTo>
                  <a:lnTo>
                    <a:pt x="251" y="954"/>
                  </a:lnTo>
                  <a:lnTo>
                    <a:pt x="250" y="954"/>
                  </a:lnTo>
                  <a:lnTo>
                    <a:pt x="247" y="951"/>
                  </a:lnTo>
                  <a:lnTo>
                    <a:pt x="244" y="951"/>
                  </a:lnTo>
                  <a:lnTo>
                    <a:pt x="242" y="951"/>
                  </a:lnTo>
                  <a:lnTo>
                    <a:pt x="241" y="951"/>
                  </a:lnTo>
                  <a:lnTo>
                    <a:pt x="241" y="945"/>
                  </a:lnTo>
                  <a:lnTo>
                    <a:pt x="242" y="938"/>
                  </a:lnTo>
                  <a:lnTo>
                    <a:pt x="241" y="938"/>
                  </a:lnTo>
                  <a:lnTo>
                    <a:pt x="241" y="938"/>
                  </a:lnTo>
                  <a:lnTo>
                    <a:pt x="239" y="937"/>
                  </a:lnTo>
                  <a:lnTo>
                    <a:pt x="239" y="937"/>
                  </a:lnTo>
                  <a:lnTo>
                    <a:pt x="239" y="935"/>
                  </a:lnTo>
                  <a:lnTo>
                    <a:pt x="244" y="932"/>
                  </a:lnTo>
                  <a:lnTo>
                    <a:pt x="250" y="926"/>
                  </a:lnTo>
                  <a:lnTo>
                    <a:pt x="253" y="925"/>
                  </a:lnTo>
                  <a:lnTo>
                    <a:pt x="254" y="923"/>
                  </a:lnTo>
                  <a:lnTo>
                    <a:pt x="256" y="922"/>
                  </a:lnTo>
                  <a:lnTo>
                    <a:pt x="257" y="920"/>
                  </a:lnTo>
                  <a:lnTo>
                    <a:pt x="257" y="919"/>
                  </a:lnTo>
                  <a:lnTo>
                    <a:pt x="257" y="919"/>
                  </a:lnTo>
                  <a:lnTo>
                    <a:pt x="260" y="917"/>
                  </a:lnTo>
                  <a:lnTo>
                    <a:pt x="262" y="916"/>
                  </a:lnTo>
                  <a:lnTo>
                    <a:pt x="265" y="913"/>
                  </a:lnTo>
                  <a:lnTo>
                    <a:pt x="265" y="911"/>
                  </a:lnTo>
                  <a:lnTo>
                    <a:pt x="265" y="911"/>
                  </a:lnTo>
                  <a:lnTo>
                    <a:pt x="263" y="911"/>
                  </a:lnTo>
                  <a:lnTo>
                    <a:pt x="260" y="914"/>
                  </a:lnTo>
                  <a:lnTo>
                    <a:pt x="257" y="917"/>
                  </a:lnTo>
                  <a:lnTo>
                    <a:pt x="251" y="925"/>
                  </a:lnTo>
                  <a:lnTo>
                    <a:pt x="248" y="928"/>
                  </a:lnTo>
                  <a:lnTo>
                    <a:pt x="245" y="929"/>
                  </a:lnTo>
                  <a:lnTo>
                    <a:pt x="245" y="931"/>
                  </a:lnTo>
                  <a:lnTo>
                    <a:pt x="244" y="932"/>
                  </a:lnTo>
                  <a:lnTo>
                    <a:pt x="242" y="932"/>
                  </a:lnTo>
                  <a:lnTo>
                    <a:pt x="239" y="932"/>
                  </a:lnTo>
                  <a:lnTo>
                    <a:pt x="238" y="934"/>
                  </a:lnTo>
                  <a:lnTo>
                    <a:pt x="236" y="934"/>
                  </a:lnTo>
                  <a:lnTo>
                    <a:pt x="236" y="929"/>
                  </a:lnTo>
                  <a:lnTo>
                    <a:pt x="236" y="928"/>
                  </a:lnTo>
                  <a:lnTo>
                    <a:pt x="236" y="925"/>
                  </a:lnTo>
                  <a:lnTo>
                    <a:pt x="236" y="922"/>
                  </a:lnTo>
                  <a:lnTo>
                    <a:pt x="238" y="920"/>
                  </a:lnTo>
                  <a:lnTo>
                    <a:pt x="238" y="919"/>
                  </a:lnTo>
                  <a:lnTo>
                    <a:pt x="239" y="919"/>
                  </a:lnTo>
                  <a:lnTo>
                    <a:pt x="241" y="916"/>
                  </a:lnTo>
                  <a:lnTo>
                    <a:pt x="242" y="914"/>
                  </a:lnTo>
                  <a:lnTo>
                    <a:pt x="244" y="913"/>
                  </a:lnTo>
                  <a:lnTo>
                    <a:pt x="248" y="911"/>
                  </a:lnTo>
                  <a:lnTo>
                    <a:pt x="250" y="911"/>
                  </a:lnTo>
                  <a:lnTo>
                    <a:pt x="251" y="911"/>
                  </a:lnTo>
                  <a:lnTo>
                    <a:pt x="251" y="911"/>
                  </a:lnTo>
                  <a:lnTo>
                    <a:pt x="251" y="911"/>
                  </a:lnTo>
                  <a:lnTo>
                    <a:pt x="248" y="910"/>
                  </a:lnTo>
                  <a:lnTo>
                    <a:pt x="245" y="910"/>
                  </a:lnTo>
                  <a:lnTo>
                    <a:pt x="241" y="910"/>
                  </a:lnTo>
                  <a:lnTo>
                    <a:pt x="239" y="910"/>
                  </a:lnTo>
                  <a:lnTo>
                    <a:pt x="238" y="910"/>
                  </a:lnTo>
                  <a:lnTo>
                    <a:pt x="236" y="910"/>
                  </a:lnTo>
                  <a:lnTo>
                    <a:pt x="235" y="908"/>
                  </a:lnTo>
                  <a:lnTo>
                    <a:pt x="233" y="904"/>
                  </a:lnTo>
                  <a:lnTo>
                    <a:pt x="233" y="897"/>
                  </a:lnTo>
                  <a:lnTo>
                    <a:pt x="233" y="894"/>
                  </a:lnTo>
                  <a:lnTo>
                    <a:pt x="236" y="891"/>
                  </a:lnTo>
                  <a:lnTo>
                    <a:pt x="239" y="890"/>
                  </a:lnTo>
                  <a:lnTo>
                    <a:pt x="241" y="888"/>
                  </a:lnTo>
                  <a:lnTo>
                    <a:pt x="244" y="885"/>
                  </a:lnTo>
                  <a:lnTo>
                    <a:pt x="248" y="884"/>
                  </a:lnTo>
                  <a:lnTo>
                    <a:pt x="250" y="882"/>
                  </a:lnTo>
                  <a:lnTo>
                    <a:pt x="251" y="884"/>
                  </a:lnTo>
                  <a:lnTo>
                    <a:pt x="257" y="885"/>
                  </a:lnTo>
                  <a:lnTo>
                    <a:pt x="260" y="887"/>
                  </a:lnTo>
                  <a:lnTo>
                    <a:pt x="262" y="885"/>
                  </a:lnTo>
                  <a:lnTo>
                    <a:pt x="266" y="887"/>
                  </a:lnTo>
                  <a:lnTo>
                    <a:pt x="271" y="891"/>
                  </a:lnTo>
                  <a:lnTo>
                    <a:pt x="273" y="890"/>
                  </a:lnTo>
                  <a:lnTo>
                    <a:pt x="273" y="890"/>
                  </a:lnTo>
                  <a:lnTo>
                    <a:pt x="266" y="885"/>
                  </a:lnTo>
                  <a:lnTo>
                    <a:pt x="266" y="884"/>
                  </a:lnTo>
                  <a:lnTo>
                    <a:pt x="268" y="884"/>
                  </a:lnTo>
                  <a:lnTo>
                    <a:pt x="270" y="882"/>
                  </a:lnTo>
                  <a:lnTo>
                    <a:pt x="268" y="881"/>
                  </a:lnTo>
                  <a:lnTo>
                    <a:pt x="263" y="882"/>
                  </a:lnTo>
                  <a:lnTo>
                    <a:pt x="263" y="884"/>
                  </a:lnTo>
                  <a:lnTo>
                    <a:pt x="259" y="884"/>
                  </a:lnTo>
                  <a:lnTo>
                    <a:pt x="256" y="882"/>
                  </a:lnTo>
                  <a:lnTo>
                    <a:pt x="254" y="882"/>
                  </a:lnTo>
                  <a:lnTo>
                    <a:pt x="251" y="881"/>
                  </a:lnTo>
                  <a:lnTo>
                    <a:pt x="250" y="881"/>
                  </a:lnTo>
                  <a:lnTo>
                    <a:pt x="248" y="882"/>
                  </a:lnTo>
                  <a:lnTo>
                    <a:pt x="245" y="882"/>
                  </a:lnTo>
                  <a:lnTo>
                    <a:pt x="244" y="882"/>
                  </a:lnTo>
                  <a:lnTo>
                    <a:pt x="239" y="888"/>
                  </a:lnTo>
                  <a:lnTo>
                    <a:pt x="236" y="890"/>
                  </a:lnTo>
                  <a:lnTo>
                    <a:pt x="235" y="890"/>
                  </a:lnTo>
                  <a:lnTo>
                    <a:pt x="236" y="885"/>
                  </a:lnTo>
                  <a:lnTo>
                    <a:pt x="236" y="884"/>
                  </a:lnTo>
                  <a:lnTo>
                    <a:pt x="236" y="882"/>
                  </a:lnTo>
                  <a:lnTo>
                    <a:pt x="236" y="881"/>
                  </a:lnTo>
                  <a:lnTo>
                    <a:pt x="239" y="876"/>
                  </a:lnTo>
                  <a:lnTo>
                    <a:pt x="241" y="872"/>
                  </a:lnTo>
                  <a:lnTo>
                    <a:pt x="242" y="869"/>
                  </a:lnTo>
                  <a:lnTo>
                    <a:pt x="244" y="869"/>
                  </a:lnTo>
                  <a:lnTo>
                    <a:pt x="245" y="869"/>
                  </a:lnTo>
                  <a:lnTo>
                    <a:pt x="250" y="870"/>
                  </a:lnTo>
                  <a:lnTo>
                    <a:pt x="256" y="873"/>
                  </a:lnTo>
                  <a:lnTo>
                    <a:pt x="259" y="873"/>
                  </a:lnTo>
                  <a:lnTo>
                    <a:pt x="260" y="873"/>
                  </a:lnTo>
                  <a:lnTo>
                    <a:pt x="262" y="873"/>
                  </a:lnTo>
                  <a:lnTo>
                    <a:pt x="262" y="872"/>
                  </a:lnTo>
                  <a:lnTo>
                    <a:pt x="263" y="870"/>
                  </a:lnTo>
                  <a:lnTo>
                    <a:pt x="263" y="869"/>
                  </a:lnTo>
                  <a:lnTo>
                    <a:pt x="263" y="869"/>
                  </a:lnTo>
                  <a:lnTo>
                    <a:pt x="263" y="867"/>
                  </a:lnTo>
                  <a:lnTo>
                    <a:pt x="265" y="864"/>
                  </a:lnTo>
                  <a:lnTo>
                    <a:pt x="266" y="862"/>
                  </a:lnTo>
                  <a:lnTo>
                    <a:pt x="265" y="861"/>
                  </a:lnTo>
                  <a:lnTo>
                    <a:pt x="265" y="861"/>
                  </a:lnTo>
                  <a:lnTo>
                    <a:pt x="262" y="862"/>
                  </a:lnTo>
                  <a:lnTo>
                    <a:pt x="262" y="862"/>
                  </a:lnTo>
                  <a:lnTo>
                    <a:pt x="262" y="862"/>
                  </a:lnTo>
                  <a:lnTo>
                    <a:pt x="260" y="865"/>
                  </a:lnTo>
                  <a:lnTo>
                    <a:pt x="259" y="867"/>
                  </a:lnTo>
                  <a:lnTo>
                    <a:pt x="253" y="867"/>
                  </a:lnTo>
                  <a:lnTo>
                    <a:pt x="251" y="869"/>
                  </a:lnTo>
                  <a:lnTo>
                    <a:pt x="247" y="867"/>
                  </a:lnTo>
                  <a:lnTo>
                    <a:pt x="247" y="865"/>
                  </a:lnTo>
                  <a:lnTo>
                    <a:pt x="247" y="865"/>
                  </a:lnTo>
                  <a:lnTo>
                    <a:pt x="242" y="865"/>
                  </a:lnTo>
                  <a:lnTo>
                    <a:pt x="241" y="865"/>
                  </a:lnTo>
                  <a:lnTo>
                    <a:pt x="239" y="865"/>
                  </a:lnTo>
                  <a:lnTo>
                    <a:pt x="239" y="864"/>
                  </a:lnTo>
                  <a:lnTo>
                    <a:pt x="241" y="861"/>
                  </a:lnTo>
                  <a:lnTo>
                    <a:pt x="244" y="855"/>
                  </a:lnTo>
                  <a:lnTo>
                    <a:pt x="245" y="853"/>
                  </a:lnTo>
                  <a:lnTo>
                    <a:pt x="248" y="852"/>
                  </a:lnTo>
                  <a:lnTo>
                    <a:pt x="253" y="852"/>
                  </a:lnTo>
                  <a:lnTo>
                    <a:pt x="259" y="856"/>
                  </a:lnTo>
                  <a:lnTo>
                    <a:pt x="260" y="858"/>
                  </a:lnTo>
                  <a:lnTo>
                    <a:pt x="262" y="856"/>
                  </a:lnTo>
                  <a:lnTo>
                    <a:pt x="266" y="855"/>
                  </a:lnTo>
                  <a:lnTo>
                    <a:pt x="268" y="855"/>
                  </a:lnTo>
                  <a:lnTo>
                    <a:pt x="270" y="852"/>
                  </a:lnTo>
                  <a:lnTo>
                    <a:pt x="271" y="849"/>
                  </a:lnTo>
                  <a:lnTo>
                    <a:pt x="271" y="847"/>
                  </a:lnTo>
                  <a:lnTo>
                    <a:pt x="268" y="850"/>
                  </a:lnTo>
                  <a:lnTo>
                    <a:pt x="266" y="850"/>
                  </a:lnTo>
                  <a:lnTo>
                    <a:pt x="265" y="850"/>
                  </a:lnTo>
                  <a:lnTo>
                    <a:pt x="266" y="844"/>
                  </a:lnTo>
                  <a:lnTo>
                    <a:pt x="266" y="838"/>
                  </a:lnTo>
                  <a:lnTo>
                    <a:pt x="266" y="837"/>
                  </a:lnTo>
                  <a:lnTo>
                    <a:pt x="271" y="838"/>
                  </a:lnTo>
                  <a:lnTo>
                    <a:pt x="276" y="837"/>
                  </a:lnTo>
                  <a:lnTo>
                    <a:pt x="277" y="835"/>
                  </a:lnTo>
                  <a:lnTo>
                    <a:pt x="277" y="835"/>
                  </a:lnTo>
                  <a:lnTo>
                    <a:pt x="274" y="835"/>
                  </a:lnTo>
                  <a:lnTo>
                    <a:pt x="274" y="834"/>
                  </a:lnTo>
                  <a:lnTo>
                    <a:pt x="273" y="834"/>
                  </a:lnTo>
                  <a:lnTo>
                    <a:pt x="270" y="835"/>
                  </a:lnTo>
                  <a:lnTo>
                    <a:pt x="266" y="834"/>
                  </a:lnTo>
                  <a:lnTo>
                    <a:pt x="268" y="832"/>
                  </a:lnTo>
                  <a:lnTo>
                    <a:pt x="270" y="827"/>
                  </a:lnTo>
                  <a:lnTo>
                    <a:pt x="270" y="824"/>
                  </a:lnTo>
                  <a:lnTo>
                    <a:pt x="271" y="821"/>
                  </a:lnTo>
                  <a:lnTo>
                    <a:pt x="271" y="818"/>
                  </a:lnTo>
                  <a:lnTo>
                    <a:pt x="271" y="817"/>
                  </a:lnTo>
                  <a:lnTo>
                    <a:pt x="274" y="815"/>
                  </a:lnTo>
                  <a:lnTo>
                    <a:pt x="276" y="814"/>
                  </a:lnTo>
                  <a:lnTo>
                    <a:pt x="276" y="812"/>
                  </a:lnTo>
                  <a:lnTo>
                    <a:pt x="274" y="809"/>
                  </a:lnTo>
                  <a:lnTo>
                    <a:pt x="274" y="808"/>
                  </a:lnTo>
                  <a:lnTo>
                    <a:pt x="276" y="806"/>
                  </a:lnTo>
                  <a:lnTo>
                    <a:pt x="277" y="806"/>
                  </a:lnTo>
                  <a:lnTo>
                    <a:pt x="277" y="806"/>
                  </a:lnTo>
                  <a:lnTo>
                    <a:pt x="276" y="805"/>
                  </a:lnTo>
                  <a:lnTo>
                    <a:pt x="273" y="806"/>
                  </a:lnTo>
                  <a:lnTo>
                    <a:pt x="271" y="806"/>
                  </a:lnTo>
                  <a:lnTo>
                    <a:pt x="268" y="805"/>
                  </a:lnTo>
                  <a:lnTo>
                    <a:pt x="266" y="805"/>
                  </a:lnTo>
                  <a:lnTo>
                    <a:pt x="266" y="805"/>
                  </a:lnTo>
                  <a:lnTo>
                    <a:pt x="263" y="806"/>
                  </a:lnTo>
                  <a:lnTo>
                    <a:pt x="262" y="806"/>
                  </a:lnTo>
                  <a:lnTo>
                    <a:pt x="260" y="806"/>
                  </a:lnTo>
                  <a:lnTo>
                    <a:pt x="253" y="805"/>
                  </a:lnTo>
                  <a:lnTo>
                    <a:pt x="251" y="803"/>
                  </a:lnTo>
                  <a:lnTo>
                    <a:pt x="248" y="800"/>
                  </a:lnTo>
                  <a:lnTo>
                    <a:pt x="247" y="799"/>
                  </a:lnTo>
                  <a:lnTo>
                    <a:pt x="244" y="796"/>
                  </a:lnTo>
                  <a:lnTo>
                    <a:pt x="239" y="794"/>
                  </a:lnTo>
                  <a:lnTo>
                    <a:pt x="235" y="793"/>
                  </a:lnTo>
                  <a:lnTo>
                    <a:pt x="232" y="791"/>
                  </a:lnTo>
                  <a:lnTo>
                    <a:pt x="230" y="789"/>
                  </a:lnTo>
                  <a:lnTo>
                    <a:pt x="227" y="785"/>
                  </a:lnTo>
                  <a:lnTo>
                    <a:pt x="225" y="782"/>
                  </a:lnTo>
                  <a:lnTo>
                    <a:pt x="225" y="780"/>
                  </a:lnTo>
                  <a:lnTo>
                    <a:pt x="225" y="779"/>
                  </a:lnTo>
                  <a:lnTo>
                    <a:pt x="227" y="777"/>
                  </a:lnTo>
                  <a:lnTo>
                    <a:pt x="230" y="776"/>
                  </a:lnTo>
                  <a:lnTo>
                    <a:pt x="233" y="777"/>
                  </a:lnTo>
                  <a:lnTo>
                    <a:pt x="235" y="777"/>
                  </a:lnTo>
                  <a:lnTo>
                    <a:pt x="238" y="779"/>
                  </a:lnTo>
                  <a:lnTo>
                    <a:pt x="239" y="779"/>
                  </a:lnTo>
                  <a:lnTo>
                    <a:pt x="242" y="779"/>
                  </a:lnTo>
                  <a:lnTo>
                    <a:pt x="247" y="779"/>
                  </a:lnTo>
                  <a:lnTo>
                    <a:pt x="248" y="780"/>
                  </a:lnTo>
                  <a:lnTo>
                    <a:pt x="251" y="782"/>
                  </a:lnTo>
                  <a:lnTo>
                    <a:pt x="259" y="788"/>
                  </a:lnTo>
                  <a:lnTo>
                    <a:pt x="262" y="791"/>
                  </a:lnTo>
                  <a:lnTo>
                    <a:pt x="263" y="791"/>
                  </a:lnTo>
                  <a:lnTo>
                    <a:pt x="270" y="794"/>
                  </a:lnTo>
                  <a:lnTo>
                    <a:pt x="270" y="793"/>
                  </a:lnTo>
                  <a:lnTo>
                    <a:pt x="273" y="793"/>
                  </a:lnTo>
                  <a:lnTo>
                    <a:pt x="273" y="791"/>
                  </a:lnTo>
                  <a:lnTo>
                    <a:pt x="271" y="791"/>
                  </a:lnTo>
                  <a:lnTo>
                    <a:pt x="270" y="789"/>
                  </a:lnTo>
                  <a:lnTo>
                    <a:pt x="266" y="788"/>
                  </a:lnTo>
                  <a:lnTo>
                    <a:pt x="263" y="785"/>
                  </a:lnTo>
                  <a:lnTo>
                    <a:pt x="263" y="782"/>
                  </a:lnTo>
                  <a:lnTo>
                    <a:pt x="265" y="779"/>
                  </a:lnTo>
                  <a:lnTo>
                    <a:pt x="265" y="779"/>
                  </a:lnTo>
                  <a:lnTo>
                    <a:pt x="265" y="776"/>
                  </a:lnTo>
                  <a:lnTo>
                    <a:pt x="263" y="773"/>
                  </a:lnTo>
                  <a:lnTo>
                    <a:pt x="262" y="773"/>
                  </a:lnTo>
                  <a:lnTo>
                    <a:pt x="259" y="770"/>
                  </a:lnTo>
                  <a:lnTo>
                    <a:pt x="259" y="770"/>
                  </a:lnTo>
                  <a:lnTo>
                    <a:pt x="260" y="768"/>
                  </a:lnTo>
                  <a:lnTo>
                    <a:pt x="262" y="770"/>
                  </a:lnTo>
                  <a:lnTo>
                    <a:pt x="265" y="771"/>
                  </a:lnTo>
                  <a:lnTo>
                    <a:pt x="266" y="771"/>
                  </a:lnTo>
                  <a:lnTo>
                    <a:pt x="268" y="770"/>
                  </a:lnTo>
                  <a:lnTo>
                    <a:pt x="268" y="770"/>
                  </a:lnTo>
                  <a:lnTo>
                    <a:pt x="266" y="768"/>
                  </a:lnTo>
                  <a:lnTo>
                    <a:pt x="263" y="765"/>
                  </a:lnTo>
                  <a:lnTo>
                    <a:pt x="259" y="765"/>
                  </a:lnTo>
                  <a:lnTo>
                    <a:pt x="256" y="765"/>
                  </a:lnTo>
                  <a:lnTo>
                    <a:pt x="253" y="764"/>
                  </a:lnTo>
                  <a:lnTo>
                    <a:pt x="251" y="762"/>
                  </a:lnTo>
                  <a:lnTo>
                    <a:pt x="250" y="762"/>
                  </a:lnTo>
                  <a:lnTo>
                    <a:pt x="247" y="764"/>
                  </a:lnTo>
                  <a:lnTo>
                    <a:pt x="245" y="764"/>
                  </a:lnTo>
                  <a:lnTo>
                    <a:pt x="244" y="762"/>
                  </a:lnTo>
                  <a:lnTo>
                    <a:pt x="242" y="758"/>
                  </a:lnTo>
                  <a:lnTo>
                    <a:pt x="242" y="756"/>
                  </a:lnTo>
                  <a:lnTo>
                    <a:pt x="244" y="756"/>
                  </a:lnTo>
                  <a:lnTo>
                    <a:pt x="244" y="754"/>
                  </a:lnTo>
                  <a:lnTo>
                    <a:pt x="245" y="751"/>
                  </a:lnTo>
                  <a:lnTo>
                    <a:pt x="247" y="750"/>
                  </a:lnTo>
                  <a:lnTo>
                    <a:pt x="256" y="747"/>
                  </a:lnTo>
                  <a:lnTo>
                    <a:pt x="259" y="744"/>
                  </a:lnTo>
                  <a:lnTo>
                    <a:pt x="259" y="744"/>
                  </a:lnTo>
                  <a:lnTo>
                    <a:pt x="257" y="744"/>
                  </a:lnTo>
                  <a:lnTo>
                    <a:pt x="254" y="745"/>
                  </a:lnTo>
                  <a:lnTo>
                    <a:pt x="253" y="745"/>
                  </a:lnTo>
                  <a:lnTo>
                    <a:pt x="248" y="744"/>
                  </a:lnTo>
                  <a:lnTo>
                    <a:pt x="247" y="744"/>
                  </a:lnTo>
                  <a:lnTo>
                    <a:pt x="245" y="747"/>
                  </a:lnTo>
                  <a:lnTo>
                    <a:pt x="242" y="748"/>
                  </a:lnTo>
                  <a:lnTo>
                    <a:pt x="241" y="748"/>
                  </a:lnTo>
                  <a:lnTo>
                    <a:pt x="238" y="747"/>
                  </a:lnTo>
                  <a:lnTo>
                    <a:pt x="238" y="747"/>
                  </a:lnTo>
                  <a:lnTo>
                    <a:pt x="238" y="745"/>
                  </a:lnTo>
                  <a:lnTo>
                    <a:pt x="239" y="744"/>
                  </a:lnTo>
                  <a:lnTo>
                    <a:pt x="241" y="742"/>
                  </a:lnTo>
                  <a:lnTo>
                    <a:pt x="242" y="739"/>
                  </a:lnTo>
                  <a:lnTo>
                    <a:pt x="242" y="739"/>
                  </a:lnTo>
                  <a:lnTo>
                    <a:pt x="239" y="739"/>
                  </a:lnTo>
                  <a:lnTo>
                    <a:pt x="239" y="738"/>
                  </a:lnTo>
                  <a:lnTo>
                    <a:pt x="239" y="736"/>
                  </a:lnTo>
                  <a:lnTo>
                    <a:pt x="239" y="733"/>
                  </a:lnTo>
                  <a:lnTo>
                    <a:pt x="239" y="732"/>
                  </a:lnTo>
                  <a:lnTo>
                    <a:pt x="236" y="727"/>
                  </a:lnTo>
                  <a:lnTo>
                    <a:pt x="236" y="726"/>
                  </a:lnTo>
                  <a:lnTo>
                    <a:pt x="235" y="724"/>
                  </a:lnTo>
                  <a:lnTo>
                    <a:pt x="233" y="720"/>
                  </a:lnTo>
                  <a:lnTo>
                    <a:pt x="235" y="718"/>
                  </a:lnTo>
                  <a:lnTo>
                    <a:pt x="236" y="716"/>
                  </a:lnTo>
                  <a:lnTo>
                    <a:pt x="236" y="716"/>
                  </a:lnTo>
                  <a:lnTo>
                    <a:pt x="233" y="716"/>
                  </a:lnTo>
                  <a:lnTo>
                    <a:pt x="232" y="718"/>
                  </a:lnTo>
                  <a:lnTo>
                    <a:pt x="233" y="720"/>
                  </a:lnTo>
                  <a:lnTo>
                    <a:pt x="233" y="721"/>
                  </a:lnTo>
                  <a:lnTo>
                    <a:pt x="233" y="724"/>
                  </a:lnTo>
                  <a:lnTo>
                    <a:pt x="235" y="726"/>
                  </a:lnTo>
                  <a:lnTo>
                    <a:pt x="235" y="727"/>
                  </a:lnTo>
                  <a:lnTo>
                    <a:pt x="236" y="729"/>
                  </a:lnTo>
                  <a:lnTo>
                    <a:pt x="238" y="732"/>
                  </a:lnTo>
                  <a:lnTo>
                    <a:pt x="238" y="735"/>
                  </a:lnTo>
                  <a:lnTo>
                    <a:pt x="238" y="736"/>
                  </a:lnTo>
                  <a:lnTo>
                    <a:pt x="236" y="739"/>
                  </a:lnTo>
                  <a:lnTo>
                    <a:pt x="235" y="741"/>
                  </a:lnTo>
                  <a:lnTo>
                    <a:pt x="235" y="742"/>
                  </a:lnTo>
                  <a:lnTo>
                    <a:pt x="235" y="744"/>
                  </a:lnTo>
                  <a:lnTo>
                    <a:pt x="233" y="745"/>
                  </a:lnTo>
                  <a:lnTo>
                    <a:pt x="232" y="744"/>
                  </a:lnTo>
                  <a:lnTo>
                    <a:pt x="232" y="744"/>
                  </a:lnTo>
                  <a:lnTo>
                    <a:pt x="232" y="747"/>
                  </a:lnTo>
                  <a:lnTo>
                    <a:pt x="233" y="750"/>
                  </a:lnTo>
                  <a:lnTo>
                    <a:pt x="232" y="751"/>
                  </a:lnTo>
                  <a:lnTo>
                    <a:pt x="230" y="753"/>
                  </a:lnTo>
                  <a:lnTo>
                    <a:pt x="229" y="754"/>
                  </a:lnTo>
                  <a:lnTo>
                    <a:pt x="227" y="754"/>
                  </a:lnTo>
                  <a:lnTo>
                    <a:pt x="222" y="756"/>
                  </a:lnTo>
                  <a:lnTo>
                    <a:pt x="221" y="756"/>
                  </a:lnTo>
                  <a:lnTo>
                    <a:pt x="218" y="754"/>
                  </a:lnTo>
                  <a:lnTo>
                    <a:pt x="215" y="753"/>
                  </a:lnTo>
                  <a:lnTo>
                    <a:pt x="213" y="751"/>
                  </a:lnTo>
                  <a:lnTo>
                    <a:pt x="212" y="748"/>
                  </a:lnTo>
                  <a:lnTo>
                    <a:pt x="210" y="745"/>
                  </a:lnTo>
                  <a:lnTo>
                    <a:pt x="210" y="744"/>
                  </a:lnTo>
                  <a:lnTo>
                    <a:pt x="212" y="741"/>
                  </a:lnTo>
                  <a:lnTo>
                    <a:pt x="212" y="741"/>
                  </a:lnTo>
                  <a:lnTo>
                    <a:pt x="213" y="733"/>
                  </a:lnTo>
                  <a:lnTo>
                    <a:pt x="215" y="727"/>
                  </a:lnTo>
                  <a:lnTo>
                    <a:pt x="219" y="720"/>
                  </a:lnTo>
                  <a:lnTo>
                    <a:pt x="221" y="718"/>
                  </a:lnTo>
                  <a:lnTo>
                    <a:pt x="221" y="716"/>
                  </a:lnTo>
                  <a:lnTo>
                    <a:pt x="221" y="715"/>
                  </a:lnTo>
                  <a:lnTo>
                    <a:pt x="221" y="715"/>
                  </a:lnTo>
                  <a:lnTo>
                    <a:pt x="215" y="723"/>
                  </a:lnTo>
                  <a:lnTo>
                    <a:pt x="212" y="724"/>
                  </a:lnTo>
                  <a:lnTo>
                    <a:pt x="210" y="723"/>
                  </a:lnTo>
                  <a:lnTo>
                    <a:pt x="212" y="720"/>
                  </a:lnTo>
                  <a:lnTo>
                    <a:pt x="212" y="718"/>
                  </a:lnTo>
                  <a:lnTo>
                    <a:pt x="215" y="718"/>
                  </a:lnTo>
                  <a:lnTo>
                    <a:pt x="215" y="716"/>
                  </a:lnTo>
                  <a:lnTo>
                    <a:pt x="213" y="713"/>
                  </a:lnTo>
                  <a:lnTo>
                    <a:pt x="212" y="713"/>
                  </a:lnTo>
                  <a:lnTo>
                    <a:pt x="212" y="713"/>
                  </a:lnTo>
                  <a:lnTo>
                    <a:pt x="213" y="710"/>
                  </a:lnTo>
                  <a:lnTo>
                    <a:pt x="218" y="710"/>
                  </a:lnTo>
                  <a:lnTo>
                    <a:pt x="218" y="709"/>
                  </a:lnTo>
                  <a:lnTo>
                    <a:pt x="219" y="707"/>
                  </a:lnTo>
                  <a:lnTo>
                    <a:pt x="221" y="704"/>
                  </a:lnTo>
                  <a:lnTo>
                    <a:pt x="222" y="703"/>
                  </a:lnTo>
                  <a:lnTo>
                    <a:pt x="222" y="700"/>
                  </a:lnTo>
                  <a:lnTo>
                    <a:pt x="222" y="698"/>
                  </a:lnTo>
                  <a:lnTo>
                    <a:pt x="222" y="697"/>
                  </a:lnTo>
                  <a:lnTo>
                    <a:pt x="222" y="695"/>
                  </a:lnTo>
                  <a:lnTo>
                    <a:pt x="222" y="694"/>
                  </a:lnTo>
                  <a:lnTo>
                    <a:pt x="221" y="692"/>
                  </a:lnTo>
                  <a:lnTo>
                    <a:pt x="218" y="689"/>
                  </a:lnTo>
                  <a:lnTo>
                    <a:pt x="218" y="692"/>
                  </a:lnTo>
                  <a:lnTo>
                    <a:pt x="216" y="692"/>
                  </a:lnTo>
                  <a:lnTo>
                    <a:pt x="215" y="692"/>
                  </a:lnTo>
                  <a:lnTo>
                    <a:pt x="215" y="692"/>
                  </a:lnTo>
                  <a:lnTo>
                    <a:pt x="213" y="692"/>
                  </a:lnTo>
                  <a:lnTo>
                    <a:pt x="212" y="691"/>
                  </a:lnTo>
                  <a:lnTo>
                    <a:pt x="212" y="691"/>
                  </a:lnTo>
                  <a:lnTo>
                    <a:pt x="210" y="689"/>
                  </a:lnTo>
                  <a:lnTo>
                    <a:pt x="210" y="688"/>
                  </a:lnTo>
                  <a:lnTo>
                    <a:pt x="210" y="686"/>
                  </a:lnTo>
                  <a:lnTo>
                    <a:pt x="212" y="685"/>
                  </a:lnTo>
                  <a:lnTo>
                    <a:pt x="213" y="683"/>
                  </a:lnTo>
                  <a:lnTo>
                    <a:pt x="215" y="682"/>
                  </a:lnTo>
                  <a:lnTo>
                    <a:pt x="215" y="678"/>
                  </a:lnTo>
                  <a:lnTo>
                    <a:pt x="215" y="677"/>
                  </a:lnTo>
                  <a:lnTo>
                    <a:pt x="215" y="674"/>
                  </a:lnTo>
                  <a:lnTo>
                    <a:pt x="213" y="671"/>
                  </a:lnTo>
                  <a:lnTo>
                    <a:pt x="210" y="672"/>
                  </a:lnTo>
                  <a:lnTo>
                    <a:pt x="210" y="674"/>
                  </a:lnTo>
                  <a:lnTo>
                    <a:pt x="210" y="672"/>
                  </a:lnTo>
                  <a:lnTo>
                    <a:pt x="209" y="671"/>
                  </a:lnTo>
                  <a:lnTo>
                    <a:pt x="209" y="668"/>
                  </a:lnTo>
                  <a:lnTo>
                    <a:pt x="207" y="668"/>
                  </a:lnTo>
                  <a:lnTo>
                    <a:pt x="206" y="666"/>
                  </a:lnTo>
                  <a:lnTo>
                    <a:pt x="206" y="665"/>
                  </a:lnTo>
                  <a:lnTo>
                    <a:pt x="206" y="663"/>
                  </a:lnTo>
                  <a:lnTo>
                    <a:pt x="206" y="662"/>
                  </a:lnTo>
                  <a:lnTo>
                    <a:pt x="207" y="657"/>
                  </a:lnTo>
                  <a:lnTo>
                    <a:pt x="209" y="657"/>
                  </a:lnTo>
                  <a:lnTo>
                    <a:pt x="209" y="657"/>
                  </a:lnTo>
                  <a:lnTo>
                    <a:pt x="209" y="654"/>
                  </a:lnTo>
                  <a:lnTo>
                    <a:pt x="207" y="651"/>
                  </a:lnTo>
                  <a:lnTo>
                    <a:pt x="207" y="650"/>
                  </a:lnTo>
                  <a:lnTo>
                    <a:pt x="207" y="650"/>
                  </a:lnTo>
                  <a:lnTo>
                    <a:pt x="207" y="648"/>
                  </a:lnTo>
                  <a:lnTo>
                    <a:pt x="206" y="647"/>
                  </a:lnTo>
                  <a:lnTo>
                    <a:pt x="206" y="645"/>
                  </a:lnTo>
                  <a:lnTo>
                    <a:pt x="204" y="641"/>
                  </a:lnTo>
                  <a:lnTo>
                    <a:pt x="203" y="639"/>
                  </a:lnTo>
                  <a:lnTo>
                    <a:pt x="203" y="639"/>
                  </a:lnTo>
                  <a:lnTo>
                    <a:pt x="201" y="639"/>
                  </a:lnTo>
                  <a:lnTo>
                    <a:pt x="198" y="641"/>
                  </a:lnTo>
                  <a:lnTo>
                    <a:pt x="195" y="641"/>
                  </a:lnTo>
                  <a:lnTo>
                    <a:pt x="192" y="642"/>
                  </a:lnTo>
                  <a:lnTo>
                    <a:pt x="192" y="642"/>
                  </a:lnTo>
                  <a:lnTo>
                    <a:pt x="194" y="641"/>
                  </a:lnTo>
                  <a:lnTo>
                    <a:pt x="195" y="638"/>
                  </a:lnTo>
                  <a:lnTo>
                    <a:pt x="198" y="638"/>
                  </a:lnTo>
                  <a:lnTo>
                    <a:pt x="200" y="635"/>
                  </a:lnTo>
                  <a:lnTo>
                    <a:pt x="198" y="632"/>
                  </a:lnTo>
                  <a:lnTo>
                    <a:pt x="198" y="630"/>
                  </a:lnTo>
                  <a:lnTo>
                    <a:pt x="198" y="627"/>
                  </a:lnTo>
                  <a:lnTo>
                    <a:pt x="198" y="627"/>
                  </a:lnTo>
                  <a:lnTo>
                    <a:pt x="201" y="626"/>
                  </a:lnTo>
                  <a:lnTo>
                    <a:pt x="203" y="626"/>
                  </a:lnTo>
                  <a:lnTo>
                    <a:pt x="204" y="625"/>
                  </a:lnTo>
                  <a:lnTo>
                    <a:pt x="200" y="620"/>
                  </a:lnTo>
                  <a:lnTo>
                    <a:pt x="197" y="617"/>
                  </a:lnTo>
                  <a:lnTo>
                    <a:pt x="197" y="616"/>
                  </a:lnTo>
                  <a:lnTo>
                    <a:pt x="195" y="614"/>
                  </a:lnTo>
                  <a:lnTo>
                    <a:pt x="195" y="613"/>
                  </a:lnTo>
                  <a:lnTo>
                    <a:pt x="194" y="610"/>
                  </a:lnTo>
                  <a:lnTo>
                    <a:pt x="192" y="605"/>
                  </a:lnTo>
                  <a:lnTo>
                    <a:pt x="191" y="605"/>
                  </a:lnTo>
                  <a:lnTo>
                    <a:pt x="183" y="599"/>
                  </a:lnTo>
                  <a:lnTo>
                    <a:pt x="183" y="597"/>
                  </a:lnTo>
                  <a:lnTo>
                    <a:pt x="180" y="593"/>
                  </a:lnTo>
                  <a:lnTo>
                    <a:pt x="180" y="590"/>
                  </a:lnTo>
                  <a:lnTo>
                    <a:pt x="177" y="588"/>
                  </a:lnTo>
                  <a:lnTo>
                    <a:pt x="174" y="585"/>
                  </a:lnTo>
                  <a:lnTo>
                    <a:pt x="174" y="584"/>
                  </a:lnTo>
                  <a:lnTo>
                    <a:pt x="177" y="579"/>
                  </a:lnTo>
                  <a:lnTo>
                    <a:pt x="180" y="578"/>
                  </a:lnTo>
                  <a:lnTo>
                    <a:pt x="177" y="572"/>
                  </a:lnTo>
                  <a:lnTo>
                    <a:pt x="174" y="568"/>
                  </a:lnTo>
                  <a:lnTo>
                    <a:pt x="174" y="567"/>
                  </a:lnTo>
                  <a:lnTo>
                    <a:pt x="171" y="567"/>
                  </a:lnTo>
                  <a:lnTo>
                    <a:pt x="168" y="564"/>
                  </a:lnTo>
                  <a:lnTo>
                    <a:pt x="165" y="562"/>
                  </a:lnTo>
                  <a:lnTo>
                    <a:pt x="165" y="559"/>
                  </a:lnTo>
                  <a:lnTo>
                    <a:pt x="162" y="558"/>
                  </a:lnTo>
                  <a:lnTo>
                    <a:pt x="155" y="553"/>
                  </a:lnTo>
                  <a:lnTo>
                    <a:pt x="145" y="547"/>
                  </a:lnTo>
                  <a:lnTo>
                    <a:pt x="142" y="544"/>
                  </a:lnTo>
                  <a:lnTo>
                    <a:pt x="139" y="544"/>
                  </a:lnTo>
                  <a:lnTo>
                    <a:pt x="136" y="543"/>
                  </a:lnTo>
                  <a:lnTo>
                    <a:pt x="130" y="541"/>
                  </a:lnTo>
                  <a:lnTo>
                    <a:pt x="126" y="540"/>
                  </a:lnTo>
                  <a:lnTo>
                    <a:pt x="123" y="540"/>
                  </a:lnTo>
                  <a:lnTo>
                    <a:pt x="123" y="540"/>
                  </a:lnTo>
                  <a:lnTo>
                    <a:pt x="120" y="537"/>
                  </a:lnTo>
                  <a:lnTo>
                    <a:pt x="117" y="535"/>
                  </a:lnTo>
                  <a:lnTo>
                    <a:pt x="115" y="535"/>
                  </a:lnTo>
                  <a:lnTo>
                    <a:pt x="112" y="538"/>
                  </a:lnTo>
                  <a:lnTo>
                    <a:pt x="109" y="541"/>
                  </a:lnTo>
                  <a:lnTo>
                    <a:pt x="107" y="543"/>
                  </a:lnTo>
                  <a:lnTo>
                    <a:pt x="106" y="540"/>
                  </a:lnTo>
                  <a:lnTo>
                    <a:pt x="104" y="537"/>
                  </a:lnTo>
                  <a:lnTo>
                    <a:pt x="104" y="537"/>
                  </a:lnTo>
                  <a:lnTo>
                    <a:pt x="103" y="537"/>
                  </a:lnTo>
                  <a:lnTo>
                    <a:pt x="101" y="540"/>
                  </a:lnTo>
                  <a:lnTo>
                    <a:pt x="100" y="541"/>
                  </a:lnTo>
                  <a:lnTo>
                    <a:pt x="97" y="544"/>
                  </a:lnTo>
                  <a:lnTo>
                    <a:pt x="94" y="546"/>
                  </a:lnTo>
                  <a:lnTo>
                    <a:pt x="91" y="546"/>
                  </a:lnTo>
                  <a:lnTo>
                    <a:pt x="91" y="546"/>
                  </a:lnTo>
                  <a:lnTo>
                    <a:pt x="89" y="546"/>
                  </a:lnTo>
                  <a:lnTo>
                    <a:pt x="88" y="546"/>
                  </a:lnTo>
                  <a:lnTo>
                    <a:pt x="86" y="544"/>
                  </a:lnTo>
                  <a:lnTo>
                    <a:pt x="86" y="541"/>
                  </a:lnTo>
                  <a:lnTo>
                    <a:pt x="85" y="541"/>
                  </a:lnTo>
                  <a:lnTo>
                    <a:pt x="83" y="541"/>
                  </a:lnTo>
                  <a:lnTo>
                    <a:pt x="82" y="541"/>
                  </a:lnTo>
                  <a:lnTo>
                    <a:pt x="79" y="544"/>
                  </a:lnTo>
                  <a:lnTo>
                    <a:pt x="77" y="546"/>
                  </a:lnTo>
                  <a:lnTo>
                    <a:pt x="76" y="546"/>
                  </a:lnTo>
                  <a:lnTo>
                    <a:pt x="76" y="544"/>
                  </a:lnTo>
                  <a:lnTo>
                    <a:pt x="73" y="541"/>
                  </a:lnTo>
                  <a:lnTo>
                    <a:pt x="71" y="543"/>
                  </a:lnTo>
                  <a:lnTo>
                    <a:pt x="69" y="543"/>
                  </a:lnTo>
                  <a:lnTo>
                    <a:pt x="69" y="546"/>
                  </a:lnTo>
                  <a:lnTo>
                    <a:pt x="73" y="550"/>
                  </a:lnTo>
                  <a:lnTo>
                    <a:pt x="74" y="553"/>
                  </a:lnTo>
                  <a:lnTo>
                    <a:pt x="73" y="555"/>
                  </a:lnTo>
                  <a:lnTo>
                    <a:pt x="57" y="549"/>
                  </a:lnTo>
                  <a:lnTo>
                    <a:pt x="54" y="549"/>
                  </a:lnTo>
                  <a:lnTo>
                    <a:pt x="51" y="546"/>
                  </a:lnTo>
                  <a:lnTo>
                    <a:pt x="50" y="543"/>
                  </a:lnTo>
                  <a:lnTo>
                    <a:pt x="45" y="538"/>
                  </a:lnTo>
                  <a:lnTo>
                    <a:pt x="42" y="535"/>
                  </a:lnTo>
                  <a:lnTo>
                    <a:pt x="41" y="533"/>
                  </a:lnTo>
                  <a:lnTo>
                    <a:pt x="41" y="532"/>
                  </a:lnTo>
                  <a:lnTo>
                    <a:pt x="41" y="530"/>
                  </a:lnTo>
                  <a:lnTo>
                    <a:pt x="48" y="524"/>
                  </a:lnTo>
                  <a:lnTo>
                    <a:pt x="50" y="523"/>
                  </a:lnTo>
                  <a:lnTo>
                    <a:pt x="56" y="521"/>
                  </a:lnTo>
                  <a:lnTo>
                    <a:pt x="57" y="520"/>
                  </a:lnTo>
                  <a:lnTo>
                    <a:pt x="57" y="518"/>
                  </a:lnTo>
                  <a:lnTo>
                    <a:pt x="56" y="518"/>
                  </a:lnTo>
                  <a:lnTo>
                    <a:pt x="50" y="518"/>
                  </a:lnTo>
                  <a:lnTo>
                    <a:pt x="44" y="517"/>
                  </a:lnTo>
                  <a:lnTo>
                    <a:pt x="38" y="514"/>
                  </a:lnTo>
                  <a:lnTo>
                    <a:pt x="38" y="514"/>
                  </a:lnTo>
                  <a:lnTo>
                    <a:pt x="36" y="512"/>
                  </a:lnTo>
                  <a:lnTo>
                    <a:pt x="36" y="509"/>
                  </a:lnTo>
                  <a:lnTo>
                    <a:pt x="36" y="506"/>
                  </a:lnTo>
                  <a:lnTo>
                    <a:pt x="36" y="505"/>
                  </a:lnTo>
                  <a:lnTo>
                    <a:pt x="38" y="502"/>
                  </a:lnTo>
                  <a:lnTo>
                    <a:pt x="38" y="500"/>
                  </a:lnTo>
                  <a:lnTo>
                    <a:pt x="32" y="508"/>
                  </a:lnTo>
                  <a:lnTo>
                    <a:pt x="28" y="511"/>
                  </a:lnTo>
                  <a:lnTo>
                    <a:pt x="27" y="509"/>
                  </a:lnTo>
                  <a:lnTo>
                    <a:pt x="25" y="509"/>
                  </a:lnTo>
                  <a:lnTo>
                    <a:pt x="24" y="508"/>
                  </a:lnTo>
                  <a:lnTo>
                    <a:pt x="24" y="506"/>
                  </a:lnTo>
                  <a:lnTo>
                    <a:pt x="24" y="505"/>
                  </a:lnTo>
                  <a:lnTo>
                    <a:pt x="25" y="505"/>
                  </a:lnTo>
                  <a:lnTo>
                    <a:pt x="21" y="502"/>
                  </a:lnTo>
                  <a:lnTo>
                    <a:pt x="19" y="499"/>
                  </a:lnTo>
                  <a:lnTo>
                    <a:pt x="19" y="495"/>
                  </a:lnTo>
                  <a:lnTo>
                    <a:pt x="21" y="494"/>
                  </a:lnTo>
                  <a:lnTo>
                    <a:pt x="22" y="492"/>
                  </a:lnTo>
                  <a:lnTo>
                    <a:pt x="24" y="491"/>
                  </a:lnTo>
                  <a:lnTo>
                    <a:pt x="27" y="489"/>
                  </a:lnTo>
                  <a:lnTo>
                    <a:pt x="38" y="488"/>
                  </a:lnTo>
                  <a:lnTo>
                    <a:pt x="47" y="489"/>
                  </a:lnTo>
                  <a:lnTo>
                    <a:pt x="50" y="483"/>
                  </a:lnTo>
                  <a:lnTo>
                    <a:pt x="51" y="482"/>
                  </a:lnTo>
                  <a:lnTo>
                    <a:pt x="57" y="479"/>
                  </a:lnTo>
                  <a:lnTo>
                    <a:pt x="65" y="479"/>
                  </a:lnTo>
                  <a:lnTo>
                    <a:pt x="71" y="480"/>
                  </a:lnTo>
                  <a:lnTo>
                    <a:pt x="74" y="482"/>
                  </a:lnTo>
                  <a:lnTo>
                    <a:pt x="79" y="485"/>
                  </a:lnTo>
                  <a:lnTo>
                    <a:pt x="79" y="483"/>
                  </a:lnTo>
                  <a:lnTo>
                    <a:pt x="77" y="480"/>
                  </a:lnTo>
                  <a:lnTo>
                    <a:pt x="77" y="479"/>
                  </a:lnTo>
                  <a:lnTo>
                    <a:pt x="79" y="474"/>
                  </a:lnTo>
                  <a:lnTo>
                    <a:pt x="80" y="471"/>
                  </a:lnTo>
                  <a:lnTo>
                    <a:pt x="79" y="468"/>
                  </a:lnTo>
                  <a:lnTo>
                    <a:pt x="77" y="465"/>
                  </a:lnTo>
                  <a:lnTo>
                    <a:pt x="74" y="462"/>
                  </a:lnTo>
                  <a:lnTo>
                    <a:pt x="73" y="462"/>
                  </a:lnTo>
                  <a:lnTo>
                    <a:pt x="71" y="462"/>
                  </a:lnTo>
                  <a:lnTo>
                    <a:pt x="69" y="465"/>
                  </a:lnTo>
                  <a:lnTo>
                    <a:pt x="65" y="470"/>
                  </a:lnTo>
                  <a:lnTo>
                    <a:pt x="62" y="471"/>
                  </a:lnTo>
                  <a:lnTo>
                    <a:pt x="59" y="471"/>
                  </a:lnTo>
                  <a:lnTo>
                    <a:pt x="57" y="471"/>
                  </a:lnTo>
                  <a:lnTo>
                    <a:pt x="54" y="470"/>
                  </a:lnTo>
                  <a:lnTo>
                    <a:pt x="51" y="467"/>
                  </a:lnTo>
                  <a:lnTo>
                    <a:pt x="51" y="467"/>
                  </a:lnTo>
                  <a:lnTo>
                    <a:pt x="50" y="468"/>
                  </a:lnTo>
                  <a:lnTo>
                    <a:pt x="48" y="471"/>
                  </a:lnTo>
                  <a:lnTo>
                    <a:pt x="47" y="473"/>
                  </a:lnTo>
                  <a:lnTo>
                    <a:pt x="45" y="474"/>
                  </a:lnTo>
                  <a:lnTo>
                    <a:pt x="44" y="474"/>
                  </a:lnTo>
                  <a:lnTo>
                    <a:pt x="42" y="474"/>
                  </a:lnTo>
                  <a:lnTo>
                    <a:pt x="35" y="470"/>
                  </a:lnTo>
                  <a:lnTo>
                    <a:pt x="33" y="468"/>
                  </a:lnTo>
                  <a:lnTo>
                    <a:pt x="33" y="465"/>
                  </a:lnTo>
                  <a:lnTo>
                    <a:pt x="30" y="462"/>
                  </a:lnTo>
                  <a:lnTo>
                    <a:pt x="27" y="460"/>
                  </a:lnTo>
                  <a:lnTo>
                    <a:pt x="27" y="460"/>
                  </a:lnTo>
                  <a:lnTo>
                    <a:pt x="30" y="456"/>
                  </a:lnTo>
                  <a:lnTo>
                    <a:pt x="33" y="453"/>
                  </a:lnTo>
                  <a:lnTo>
                    <a:pt x="33" y="453"/>
                  </a:lnTo>
                  <a:lnTo>
                    <a:pt x="28" y="453"/>
                  </a:lnTo>
                  <a:lnTo>
                    <a:pt x="27" y="454"/>
                  </a:lnTo>
                  <a:lnTo>
                    <a:pt x="25" y="456"/>
                  </a:lnTo>
                  <a:lnTo>
                    <a:pt x="22" y="456"/>
                  </a:lnTo>
                  <a:lnTo>
                    <a:pt x="18" y="454"/>
                  </a:lnTo>
                  <a:lnTo>
                    <a:pt x="16" y="453"/>
                  </a:lnTo>
                  <a:lnTo>
                    <a:pt x="15" y="451"/>
                  </a:lnTo>
                  <a:lnTo>
                    <a:pt x="13" y="450"/>
                  </a:lnTo>
                  <a:lnTo>
                    <a:pt x="9" y="447"/>
                  </a:lnTo>
                  <a:lnTo>
                    <a:pt x="7" y="445"/>
                  </a:lnTo>
                  <a:lnTo>
                    <a:pt x="6" y="444"/>
                  </a:lnTo>
                  <a:lnTo>
                    <a:pt x="3" y="438"/>
                  </a:lnTo>
                  <a:lnTo>
                    <a:pt x="0" y="435"/>
                  </a:lnTo>
                  <a:lnTo>
                    <a:pt x="0" y="432"/>
                  </a:lnTo>
                  <a:lnTo>
                    <a:pt x="3" y="427"/>
                  </a:lnTo>
                  <a:lnTo>
                    <a:pt x="3" y="426"/>
                  </a:lnTo>
                  <a:lnTo>
                    <a:pt x="1" y="424"/>
                  </a:lnTo>
                  <a:lnTo>
                    <a:pt x="1" y="421"/>
                  </a:lnTo>
                  <a:lnTo>
                    <a:pt x="1" y="419"/>
                  </a:lnTo>
                  <a:lnTo>
                    <a:pt x="4" y="415"/>
                  </a:lnTo>
                  <a:lnTo>
                    <a:pt x="4" y="413"/>
                  </a:lnTo>
                  <a:lnTo>
                    <a:pt x="9" y="410"/>
                  </a:lnTo>
                  <a:lnTo>
                    <a:pt x="13" y="406"/>
                  </a:lnTo>
                  <a:lnTo>
                    <a:pt x="15" y="404"/>
                  </a:lnTo>
                  <a:lnTo>
                    <a:pt x="16" y="404"/>
                  </a:lnTo>
                  <a:lnTo>
                    <a:pt x="22" y="404"/>
                  </a:lnTo>
                  <a:lnTo>
                    <a:pt x="25" y="404"/>
                  </a:lnTo>
                  <a:lnTo>
                    <a:pt x="27" y="401"/>
                  </a:lnTo>
                  <a:lnTo>
                    <a:pt x="28" y="400"/>
                  </a:lnTo>
                  <a:lnTo>
                    <a:pt x="35" y="397"/>
                  </a:lnTo>
                  <a:lnTo>
                    <a:pt x="47" y="391"/>
                  </a:lnTo>
                  <a:lnTo>
                    <a:pt x="47" y="391"/>
                  </a:lnTo>
                  <a:lnTo>
                    <a:pt x="47" y="389"/>
                  </a:lnTo>
                  <a:lnTo>
                    <a:pt x="47" y="386"/>
                  </a:lnTo>
                  <a:lnTo>
                    <a:pt x="45" y="386"/>
                  </a:lnTo>
                  <a:lnTo>
                    <a:pt x="48" y="383"/>
                  </a:lnTo>
                  <a:lnTo>
                    <a:pt x="54" y="380"/>
                  </a:lnTo>
                  <a:lnTo>
                    <a:pt x="57" y="377"/>
                  </a:lnTo>
                  <a:lnTo>
                    <a:pt x="60" y="377"/>
                  </a:lnTo>
                  <a:lnTo>
                    <a:pt x="62" y="377"/>
                  </a:lnTo>
                  <a:lnTo>
                    <a:pt x="65" y="374"/>
                  </a:lnTo>
                  <a:lnTo>
                    <a:pt x="66" y="374"/>
                  </a:lnTo>
                  <a:lnTo>
                    <a:pt x="76" y="372"/>
                  </a:lnTo>
                  <a:lnTo>
                    <a:pt x="80" y="374"/>
                  </a:lnTo>
                  <a:lnTo>
                    <a:pt x="82" y="374"/>
                  </a:lnTo>
                  <a:lnTo>
                    <a:pt x="83" y="374"/>
                  </a:lnTo>
                  <a:lnTo>
                    <a:pt x="85" y="371"/>
                  </a:lnTo>
                  <a:lnTo>
                    <a:pt x="88" y="363"/>
                  </a:lnTo>
                  <a:lnTo>
                    <a:pt x="91" y="360"/>
                  </a:lnTo>
                  <a:lnTo>
                    <a:pt x="92" y="353"/>
                  </a:lnTo>
                  <a:lnTo>
                    <a:pt x="94" y="343"/>
                  </a:lnTo>
                  <a:lnTo>
                    <a:pt x="95" y="333"/>
                  </a:lnTo>
                  <a:lnTo>
                    <a:pt x="97" y="322"/>
                  </a:lnTo>
                  <a:lnTo>
                    <a:pt x="97" y="316"/>
                  </a:lnTo>
                  <a:lnTo>
                    <a:pt x="98" y="315"/>
                  </a:lnTo>
                  <a:lnTo>
                    <a:pt x="100" y="311"/>
                  </a:lnTo>
                  <a:lnTo>
                    <a:pt x="101" y="310"/>
                  </a:lnTo>
                  <a:lnTo>
                    <a:pt x="106" y="307"/>
                  </a:lnTo>
                  <a:lnTo>
                    <a:pt x="104" y="307"/>
                  </a:lnTo>
                  <a:lnTo>
                    <a:pt x="103" y="305"/>
                  </a:lnTo>
                  <a:lnTo>
                    <a:pt x="103" y="304"/>
                  </a:lnTo>
                  <a:lnTo>
                    <a:pt x="101" y="304"/>
                  </a:lnTo>
                  <a:lnTo>
                    <a:pt x="98" y="307"/>
                  </a:lnTo>
                  <a:lnTo>
                    <a:pt x="95" y="308"/>
                  </a:lnTo>
                  <a:lnTo>
                    <a:pt x="92" y="308"/>
                  </a:lnTo>
                  <a:lnTo>
                    <a:pt x="91" y="308"/>
                  </a:lnTo>
                  <a:lnTo>
                    <a:pt x="89" y="311"/>
                  </a:lnTo>
                  <a:lnTo>
                    <a:pt x="85" y="313"/>
                  </a:lnTo>
                  <a:lnTo>
                    <a:pt x="83" y="311"/>
                  </a:lnTo>
                  <a:lnTo>
                    <a:pt x="80" y="308"/>
                  </a:lnTo>
                  <a:lnTo>
                    <a:pt x="77" y="308"/>
                  </a:lnTo>
                  <a:lnTo>
                    <a:pt x="73" y="308"/>
                  </a:lnTo>
                  <a:lnTo>
                    <a:pt x="71" y="308"/>
                  </a:lnTo>
                  <a:lnTo>
                    <a:pt x="69" y="305"/>
                  </a:lnTo>
                  <a:lnTo>
                    <a:pt x="69" y="302"/>
                  </a:lnTo>
                  <a:lnTo>
                    <a:pt x="68" y="298"/>
                  </a:lnTo>
                  <a:lnTo>
                    <a:pt x="68" y="295"/>
                  </a:lnTo>
                  <a:lnTo>
                    <a:pt x="69" y="287"/>
                  </a:lnTo>
                  <a:lnTo>
                    <a:pt x="71" y="284"/>
                  </a:lnTo>
                  <a:lnTo>
                    <a:pt x="76" y="277"/>
                  </a:lnTo>
                  <a:lnTo>
                    <a:pt x="79" y="272"/>
                  </a:lnTo>
                  <a:lnTo>
                    <a:pt x="82" y="269"/>
                  </a:lnTo>
                  <a:lnTo>
                    <a:pt x="83" y="267"/>
                  </a:lnTo>
                  <a:lnTo>
                    <a:pt x="86" y="266"/>
                  </a:lnTo>
                  <a:lnTo>
                    <a:pt x="88" y="264"/>
                  </a:lnTo>
                  <a:lnTo>
                    <a:pt x="91" y="258"/>
                  </a:lnTo>
                  <a:lnTo>
                    <a:pt x="95" y="252"/>
                  </a:lnTo>
                  <a:lnTo>
                    <a:pt x="98" y="243"/>
                  </a:lnTo>
                  <a:lnTo>
                    <a:pt x="101" y="240"/>
                  </a:lnTo>
                  <a:lnTo>
                    <a:pt x="109" y="235"/>
                  </a:lnTo>
                  <a:lnTo>
                    <a:pt x="111" y="235"/>
                  </a:lnTo>
                  <a:lnTo>
                    <a:pt x="114" y="237"/>
                  </a:lnTo>
                  <a:lnTo>
                    <a:pt x="115" y="238"/>
                  </a:lnTo>
                  <a:lnTo>
                    <a:pt x="120" y="249"/>
                  </a:lnTo>
                  <a:lnTo>
                    <a:pt x="120" y="249"/>
                  </a:lnTo>
                  <a:lnTo>
                    <a:pt x="118" y="245"/>
                  </a:lnTo>
                  <a:lnTo>
                    <a:pt x="117" y="234"/>
                  </a:lnTo>
                  <a:lnTo>
                    <a:pt x="117" y="228"/>
                  </a:lnTo>
                  <a:lnTo>
                    <a:pt x="120" y="223"/>
                  </a:lnTo>
                  <a:lnTo>
                    <a:pt x="121" y="222"/>
                  </a:lnTo>
                  <a:lnTo>
                    <a:pt x="124" y="223"/>
                  </a:lnTo>
                  <a:lnTo>
                    <a:pt x="129" y="225"/>
                  </a:lnTo>
                  <a:lnTo>
                    <a:pt x="132" y="226"/>
                  </a:lnTo>
                  <a:lnTo>
                    <a:pt x="133" y="229"/>
                  </a:lnTo>
                  <a:lnTo>
                    <a:pt x="136" y="231"/>
                  </a:lnTo>
                  <a:lnTo>
                    <a:pt x="138" y="231"/>
                  </a:lnTo>
                  <a:lnTo>
                    <a:pt x="139" y="229"/>
                  </a:lnTo>
                  <a:lnTo>
                    <a:pt x="141" y="225"/>
                  </a:lnTo>
                  <a:lnTo>
                    <a:pt x="142" y="217"/>
                  </a:lnTo>
                  <a:lnTo>
                    <a:pt x="144" y="208"/>
                  </a:lnTo>
                  <a:lnTo>
                    <a:pt x="142" y="197"/>
                  </a:lnTo>
                  <a:lnTo>
                    <a:pt x="142" y="188"/>
                  </a:lnTo>
                  <a:lnTo>
                    <a:pt x="141" y="184"/>
                  </a:lnTo>
                  <a:lnTo>
                    <a:pt x="142" y="179"/>
                  </a:lnTo>
                  <a:lnTo>
                    <a:pt x="144" y="173"/>
                  </a:lnTo>
                  <a:lnTo>
                    <a:pt x="147" y="169"/>
                  </a:lnTo>
                  <a:lnTo>
                    <a:pt x="152" y="164"/>
                  </a:lnTo>
                  <a:lnTo>
                    <a:pt x="156" y="162"/>
                  </a:lnTo>
                  <a:lnTo>
                    <a:pt x="158" y="162"/>
                  </a:lnTo>
                  <a:lnTo>
                    <a:pt x="162" y="166"/>
                  </a:lnTo>
                  <a:lnTo>
                    <a:pt x="165" y="167"/>
                  </a:lnTo>
                  <a:lnTo>
                    <a:pt x="171" y="172"/>
                  </a:lnTo>
                  <a:lnTo>
                    <a:pt x="177" y="184"/>
                  </a:lnTo>
                  <a:lnTo>
                    <a:pt x="180" y="190"/>
                  </a:lnTo>
                  <a:lnTo>
                    <a:pt x="183" y="191"/>
                  </a:lnTo>
                  <a:lnTo>
                    <a:pt x="189" y="196"/>
                  </a:lnTo>
                  <a:lnTo>
                    <a:pt x="194" y="205"/>
                  </a:lnTo>
                  <a:lnTo>
                    <a:pt x="197" y="210"/>
                  </a:lnTo>
                  <a:lnTo>
                    <a:pt x="198" y="211"/>
                  </a:lnTo>
                  <a:lnTo>
                    <a:pt x="200" y="211"/>
                  </a:lnTo>
                  <a:lnTo>
                    <a:pt x="198" y="208"/>
                  </a:lnTo>
                  <a:lnTo>
                    <a:pt x="197" y="204"/>
                  </a:lnTo>
                  <a:lnTo>
                    <a:pt x="192" y="197"/>
                  </a:lnTo>
                  <a:lnTo>
                    <a:pt x="183" y="185"/>
                  </a:lnTo>
                  <a:lnTo>
                    <a:pt x="180" y="178"/>
                  </a:lnTo>
                  <a:lnTo>
                    <a:pt x="174" y="169"/>
                  </a:lnTo>
                  <a:lnTo>
                    <a:pt x="171" y="164"/>
                  </a:lnTo>
                  <a:lnTo>
                    <a:pt x="165" y="158"/>
                  </a:lnTo>
                  <a:lnTo>
                    <a:pt x="165" y="156"/>
                  </a:lnTo>
                  <a:lnTo>
                    <a:pt x="174" y="149"/>
                  </a:lnTo>
                  <a:lnTo>
                    <a:pt x="186" y="141"/>
                  </a:lnTo>
                  <a:lnTo>
                    <a:pt x="200" y="137"/>
                  </a:lnTo>
                  <a:lnTo>
                    <a:pt x="204" y="137"/>
                  </a:lnTo>
                  <a:lnTo>
                    <a:pt x="212" y="135"/>
                  </a:lnTo>
                  <a:lnTo>
                    <a:pt x="213" y="131"/>
                  </a:lnTo>
                  <a:lnTo>
                    <a:pt x="215" y="129"/>
                  </a:lnTo>
                  <a:lnTo>
                    <a:pt x="222" y="124"/>
                  </a:lnTo>
                  <a:lnTo>
                    <a:pt x="224" y="124"/>
                  </a:lnTo>
                  <a:lnTo>
                    <a:pt x="229" y="127"/>
                  </a:lnTo>
                  <a:lnTo>
                    <a:pt x="232" y="132"/>
                  </a:lnTo>
                  <a:lnTo>
                    <a:pt x="233" y="135"/>
                  </a:lnTo>
                  <a:lnTo>
                    <a:pt x="236" y="143"/>
                  </a:lnTo>
                  <a:lnTo>
                    <a:pt x="236" y="152"/>
                  </a:lnTo>
                  <a:lnTo>
                    <a:pt x="236" y="179"/>
                  </a:lnTo>
                  <a:lnTo>
                    <a:pt x="236" y="185"/>
                  </a:lnTo>
                  <a:lnTo>
                    <a:pt x="236" y="187"/>
                  </a:lnTo>
                  <a:lnTo>
                    <a:pt x="238" y="184"/>
                  </a:lnTo>
                  <a:lnTo>
                    <a:pt x="241" y="178"/>
                  </a:lnTo>
                  <a:lnTo>
                    <a:pt x="242" y="175"/>
                  </a:lnTo>
                  <a:lnTo>
                    <a:pt x="244" y="169"/>
                  </a:lnTo>
                  <a:lnTo>
                    <a:pt x="244" y="159"/>
                  </a:lnTo>
                  <a:lnTo>
                    <a:pt x="245" y="153"/>
                  </a:lnTo>
                  <a:lnTo>
                    <a:pt x="242" y="146"/>
                  </a:lnTo>
                  <a:lnTo>
                    <a:pt x="242" y="134"/>
                  </a:lnTo>
                  <a:lnTo>
                    <a:pt x="244" y="127"/>
                  </a:lnTo>
                  <a:lnTo>
                    <a:pt x="247" y="127"/>
                  </a:lnTo>
                  <a:lnTo>
                    <a:pt x="259" y="150"/>
                  </a:lnTo>
                  <a:lnTo>
                    <a:pt x="263" y="155"/>
                  </a:lnTo>
                  <a:lnTo>
                    <a:pt x="270" y="166"/>
                  </a:lnTo>
                  <a:lnTo>
                    <a:pt x="276" y="164"/>
                  </a:lnTo>
                  <a:lnTo>
                    <a:pt x="282" y="166"/>
                  </a:lnTo>
                  <a:lnTo>
                    <a:pt x="285" y="166"/>
                  </a:lnTo>
                  <a:lnTo>
                    <a:pt x="286" y="164"/>
                  </a:lnTo>
                  <a:lnTo>
                    <a:pt x="285" y="159"/>
                  </a:lnTo>
                  <a:lnTo>
                    <a:pt x="276" y="146"/>
                  </a:lnTo>
                  <a:lnTo>
                    <a:pt x="271" y="135"/>
                  </a:lnTo>
                  <a:lnTo>
                    <a:pt x="270" y="121"/>
                  </a:lnTo>
                  <a:lnTo>
                    <a:pt x="268" y="115"/>
                  </a:lnTo>
                  <a:lnTo>
                    <a:pt x="271" y="114"/>
                  </a:lnTo>
                  <a:lnTo>
                    <a:pt x="280" y="114"/>
                  </a:lnTo>
                  <a:lnTo>
                    <a:pt x="294" y="120"/>
                  </a:lnTo>
                  <a:lnTo>
                    <a:pt x="312" y="141"/>
                  </a:lnTo>
                  <a:lnTo>
                    <a:pt x="321" y="149"/>
                  </a:lnTo>
                  <a:lnTo>
                    <a:pt x="338" y="172"/>
                  </a:lnTo>
                  <a:lnTo>
                    <a:pt x="342" y="175"/>
                  </a:lnTo>
                  <a:lnTo>
                    <a:pt x="345" y="176"/>
                  </a:lnTo>
                  <a:lnTo>
                    <a:pt x="347" y="173"/>
                  </a:lnTo>
                  <a:lnTo>
                    <a:pt x="347" y="170"/>
                  </a:lnTo>
                  <a:lnTo>
                    <a:pt x="347" y="166"/>
                  </a:lnTo>
                  <a:lnTo>
                    <a:pt x="347" y="161"/>
                  </a:lnTo>
                  <a:lnTo>
                    <a:pt x="347" y="155"/>
                  </a:lnTo>
                  <a:lnTo>
                    <a:pt x="345" y="147"/>
                  </a:lnTo>
                  <a:lnTo>
                    <a:pt x="347" y="134"/>
                  </a:lnTo>
                  <a:lnTo>
                    <a:pt x="350" y="129"/>
                  </a:lnTo>
                  <a:lnTo>
                    <a:pt x="352" y="123"/>
                  </a:lnTo>
                  <a:lnTo>
                    <a:pt x="350" y="114"/>
                  </a:lnTo>
                  <a:lnTo>
                    <a:pt x="347" y="108"/>
                  </a:lnTo>
                  <a:lnTo>
                    <a:pt x="335" y="89"/>
                  </a:lnTo>
                  <a:lnTo>
                    <a:pt x="335" y="88"/>
                  </a:lnTo>
                  <a:lnTo>
                    <a:pt x="338" y="85"/>
                  </a:lnTo>
                  <a:lnTo>
                    <a:pt x="341" y="83"/>
                  </a:lnTo>
                  <a:lnTo>
                    <a:pt x="371" y="88"/>
                  </a:lnTo>
                  <a:lnTo>
                    <a:pt x="376" y="89"/>
                  </a:lnTo>
                  <a:lnTo>
                    <a:pt x="377" y="91"/>
                  </a:lnTo>
                  <a:lnTo>
                    <a:pt x="379" y="93"/>
                  </a:lnTo>
                  <a:lnTo>
                    <a:pt x="380" y="94"/>
                  </a:lnTo>
                  <a:lnTo>
                    <a:pt x="387" y="91"/>
                  </a:lnTo>
                  <a:lnTo>
                    <a:pt x="387" y="86"/>
                  </a:lnTo>
                  <a:lnTo>
                    <a:pt x="385" y="85"/>
                  </a:lnTo>
                  <a:lnTo>
                    <a:pt x="352" y="77"/>
                  </a:lnTo>
                  <a:lnTo>
                    <a:pt x="344" y="74"/>
                  </a:lnTo>
                  <a:lnTo>
                    <a:pt x="341" y="74"/>
                  </a:lnTo>
                  <a:lnTo>
                    <a:pt x="338" y="76"/>
                  </a:lnTo>
                  <a:lnTo>
                    <a:pt x="330" y="77"/>
                  </a:lnTo>
                  <a:lnTo>
                    <a:pt x="327" y="76"/>
                  </a:lnTo>
                  <a:lnTo>
                    <a:pt x="324" y="67"/>
                  </a:lnTo>
                  <a:lnTo>
                    <a:pt x="327" y="56"/>
                  </a:lnTo>
                  <a:lnTo>
                    <a:pt x="330" y="56"/>
                  </a:lnTo>
                  <a:lnTo>
                    <a:pt x="336" y="61"/>
                  </a:lnTo>
                  <a:lnTo>
                    <a:pt x="341" y="55"/>
                  </a:lnTo>
                  <a:lnTo>
                    <a:pt x="345" y="50"/>
                  </a:lnTo>
                  <a:lnTo>
                    <a:pt x="352" y="47"/>
                  </a:lnTo>
                  <a:lnTo>
                    <a:pt x="364" y="36"/>
                  </a:lnTo>
                  <a:lnTo>
                    <a:pt x="367" y="35"/>
                  </a:lnTo>
                  <a:lnTo>
                    <a:pt x="370" y="36"/>
                  </a:lnTo>
                  <a:lnTo>
                    <a:pt x="376" y="39"/>
                  </a:lnTo>
                  <a:lnTo>
                    <a:pt x="377" y="41"/>
                  </a:lnTo>
                  <a:lnTo>
                    <a:pt x="380" y="47"/>
                  </a:lnTo>
                  <a:lnTo>
                    <a:pt x="382" y="48"/>
                  </a:lnTo>
                  <a:lnTo>
                    <a:pt x="385" y="50"/>
                  </a:lnTo>
                  <a:lnTo>
                    <a:pt x="387" y="51"/>
                  </a:lnTo>
                  <a:lnTo>
                    <a:pt x="391" y="44"/>
                  </a:lnTo>
                  <a:lnTo>
                    <a:pt x="394" y="35"/>
                  </a:lnTo>
                  <a:lnTo>
                    <a:pt x="399" y="29"/>
                  </a:lnTo>
                  <a:lnTo>
                    <a:pt x="405" y="32"/>
                  </a:lnTo>
                  <a:lnTo>
                    <a:pt x="408" y="36"/>
                  </a:lnTo>
                  <a:lnTo>
                    <a:pt x="411" y="41"/>
                  </a:lnTo>
                  <a:lnTo>
                    <a:pt x="417" y="44"/>
                  </a:lnTo>
                  <a:lnTo>
                    <a:pt x="425" y="62"/>
                  </a:lnTo>
                  <a:lnTo>
                    <a:pt x="426" y="62"/>
                  </a:lnTo>
                  <a:lnTo>
                    <a:pt x="426" y="61"/>
                  </a:lnTo>
                  <a:lnTo>
                    <a:pt x="428" y="58"/>
                  </a:lnTo>
                  <a:lnTo>
                    <a:pt x="428" y="53"/>
                  </a:lnTo>
                  <a:lnTo>
                    <a:pt x="429" y="45"/>
                  </a:lnTo>
                  <a:lnTo>
                    <a:pt x="428" y="44"/>
                  </a:lnTo>
                  <a:lnTo>
                    <a:pt x="421" y="36"/>
                  </a:lnTo>
                  <a:lnTo>
                    <a:pt x="420" y="33"/>
                  </a:lnTo>
                  <a:lnTo>
                    <a:pt x="418" y="29"/>
                  </a:lnTo>
                  <a:lnTo>
                    <a:pt x="418" y="24"/>
                  </a:lnTo>
                  <a:lnTo>
                    <a:pt x="420" y="21"/>
                  </a:lnTo>
                  <a:lnTo>
                    <a:pt x="421" y="20"/>
                  </a:lnTo>
                  <a:lnTo>
                    <a:pt x="426" y="21"/>
                  </a:lnTo>
                  <a:lnTo>
                    <a:pt x="428" y="20"/>
                  </a:lnTo>
                  <a:lnTo>
                    <a:pt x="428" y="16"/>
                  </a:lnTo>
                  <a:lnTo>
                    <a:pt x="429" y="12"/>
                  </a:lnTo>
                  <a:lnTo>
                    <a:pt x="431" y="10"/>
                  </a:lnTo>
                  <a:lnTo>
                    <a:pt x="434" y="10"/>
                  </a:lnTo>
                  <a:lnTo>
                    <a:pt x="438" y="13"/>
                  </a:lnTo>
                  <a:lnTo>
                    <a:pt x="443" y="13"/>
                  </a:lnTo>
                  <a:lnTo>
                    <a:pt x="444" y="12"/>
                  </a:lnTo>
                  <a:lnTo>
                    <a:pt x="444" y="9"/>
                  </a:lnTo>
                  <a:lnTo>
                    <a:pt x="444" y="7"/>
                  </a:lnTo>
                  <a:lnTo>
                    <a:pt x="444" y="6"/>
                  </a:lnTo>
                  <a:lnTo>
                    <a:pt x="459" y="6"/>
                  </a:lnTo>
                  <a:lnTo>
                    <a:pt x="462" y="6"/>
                  </a:lnTo>
                  <a:lnTo>
                    <a:pt x="466" y="3"/>
                  </a:lnTo>
                  <a:lnTo>
                    <a:pt x="469" y="3"/>
                  </a:lnTo>
                  <a:lnTo>
                    <a:pt x="472" y="4"/>
                  </a:lnTo>
                  <a:lnTo>
                    <a:pt x="475" y="7"/>
                  </a:lnTo>
                  <a:lnTo>
                    <a:pt x="479" y="7"/>
                  </a:lnTo>
                  <a:lnTo>
                    <a:pt x="484" y="1"/>
                  </a:lnTo>
                  <a:lnTo>
                    <a:pt x="490" y="0"/>
                  </a:lnTo>
                </a:path>
              </a:pathLst>
            </a:custGeom>
            <a:grpFill/>
            <a:ln w="1588" cap="flat">
              <a:noFill/>
              <a:prstDash val="solid"/>
              <a:round/>
              <a:headEnd/>
              <a:tailEnd/>
            </a:ln>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8" name="Freeform 10398"/>
            <p:cNvSpPr>
              <a:spLocks noChangeAspect="1"/>
            </p:cNvSpPr>
            <p:nvPr/>
          </p:nvSpPr>
          <p:spPr bwMode="auto">
            <a:xfrm>
              <a:off x="6179037" y="3511245"/>
              <a:ext cx="748876" cy="559982"/>
            </a:xfrm>
            <a:custGeom>
              <a:avLst/>
              <a:gdLst>
                <a:gd name="T0" fmla="*/ 414 w 559"/>
                <a:gd name="T1" fmla="*/ 22 h 418"/>
                <a:gd name="T2" fmla="*/ 430 w 559"/>
                <a:gd name="T3" fmla="*/ 52 h 418"/>
                <a:gd name="T4" fmla="*/ 448 w 559"/>
                <a:gd name="T5" fmla="*/ 79 h 418"/>
                <a:gd name="T6" fmla="*/ 463 w 559"/>
                <a:gd name="T7" fmla="*/ 119 h 418"/>
                <a:gd name="T8" fmla="*/ 489 w 559"/>
                <a:gd name="T9" fmla="*/ 131 h 418"/>
                <a:gd name="T10" fmla="*/ 505 w 559"/>
                <a:gd name="T11" fmla="*/ 165 h 418"/>
                <a:gd name="T12" fmla="*/ 519 w 559"/>
                <a:gd name="T13" fmla="*/ 165 h 418"/>
                <a:gd name="T14" fmla="*/ 544 w 559"/>
                <a:gd name="T15" fmla="*/ 199 h 418"/>
                <a:gd name="T16" fmla="*/ 559 w 559"/>
                <a:gd name="T17" fmla="*/ 250 h 418"/>
                <a:gd name="T18" fmla="*/ 546 w 559"/>
                <a:gd name="T19" fmla="*/ 311 h 418"/>
                <a:gd name="T20" fmla="*/ 527 w 559"/>
                <a:gd name="T21" fmla="*/ 332 h 418"/>
                <a:gd name="T22" fmla="*/ 519 w 559"/>
                <a:gd name="T23" fmla="*/ 353 h 418"/>
                <a:gd name="T24" fmla="*/ 508 w 559"/>
                <a:gd name="T25" fmla="*/ 389 h 418"/>
                <a:gd name="T26" fmla="*/ 458 w 559"/>
                <a:gd name="T27" fmla="*/ 412 h 418"/>
                <a:gd name="T28" fmla="*/ 450 w 559"/>
                <a:gd name="T29" fmla="*/ 410 h 418"/>
                <a:gd name="T30" fmla="*/ 442 w 559"/>
                <a:gd name="T31" fmla="*/ 402 h 418"/>
                <a:gd name="T32" fmla="*/ 414 w 559"/>
                <a:gd name="T33" fmla="*/ 410 h 418"/>
                <a:gd name="T34" fmla="*/ 367 w 559"/>
                <a:gd name="T35" fmla="*/ 384 h 418"/>
                <a:gd name="T36" fmla="*/ 362 w 559"/>
                <a:gd name="T37" fmla="*/ 358 h 418"/>
                <a:gd name="T38" fmla="*/ 345 w 559"/>
                <a:gd name="T39" fmla="*/ 339 h 418"/>
                <a:gd name="T40" fmla="*/ 337 w 559"/>
                <a:gd name="T41" fmla="*/ 346 h 418"/>
                <a:gd name="T42" fmla="*/ 337 w 559"/>
                <a:gd name="T43" fmla="*/ 323 h 418"/>
                <a:gd name="T44" fmla="*/ 315 w 559"/>
                <a:gd name="T45" fmla="*/ 351 h 418"/>
                <a:gd name="T46" fmla="*/ 307 w 559"/>
                <a:gd name="T47" fmla="*/ 339 h 418"/>
                <a:gd name="T48" fmla="*/ 282 w 559"/>
                <a:gd name="T49" fmla="*/ 309 h 418"/>
                <a:gd name="T50" fmla="*/ 207 w 559"/>
                <a:gd name="T51" fmla="*/ 308 h 418"/>
                <a:gd name="T52" fmla="*/ 142 w 559"/>
                <a:gd name="T53" fmla="*/ 335 h 418"/>
                <a:gd name="T54" fmla="*/ 83 w 559"/>
                <a:gd name="T55" fmla="*/ 344 h 418"/>
                <a:gd name="T56" fmla="*/ 27 w 559"/>
                <a:gd name="T57" fmla="*/ 339 h 418"/>
                <a:gd name="T58" fmla="*/ 28 w 559"/>
                <a:gd name="T59" fmla="*/ 288 h 418"/>
                <a:gd name="T60" fmla="*/ 0 w 559"/>
                <a:gd name="T61" fmla="*/ 220 h 418"/>
                <a:gd name="T62" fmla="*/ 6 w 559"/>
                <a:gd name="T63" fmla="*/ 218 h 418"/>
                <a:gd name="T64" fmla="*/ 15 w 559"/>
                <a:gd name="T65" fmla="*/ 222 h 418"/>
                <a:gd name="T66" fmla="*/ 9 w 559"/>
                <a:gd name="T67" fmla="*/ 173 h 418"/>
                <a:gd name="T68" fmla="*/ 32 w 559"/>
                <a:gd name="T69" fmla="*/ 152 h 418"/>
                <a:gd name="T70" fmla="*/ 86 w 559"/>
                <a:gd name="T71" fmla="*/ 131 h 418"/>
                <a:gd name="T72" fmla="*/ 126 w 559"/>
                <a:gd name="T73" fmla="*/ 101 h 418"/>
                <a:gd name="T74" fmla="*/ 142 w 559"/>
                <a:gd name="T75" fmla="*/ 93 h 418"/>
                <a:gd name="T76" fmla="*/ 145 w 559"/>
                <a:gd name="T77" fmla="*/ 84 h 418"/>
                <a:gd name="T78" fmla="*/ 158 w 559"/>
                <a:gd name="T79" fmla="*/ 79 h 418"/>
                <a:gd name="T80" fmla="*/ 156 w 559"/>
                <a:gd name="T81" fmla="*/ 72 h 418"/>
                <a:gd name="T82" fmla="*/ 163 w 559"/>
                <a:gd name="T83" fmla="*/ 63 h 418"/>
                <a:gd name="T84" fmla="*/ 168 w 559"/>
                <a:gd name="T85" fmla="*/ 54 h 418"/>
                <a:gd name="T86" fmla="*/ 179 w 559"/>
                <a:gd name="T87" fmla="*/ 53 h 418"/>
                <a:gd name="T88" fmla="*/ 189 w 559"/>
                <a:gd name="T89" fmla="*/ 44 h 418"/>
                <a:gd name="T90" fmla="*/ 209 w 559"/>
                <a:gd name="T91" fmla="*/ 63 h 418"/>
                <a:gd name="T92" fmla="*/ 222 w 559"/>
                <a:gd name="T93" fmla="*/ 58 h 418"/>
                <a:gd name="T94" fmla="*/ 228 w 559"/>
                <a:gd name="T95" fmla="*/ 54 h 418"/>
                <a:gd name="T96" fmla="*/ 238 w 559"/>
                <a:gd name="T97" fmla="*/ 30 h 418"/>
                <a:gd name="T98" fmla="*/ 250 w 559"/>
                <a:gd name="T99" fmla="*/ 22 h 418"/>
                <a:gd name="T100" fmla="*/ 269 w 559"/>
                <a:gd name="T101" fmla="*/ 18 h 418"/>
                <a:gd name="T102" fmla="*/ 266 w 559"/>
                <a:gd name="T103" fmla="*/ 7 h 418"/>
                <a:gd name="T104" fmla="*/ 299 w 559"/>
                <a:gd name="T105" fmla="*/ 18 h 418"/>
                <a:gd name="T106" fmla="*/ 313 w 559"/>
                <a:gd name="T107" fmla="*/ 22 h 418"/>
                <a:gd name="T108" fmla="*/ 324 w 559"/>
                <a:gd name="T109" fmla="*/ 29 h 418"/>
                <a:gd name="T110" fmla="*/ 307 w 559"/>
                <a:gd name="T111" fmla="*/ 56 h 418"/>
                <a:gd name="T112" fmla="*/ 329 w 559"/>
                <a:gd name="T113" fmla="*/ 72 h 418"/>
                <a:gd name="T114" fmla="*/ 367 w 559"/>
                <a:gd name="T115" fmla="*/ 96 h 418"/>
                <a:gd name="T116" fmla="*/ 393 w 559"/>
                <a:gd name="T117" fmla="*/ 53 h 418"/>
                <a:gd name="T118" fmla="*/ 395 w 559"/>
                <a:gd name="T119" fmla="*/ 24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9" h="418">
                  <a:moveTo>
                    <a:pt x="405" y="0"/>
                  </a:moveTo>
                  <a:lnTo>
                    <a:pt x="407" y="0"/>
                  </a:lnTo>
                  <a:lnTo>
                    <a:pt x="407" y="0"/>
                  </a:lnTo>
                  <a:lnTo>
                    <a:pt x="407" y="3"/>
                  </a:lnTo>
                  <a:lnTo>
                    <a:pt x="407" y="3"/>
                  </a:lnTo>
                  <a:lnTo>
                    <a:pt x="409" y="5"/>
                  </a:lnTo>
                  <a:lnTo>
                    <a:pt x="411" y="6"/>
                  </a:lnTo>
                  <a:lnTo>
                    <a:pt x="411" y="7"/>
                  </a:lnTo>
                  <a:lnTo>
                    <a:pt x="411" y="9"/>
                  </a:lnTo>
                  <a:lnTo>
                    <a:pt x="411" y="11"/>
                  </a:lnTo>
                  <a:lnTo>
                    <a:pt x="411" y="13"/>
                  </a:lnTo>
                  <a:lnTo>
                    <a:pt x="411" y="16"/>
                  </a:lnTo>
                  <a:lnTo>
                    <a:pt x="412" y="16"/>
                  </a:lnTo>
                  <a:lnTo>
                    <a:pt x="412" y="18"/>
                  </a:lnTo>
                  <a:lnTo>
                    <a:pt x="414" y="18"/>
                  </a:lnTo>
                  <a:lnTo>
                    <a:pt x="416" y="18"/>
                  </a:lnTo>
                  <a:lnTo>
                    <a:pt x="414" y="20"/>
                  </a:lnTo>
                  <a:lnTo>
                    <a:pt x="414" y="22"/>
                  </a:lnTo>
                  <a:lnTo>
                    <a:pt x="414" y="22"/>
                  </a:lnTo>
                  <a:lnTo>
                    <a:pt x="414" y="24"/>
                  </a:lnTo>
                  <a:lnTo>
                    <a:pt x="416" y="24"/>
                  </a:lnTo>
                  <a:lnTo>
                    <a:pt x="416" y="24"/>
                  </a:lnTo>
                  <a:lnTo>
                    <a:pt x="418" y="24"/>
                  </a:lnTo>
                  <a:lnTo>
                    <a:pt x="418" y="27"/>
                  </a:lnTo>
                  <a:lnTo>
                    <a:pt x="418" y="29"/>
                  </a:lnTo>
                  <a:lnTo>
                    <a:pt x="420" y="30"/>
                  </a:lnTo>
                  <a:lnTo>
                    <a:pt x="420" y="34"/>
                  </a:lnTo>
                  <a:lnTo>
                    <a:pt x="420" y="37"/>
                  </a:lnTo>
                  <a:lnTo>
                    <a:pt x="422" y="39"/>
                  </a:lnTo>
                  <a:lnTo>
                    <a:pt x="422" y="42"/>
                  </a:lnTo>
                  <a:lnTo>
                    <a:pt x="422" y="44"/>
                  </a:lnTo>
                  <a:lnTo>
                    <a:pt x="422" y="46"/>
                  </a:lnTo>
                  <a:lnTo>
                    <a:pt x="423" y="47"/>
                  </a:lnTo>
                  <a:lnTo>
                    <a:pt x="423" y="52"/>
                  </a:lnTo>
                  <a:lnTo>
                    <a:pt x="425" y="52"/>
                  </a:lnTo>
                  <a:lnTo>
                    <a:pt x="427" y="53"/>
                  </a:lnTo>
                  <a:lnTo>
                    <a:pt x="428" y="52"/>
                  </a:lnTo>
                  <a:lnTo>
                    <a:pt x="430" y="52"/>
                  </a:lnTo>
                  <a:lnTo>
                    <a:pt x="431" y="50"/>
                  </a:lnTo>
                  <a:lnTo>
                    <a:pt x="433" y="50"/>
                  </a:lnTo>
                  <a:lnTo>
                    <a:pt x="435" y="52"/>
                  </a:lnTo>
                  <a:lnTo>
                    <a:pt x="435" y="53"/>
                  </a:lnTo>
                  <a:lnTo>
                    <a:pt x="439" y="56"/>
                  </a:lnTo>
                  <a:lnTo>
                    <a:pt x="442" y="56"/>
                  </a:lnTo>
                  <a:lnTo>
                    <a:pt x="444" y="58"/>
                  </a:lnTo>
                  <a:lnTo>
                    <a:pt x="444" y="60"/>
                  </a:lnTo>
                  <a:lnTo>
                    <a:pt x="444" y="60"/>
                  </a:lnTo>
                  <a:lnTo>
                    <a:pt x="444" y="62"/>
                  </a:lnTo>
                  <a:lnTo>
                    <a:pt x="444" y="63"/>
                  </a:lnTo>
                  <a:lnTo>
                    <a:pt x="444" y="65"/>
                  </a:lnTo>
                  <a:lnTo>
                    <a:pt x="444" y="66"/>
                  </a:lnTo>
                  <a:lnTo>
                    <a:pt x="446" y="71"/>
                  </a:lnTo>
                  <a:lnTo>
                    <a:pt x="446" y="72"/>
                  </a:lnTo>
                  <a:lnTo>
                    <a:pt x="448" y="76"/>
                  </a:lnTo>
                  <a:lnTo>
                    <a:pt x="448" y="77"/>
                  </a:lnTo>
                  <a:lnTo>
                    <a:pt x="448" y="79"/>
                  </a:lnTo>
                  <a:lnTo>
                    <a:pt x="448" y="79"/>
                  </a:lnTo>
                  <a:lnTo>
                    <a:pt x="448" y="81"/>
                  </a:lnTo>
                  <a:lnTo>
                    <a:pt x="448" y="82"/>
                  </a:lnTo>
                  <a:lnTo>
                    <a:pt x="450" y="84"/>
                  </a:lnTo>
                  <a:lnTo>
                    <a:pt x="451" y="86"/>
                  </a:lnTo>
                  <a:lnTo>
                    <a:pt x="452" y="86"/>
                  </a:lnTo>
                  <a:lnTo>
                    <a:pt x="452" y="88"/>
                  </a:lnTo>
                  <a:lnTo>
                    <a:pt x="452" y="90"/>
                  </a:lnTo>
                  <a:lnTo>
                    <a:pt x="454" y="93"/>
                  </a:lnTo>
                  <a:lnTo>
                    <a:pt x="456" y="96"/>
                  </a:lnTo>
                  <a:lnTo>
                    <a:pt x="456" y="101"/>
                  </a:lnTo>
                  <a:lnTo>
                    <a:pt x="454" y="105"/>
                  </a:lnTo>
                  <a:lnTo>
                    <a:pt x="454" y="107"/>
                  </a:lnTo>
                  <a:lnTo>
                    <a:pt x="458" y="109"/>
                  </a:lnTo>
                  <a:lnTo>
                    <a:pt x="460" y="111"/>
                  </a:lnTo>
                  <a:lnTo>
                    <a:pt x="460" y="112"/>
                  </a:lnTo>
                  <a:lnTo>
                    <a:pt x="458" y="114"/>
                  </a:lnTo>
                  <a:lnTo>
                    <a:pt x="460" y="116"/>
                  </a:lnTo>
                  <a:lnTo>
                    <a:pt x="461" y="118"/>
                  </a:lnTo>
                  <a:lnTo>
                    <a:pt x="463" y="119"/>
                  </a:lnTo>
                  <a:lnTo>
                    <a:pt x="465" y="119"/>
                  </a:lnTo>
                  <a:lnTo>
                    <a:pt x="467" y="119"/>
                  </a:lnTo>
                  <a:lnTo>
                    <a:pt x="469" y="120"/>
                  </a:lnTo>
                  <a:lnTo>
                    <a:pt x="470" y="120"/>
                  </a:lnTo>
                  <a:lnTo>
                    <a:pt x="470" y="123"/>
                  </a:lnTo>
                  <a:lnTo>
                    <a:pt x="472" y="123"/>
                  </a:lnTo>
                  <a:lnTo>
                    <a:pt x="474" y="123"/>
                  </a:lnTo>
                  <a:lnTo>
                    <a:pt x="474" y="120"/>
                  </a:lnTo>
                  <a:lnTo>
                    <a:pt x="476" y="123"/>
                  </a:lnTo>
                  <a:lnTo>
                    <a:pt x="476" y="123"/>
                  </a:lnTo>
                  <a:lnTo>
                    <a:pt x="477" y="124"/>
                  </a:lnTo>
                  <a:lnTo>
                    <a:pt x="479" y="128"/>
                  </a:lnTo>
                  <a:lnTo>
                    <a:pt x="480" y="128"/>
                  </a:lnTo>
                  <a:lnTo>
                    <a:pt x="480" y="128"/>
                  </a:lnTo>
                  <a:lnTo>
                    <a:pt x="482" y="130"/>
                  </a:lnTo>
                  <a:lnTo>
                    <a:pt x="484" y="130"/>
                  </a:lnTo>
                  <a:lnTo>
                    <a:pt x="484" y="130"/>
                  </a:lnTo>
                  <a:lnTo>
                    <a:pt x="488" y="131"/>
                  </a:lnTo>
                  <a:lnTo>
                    <a:pt x="489" y="131"/>
                  </a:lnTo>
                  <a:lnTo>
                    <a:pt x="491" y="133"/>
                  </a:lnTo>
                  <a:lnTo>
                    <a:pt x="493" y="135"/>
                  </a:lnTo>
                  <a:lnTo>
                    <a:pt x="493" y="137"/>
                  </a:lnTo>
                  <a:lnTo>
                    <a:pt x="495" y="137"/>
                  </a:lnTo>
                  <a:lnTo>
                    <a:pt x="493" y="139"/>
                  </a:lnTo>
                  <a:lnTo>
                    <a:pt x="493" y="137"/>
                  </a:lnTo>
                  <a:lnTo>
                    <a:pt x="491" y="139"/>
                  </a:lnTo>
                  <a:lnTo>
                    <a:pt x="493" y="141"/>
                  </a:lnTo>
                  <a:lnTo>
                    <a:pt x="495" y="141"/>
                  </a:lnTo>
                  <a:lnTo>
                    <a:pt x="497" y="143"/>
                  </a:lnTo>
                  <a:lnTo>
                    <a:pt x="499" y="147"/>
                  </a:lnTo>
                  <a:lnTo>
                    <a:pt x="500" y="149"/>
                  </a:lnTo>
                  <a:lnTo>
                    <a:pt x="500" y="149"/>
                  </a:lnTo>
                  <a:lnTo>
                    <a:pt x="500" y="152"/>
                  </a:lnTo>
                  <a:lnTo>
                    <a:pt x="501" y="152"/>
                  </a:lnTo>
                  <a:lnTo>
                    <a:pt x="501" y="156"/>
                  </a:lnTo>
                  <a:lnTo>
                    <a:pt x="503" y="159"/>
                  </a:lnTo>
                  <a:lnTo>
                    <a:pt x="505" y="163"/>
                  </a:lnTo>
                  <a:lnTo>
                    <a:pt x="505" y="165"/>
                  </a:lnTo>
                  <a:lnTo>
                    <a:pt x="505" y="166"/>
                  </a:lnTo>
                  <a:lnTo>
                    <a:pt x="507" y="165"/>
                  </a:lnTo>
                  <a:lnTo>
                    <a:pt x="507" y="165"/>
                  </a:lnTo>
                  <a:lnTo>
                    <a:pt x="508" y="166"/>
                  </a:lnTo>
                  <a:lnTo>
                    <a:pt x="511" y="166"/>
                  </a:lnTo>
                  <a:lnTo>
                    <a:pt x="511" y="166"/>
                  </a:lnTo>
                  <a:lnTo>
                    <a:pt x="508" y="163"/>
                  </a:lnTo>
                  <a:lnTo>
                    <a:pt x="511" y="161"/>
                  </a:lnTo>
                  <a:lnTo>
                    <a:pt x="511" y="161"/>
                  </a:lnTo>
                  <a:lnTo>
                    <a:pt x="511" y="161"/>
                  </a:lnTo>
                  <a:lnTo>
                    <a:pt x="512" y="163"/>
                  </a:lnTo>
                  <a:lnTo>
                    <a:pt x="514" y="165"/>
                  </a:lnTo>
                  <a:lnTo>
                    <a:pt x="516" y="166"/>
                  </a:lnTo>
                  <a:lnTo>
                    <a:pt x="518" y="168"/>
                  </a:lnTo>
                  <a:lnTo>
                    <a:pt x="518" y="168"/>
                  </a:lnTo>
                  <a:lnTo>
                    <a:pt x="518" y="166"/>
                  </a:lnTo>
                  <a:lnTo>
                    <a:pt x="518" y="165"/>
                  </a:lnTo>
                  <a:lnTo>
                    <a:pt x="519" y="165"/>
                  </a:lnTo>
                  <a:lnTo>
                    <a:pt x="519" y="165"/>
                  </a:lnTo>
                  <a:lnTo>
                    <a:pt x="521" y="168"/>
                  </a:lnTo>
                  <a:lnTo>
                    <a:pt x="521" y="171"/>
                  </a:lnTo>
                  <a:lnTo>
                    <a:pt x="521" y="177"/>
                  </a:lnTo>
                  <a:lnTo>
                    <a:pt x="521" y="180"/>
                  </a:lnTo>
                  <a:lnTo>
                    <a:pt x="523" y="182"/>
                  </a:lnTo>
                  <a:lnTo>
                    <a:pt x="524" y="182"/>
                  </a:lnTo>
                  <a:lnTo>
                    <a:pt x="524" y="184"/>
                  </a:lnTo>
                  <a:lnTo>
                    <a:pt x="526" y="186"/>
                  </a:lnTo>
                  <a:lnTo>
                    <a:pt x="527" y="186"/>
                  </a:lnTo>
                  <a:lnTo>
                    <a:pt x="531" y="188"/>
                  </a:lnTo>
                  <a:lnTo>
                    <a:pt x="531" y="188"/>
                  </a:lnTo>
                  <a:lnTo>
                    <a:pt x="533" y="188"/>
                  </a:lnTo>
                  <a:lnTo>
                    <a:pt x="535" y="190"/>
                  </a:lnTo>
                  <a:lnTo>
                    <a:pt x="537" y="190"/>
                  </a:lnTo>
                  <a:lnTo>
                    <a:pt x="538" y="196"/>
                  </a:lnTo>
                  <a:lnTo>
                    <a:pt x="540" y="196"/>
                  </a:lnTo>
                  <a:lnTo>
                    <a:pt x="542" y="197"/>
                  </a:lnTo>
                  <a:lnTo>
                    <a:pt x="542" y="199"/>
                  </a:lnTo>
                  <a:lnTo>
                    <a:pt x="544" y="199"/>
                  </a:lnTo>
                  <a:lnTo>
                    <a:pt x="544" y="201"/>
                  </a:lnTo>
                  <a:lnTo>
                    <a:pt x="546" y="203"/>
                  </a:lnTo>
                  <a:lnTo>
                    <a:pt x="546" y="203"/>
                  </a:lnTo>
                  <a:lnTo>
                    <a:pt x="547" y="207"/>
                  </a:lnTo>
                  <a:lnTo>
                    <a:pt x="548" y="207"/>
                  </a:lnTo>
                  <a:lnTo>
                    <a:pt x="550" y="208"/>
                  </a:lnTo>
                  <a:lnTo>
                    <a:pt x="550" y="213"/>
                  </a:lnTo>
                  <a:lnTo>
                    <a:pt x="550" y="215"/>
                  </a:lnTo>
                  <a:lnTo>
                    <a:pt x="553" y="215"/>
                  </a:lnTo>
                  <a:lnTo>
                    <a:pt x="553" y="216"/>
                  </a:lnTo>
                  <a:lnTo>
                    <a:pt x="554" y="216"/>
                  </a:lnTo>
                  <a:lnTo>
                    <a:pt x="553" y="222"/>
                  </a:lnTo>
                  <a:lnTo>
                    <a:pt x="554" y="231"/>
                  </a:lnTo>
                  <a:lnTo>
                    <a:pt x="553" y="235"/>
                  </a:lnTo>
                  <a:lnTo>
                    <a:pt x="554" y="237"/>
                  </a:lnTo>
                  <a:lnTo>
                    <a:pt x="557" y="243"/>
                  </a:lnTo>
                  <a:lnTo>
                    <a:pt x="557" y="245"/>
                  </a:lnTo>
                  <a:lnTo>
                    <a:pt x="557" y="246"/>
                  </a:lnTo>
                  <a:lnTo>
                    <a:pt x="559" y="250"/>
                  </a:lnTo>
                  <a:lnTo>
                    <a:pt x="559" y="255"/>
                  </a:lnTo>
                  <a:lnTo>
                    <a:pt x="559" y="257"/>
                  </a:lnTo>
                  <a:lnTo>
                    <a:pt x="559" y="259"/>
                  </a:lnTo>
                  <a:lnTo>
                    <a:pt x="557" y="262"/>
                  </a:lnTo>
                  <a:lnTo>
                    <a:pt x="556" y="265"/>
                  </a:lnTo>
                  <a:lnTo>
                    <a:pt x="556" y="269"/>
                  </a:lnTo>
                  <a:lnTo>
                    <a:pt x="556" y="274"/>
                  </a:lnTo>
                  <a:lnTo>
                    <a:pt x="554" y="276"/>
                  </a:lnTo>
                  <a:lnTo>
                    <a:pt x="554" y="280"/>
                  </a:lnTo>
                  <a:lnTo>
                    <a:pt x="553" y="284"/>
                  </a:lnTo>
                  <a:lnTo>
                    <a:pt x="553" y="286"/>
                  </a:lnTo>
                  <a:lnTo>
                    <a:pt x="553" y="290"/>
                  </a:lnTo>
                  <a:lnTo>
                    <a:pt x="553" y="293"/>
                  </a:lnTo>
                  <a:lnTo>
                    <a:pt x="550" y="295"/>
                  </a:lnTo>
                  <a:lnTo>
                    <a:pt x="550" y="299"/>
                  </a:lnTo>
                  <a:lnTo>
                    <a:pt x="548" y="304"/>
                  </a:lnTo>
                  <a:lnTo>
                    <a:pt x="546" y="308"/>
                  </a:lnTo>
                  <a:lnTo>
                    <a:pt x="546" y="311"/>
                  </a:lnTo>
                  <a:lnTo>
                    <a:pt x="546" y="311"/>
                  </a:lnTo>
                  <a:lnTo>
                    <a:pt x="544" y="312"/>
                  </a:lnTo>
                  <a:lnTo>
                    <a:pt x="542" y="314"/>
                  </a:lnTo>
                  <a:lnTo>
                    <a:pt x="542" y="316"/>
                  </a:lnTo>
                  <a:lnTo>
                    <a:pt x="540" y="316"/>
                  </a:lnTo>
                  <a:lnTo>
                    <a:pt x="540" y="316"/>
                  </a:lnTo>
                  <a:lnTo>
                    <a:pt x="540" y="318"/>
                  </a:lnTo>
                  <a:lnTo>
                    <a:pt x="540" y="318"/>
                  </a:lnTo>
                  <a:lnTo>
                    <a:pt x="540" y="318"/>
                  </a:lnTo>
                  <a:lnTo>
                    <a:pt x="537" y="320"/>
                  </a:lnTo>
                  <a:lnTo>
                    <a:pt x="535" y="320"/>
                  </a:lnTo>
                  <a:lnTo>
                    <a:pt x="533" y="323"/>
                  </a:lnTo>
                  <a:lnTo>
                    <a:pt x="531" y="325"/>
                  </a:lnTo>
                  <a:lnTo>
                    <a:pt x="531" y="327"/>
                  </a:lnTo>
                  <a:lnTo>
                    <a:pt x="529" y="327"/>
                  </a:lnTo>
                  <a:lnTo>
                    <a:pt x="529" y="329"/>
                  </a:lnTo>
                  <a:lnTo>
                    <a:pt x="529" y="331"/>
                  </a:lnTo>
                  <a:lnTo>
                    <a:pt x="527" y="331"/>
                  </a:lnTo>
                  <a:lnTo>
                    <a:pt x="527" y="331"/>
                  </a:lnTo>
                  <a:lnTo>
                    <a:pt x="527" y="332"/>
                  </a:lnTo>
                  <a:lnTo>
                    <a:pt x="527" y="333"/>
                  </a:lnTo>
                  <a:lnTo>
                    <a:pt x="527" y="335"/>
                  </a:lnTo>
                  <a:lnTo>
                    <a:pt x="527" y="337"/>
                  </a:lnTo>
                  <a:lnTo>
                    <a:pt x="526" y="337"/>
                  </a:lnTo>
                  <a:lnTo>
                    <a:pt x="526" y="337"/>
                  </a:lnTo>
                  <a:lnTo>
                    <a:pt x="526" y="337"/>
                  </a:lnTo>
                  <a:lnTo>
                    <a:pt x="526" y="337"/>
                  </a:lnTo>
                  <a:lnTo>
                    <a:pt x="526" y="337"/>
                  </a:lnTo>
                  <a:lnTo>
                    <a:pt x="524" y="339"/>
                  </a:lnTo>
                  <a:lnTo>
                    <a:pt x="523" y="342"/>
                  </a:lnTo>
                  <a:lnTo>
                    <a:pt x="523" y="342"/>
                  </a:lnTo>
                  <a:lnTo>
                    <a:pt x="523" y="344"/>
                  </a:lnTo>
                  <a:lnTo>
                    <a:pt x="521" y="350"/>
                  </a:lnTo>
                  <a:lnTo>
                    <a:pt x="521" y="351"/>
                  </a:lnTo>
                  <a:lnTo>
                    <a:pt x="521" y="353"/>
                  </a:lnTo>
                  <a:lnTo>
                    <a:pt x="521" y="353"/>
                  </a:lnTo>
                  <a:lnTo>
                    <a:pt x="521" y="353"/>
                  </a:lnTo>
                  <a:lnTo>
                    <a:pt x="521" y="353"/>
                  </a:lnTo>
                  <a:lnTo>
                    <a:pt x="519" y="353"/>
                  </a:lnTo>
                  <a:lnTo>
                    <a:pt x="519" y="353"/>
                  </a:lnTo>
                  <a:lnTo>
                    <a:pt x="519" y="355"/>
                  </a:lnTo>
                  <a:lnTo>
                    <a:pt x="519" y="355"/>
                  </a:lnTo>
                  <a:lnTo>
                    <a:pt x="519" y="355"/>
                  </a:lnTo>
                  <a:lnTo>
                    <a:pt x="519" y="355"/>
                  </a:lnTo>
                  <a:lnTo>
                    <a:pt x="519" y="355"/>
                  </a:lnTo>
                  <a:lnTo>
                    <a:pt x="518" y="356"/>
                  </a:lnTo>
                  <a:lnTo>
                    <a:pt x="516" y="361"/>
                  </a:lnTo>
                  <a:lnTo>
                    <a:pt x="514" y="363"/>
                  </a:lnTo>
                  <a:lnTo>
                    <a:pt x="512" y="365"/>
                  </a:lnTo>
                  <a:lnTo>
                    <a:pt x="512" y="367"/>
                  </a:lnTo>
                  <a:lnTo>
                    <a:pt x="512" y="370"/>
                  </a:lnTo>
                  <a:lnTo>
                    <a:pt x="511" y="374"/>
                  </a:lnTo>
                  <a:lnTo>
                    <a:pt x="511" y="378"/>
                  </a:lnTo>
                  <a:lnTo>
                    <a:pt x="511" y="380"/>
                  </a:lnTo>
                  <a:lnTo>
                    <a:pt x="508" y="380"/>
                  </a:lnTo>
                  <a:lnTo>
                    <a:pt x="508" y="384"/>
                  </a:lnTo>
                  <a:lnTo>
                    <a:pt x="511" y="388"/>
                  </a:lnTo>
                  <a:lnTo>
                    <a:pt x="508" y="389"/>
                  </a:lnTo>
                  <a:lnTo>
                    <a:pt x="508" y="391"/>
                  </a:lnTo>
                  <a:lnTo>
                    <a:pt x="508" y="391"/>
                  </a:lnTo>
                  <a:lnTo>
                    <a:pt x="507" y="393"/>
                  </a:lnTo>
                  <a:lnTo>
                    <a:pt x="505" y="393"/>
                  </a:lnTo>
                  <a:lnTo>
                    <a:pt x="503" y="395"/>
                  </a:lnTo>
                  <a:lnTo>
                    <a:pt x="503" y="397"/>
                  </a:lnTo>
                  <a:lnTo>
                    <a:pt x="500" y="397"/>
                  </a:lnTo>
                  <a:lnTo>
                    <a:pt x="495" y="397"/>
                  </a:lnTo>
                  <a:lnTo>
                    <a:pt x="486" y="397"/>
                  </a:lnTo>
                  <a:lnTo>
                    <a:pt x="484" y="397"/>
                  </a:lnTo>
                  <a:lnTo>
                    <a:pt x="480" y="399"/>
                  </a:lnTo>
                  <a:lnTo>
                    <a:pt x="477" y="400"/>
                  </a:lnTo>
                  <a:lnTo>
                    <a:pt x="474" y="404"/>
                  </a:lnTo>
                  <a:lnTo>
                    <a:pt x="467" y="410"/>
                  </a:lnTo>
                  <a:lnTo>
                    <a:pt x="461" y="410"/>
                  </a:lnTo>
                  <a:lnTo>
                    <a:pt x="460" y="410"/>
                  </a:lnTo>
                  <a:lnTo>
                    <a:pt x="458" y="410"/>
                  </a:lnTo>
                  <a:lnTo>
                    <a:pt x="458" y="410"/>
                  </a:lnTo>
                  <a:lnTo>
                    <a:pt x="458" y="412"/>
                  </a:lnTo>
                  <a:lnTo>
                    <a:pt x="458" y="412"/>
                  </a:lnTo>
                  <a:lnTo>
                    <a:pt x="460" y="414"/>
                  </a:lnTo>
                  <a:lnTo>
                    <a:pt x="460" y="412"/>
                  </a:lnTo>
                  <a:lnTo>
                    <a:pt x="461" y="412"/>
                  </a:lnTo>
                  <a:lnTo>
                    <a:pt x="461" y="416"/>
                  </a:lnTo>
                  <a:lnTo>
                    <a:pt x="461" y="416"/>
                  </a:lnTo>
                  <a:lnTo>
                    <a:pt x="461" y="418"/>
                  </a:lnTo>
                  <a:lnTo>
                    <a:pt x="460" y="418"/>
                  </a:lnTo>
                  <a:lnTo>
                    <a:pt x="460" y="418"/>
                  </a:lnTo>
                  <a:lnTo>
                    <a:pt x="460" y="418"/>
                  </a:lnTo>
                  <a:lnTo>
                    <a:pt x="458" y="416"/>
                  </a:lnTo>
                  <a:lnTo>
                    <a:pt x="456" y="414"/>
                  </a:lnTo>
                  <a:lnTo>
                    <a:pt x="456" y="412"/>
                  </a:lnTo>
                  <a:lnTo>
                    <a:pt x="454" y="414"/>
                  </a:lnTo>
                  <a:lnTo>
                    <a:pt x="454" y="414"/>
                  </a:lnTo>
                  <a:lnTo>
                    <a:pt x="452" y="412"/>
                  </a:lnTo>
                  <a:lnTo>
                    <a:pt x="451" y="410"/>
                  </a:lnTo>
                  <a:lnTo>
                    <a:pt x="451" y="410"/>
                  </a:lnTo>
                  <a:lnTo>
                    <a:pt x="450" y="410"/>
                  </a:lnTo>
                  <a:lnTo>
                    <a:pt x="448" y="408"/>
                  </a:lnTo>
                  <a:lnTo>
                    <a:pt x="446" y="408"/>
                  </a:lnTo>
                  <a:lnTo>
                    <a:pt x="446" y="407"/>
                  </a:lnTo>
                  <a:lnTo>
                    <a:pt x="448" y="407"/>
                  </a:lnTo>
                  <a:lnTo>
                    <a:pt x="448" y="405"/>
                  </a:lnTo>
                  <a:lnTo>
                    <a:pt x="448" y="405"/>
                  </a:lnTo>
                  <a:lnTo>
                    <a:pt x="448" y="404"/>
                  </a:lnTo>
                  <a:lnTo>
                    <a:pt x="446" y="404"/>
                  </a:lnTo>
                  <a:lnTo>
                    <a:pt x="444" y="404"/>
                  </a:lnTo>
                  <a:lnTo>
                    <a:pt x="444" y="404"/>
                  </a:lnTo>
                  <a:lnTo>
                    <a:pt x="444" y="405"/>
                  </a:lnTo>
                  <a:lnTo>
                    <a:pt x="441" y="407"/>
                  </a:lnTo>
                  <a:lnTo>
                    <a:pt x="439" y="407"/>
                  </a:lnTo>
                  <a:lnTo>
                    <a:pt x="437" y="405"/>
                  </a:lnTo>
                  <a:lnTo>
                    <a:pt x="437" y="405"/>
                  </a:lnTo>
                  <a:lnTo>
                    <a:pt x="439" y="405"/>
                  </a:lnTo>
                  <a:lnTo>
                    <a:pt x="441" y="404"/>
                  </a:lnTo>
                  <a:lnTo>
                    <a:pt x="442" y="404"/>
                  </a:lnTo>
                  <a:lnTo>
                    <a:pt x="442" y="402"/>
                  </a:lnTo>
                  <a:lnTo>
                    <a:pt x="442" y="400"/>
                  </a:lnTo>
                  <a:lnTo>
                    <a:pt x="441" y="399"/>
                  </a:lnTo>
                  <a:lnTo>
                    <a:pt x="439" y="399"/>
                  </a:lnTo>
                  <a:lnTo>
                    <a:pt x="433" y="400"/>
                  </a:lnTo>
                  <a:lnTo>
                    <a:pt x="433" y="402"/>
                  </a:lnTo>
                  <a:lnTo>
                    <a:pt x="431" y="402"/>
                  </a:lnTo>
                  <a:lnTo>
                    <a:pt x="433" y="402"/>
                  </a:lnTo>
                  <a:lnTo>
                    <a:pt x="435" y="402"/>
                  </a:lnTo>
                  <a:lnTo>
                    <a:pt x="435" y="404"/>
                  </a:lnTo>
                  <a:lnTo>
                    <a:pt x="435" y="404"/>
                  </a:lnTo>
                  <a:lnTo>
                    <a:pt x="433" y="405"/>
                  </a:lnTo>
                  <a:lnTo>
                    <a:pt x="431" y="405"/>
                  </a:lnTo>
                  <a:lnTo>
                    <a:pt x="428" y="407"/>
                  </a:lnTo>
                  <a:lnTo>
                    <a:pt x="425" y="410"/>
                  </a:lnTo>
                  <a:lnTo>
                    <a:pt x="423" y="412"/>
                  </a:lnTo>
                  <a:lnTo>
                    <a:pt x="422" y="412"/>
                  </a:lnTo>
                  <a:lnTo>
                    <a:pt x="418" y="412"/>
                  </a:lnTo>
                  <a:lnTo>
                    <a:pt x="416" y="412"/>
                  </a:lnTo>
                  <a:lnTo>
                    <a:pt x="414" y="410"/>
                  </a:lnTo>
                  <a:lnTo>
                    <a:pt x="411" y="408"/>
                  </a:lnTo>
                  <a:lnTo>
                    <a:pt x="407" y="407"/>
                  </a:lnTo>
                  <a:lnTo>
                    <a:pt x="405" y="405"/>
                  </a:lnTo>
                  <a:lnTo>
                    <a:pt x="404" y="405"/>
                  </a:lnTo>
                  <a:lnTo>
                    <a:pt x="403" y="405"/>
                  </a:lnTo>
                  <a:lnTo>
                    <a:pt x="399" y="404"/>
                  </a:lnTo>
                  <a:lnTo>
                    <a:pt x="395" y="404"/>
                  </a:lnTo>
                  <a:lnTo>
                    <a:pt x="393" y="405"/>
                  </a:lnTo>
                  <a:lnTo>
                    <a:pt x="392" y="405"/>
                  </a:lnTo>
                  <a:lnTo>
                    <a:pt x="392" y="405"/>
                  </a:lnTo>
                  <a:lnTo>
                    <a:pt x="388" y="402"/>
                  </a:lnTo>
                  <a:lnTo>
                    <a:pt x="386" y="400"/>
                  </a:lnTo>
                  <a:lnTo>
                    <a:pt x="380" y="400"/>
                  </a:lnTo>
                  <a:lnTo>
                    <a:pt x="378" y="399"/>
                  </a:lnTo>
                  <a:lnTo>
                    <a:pt x="374" y="395"/>
                  </a:lnTo>
                  <a:lnTo>
                    <a:pt x="371" y="389"/>
                  </a:lnTo>
                  <a:lnTo>
                    <a:pt x="369" y="388"/>
                  </a:lnTo>
                  <a:lnTo>
                    <a:pt x="367" y="386"/>
                  </a:lnTo>
                  <a:lnTo>
                    <a:pt x="367" y="384"/>
                  </a:lnTo>
                  <a:lnTo>
                    <a:pt x="369" y="382"/>
                  </a:lnTo>
                  <a:lnTo>
                    <a:pt x="369" y="380"/>
                  </a:lnTo>
                  <a:lnTo>
                    <a:pt x="369" y="380"/>
                  </a:lnTo>
                  <a:lnTo>
                    <a:pt x="367" y="374"/>
                  </a:lnTo>
                  <a:lnTo>
                    <a:pt x="365" y="370"/>
                  </a:lnTo>
                  <a:lnTo>
                    <a:pt x="364" y="369"/>
                  </a:lnTo>
                  <a:lnTo>
                    <a:pt x="362" y="365"/>
                  </a:lnTo>
                  <a:lnTo>
                    <a:pt x="358" y="363"/>
                  </a:lnTo>
                  <a:lnTo>
                    <a:pt x="356" y="361"/>
                  </a:lnTo>
                  <a:lnTo>
                    <a:pt x="356" y="361"/>
                  </a:lnTo>
                  <a:lnTo>
                    <a:pt x="358" y="361"/>
                  </a:lnTo>
                  <a:lnTo>
                    <a:pt x="358" y="361"/>
                  </a:lnTo>
                  <a:lnTo>
                    <a:pt x="360" y="360"/>
                  </a:lnTo>
                  <a:lnTo>
                    <a:pt x="360" y="361"/>
                  </a:lnTo>
                  <a:lnTo>
                    <a:pt x="362" y="361"/>
                  </a:lnTo>
                  <a:lnTo>
                    <a:pt x="362" y="360"/>
                  </a:lnTo>
                  <a:lnTo>
                    <a:pt x="362" y="360"/>
                  </a:lnTo>
                  <a:lnTo>
                    <a:pt x="362" y="358"/>
                  </a:lnTo>
                  <a:lnTo>
                    <a:pt x="362" y="358"/>
                  </a:lnTo>
                  <a:lnTo>
                    <a:pt x="360" y="358"/>
                  </a:lnTo>
                  <a:lnTo>
                    <a:pt x="358" y="358"/>
                  </a:lnTo>
                  <a:lnTo>
                    <a:pt x="358" y="360"/>
                  </a:lnTo>
                  <a:lnTo>
                    <a:pt x="356" y="360"/>
                  </a:lnTo>
                  <a:lnTo>
                    <a:pt x="356" y="361"/>
                  </a:lnTo>
                  <a:lnTo>
                    <a:pt x="355" y="361"/>
                  </a:lnTo>
                  <a:lnTo>
                    <a:pt x="354" y="361"/>
                  </a:lnTo>
                  <a:lnTo>
                    <a:pt x="352" y="363"/>
                  </a:lnTo>
                  <a:lnTo>
                    <a:pt x="350" y="363"/>
                  </a:lnTo>
                  <a:lnTo>
                    <a:pt x="346" y="361"/>
                  </a:lnTo>
                  <a:lnTo>
                    <a:pt x="348" y="360"/>
                  </a:lnTo>
                  <a:lnTo>
                    <a:pt x="348" y="358"/>
                  </a:lnTo>
                  <a:lnTo>
                    <a:pt x="350" y="358"/>
                  </a:lnTo>
                  <a:lnTo>
                    <a:pt x="352" y="353"/>
                  </a:lnTo>
                  <a:lnTo>
                    <a:pt x="352" y="350"/>
                  </a:lnTo>
                  <a:lnTo>
                    <a:pt x="350" y="348"/>
                  </a:lnTo>
                  <a:lnTo>
                    <a:pt x="348" y="344"/>
                  </a:lnTo>
                  <a:lnTo>
                    <a:pt x="346" y="342"/>
                  </a:lnTo>
                  <a:lnTo>
                    <a:pt x="345" y="339"/>
                  </a:lnTo>
                  <a:lnTo>
                    <a:pt x="345" y="341"/>
                  </a:lnTo>
                  <a:lnTo>
                    <a:pt x="345" y="342"/>
                  </a:lnTo>
                  <a:lnTo>
                    <a:pt x="343" y="344"/>
                  </a:lnTo>
                  <a:lnTo>
                    <a:pt x="343" y="348"/>
                  </a:lnTo>
                  <a:lnTo>
                    <a:pt x="339" y="355"/>
                  </a:lnTo>
                  <a:lnTo>
                    <a:pt x="337" y="355"/>
                  </a:lnTo>
                  <a:lnTo>
                    <a:pt x="335" y="355"/>
                  </a:lnTo>
                  <a:lnTo>
                    <a:pt x="334" y="355"/>
                  </a:lnTo>
                  <a:lnTo>
                    <a:pt x="332" y="356"/>
                  </a:lnTo>
                  <a:lnTo>
                    <a:pt x="331" y="356"/>
                  </a:lnTo>
                  <a:lnTo>
                    <a:pt x="329" y="356"/>
                  </a:lnTo>
                  <a:lnTo>
                    <a:pt x="329" y="356"/>
                  </a:lnTo>
                  <a:lnTo>
                    <a:pt x="331" y="351"/>
                  </a:lnTo>
                  <a:lnTo>
                    <a:pt x="332" y="351"/>
                  </a:lnTo>
                  <a:lnTo>
                    <a:pt x="334" y="351"/>
                  </a:lnTo>
                  <a:lnTo>
                    <a:pt x="334" y="351"/>
                  </a:lnTo>
                  <a:lnTo>
                    <a:pt x="335" y="351"/>
                  </a:lnTo>
                  <a:lnTo>
                    <a:pt x="335" y="350"/>
                  </a:lnTo>
                  <a:lnTo>
                    <a:pt x="337" y="346"/>
                  </a:lnTo>
                  <a:lnTo>
                    <a:pt x="335" y="344"/>
                  </a:lnTo>
                  <a:lnTo>
                    <a:pt x="335" y="342"/>
                  </a:lnTo>
                  <a:lnTo>
                    <a:pt x="337" y="341"/>
                  </a:lnTo>
                  <a:lnTo>
                    <a:pt x="337" y="339"/>
                  </a:lnTo>
                  <a:lnTo>
                    <a:pt x="339" y="335"/>
                  </a:lnTo>
                  <a:lnTo>
                    <a:pt x="341" y="332"/>
                  </a:lnTo>
                  <a:lnTo>
                    <a:pt x="343" y="331"/>
                  </a:lnTo>
                  <a:lnTo>
                    <a:pt x="343" y="329"/>
                  </a:lnTo>
                  <a:lnTo>
                    <a:pt x="343" y="327"/>
                  </a:lnTo>
                  <a:lnTo>
                    <a:pt x="343" y="325"/>
                  </a:lnTo>
                  <a:lnTo>
                    <a:pt x="343" y="325"/>
                  </a:lnTo>
                  <a:lnTo>
                    <a:pt x="345" y="323"/>
                  </a:lnTo>
                  <a:lnTo>
                    <a:pt x="343" y="318"/>
                  </a:lnTo>
                  <a:lnTo>
                    <a:pt x="343" y="316"/>
                  </a:lnTo>
                  <a:lnTo>
                    <a:pt x="341" y="314"/>
                  </a:lnTo>
                  <a:lnTo>
                    <a:pt x="341" y="318"/>
                  </a:lnTo>
                  <a:lnTo>
                    <a:pt x="341" y="320"/>
                  </a:lnTo>
                  <a:lnTo>
                    <a:pt x="339" y="322"/>
                  </a:lnTo>
                  <a:lnTo>
                    <a:pt x="337" y="323"/>
                  </a:lnTo>
                  <a:lnTo>
                    <a:pt x="335" y="325"/>
                  </a:lnTo>
                  <a:lnTo>
                    <a:pt x="335" y="329"/>
                  </a:lnTo>
                  <a:lnTo>
                    <a:pt x="334" y="332"/>
                  </a:lnTo>
                  <a:lnTo>
                    <a:pt x="332" y="332"/>
                  </a:lnTo>
                  <a:lnTo>
                    <a:pt x="331" y="332"/>
                  </a:lnTo>
                  <a:lnTo>
                    <a:pt x="329" y="333"/>
                  </a:lnTo>
                  <a:lnTo>
                    <a:pt x="327" y="333"/>
                  </a:lnTo>
                  <a:lnTo>
                    <a:pt x="326" y="335"/>
                  </a:lnTo>
                  <a:lnTo>
                    <a:pt x="324" y="337"/>
                  </a:lnTo>
                  <a:lnTo>
                    <a:pt x="322" y="337"/>
                  </a:lnTo>
                  <a:lnTo>
                    <a:pt x="318" y="344"/>
                  </a:lnTo>
                  <a:lnTo>
                    <a:pt x="316" y="346"/>
                  </a:lnTo>
                  <a:lnTo>
                    <a:pt x="315" y="346"/>
                  </a:lnTo>
                  <a:lnTo>
                    <a:pt x="315" y="348"/>
                  </a:lnTo>
                  <a:lnTo>
                    <a:pt x="315" y="348"/>
                  </a:lnTo>
                  <a:lnTo>
                    <a:pt x="315" y="350"/>
                  </a:lnTo>
                  <a:lnTo>
                    <a:pt x="316" y="351"/>
                  </a:lnTo>
                  <a:lnTo>
                    <a:pt x="316" y="353"/>
                  </a:lnTo>
                  <a:lnTo>
                    <a:pt x="315" y="351"/>
                  </a:lnTo>
                  <a:lnTo>
                    <a:pt x="313" y="351"/>
                  </a:lnTo>
                  <a:lnTo>
                    <a:pt x="313" y="351"/>
                  </a:lnTo>
                  <a:lnTo>
                    <a:pt x="311" y="351"/>
                  </a:lnTo>
                  <a:lnTo>
                    <a:pt x="309" y="350"/>
                  </a:lnTo>
                  <a:lnTo>
                    <a:pt x="307" y="348"/>
                  </a:lnTo>
                  <a:lnTo>
                    <a:pt x="307" y="348"/>
                  </a:lnTo>
                  <a:lnTo>
                    <a:pt x="307" y="346"/>
                  </a:lnTo>
                  <a:lnTo>
                    <a:pt x="305" y="346"/>
                  </a:lnTo>
                  <a:lnTo>
                    <a:pt x="305" y="346"/>
                  </a:lnTo>
                  <a:lnTo>
                    <a:pt x="305" y="346"/>
                  </a:lnTo>
                  <a:lnTo>
                    <a:pt x="305" y="344"/>
                  </a:lnTo>
                  <a:lnTo>
                    <a:pt x="307" y="344"/>
                  </a:lnTo>
                  <a:lnTo>
                    <a:pt x="307" y="346"/>
                  </a:lnTo>
                  <a:lnTo>
                    <a:pt x="307" y="346"/>
                  </a:lnTo>
                  <a:lnTo>
                    <a:pt x="307" y="346"/>
                  </a:lnTo>
                  <a:lnTo>
                    <a:pt x="307" y="346"/>
                  </a:lnTo>
                  <a:lnTo>
                    <a:pt x="307" y="342"/>
                  </a:lnTo>
                  <a:lnTo>
                    <a:pt x="307" y="341"/>
                  </a:lnTo>
                  <a:lnTo>
                    <a:pt x="307" y="339"/>
                  </a:lnTo>
                  <a:lnTo>
                    <a:pt x="307" y="337"/>
                  </a:lnTo>
                  <a:lnTo>
                    <a:pt x="305" y="335"/>
                  </a:lnTo>
                  <a:lnTo>
                    <a:pt x="303" y="333"/>
                  </a:lnTo>
                  <a:lnTo>
                    <a:pt x="301" y="332"/>
                  </a:lnTo>
                  <a:lnTo>
                    <a:pt x="301" y="329"/>
                  </a:lnTo>
                  <a:lnTo>
                    <a:pt x="299" y="327"/>
                  </a:lnTo>
                  <a:lnTo>
                    <a:pt x="299" y="325"/>
                  </a:lnTo>
                  <a:lnTo>
                    <a:pt x="297" y="325"/>
                  </a:lnTo>
                  <a:lnTo>
                    <a:pt x="292" y="325"/>
                  </a:lnTo>
                  <a:lnTo>
                    <a:pt x="290" y="322"/>
                  </a:lnTo>
                  <a:lnTo>
                    <a:pt x="290" y="318"/>
                  </a:lnTo>
                  <a:lnTo>
                    <a:pt x="290" y="318"/>
                  </a:lnTo>
                  <a:lnTo>
                    <a:pt x="292" y="318"/>
                  </a:lnTo>
                  <a:lnTo>
                    <a:pt x="292" y="316"/>
                  </a:lnTo>
                  <a:lnTo>
                    <a:pt x="292" y="314"/>
                  </a:lnTo>
                  <a:lnTo>
                    <a:pt x="287" y="312"/>
                  </a:lnTo>
                  <a:lnTo>
                    <a:pt x="285" y="311"/>
                  </a:lnTo>
                  <a:lnTo>
                    <a:pt x="283" y="309"/>
                  </a:lnTo>
                  <a:lnTo>
                    <a:pt x="282" y="309"/>
                  </a:lnTo>
                  <a:lnTo>
                    <a:pt x="280" y="309"/>
                  </a:lnTo>
                  <a:lnTo>
                    <a:pt x="278" y="309"/>
                  </a:lnTo>
                  <a:lnTo>
                    <a:pt x="271" y="306"/>
                  </a:lnTo>
                  <a:lnTo>
                    <a:pt x="269" y="306"/>
                  </a:lnTo>
                  <a:lnTo>
                    <a:pt x="266" y="308"/>
                  </a:lnTo>
                  <a:lnTo>
                    <a:pt x="264" y="306"/>
                  </a:lnTo>
                  <a:lnTo>
                    <a:pt x="258" y="303"/>
                  </a:lnTo>
                  <a:lnTo>
                    <a:pt x="252" y="301"/>
                  </a:lnTo>
                  <a:lnTo>
                    <a:pt x="250" y="299"/>
                  </a:lnTo>
                  <a:lnTo>
                    <a:pt x="249" y="299"/>
                  </a:lnTo>
                  <a:lnTo>
                    <a:pt x="247" y="299"/>
                  </a:lnTo>
                  <a:lnTo>
                    <a:pt x="247" y="301"/>
                  </a:lnTo>
                  <a:lnTo>
                    <a:pt x="243" y="301"/>
                  </a:lnTo>
                  <a:lnTo>
                    <a:pt x="235" y="301"/>
                  </a:lnTo>
                  <a:lnTo>
                    <a:pt x="228" y="301"/>
                  </a:lnTo>
                  <a:lnTo>
                    <a:pt x="222" y="301"/>
                  </a:lnTo>
                  <a:lnTo>
                    <a:pt x="219" y="303"/>
                  </a:lnTo>
                  <a:lnTo>
                    <a:pt x="213" y="304"/>
                  </a:lnTo>
                  <a:lnTo>
                    <a:pt x="207" y="308"/>
                  </a:lnTo>
                  <a:lnTo>
                    <a:pt x="201" y="309"/>
                  </a:lnTo>
                  <a:lnTo>
                    <a:pt x="196" y="311"/>
                  </a:lnTo>
                  <a:lnTo>
                    <a:pt x="192" y="311"/>
                  </a:lnTo>
                  <a:lnTo>
                    <a:pt x="189" y="311"/>
                  </a:lnTo>
                  <a:lnTo>
                    <a:pt x="181" y="311"/>
                  </a:lnTo>
                  <a:lnTo>
                    <a:pt x="177" y="311"/>
                  </a:lnTo>
                  <a:lnTo>
                    <a:pt x="172" y="314"/>
                  </a:lnTo>
                  <a:lnTo>
                    <a:pt x="170" y="314"/>
                  </a:lnTo>
                  <a:lnTo>
                    <a:pt x="168" y="316"/>
                  </a:lnTo>
                  <a:lnTo>
                    <a:pt x="162" y="320"/>
                  </a:lnTo>
                  <a:lnTo>
                    <a:pt x="158" y="322"/>
                  </a:lnTo>
                  <a:lnTo>
                    <a:pt x="156" y="322"/>
                  </a:lnTo>
                  <a:lnTo>
                    <a:pt x="154" y="322"/>
                  </a:lnTo>
                  <a:lnTo>
                    <a:pt x="153" y="323"/>
                  </a:lnTo>
                  <a:lnTo>
                    <a:pt x="149" y="329"/>
                  </a:lnTo>
                  <a:lnTo>
                    <a:pt x="149" y="331"/>
                  </a:lnTo>
                  <a:lnTo>
                    <a:pt x="145" y="335"/>
                  </a:lnTo>
                  <a:lnTo>
                    <a:pt x="143" y="335"/>
                  </a:lnTo>
                  <a:lnTo>
                    <a:pt x="142" y="335"/>
                  </a:lnTo>
                  <a:lnTo>
                    <a:pt x="139" y="337"/>
                  </a:lnTo>
                  <a:lnTo>
                    <a:pt x="137" y="335"/>
                  </a:lnTo>
                  <a:lnTo>
                    <a:pt x="135" y="335"/>
                  </a:lnTo>
                  <a:lnTo>
                    <a:pt x="134" y="335"/>
                  </a:lnTo>
                  <a:lnTo>
                    <a:pt x="124" y="337"/>
                  </a:lnTo>
                  <a:lnTo>
                    <a:pt x="123" y="335"/>
                  </a:lnTo>
                  <a:lnTo>
                    <a:pt x="121" y="335"/>
                  </a:lnTo>
                  <a:lnTo>
                    <a:pt x="119" y="335"/>
                  </a:lnTo>
                  <a:lnTo>
                    <a:pt x="114" y="333"/>
                  </a:lnTo>
                  <a:lnTo>
                    <a:pt x="107" y="335"/>
                  </a:lnTo>
                  <a:lnTo>
                    <a:pt x="102" y="335"/>
                  </a:lnTo>
                  <a:lnTo>
                    <a:pt x="100" y="337"/>
                  </a:lnTo>
                  <a:lnTo>
                    <a:pt x="98" y="335"/>
                  </a:lnTo>
                  <a:lnTo>
                    <a:pt x="93" y="337"/>
                  </a:lnTo>
                  <a:lnTo>
                    <a:pt x="91" y="337"/>
                  </a:lnTo>
                  <a:lnTo>
                    <a:pt x="90" y="339"/>
                  </a:lnTo>
                  <a:lnTo>
                    <a:pt x="88" y="342"/>
                  </a:lnTo>
                  <a:lnTo>
                    <a:pt x="85" y="344"/>
                  </a:lnTo>
                  <a:lnTo>
                    <a:pt x="83" y="344"/>
                  </a:lnTo>
                  <a:lnTo>
                    <a:pt x="79" y="344"/>
                  </a:lnTo>
                  <a:lnTo>
                    <a:pt x="74" y="348"/>
                  </a:lnTo>
                  <a:lnTo>
                    <a:pt x="68" y="353"/>
                  </a:lnTo>
                  <a:lnTo>
                    <a:pt x="66" y="353"/>
                  </a:lnTo>
                  <a:lnTo>
                    <a:pt x="66" y="353"/>
                  </a:lnTo>
                  <a:lnTo>
                    <a:pt x="64" y="353"/>
                  </a:lnTo>
                  <a:lnTo>
                    <a:pt x="62" y="355"/>
                  </a:lnTo>
                  <a:lnTo>
                    <a:pt x="55" y="353"/>
                  </a:lnTo>
                  <a:lnTo>
                    <a:pt x="51" y="353"/>
                  </a:lnTo>
                  <a:lnTo>
                    <a:pt x="46" y="353"/>
                  </a:lnTo>
                  <a:lnTo>
                    <a:pt x="42" y="351"/>
                  </a:lnTo>
                  <a:lnTo>
                    <a:pt x="39" y="350"/>
                  </a:lnTo>
                  <a:lnTo>
                    <a:pt x="36" y="346"/>
                  </a:lnTo>
                  <a:lnTo>
                    <a:pt x="34" y="344"/>
                  </a:lnTo>
                  <a:lnTo>
                    <a:pt x="30" y="342"/>
                  </a:lnTo>
                  <a:lnTo>
                    <a:pt x="28" y="342"/>
                  </a:lnTo>
                  <a:lnTo>
                    <a:pt x="27" y="342"/>
                  </a:lnTo>
                  <a:lnTo>
                    <a:pt x="27" y="341"/>
                  </a:lnTo>
                  <a:lnTo>
                    <a:pt x="27" y="339"/>
                  </a:lnTo>
                  <a:lnTo>
                    <a:pt x="25" y="337"/>
                  </a:lnTo>
                  <a:lnTo>
                    <a:pt x="25" y="333"/>
                  </a:lnTo>
                  <a:lnTo>
                    <a:pt x="25" y="331"/>
                  </a:lnTo>
                  <a:lnTo>
                    <a:pt x="27" y="331"/>
                  </a:lnTo>
                  <a:lnTo>
                    <a:pt x="28" y="332"/>
                  </a:lnTo>
                  <a:lnTo>
                    <a:pt x="30" y="332"/>
                  </a:lnTo>
                  <a:lnTo>
                    <a:pt x="34" y="331"/>
                  </a:lnTo>
                  <a:lnTo>
                    <a:pt x="34" y="327"/>
                  </a:lnTo>
                  <a:lnTo>
                    <a:pt x="36" y="325"/>
                  </a:lnTo>
                  <a:lnTo>
                    <a:pt x="36" y="322"/>
                  </a:lnTo>
                  <a:lnTo>
                    <a:pt x="34" y="316"/>
                  </a:lnTo>
                  <a:lnTo>
                    <a:pt x="36" y="316"/>
                  </a:lnTo>
                  <a:lnTo>
                    <a:pt x="36" y="314"/>
                  </a:lnTo>
                  <a:lnTo>
                    <a:pt x="36" y="312"/>
                  </a:lnTo>
                  <a:lnTo>
                    <a:pt x="36" y="304"/>
                  </a:lnTo>
                  <a:lnTo>
                    <a:pt x="36" y="303"/>
                  </a:lnTo>
                  <a:lnTo>
                    <a:pt x="32" y="295"/>
                  </a:lnTo>
                  <a:lnTo>
                    <a:pt x="30" y="290"/>
                  </a:lnTo>
                  <a:lnTo>
                    <a:pt x="28" y="288"/>
                  </a:lnTo>
                  <a:lnTo>
                    <a:pt x="27" y="284"/>
                  </a:lnTo>
                  <a:lnTo>
                    <a:pt x="25" y="280"/>
                  </a:lnTo>
                  <a:lnTo>
                    <a:pt x="25" y="278"/>
                  </a:lnTo>
                  <a:lnTo>
                    <a:pt x="25" y="273"/>
                  </a:lnTo>
                  <a:lnTo>
                    <a:pt x="25" y="269"/>
                  </a:lnTo>
                  <a:lnTo>
                    <a:pt x="25" y="267"/>
                  </a:lnTo>
                  <a:lnTo>
                    <a:pt x="23" y="264"/>
                  </a:lnTo>
                  <a:lnTo>
                    <a:pt x="21" y="259"/>
                  </a:lnTo>
                  <a:lnTo>
                    <a:pt x="19" y="259"/>
                  </a:lnTo>
                  <a:lnTo>
                    <a:pt x="19" y="257"/>
                  </a:lnTo>
                  <a:lnTo>
                    <a:pt x="19" y="255"/>
                  </a:lnTo>
                  <a:lnTo>
                    <a:pt x="17" y="252"/>
                  </a:lnTo>
                  <a:lnTo>
                    <a:pt x="15" y="248"/>
                  </a:lnTo>
                  <a:lnTo>
                    <a:pt x="15" y="246"/>
                  </a:lnTo>
                  <a:lnTo>
                    <a:pt x="13" y="239"/>
                  </a:lnTo>
                  <a:lnTo>
                    <a:pt x="13" y="237"/>
                  </a:lnTo>
                  <a:lnTo>
                    <a:pt x="8" y="229"/>
                  </a:lnTo>
                  <a:lnTo>
                    <a:pt x="2" y="224"/>
                  </a:lnTo>
                  <a:lnTo>
                    <a:pt x="0" y="220"/>
                  </a:lnTo>
                  <a:lnTo>
                    <a:pt x="0" y="220"/>
                  </a:lnTo>
                  <a:lnTo>
                    <a:pt x="0" y="220"/>
                  </a:lnTo>
                  <a:lnTo>
                    <a:pt x="2" y="220"/>
                  </a:lnTo>
                  <a:lnTo>
                    <a:pt x="2" y="220"/>
                  </a:lnTo>
                  <a:lnTo>
                    <a:pt x="2" y="220"/>
                  </a:lnTo>
                  <a:lnTo>
                    <a:pt x="2" y="220"/>
                  </a:lnTo>
                  <a:lnTo>
                    <a:pt x="2" y="218"/>
                  </a:lnTo>
                  <a:lnTo>
                    <a:pt x="2" y="218"/>
                  </a:lnTo>
                  <a:lnTo>
                    <a:pt x="4" y="218"/>
                  </a:lnTo>
                  <a:lnTo>
                    <a:pt x="4" y="220"/>
                  </a:lnTo>
                  <a:lnTo>
                    <a:pt x="6" y="224"/>
                  </a:lnTo>
                  <a:lnTo>
                    <a:pt x="6" y="226"/>
                  </a:lnTo>
                  <a:lnTo>
                    <a:pt x="8" y="226"/>
                  </a:lnTo>
                  <a:lnTo>
                    <a:pt x="9" y="226"/>
                  </a:lnTo>
                  <a:lnTo>
                    <a:pt x="9" y="224"/>
                  </a:lnTo>
                  <a:lnTo>
                    <a:pt x="9" y="222"/>
                  </a:lnTo>
                  <a:lnTo>
                    <a:pt x="9" y="220"/>
                  </a:lnTo>
                  <a:lnTo>
                    <a:pt x="8" y="220"/>
                  </a:lnTo>
                  <a:lnTo>
                    <a:pt x="6" y="218"/>
                  </a:lnTo>
                  <a:lnTo>
                    <a:pt x="6" y="215"/>
                  </a:lnTo>
                  <a:lnTo>
                    <a:pt x="4" y="213"/>
                  </a:lnTo>
                  <a:lnTo>
                    <a:pt x="4" y="212"/>
                  </a:lnTo>
                  <a:lnTo>
                    <a:pt x="4" y="212"/>
                  </a:lnTo>
                  <a:lnTo>
                    <a:pt x="6" y="212"/>
                  </a:lnTo>
                  <a:lnTo>
                    <a:pt x="8" y="213"/>
                  </a:lnTo>
                  <a:lnTo>
                    <a:pt x="8" y="215"/>
                  </a:lnTo>
                  <a:lnTo>
                    <a:pt x="8" y="216"/>
                  </a:lnTo>
                  <a:lnTo>
                    <a:pt x="8" y="218"/>
                  </a:lnTo>
                  <a:lnTo>
                    <a:pt x="8" y="218"/>
                  </a:lnTo>
                  <a:lnTo>
                    <a:pt x="8" y="218"/>
                  </a:lnTo>
                  <a:lnTo>
                    <a:pt x="9" y="220"/>
                  </a:lnTo>
                  <a:lnTo>
                    <a:pt x="9" y="218"/>
                  </a:lnTo>
                  <a:lnTo>
                    <a:pt x="9" y="216"/>
                  </a:lnTo>
                  <a:lnTo>
                    <a:pt x="11" y="216"/>
                  </a:lnTo>
                  <a:lnTo>
                    <a:pt x="11" y="220"/>
                  </a:lnTo>
                  <a:lnTo>
                    <a:pt x="11" y="222"/>
                  </a:lnTo>
                  <a:lnTo>
                    <a:pt x="13" y="224"/>
                  </a:lnTo>
                  <a:lnTo>
                    <a:pt x="15" y="222"/>
                  </a:lnTo>
                  <a:lnTo>
                    <a:pt x="15" y="222"/>
                  </a:lnTo>
                  <a:lnTo>
                    <a:pt x="15" y="218"/>
                  </a:lnTo>
                  <a:lnTo>
                    <a:pt x="15" y="216"/>
                  </a:lnTo>
                  <a:lnTo>
                    <a:pt x="15" y="215"/>
                  </a:lnTo>
                  <a:lnTo>
                    <a:pt x="11" y="210"/>
                  </a:lnTo>
                  <a:lnTo>
                    <a:pt x="9" y="205"/>
                  </a:lnTo>
                  <a:lnTo>
                    <a:pt x="8" y="203"/>
                  </a:lnTo>
                  <a:lnTo>
                    <a:pt x="6" y="197"/>
                  </a:lnTo>
                  <a:lnTo>
                    <a:pt x="6" y="196"/>
                  </a:lnTo>
                  <a:lnTo>
                    <a:pt x="4" y="194"/>
                  </a:lnTo>
                  <a:lnTo>
                    <a:pt x="4" y="192"/>
                  </a:lnTo>
                  <a:lnTo>
                    <a:pt x="4" y="190"/>
                  </a:lnTo>
                  <a:lnTo>
                    <a:pt x="4" y="186"/>
                  </a:lnTo>
                  <a:lnTo>
                    <a:pt x="6" y="184"/>
                  </a:lnTo>
                  <a:lnTo>
                    <a:pt x="9" y="180"/>
                  </a:lnTo>
                  <a:lnTo>
                    <a:pt x="9" y="178"/>
                  </a:lnTo>
                  <a:lnTo>
                    <a:pt x="9" y="177"/>
                  </a:lnTo>
                  <a:lnTo>
                    <a:pt x="9" y="173"/>
                  </a:lnTo>
                  <a:lnTo>
                    <a:pt x="9" y="173"/>
                  </a:lnTo>
                  <a:lnTo>
                    <a:pt x="9" y="171"/>
                  </a:lnTo>
                  <a:lnTo>
                    <a:pt x="8" y="168"/>
                  </a:lnTo>
                  <a:lnTo>
                    <a:pt x="9" y="165"/>
                  </a:lnTo>
                  <a:lnTo>
                    <a:pt x="11" y="158"/>
                  </a:lnTo>
                  <a:lnTo>
                    <a:pt x="13" y="158"/>
                  </a:lnTo>
                  <a:lnTo>
                    <a:pt x="15" y="158"/>
                  </a:lnTo>
                  <a:lnTo>
                    <a:pt x="15" y="158"/>
                  </a:lnTo>
                  <a:lnTo>
                    <a:pt x="13" y="161"/>
                  </a:lnTo>
                  <a:lnTo>
                    <a:pt x="15" y="165"/>
                  </a:lnTo>
                  <a:lnTo>
                    <a:pt x="15" y="166"/>
                  </a:lnTo>
                  <a:lnTo>
                    <a:pt x="15" y="166"/>
                  </a:lnTo>
                  <a:lnTo>
                    <a:pt x="17" y="165"/>
                  </a:lnTo>
                  <a:lnTo>
                    <a:pt x="18" y="165"/>
                  </a:lnTo>
                  <a:lnTo>
                    <a:pt x="18" y="163"/>
                  </a:lnTo>
                  <a:lnTo>
                    <a:pt x="19" y="158"/>
                  </a:lnTo>
                  <a:lnTo>
                    <a:pt x="21" y="158"/>
                  </a:lnTo>
                  <a:lnTo>
                    <a:pt x="23" y="156"/>
                  </a:lnTo>
                  <a:lnTo>
                    <a:pt x="28" y="154"/>
                  </a:lnTo>
                  <a:lnTo>
                    <a:pt x="32" y="152"/>
                  </a:lnTo>
                  <a:lnTo>
                    <a:pt x="34" y="150"/>
                  </a:lnTo>
                  <a:lnTo>
                    <a:pt x="38" y="149"/>
                  </a:lnTo>
                  <a:lnTo>
                    <a:pt x="39" y="147"/>
                  </a:lnTo>
                  <a:lnTo>
                    <a:pt x="39" y="146"/>
                  </a:lnTo>
                  <a:lnTo>
                    <a:pt x="47" y="140"/>
                  </a:lnTo>
                  <a:lnTo>
                    <a:pt x="49" y="140"/>
                  </a:lnTo>
                  <a:lnTo>
                    <a:pt x="51" y="140"/>
                  </a:lnTo>
                  <a:lnTo>
                    <a:pt x="53" y="140"/>
                  </a:lnTo>
                  <a:lnTo>
                    <a:pt x="55" y="140"/>
                  </a:lnTo>
                  <a:lnTo>
                    <a:pt x="58" y="140"/>
                  </a:lnTo>
                  <a:lnTo>
                    <a:pt x="60" y="140"/>
                  </a:lnTo>
                  <a:lnTo>
                    <a:pt x="64" y="140"/>
                  </a:lnTo>
                  <a:lnTo>
                    <a:pt x="66" y="139"/>
                  </a:lnTo>
                  <a:lnTo>
                    <a:pt x="68" y="137"/>
                  </a:lnTo>
                  <a:lnTo>
                    <a:pt x="70" y="137"/>
                  </a:lnTo>
                  <a:lnTo>
                    <a:pt x="74" y="135"/>
                  </a:lnTo>
                  <a:lnTo>
                    <a:pt x="77" y="135"/>
                  </a:lnTo>
                  <a:lnTo>
                    <a:pt x="83" y="131"/>
                  </a:lnTo>
                  <a:lnTo>
                    <a:pt x="86" y="131"/>
                  </a:lnTo>
                  <a:lnTo>
                    <a:pt x="90" y="131"/>
                  </a:lnTo>
                  <a:lnTo>
                    <a:pt x="91" y="130"/>
                  </a:lnTo>
                  <a:lnTo>
                    <a:pt x="98" y="130"/>
                  </a:lnTo>
                  <a:lnTo>
                    <a:pt x="102" y="128"/>
                  </a:lnTo>
                  <a:lnTo>
                    <a:pt x="107" y="126"/>
                  </a:lnTo>
                  <a:lnTo>
                    <a:pt x="109" y="124"/>
                  </a:lnTo>
                  <a:lnTo>
                    <a:pt x="111" y="123"/>
                  </a:lnTo>
                  <a:lnTo>
                    <a:pt x="114" y="120"/>
                  </a:lnTo>
                  <a:lnTo>
                    <a:pt x="115" y="118"/>
                  </a:lnTo>
                  <a:lnTo>
                    <a:pt x="117" y="116"/>
                  </a:lnTo>
                  <a:lnTo>
                    <a:pt x="117" y="114"/>
                  </a:lnTo>
                  <a:lnTo>
                    <a:pt x="119" y="112"/>
                  </a:lnTo>
                  <a:lnTo>
                    <a:pt x="119" y="111"/>
                  </a:lnTo>
                  <a:lnTo>
                    <a:pt x="121" y="109"/>
                  </a:lnTo>
                  <a:lnTo>
                    <a:pt x="123" y="107"/>
                  </a:lnTo>
                  <a:lnTo>
                    <a:pt x="126" y="105"/>
                  </a:lnTo>
                  <a:lnTo>
                    <a:pt x="128" y="103"/>
                  </a:lnTo>
                  <a:lnTo>
                    <a:pt x="128" y="103"/>
                  </a:lnTo>
                  <a:lnTo>
                    <a:pt x="126" y="101"/>
                  </a:lnTo>
                  <a:lnTo>
                    <a:pt x="126" y="101"/>
                  </a:lnTo>
                  <a:lnTo>
                    <a:pt x="124" y="99"/>
                  </a:lnTo>
                  <a:lnTo>
                    <a:pt x="124" y="96"/>
                  </a:lnTo>
                  <a:lnTo>
                    <a:pt x="124" y="94"/>
                  </a:lnTo>
                  <a:lnTo>
                    <a:pt x="124" y="93"/>
                  </a:lnTo>
                  <a:lnTo>
                    <a:pt x="126" y="90"/>
                  </a:lnTo>
                  <a:lnTo>
                    <a:pt x="128" y="90"/>
                  </a:lnTo>
                  <a:lnTo>
                    <a:pt x="128" y="88"/>
                  </a:lnTo>
                  <a:lnTo>
                    <a:pt x="130" y="88"/>
                  </a:lnTo>
                  <a:lnTo>
                    <a:pt x="132" y="86"/>
                  </a:lnTo>
                  <a:lnTo>
                    <a:pt x="134" y="86"/>
                  </a:lnTo>
                  <a:lnTo>
                    <a:pt x="134" y="84"/>
                  </a:lnTo>
                  <a:lnTo>
                    <a:pt x="135" y="82"/>
                  </a:lnTo>
                  <a:lnTo>
                    <a:pt x="135" y="81"/>
                  </a:lnTo>
                  <a:lnTo>
                    <a:pt x="137" y="81"/>
                  </a:lnTo>
                  <a:lnTo>
                    <a:pt x="137" y="84"/>
                  </a:lnTo>
                  <a:lnTo>
                    <a:pt x="139" y="86"/>
                  </a:lnTo>
                  <a:lnTo>
                    <a:pt x="140" y="90"/>
                  </a:lnTo>
                  <a:lnTo>
                    <a:pt x="142" y="93"/>
                  </a:lnTo>
                  <a:lnTo>
                    <a:pt x="143" y="94"/>
                  </a:lnTo>
                  <a:lnTo>
                    <a:pt x="143" y="94"/>
                  </a:lnTo>
                  <a:lnTo>
                    <a:pt x="143" y="94"/>
                  </a:lnTo>
                  <a:lnTo>
                    <a:pt x="143" y="94"/>
                  </a:lnTo>
                  <a:lnTo>
                    <a:pt x="143" y="94"/>
                  </a:lnTo>
                  <a:lnTo>
                    <a:pt x="145" y="92"/>
                  </a:lnTo>
                  <a:lnTo>
                    <a:pt x="143" y="90"/>
                  </a:lnTo>
                  <a:lnTo>
                    <a:pt x="145" y="88"/>
                  </a:lnTo>
                  <a:lnTo>
                    <a:pt x="145" y="88"/>
                  </a:lnTo>
                  <a:lnTo>
                    <a:pt x="145" y="88"/>
                  </a:lnTo>
                  <a:lnTo>
                    <a:pt x="147" y="90"/>
                  </a:lnTo>
                  <a:lnTo>
                    <a:pt x="147" y="90"/>
                  </a:lnTo>
                  <a:lnTo>
                    <a:pt x="147" y="90"/>
                  </a:lnTo>
                  <a:lnTo>
                    <a:pt x="147" y="88"/>
                  </a:lnTo>
                  <a:lnTo>
                    <a:pt x="149" y="88"/>
                  </a:lnTo>
                  <a:lnTo>
                    <a:pt x="149" y="86"/>
                  </a:lnTo>
                  <a:lnTo>
                    <a:pt x="147" y="86"/>
                  </a:lnTo>
                  <a:lnTo>
                    <a:pt x="147" y="86"/>
                  </a:lnTo>
                  <a:lnTo>
                    <a:pt x="145" y="84"/>
                  </a:lnTo>
                  <a:lnTo>
                    <a:pt x="145" y="84"/>
                  </a:lnTo>
                  <a:lnTo>
                    <a:pt x="143" y="82"/>
                  </a:lnTo>
                  <a:lnTo>
                    <a:pt x="143" y="81"/>
                  </a:lnTo>
                  <a:lnTo>
                    <a:pt x="143" y="81"/>
                  </a:lnTo>
                  <a:lnTo>
                    <a:pt x="143" y="81"/>
                  </a:lnTo>
                  <a:lnTo>
                    <a:pt x="145" y="81"/>
                  </a:lnTo>
                  <a:lnTo>
                    <a:pt x="145" y="79"/>
                  </a:lnTo>
                  <a:lnTo>
                    <a:pt x="145" y="77"/>
                  </a:lnTo>
                  <a:lnTo>
                    <a:pt x="145" y="77"/>
                  </a:lnTo>
                  <a:lnTo>
                    <a:pt x="147" y="77"/>
                  </a:lnTo>
                  <a:lnTo>
                    <a:pt x="149" y="79"/>
                  </a:lnTo>
                  <a:lnTo>
                    <a:pt x="149" y="79"/>
                  </a:lnTo>
                  <a:lnTo>
                    <a:pt x="149" y="77"/>
                  </a:lnTo>
                  <a:lnTo>
                    <a:pt x="151" y="77"/>
                  </a:lnTo>
                  <a:lnTo>
                    <a:pt x="153" y="77"/>
                  </a:lnTo>
                  <a:lnTo>
                    <a:pt x="153" y="79"/>
                  </a:lnTo>
                  <a:lnTo>
                    <a:pt x="154" y="79"/>
                  </a:lnTo>
                  <a:lnTo>
                    <a:pt x="156" y="79"/>
                  </a:lnTo>
                  <a:lnTo>
                    <a:pt x="158" y="79"/>
                  </a:lnTo>
                  <a:lnTo>
                    <a:pt x="160" y="79"/>
                  </a:lnTo>
                  <a:lnTo>
                    <a:pt x="162" y="79"/>
                  </a:lnTo>
                  <a:lnTo>
                    <a:pt x="162" y="79"/>
                  </a:lnTo>
                  <a:lnTo>
                    <a:pt x="160" y="79"/>
                  </a:lnTo>
                  <a:lnTo>
                    <a:pt x="158" y="79"/>
                  </a:lnTo>
                  <a:lnTo>
                    <a:pt x="156" y="79"/>
                  </a:lnTo>
                  <a:lnTo>
                    <a:pt x="156" y="79"/>
                  </a:lnTo>
                  <a:lnTo>
                    <a:pt x="156" y="77"/>
                  </a:lnTo>
                  <a:lnTo>
                    <a:pt x="156" y="76"/>
                  </a:lnTo>
                  <a:lnTo>
                    <a:pt x="156" y="76"/>
                  </a:lnTo>
                  <a:lnTo>
                    <a:pt x="158" y="76"/>
                  </a:lnTo>
                  <a:lnTo>
                    <a:pt x="158" y="76"/>
                  </a:lnTo>
                  <a:lnTo>
                    <a:pt x="158" y="74"/>
                  </a:lnTo>
                  <a:lnTo>
                    <a:pt x="160" y="74"/>
                  </a:lnTo>
                  <a:lnTo>
                    <a:pt x="160" y="72"/>
                  </a:lnTo>
                  <a:lnTo>
                    <a:pt x="160" y="72"/>
                  </a:lnTo>
                  <a:lnTo>
                    <a:pt x="160" y="72"/>
                  </a:lnTo>
                  <a:lnTo>
                    <a:pt x="158" y="74"/>
                  </a:lnTo>
                  <a:lnTo>
                    <a:pt x="156" y="72"/>
                  </a:lnTo>
                  <a:lnTo>
                    <a:pt x="156" y="71"/>
                  </a:lnTo>
                  <a:lnTo>
                    <a:pt x="156" y="69"/>
                  </a:lnTo>
                  <a:lnTo>
                    <a:pt x="156" y="66"/>
                  </a:lnTo>
                  <a:lnTo>
                    <a:pt x="158" y="66"/>
                  </a:lnTo>
                  <a:lnTo>
                    <a:pt x="158" y="66"/>
                  </a:lnTo>
                  <a:lnTo>
                    <a:pt x="160" y="65"/>
                  </a:lnTo>
                  <a:lnTo>
                    <a:pt x="160" y="65"/>
                  </a:lnTo>
                  <a:lnTo>
                    <a:pt x="160" y="65"/>
                  </a:lnTo>
                  <a:lnTo>
                    <a:pt x="160" y="63"/>
                  </a:lnTo>
                  <a:lnTo>
                    <a:pt x="162" y="63"/>
                  </a:lnTo>
                  <a:lnTo>
                    <a:pt x="163" y="65"/>
                  </a:lnTo>
                  <a:lnTo>
                    <a:pt x="164" y="66"/>
                  </a:lnTo>
                  <a:lnTo>
                    <a:pt x="164" y="66"/>
                  </a:lnTo>
                  <a:lnTo>
                    <a:pt x="164" y="65"/>
                  </a:lnTo>
                  <a:lnTo>
                    <a:pt x="164" y="65"/>
                  </a:lnTo>
                  <a:lnTo>
                    <a:pt x="164" y="65"/>
                  </a:lnTo>
                  <a:lnTo>
                    <a:pt x="163" y="65"/>
                  </a:lnTo>
                  <a:lnTo>
                    <a:pt x="163" y="63"/>
                  </a:lnTo>
                  <a:lnTo>
                    <a:pt x="163" y="63"/>
                  </a:lnTo>
                  <a:lnTo>
                    <a:pt x="162" y="62"/>
                  </a:lnTo>
                  <a:lnTo>
                    <a:pt x="163" y="62"/>
                  </a:lnTo>
                  <a:lnTo>
                    <a:pt x="164" y="62"/>
                  </a:lnTo>
                  <a:lnTo>
                    <a:pt x="164" y="62"/>
                  </a:lnTo>
                  <a:lnTo>
                    <a:pt x="164" y="60"/>
                  </a:lnTo>
                  <a:lnTo>
                    <a:pt x="164" y="60"/>
                  </a:lnTo>
                  <a:lnTo>
                    <a:pt x="164" y="60"/>
                  </a:lnTo>
                  <a:lnTo>
                    <a:pt x="166" y="60"/>
                  </a:lnTo>
                  <a:lnTo>
                    <a:pt x="168" y="62"/>
                  </a:lnTo>
                  <a:lnTo>
                    <a:pt x="168" y="62"/>
                  </a:lnTo>
                  <a:lnTo>
                    <a:pt x="170" y="62"/>
                  </a:lnTo>
                  <a:lnTo>
                    <a:pt x="170" y="60"/>
                  </a:lnTo>
                  <a:lnTo>
                    <a:pt x="168" y="60"/>
                  </a:lnTo>
                  <a:lnTo>
                    <a:pt x="168" y="58"/>
                  </a:lnTo>
                  <a:lnTo>
                    <a:pt x="166" y="56"/>
                  </a:lnTo>
                  <a:lnTo>
                    <a:pt x="166" y="56"/>
                  </a:lnTo>
                  <a:lnTo>
                    <a:pt x="168" y="54"/>
                  </a:lnTo>
                  <a:lnTo>
                    <a:pt x="168" y="54"/>
                  </a:lnTo>
                  <a:lnTo>
                    <a:pt x="168" y="54"/>
                  </a:lnTo>
                  <a:lnTo>
                    <a:pt x="170" y="54"/>
                  </a:lnTo>
                  <a:lnTo>
                    <a:pt x="172" y="53"/>
                  </a:lnTo>
                  <a:lnTo>
                    <a:pt x="172" y="53"/>
                  </a:lnTo>
                  <a:lnTo>
                    <a:pt x="172" y="52"/>
                  </a:lnTo>
                  <a:lnTo>
                    <a:pt x="172" y="50"/>
                  </a:lnTo>
                  <a:lnTo>
                    <a:pt x="173" y="50"/>
                  </a:lnTo>
                  <a:lnTo>
                    <a:pt x="173" y="50"/>
                  </a:lnTo>
                  <a:lnTo>
                    <a:pt x="173" y="52"/>
                  </a:lnTo>
                  <a:lnTo>
                    <a:pt x="173" y="53"/>
                  </a:lnTo>
                  <a:lnTo>
                    <a:pt x="173" y="53"/>
                  </a:lnTo>
                  <a:lnTo>
                    <a:pt x="173" y="53"/>
                  </a:lnTo>
                  <a:lnTo>
                    <a:pt x="173" y="53"/>
                  </a:lnTo>
                  <a:lnTo>
                    <a:pt x="175" y="53"/>
                  </a:lnTo>
                  <a:lnTo>
                    <a:pt x="175" y="53"/>
                  </a:lnTo>
                  <a:lnTo>
                    <a:pt x="175" y="53"/>
                  </a:lnTo>
                  <a:lnTo>
                    <a:pt x="175" y="54"/>
                  </a:lnTo>
                  <a:lnTo>
                    <a:pt x="177" y="54"/>
                  </a:lnTo>
                  <a:lnTo>
                    <a:pt x="177" y="53"/>
                  </a:lnTo>
                  <a:lnTo>
                    <a:pt x="179" y="53"/>
                  </a:lnTo>
                  <a:lnTo>
                    <a:pt x="179" y="52"/>
                  </a:lnTo>
                  <a:lnTo>
                    <a:pt x="179" y="50"/>
                  </a:lnTo>
                  <a:lnTo>
                    <a:pt x="179" y="50"/>
                  </a:lnTo>
                  <a:lnTo>
                    <a:pt x="179" y="50"/>
                  </a:lnTo>
                  <a:lnTo>
                    <a:pt x="179" y="47"/>
                  </a:lnTo>
                  <a:lnTo>
                    <a:pt x="179" y="47"/>
                  </a:lnTo>
                  <a:lnTo>
                    <a:pt x="179" y="46"/>
                  </a:lnTo>
                  <a:lnTo>
                    <a:pt x="181" y="46"/>
                  </a:lnTo>
                  <a:lnTo>
                    <a:pt x="181" y="46"/>
                  </a:lnTo>
                  <a:lnTo>
                    <a:pt x="181" y="47"/>
                  </a:lnTo>
                  <a:lnTo>
                    <a:pt x="182" y="47"/>
                  </a:lnTo>
                  <a:lnTo>
                    <a:pt x="182" y="47"/>
                  </a:lnTo>
                  <a:lnTo>
                    <a:pt x="182" y="47"/>
                  </a:lnTo>
                  <a:lnTo>
                    <a:pt x="184" y="46"/>
                  </a:lnTo>
                  <a:lnTo>
                    <a:pt x="184" y="47"/>
                  </a:lnTo>
                  <a:lnTo>
                    <a:pt x="186" y="47"/>
                  </a:lnTo>
                  <a:lnTo>
                    <a:pt x="187" y="47"/>
                  </a:lnTo>
                  <a:lnTo>
                    <a:pt x="189" y="46"/>
                  </a:lnTo>
                  <a:lnTo>
                    <a:pt x="189" y="44"/>
                  </a:lnTo>
                  <a:lnTo>
                    <a:pt x="189" y="42"/>
                  </a:lnTo>
                  <a:lnTo>
                    <a:pt x="191" y="42"/>
                  </a:lnTo>
                  <a:lnTo>
                    <a:pt x="192" y="42"/>
                  </a:lnTo>
                  <a:lnTo>
                    <a:pt x="192" y="44"/>
                  </a:lnTo>
                  <a:lnTo>
                    <a:pt x="196" y="46"/>
                  </a:lnTo>
                  <a:lnTo>
                    <a:pt x="198" y="46"/>
                  </a:lnTo>
                  <a:lnTo>
                    <a:pt x="200" y="47"/>
                  </a:lnTo>
                  <a:lnTo>
                    <a:pt x="201" y="50"/>
                  </a:lnTo>
                  <a:lnTo>
                    <a:pt x="203" y="52"/>
                  </a:lnTo>
                  <a:lnTo>
                    <a:pt x="205" y="53"/>
                  </a:lnTo>
                  <a:lnTo>
                    <a:pt x="209" y="56"/>
                  </a:lnTo>
                  <a:lnTo>
                    <a:pt x="209" y="56"/>
                  </a:lnTo>
                  <a:lnTo>
                    <a:pt x="209" y="58"/>
                  </a:lnTo>
                  <a:lnTo>
                    <a:pt x="207" y="60"/>
                  </a:lnTo>
                  <a:lnTo>
                    <a:pt x="207" y="62"/>
                  </a:lnTo>
                  <a:lnTo>
                    <a:pt x="207" y="65"/>
                  </a:lnTo>
                  <a:lnTo>
                    <a:pt x="207" y="65"/>
                  </a:lnTo>
                  <a:lnTo>
                    <a:pt x="209" y="63"/>
                  </a:lnTo>
                  <a:lnTo>
                    <a:pt x="209" y="63"/>
                  </a:lnTo>
                  <a:lnTo>
                    <a:pt x="209" y="65"/>
                  </a:lnTo>
                  <a:lnTo>
                    <a:pt x="209" y="63"/>
                  </a:lnTo>
                  <a:lnTo>
                    <a:pt x="209" y="63"/>
                  </a:lnTo>
                  <a:lnTo>
                    <a:pt x="209" y="62"/>
                  </a:lnTo>
                  <a:lnTo>
                    <a:pt x="209" y="60"/>
                  </a:lnTo>
                  <a:lnTo>
                    <a:pt x="209" y="60"/>
                  </a:lnTo>
                  <a:lnTo>
                    <a:pt x="211" y="60"/>
                  </a:lnTo>
                  <a:lnTo>
                    <a:pt x="211" y="58"/>
                  </a:lnTo>
                  <a:lnTo>
                    <a:pt x="211" y="58"/>
                  </a:lnTo>
                  <a:lnTo>
                    <a:pt x="211" y="58"/>
                  </a:lnTo>
                  <a:lnTo>
                    <a:pt x="211" y="56"/>
                  </a:lnTo>
                  <a:lnTo>
                    <a:pt x="213" y="56"/>
                  </a:lnTo>
                  <a:lnTo>
                    <a:pt x="213" y="56"/>
                  </a:lnTo>
                  <a:lnTo>
                    <a:pt x="220" y="58"/>
                  </a:lnTo>
                  <a:lnTo>
                    <a:pt x="222" y="60"/>
                  </a:lnTo>
                  <a:lnTo>
                    <a:pt x="222" y="62"/>
                  </a:lnTo>
                  <a:lnTo>
                    <a:pt x="222" y="62"/>
                  </a:lnTo>
                  <a:lnTo>
                    <a:pt x="222" y="62"/>
                  </a:lnTo>
                  <a:lnTo>
                    <a:pt x="222" y="58"/>
                  </a:lnTo>
                  <a:lnTo>
                    <a:pt x="222" y="58"/>
                  </a:lnTo>
                  <a:lnTo>
                    <a:pt x="224" y="58"/>
                  </a:lnTo>
                  <a:lnTo>
                    <a:pt x="226" y="60"/>
                  </a:lnTo>
                  <a:lnTo>
                    <a:pt x="228" y="62"/>
                  </a:lnTo>
                  <a:lnTo>
                    <a:pt x="228" y="62"/>
                  </a:lnTo>
                  <a:lnTo>
                    <a:pt x="228" y="62"/>
                  </a:lnTo>
                  <a:lnTo>
                    <a:pt x="230" y="62"/>
                  </a:lnTo>
                  <a:lnTo>
                    <a:pt x="228" y="60"/>
                  </a:lnTo>
                  <a:lnTo>
                    <a:pt x="228" y="60"/>
                  </a:lnTo>
                  <a:lnTo>
                    <a:pt x="228" y="58"/>
                  </a:lnTo>
                  <a:lnTo>
                    <a:pt x="230" y="58"/>
                  </a:lnTo>
                  <a:lnTo>
                    <a:pt x="231" y="58"/>
                  </a:lnTo>
                  <a:lnTo>
                    <a:pt x="231" y="58"/>
                  </a:lnTo>
                  <a:lnTo>
                    <a:pt x="230" y="56"/>
                  </a:lnTo>
                  <a:lnTo>
                    <a:pt x="230" y="56"/>
                  </a:lnTo>
                  <a:lnTo>
                    <a:pt x="228" y="54"/>
                  </a:lnTo>
                  <a:lnTo>
                    <a:pt x="230" y="54"/>
                  </a:lnTo>
                  <a:lnTo>
                    <a:pt x="230" y="54"/>
                  </a:lnTo>
                  <a:lnTo>
                    <a:pt x="228" y="54"/>
                  </a:lnTo>
                  <a:lnTo>
                    <a:pt x="226" y="53"/>
                  </a:lnTo>
                  <a:lnTo>
                    <a:pt x="224" y="52"/>
                  </a:lnTo>
                  <a:lnTo>
                    <a:pt x="226" y="50"/>
                  </a:lnTo>
                  <a:lnTo>
                    <a:pt x="228" y="46"/>
                  </a:lnTo>
                  <a:lnTo>
                    <a:pt x="230" y="46"/>
                  </a:lnTo>
                  <a:lnTo>
                    <a:pt x="230" y="44"/>
                  </a:lnTo>
                  <a:lnTo>
                    <a:pt x="230" y="44"/>
                  </a:lnTo>
                  <a:lnTo>
                    <a:pt x="231" y="42"/>
                  </a:lnTo>
                  <a:lnTo>
                    <a:pt x="231" y="41"/>
                  </a:lnTo>
                  <a:lnTo>
                    <a:pt x="231" y="41"/>
                  </a:lnTo>
                  <a:lnTo>
                    <a:pt x="233" y="39"/>
                  </a:lnTo>
                  <a:lnTo>
                    <a:pt x="235" y="39"/>
                  </a:lnTo>
                  <a:lnTo>
                    <a:pt x="235" y="39"/>
                  </a:lnTo>
                  <a:lnTo>
                    <a:pt x="236" y="37"/>
                  </a:lnTo>
                  <a:lnTo>
                    <a:pt x="236" y="37"/>
                  </a:lnTo>
                  <a:lnTo>
                    <a:pt x="235" y="34"/>
                  </a:lnTo>
                  <a:lnTo>
                    <a:pt x="235" y="34"/>
                  </a:lnTo>
                  <a:lnTo>
                    <a:pt x="236" y="32"/>
                  </a:lnTo>
                  <a:lnTo>
                    <a:pt x="238" y="30"/>
                  </a:lnTo>
                  <a:lnTo>
                    <a:pt x="238" y="29"/>
                  </a:lnTo>
                  <a:lnTo>
                    <a:pt x="239" y="27"/>
                  </a:lnTo>
                  <a:lnTo>
                    <a:pt x="241" y="27"/>
                  </a:lnTo>
                  <a:lnTo>
                    <a:pt x="241" y="27"/>
                  </a:lnTo>
                  <a:lnTo>
                    <a:pt x="241" y="24"/>
                  </a:lnTo>
                  <a:lnTo>
                    <a:pt x="241" y="24"/>
                  </a:lnTo>
                  <a:lnTo>
                    <a:pt x="243" y="24"/>
                  </a:lnTo>
                  <a:lnTo>
                    <a:pt x="243" y="24"/>
                  </a:lnTo>
                  <a:lnTo>
                    <a:pt x="243" y="24"/>
                  </a:lnTo>
                  <a:lnTo>
                    <a:pt x="245" y="27"/>
                  </a:lnTo>
                  <a:lnTo>
                    <a:pt x="245" y="24"/>
                  </a:lnTo>
                  <a:lnTo>
                    <a:pt x="245" y="24"/>
                  </a:lnTo>
                  <a:lnTo>
                    <a:pt x="245" y="24"/>
                  </a:lnTo>
                  <a:lnTo>
                    <a:pt x="247" y="24"/>
                  </a:lnTo>
                  <a:lnTo>
                    <a:pt x="247" y="24"/>
                  </a:lnTo>
                  <a:lnTo>
                    <a:pt x="247" y="22"/>
                  </a:lnTo>
                  <a:lnTo>
                    <a:pt x="247" y="22"/>
                  </a:lnTo>
                  <a:lnTo>
                    <a:pt x="249" y="22"/>
                  </a:lnTo>
                  <a:lnTo>
                    <a:pt x="250" y="22"/>
                  </a:lnTo>
                  <a:lnTo>
                    <a:pt x="250" y="20"/>
                  </a:lnTo>
                  <a:lnTo>
                    <a:pt x="252" y="20"/>
                  </a:lnTo>
                  <a:lnTo>
                    <a:pt x="252" y="20"/>
                  </a:lnTo>
                  <a:lnTo>
                    <a:pt x="252" y="22"/>
                  </a:lnTo>
                  <a:lnTo>
                    <a:pt x="254" y="22"/>
                  </a:lnTo>
                  <a:lnTo>
                    <a:pt x="258" y="22"/>
                  </a:lnTo>
                  <a:lnTo>
                    <a:pt x="259" y="22"/>
                  </a:lnTo>
                  <a:lnTo>
                    <a:pt x="260" y="22"/>
                  </a:lnTo>
                  <a:lnTo>
                    <a:pt x="262" y="22"/>
                  </a:lnTo>
                  <a:lnTo>
                    <a:pt x="264" y="22"/>
                  </a:lnTo>
                  <a:lnTo>
                    <a:pt x="264" y="22"/>
                  </a:lnTo>
                  <a:lnTo>
                    <a:pt x="266" y="22"/>
                  </a:lnTo>
                  <a:lnTo>
                    <a:pt x="266" y="24"/>
                  </a:lnTo>
                  <a:lnTo>
                    <a:pt x="268" y="22"/>
                  </a:lnTo>
                  <a:lnTo>
                    <a:pt x="268" y="20"/>
                  </a:lnTo>
                  <a:lnTo>
                    <a:pt x="269" y="20"/>
                  </a:lnTo>
                  <a:lnTo>
                    <a:pt x="269" y="20"/>
                  </a:lnTo>
                  <a:lnTo>
                    <a:pt x="271" y="20"/>
                  </a:lnTo>
                  <a:lnTo>
                    <a:pt x="269" y="18"/>
                  </a:lnTo>
                  <a:lnTo>
                    <a:pt x="269" y="18"/>
                  </a:lnTo>
                  <a:lnTo>
                    <a:pt x="269" y="16"/>
                  </a:lnTo>
                  <a:lnTo>
                    <a:pt x="269" y="15"/>
                  </a:lnTo>
                  <a:lnTo>
                    <a:pt x="269" y="13"/>
                  </a:lnTo>
                  <a:lnTo>
                    <a:pt x="268" y="11"/>
                  </a:lnTo>
                  <a:lnTo>
                    <a:pt x="264" y="11"/>
                  </a:lnTo>
                  <a:lnTo>
                    <a:pt x="262" y="11"/>
                  </a:lnTo>
                  <a:lnTo>
                    <a:pt x="262" y="11"/>
                  </a:lnTo>
                  <a:lnTo>
                    <a:pt x="260" y="9"/>
                  </a:lnTo>
                  <a:lnTo>
                    <a:pt x="259" y="9"/>
                  </a:lnTo>
                  <a:lnTo>
                    <a:pt x="259" y="7"/>
                  </a:lnTo>
                  <a:lnTo>
                    <a:pt x="260" y="7"/>
                  </a:lnTo>
                  <a:lnTo>
                    <a:pt x="260" y="7"/>
                  </a:lnTo>
                  <a:lnTo>
                    <a:pt x="262" y="7"/>
                  </a:lnTo>
                  <a:lnTo>
                    <a:pt x="262" y="9"/>
                  </a:lnTo>
                  <a:lnTo>
                    <a:pt x="264" y="9"/>
                  </a:lnTo>
                  <a:lnTo>
                    <a:pt x="264" y="7"/>
                  </a:lnTo>
                  <a:lnTo>
                    <a:pt x="264" y="7"/>
                  </a:lnTo>
                  <a:lnTo>
                    <a:pt x="266" y="7"/>
                  </a:lnTo>
                  <a:lnTo>
                    <a:pt x="269" y="9"/>
                  </a:lnTo>
                  <a:lnTo>
                    <a:pt x="271" y="11"/>
                  </a:lnTo>
                  <a:lnTo>
                    <a:pt x="271" y="11"/>
                  </a:lnTo>
                  <a:lnTo>
                    <a:pt x="273" y="9"/>
                  </a:lnTo>
                  <a:lnTo>
                    <a:pt x="275" y="9"/>
                  </a:lnTo>
                  <a:lnTo>
                    <a:pt x="275" y="11"/>
                  </a:lnTo>
                  <a:lnTo>
                    <a:pt x="277" y="13"/>
                  </a:lnTo>
                  <a:lnTo>
                    <a:pt x="278" y="15"/>
                  </a:lnTo>
                  <a:lnTo>
                    <a:pt x="280" y="15"/>
                  </a:lnTo>
                  <a:lnTo>
                    <a:pt x="282" y="15"/>
                  </a:lnTo>
                  <a:lnTo>
                    <a:pt x="282" y="16"/>
                  </a:lnTo>
                  <a:lnTo>
                    <a:pt x="283" y="16"/>
                  </a:lnTo>
                  <a:lnTo>
                    <a:pt x="287" y="16"/>
                  </a:lnTo>
                  <a:lnTo>
                    <a:pt x="290" y="18"/>
                  </a:lnTo>
                  <a:lnTo>
                    <a:pt x="292" y="18"/>
                  </a:lnTo>
                  <a:lnTo>
                    <a:pt x="294" y="18"/>
                  </a:lnTo>
                  <a:lnTo>
                    <a:pt x="294" y="20"/>
                  </a:lnTo>
                  <a:lnTo>
                    <a:pt x="296" y="20"/>
                  </a:lnTo>
                  <a:lnTo>
                    <a:pt x="299" y="18"/>
                  </a:lnTo>
                  <a:lnTo>
                    <a:pt x="299" y="20"/>
                  </a:lnTo>
                  <a:lnTo>
                    <a:pt x="301" y="20"/>
                  </a:lnTo>
                  <a:lnTo>
                    <a:pt x="303" y="22"/>
                  </a:lnTo>
                  <a:lnTo>
                    <a:pt x="307" y="22"/>
                  </a:lnTo>
                  <a:lnTo>
                    <a:pt x="307" y="20"/>
                  </a:lnTo>
                  <a:lnTo>
                    <a:pt x="309" y="20"/>
                  </a:lnTo>
                  <a:lnTo>
                    <a:pt x="311" y="18"/>
                  </a:lnTo>
                  <a:lnTo>
                    <a:pt x="313" y="16"/>
                  </a:lnTo>
                  <a:lnTo>
                    <a:pt x="315" y="16"/>
                  </a:lnTo>
                  <a:lnTo>
                    <a:pt x="315" y="16"/>
                  </a:lnTo>
                  <a:lnTo>
                    <a:pt x="315" y="16"/>
                  </a:lnTo>
                  <a:lnTo>
                    <a:pt x="315" y="18"/>
                  </a:lnTo>
                  <a:lnTo>
                    <a:pt x="315" y="18"/>
                  </a:lnTo>
                  <a:lnTo>
                    <a:pt x="315" y="18"/>
                  </a:lnTo>
                  <a:lnTo>
                    <a:pt x="313" y="20"/>
                  </a:lnTo>
                  <a:lnTo>
                    <a:pt x="311" y="20"/>
                  </a:lnTo>
                  <a:lnTo>
                    <a:pt x="311" y="22"/>
                  </a:lnTo>
                  <a:lnTo>
                    <a:pt x="313" y="22"/>
                  </a:lnTo>
                  <a:lnTo>
                    <a:pt x="313" y="22"/>
                  </a:lnTo>
                  <a:lnTo>
                    <a:pt x="315" y="22"/>
                  </a:lnTo>
                  <a:lnTo>
                    <a:pt x="315" y="20"/>
                  </a:lnTo>
                  <a:lnTo>
                    <a:pt x="316" y="22"/>
                  </a:lnTo>
                  <a:lnTo>
                    <a:pt x="316" y="24"/>
                  </a:lnTo>
                  <a:lnTo>
                    <a:pt x="316" y="24"/>
                  </a:lnTo>
                  <a:lnTo>
                    <a:pt x="318" y="24"/>
                  </a:lnTo>
                  <a:lnTo>
                    <a:pt x="320" y="24"/>
                  </a:lnTo>
                  <a:lnTo>
                    <a:pt x="320" y="24"/>
                  </a:lnTo>
                  <a:lnTo>
                    <a:pt x="320" y="22"/>
                  </a:lnTo>
                  <a:lnTo>
                    <a:pt x="320" y="22"/>
                  </a:lnTo>
                  <a:lnTo>
                    <a:pt x="320" y="20"/>
                  </a:lnTo>
                  <a:lnTo>
                    <a:pt x="322" y="18"/>
                  </a:lnTo>
                  <a:lnTo>
                    <a:pt x="324" y="18"/>
                  </a:lnTo>
                  <a:lnTo>
                    <a:pt x="326" y="20"/>
                  </a:lnTo>
                  <a:lnTo>
                    <a:pt x="327" y="22"/>
                  </a:lnTo>
                  <a:lnTo>
                    <a:pt x="327" y="22"/>
                  </a:lnTo>
                  <a:lnTo>
                    <a:pt x="329" y="22"/>
                  </a:lnTo>
                  <a:lnTo>
                    <a:pt x="329" y="24"/>
                  </a:lnTo>
                  <a:lnTo>
                    <a:pt x="324" y="29"/>
                  </a:lnTo>
                  <a:lnTo>
                    <a:pt x="324" y="30"/>
                  </a:lnTo>
                  <a:lnTo>
                    <a:pt x="324" y="30"/>
                  </a:lnTo>
                  <a:lnTo>
                    <a:pt x="326" y="32"/>
                  </a:lnTo>
                  <a:lnTo>
                    <a:pt x="322" y="35"/>
                  </a:lnTo>
                  <a:lnTo>
                    <a:pt x="322" y="35"/>
                  </a:lnTo>
                  <a:lnTo>
                    <a:pt x="322" y="35"/>
                  </a:lnTo>
                  <a:lnTo>
                    <a:pt x="320" y="34"/>
                  </a:lnTo>
                  <a:lnTo>
                    <a:pt x="320" y="34"/>
                  </a:lnTo>
                  <a:lnTo>
                    <a:pt x="318" y="35"/>
                  </a:lnTo>
                  <a:lnTo>
                    <a:pt x="315" y="37"/>
                  </a:lnTo>
                  <a:lnTo>
                    <a:pt x="315" y="41"/>
                  </a:lnTo>
                  <a:lnTo>
                    <a:pt x="316" y="44"/>
                  </a:lnTo>
                  <a:lnTo>
                    <a:pt x="315" y="46"/>
                  </a:lnTo>
                  <a:lnTo>
                    <a:pt x="315" y="47"/>
                  </a:lnTo>
                  <a:lnTo>
                    <a:pt x="313" y="50"/>
                  </a:lnTo>
                  <a:lnTo>
                    <a:pt x="313" y="50"/>
                  </a:lnTo>
                  <a:lnTo>
                    <a:pt x="309" y="54"/>
                  </a:lnTo>
                  <a:lnTo>
                    <a:pt x="309" y="54"/>
                  </a:lnTo>
                  <a:lnTo>
                    <a:pt x="307" y="56"/>
                  </a:lnTo>
                  <a:lnTo>
                    <a:pt x="307" y="58"/>
                  </a:lnTo>
                  <a:lnTo>
                    <a:pt x="307" y="60"/>
                  </a:lnTo>
                  <a:lnTo>
                    <a:pt x="309" y="60"/>
                  </a:lnTo>
                  <a:lnTo>
                    <a:pt x="315" y="62"/>
                  </a:lnTo>
                  <a:lnTo>
                    <a:pt x="316" y="63"/>
                  </a:lnTo>
                  <a:lnTo>
                    <a:pt x="318" y="65"/>
                  </a:lnTo>
                  <a:lnTo>
                    <a:pt x="320" y="66"/>
                  </a:lnTo>
                  <a:lnTo>
                    <a:pt x="320" y="69"/>
                  </a:lnTo>
                  <a:lnTo>
                    <a:pt x="322" y="69"/>
                  </a:lnTo>
                  <a:lnTo>
                    <a:pt x="324" y="71"/>
                  </a:lnTo>
                  <a:lnTo>
                    <a:pt x="326" y="71"/>
                  </a:lnTo>
                  <a:lnTo>
                    <a:pt x="326" y="71"/>
                  </a:lnTo>
                  <a:lnTo>
                    <a:pt x="326" y="71"/>
                  </a:lnTo>
                  <a:lnTo>
                    <a:pt x="326" y="71"/>
                  </a:lnTo>
                  <a:lnTo>
                    <a:pt x="326" y="71"/>
                  </a:lnTo>
                  <a:lnTo>
                    <a:pt x="326" y="71"/>
                  </a:lnTo>
                  <a:lnTo>
                    <a:pt x="326" y="72"/>
                  </a:lnTo>
                  <a:lnTo>
                    <a:pt x="327" y="72"/>
                  </a:lnTo>
                  <a:lnTo>
                    <a:pt x="329" y="72"/>
                  </a:lnTo>
                  <a:lnTo>
                    <a:pt x="331" y="72"/>
                  </a:lnTo>
                  <a:lnTo>
                    <a:pt x="331" y="74"/>
                  </a:lnTo>
                  <a:lnTo>
                    <a:pt x="332" y="74"/>
                  </a:lnTo>
                  <a:lnTo>
                    <a:pt x="334" y="76"/>
                  </a:lnTo>
                  <a:lnTo>
                    <a:pt x="337" y="77"/>
                  </a:lnTo>
                  <a:lnTo>
                    <a:pt x="339" y="77"/>
                  </a:lnTo>
                  <a:lnTo>
                    <a:pt x="343" y="81"/>
                  </a:lnTo>
                  <a:lnTo>
                    <a:pt x="345" y="82"/>
                  </a:lnTo>
                  <a:lnTo>
                    <a:pt x="348" y="84"/>
                  </a:lnTo>
                  <a:lnTo>
                    <a:pt x="352" y="86"/>
                  </a:lnTo>
                  <a:lnTo>
                    <a:pt x="354" y="84"/>
                  </a:lnTo>
                  <a:lnTo>
                    <a:pt x="355" y="86"/>
                  </a:lnTo>
                  <a:lnTo>
                    <a:pt x="358" y="86"/>
                  </a:lnTo>
                  <a:lnTo>
                    <a:pt x="358" y="88"/>
                  </a:lnTo>
                  <a:lnTo>
                    <a:pt x="360" y="90"/>
                  </a:lnTo>
                  <a:lnTo>
                    <a:pt x="360" y="92"/>
                  </a:lnTo>
                  <a:lnTo>
                    <a:pt x="362" y="93"/>
                  </a:lnTo>
                  <a:lnTo>
                    <a:pt x="364" y="93"/>
                  </a:lnTo>
                  <a:lnTo>
                    <a:pt x="367" y="96"/>
                  </a:lnTo>
                  <a:lnTo>
                    <a:pt x="371" y="96"/>
                  </a:lnTo>
                  <a:lnTo>
                    <a:pt x="371" y="99"/>
                  </a:lnTo>
                  <a:lnTo>
                    <a:pt x="373" y="99"/>
                  </a:lnTo>
                  <a:lnTo>
                    <a:pt x="374" y="99"/>
                  </a:lnTo>
                  <a:lnTo>
                    <a:pt x="380" y="96"/>
                  </a:lnTo>
                  <a:lnTo>
                    <a:pt x="381" y="96"/>
                  </a:lnTo>
                  <a:lnTo>
                    <a:pt x="383" y="94"/>
                  </a:lnTo>
                  <a:lnTo>
                    <a:pt x="384" y="92"/>
                  </a:lnTo>
                  <a:lnTo>
                    <a:pt x="384" y="88"/>
                  </a:lnTo>
                  <a:lnTo>
                    <a:pt x="388" y="82"/>
                  </a:lnTo>
                  <a:lnTo>
                    <a:pt x="390" y="81"/>
                  </a:lnTo>
                  <a:lnTo>
                    <a:pt x="390" y="77"/>
                  </a:lnTo>
                  <a:lnTo>
                    <a:pt x="392" y="76"/>
                  </a:lnTo>
                  <a:lnTo>
                    <a:pt x="392" y="72"/>
                  </a:lnTo>
                  <a:lnTo>
                    <a:pt x="392" y="69"/>
                  </a:lnTo>
                  <a:lnTo>
                    <a:pt x="393" y="63"/>
                  </a:lnTo>
                  <a:lnTo>
                    <a:pt x="393" y="62"/>
                  </a:lnTo>
                  <a:lnTo>
                    <a:pt x="393" y="58"/>
                  </a:lnTo>
                  <a:lnTo>
                    <a:pt x="393" y="53"/>
                  </a:lnTo>
                  <a:lnTo>
                    <a:pt x="393" y="52"/>
                  </a:lnTo>
                  <a:lnTo>
                    <a:pt x="393" y="47"/>
                  </a:lnTo>
                  <a:lnTo>
                    <a:pt x="393" y="46"/>
                  </a:lnTo>
                  <a:lnTo>
                    <a:pt x="392" y="46"/>
                  </a:lnTo>
                  <a:lnTo>
                    <a:pt x="392" y="44"/>
                  </a:lnTo>
                  <a:lnTo>
                    <a:pt x="393" y="41"/>
                  </a:lnTo>
                  <a:lnTo>
                    <a:pt x="393" y="39"/>
                  </a:lnTo>
                  <a:lnTo>
                    <a:pt x="395" y="35"/>
                  </a:lnTo>
                  <a:lnTo>
                    <a:pt x="393" y="32"/>
                  </a:lnTo>
                  <a:lnTo>
                    <a:pt x="395" y="30"/>
                  </a:lnTo>
                  <a:lnTo>
                    <a:pt x="397" y="29"/>
                  </a:lnTo>
                  <a:lnTo>
                    <a:pt x="397" y="29"/>
                  </a:lnTo>
                  <a:lnTo>
                    <a:pt x="399" y="30"/>
                  </a:lnTo>
                  <a:lnTo>
                    <a:pt x="399" y="29"/>
                  </a:lnTo>
                  <a:lnTo>
                    <a:pt x="399" y="29"/>
                  </a:lnTo>
                  <a:lnTo>
                    <a:pt x="397" y="27"/>
                  </a:lnTo>
                  <a:lnTo>
                    <a:pt x="397" y="27"/>
                  </a:lnTo>
                  <a:lnTo>
                    <a:pt x="397" y="27"/>
                  </a:lnTo>
                  <a:lnTo>
                    <a:pt x="395" y="24"/>
                  </a:lnTo>
                  <a:lnTo>
                    <a:pt x="395" y="24"/>
                  </a:lnTo>
                  <a:lnTo>
                    <a:pt x="395" y="24"/>
                  </a:lnTo>
                  <a:lnTo>
                    <a:pt x="397" y="20"/>
                  </a:lnTo>
                  <a:lnTo>
                    <a:pt x="397" y="18"/>
                  </a:lnTo>
                  <a:lnTo>
                    <a:pt x="399" y="18"/>
                  </a:lnTo>
                  <a:lnTo>
                    <a:pt x="399" y="20"/>
                  </a:lnTo>
                  <a:lnTo>
                    <a:pt x="399" y="18"/>
                  </a:lnTo>
                  <a:lnTo>
                    <a:pt x="399" y="16"/>
                  </a:lnTo>
                  <a:lnTo>
                    <a:pt x="401" y="13"/>
                  </a:lnTo>
                  <a:lnTo>
                    <a:pt x="401" y="7"/>
                  </a:lnTo>
                  <a:lnTo>
                    <a:pt x="403" y="5"/>
                  </a:lnTo>
                  <a:lnTo>
                    <a:pt x="404" y="3"/>
                  </a:lnTo>
                  <a:lnTo>
                    <a:pt x="405" y="3"/>
                  </a:lnTo>
                  <a:lnTo>
                    <a:pt x="405"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9" name="Freeform 10573"/>
            <p:cNvSpPr>
              <a:spLocks/>
            </p:cNvSpPr>
            <p:nvPr/>
          </p:nvSpPr>
          <p:spPr bwMode="auto">
            <a:xfrm>
              <a:off x="6518889" y="3333246"/>
              <a:ext cx="326231" cy="167878"/>
            </a:xfrm>
            <a:custGeom>
              <a:avLst/>
              <a:gdLst>
                <a:gd name="T0" fmla="*/ 41 w 274"/>
                <a:gd name="T1" fmla="*/ 6 h 141"/>
                <a:gd name="T2" fmla="*/ 43 w 274"/>
                <a:gd name="T3" fmla="*/ 17 h 141"/>
                <a:gd name="T4" fmla="*/ 49 w 274"/>
                <a:gd name="T5" fmla="*/ 31 h 141"/>
                <a:gd name="T6" fmla="*/ 54 w 274"/>
                <a:gd name="T7" fmla="*/ 38 h 141"/>
                <a:gd name="T8" fmla="*/ 68 w 274"/>
                <a:gd name="T9" fmla="*/ 36 h 141"/>
                <a:gd name="T10" fmla="*/ 82 w 274"/>
                <a:gd name="T11" fmla="*/ 26 h 141"/>
                <a:gd name="T12" fmla="*/ 96 w 274"/>
                <a:gd name="T13" fmla="*/ 15 h 141"/>
                <a:gd name="T14" fmla="*/ 117 w 274"/>
                <a:gd name="T15" fmla="*/ 26 h 141"/>
                <a:gd name="T16" fmla="*/ 134 w 274"/>
                <a:gd name="T17" fmla="*/ 31 h 141"/>
                <a:gd name="T18" fmla="*/ 165 w 274"/>
                <a:gd name="T19" fmla="*/ 42 h 141"/>
                <a:gd name="T20" fmla="*/ 181 w 274"/>
                <a:gd name="T21" fmla="*/ 49 h 141"/>
                <a:gd name="T22" fmla="*/ 194 w 274"/>
                <a:gd name="T23" fmla="*/ 52 h 141"/>
                <a:gd name="T24" fmla="*/ 207 w 274"/>
                <a:gd name="T25" fmla="*/ 71 h 141"/>
                <a:gd name="T26" fmla="*/ 230 w 274"/>
                <a:gd name="T27" fmla="*/ 80 h 141"/>
                <a:gd name="T28" fmla="*/ 223 w 274"/>
                <a:gd name="T29" fmla="*/ 87 h 141"/>
                <a:gd name="T30" fmla="*/ 232 w 274"/>
                <a:gd name="T31" fmla="*/ 102 h 141"/>
                <a:gd name="T32" fmla="*/ 241 w 274"/>
                <a:gd name="T33" fmla="*/ 115 h 141"/>
                <a:gd name="T34" fmla="*/ 253 w 274"/>
                <a:gd name="T35" fmla="*/ 124 h 141"/>
                <a:gd name="T36" fmla="*/ 261 w 274"/>
                <a:gd name="T37" fmla="*/ 128 h 141"/>
                <a:gd name="T38" fmla="*/ 267 w 274"/>
                <a:gd name="T39" fmla="*/ 136 h 141"/>
                <a:gd name="T40" fmla="*/ 272 w 274"/>
                <a:gd name="T41" fmla="*/ 139 h 141"/>
                <a:gd name="T42" fmla="*/ 260 w 274"/>
                <a:gd name="T43" fmla="*/ 138 h 141"/>
                <a:gd name="T44" fmla="*/ 241 w 274"/>
                <a:gd name="T45" fmla="*/ 136 h 141"/>
                <a:gd name="T46" fmla="*/ 229 w 274"/>
                <a:gd name="T47" fmla="*/ 132 h 141"/>
                <a:gd name="T48" fmla="*/ 220 w 274"/>
                <a:gd name="T49" fmla="*/ 120 h 141"/>
                <a:gd name="T50" fmla="*/ 209 w 274"/>
                <a:gd name="T51" fmla="*/ 106 h 141"/>
                <a:gd name="T52" fmla="*/ 194 w 274"/>
                <a:gd name="T53" fmla="*/ 102 h 141"/>
                <a:gd name="T54" fmla="*/ 184 w 274"/>
                <a:gd name="T55" fmla="*/ 100 h 141"/>
                <a:gd name="T56" fmla="*/ 176 w 274"/>
                <a:gd name="T57" fmla="*/ 100 h 141"/>
                <a:gd name="T58" fmla="*/ 175 w 274"/>
                <a:gd name="T59" fmla="*/ 104 h 141"/>
                <a:gd name="T60" fmla="*/ 162 w 274"/>
                <a:gd name="T61" fmla="*/ 109 h 141"/>
                <a:gd name="T62" fmla="*/ 157 w 274"/>
                <a:gd name="T63" fmla="*/ 108 h 141"/>
                <a:gd name="T64" fmla="*/ 171 w 274"/>
                <a:gd name="T65" fmla="*/ 115 h 141"/>
                <a:gd name="T66" fmla="*/ 158 w 274"/>
                <a:gd name="T67" fmla="*/ 122 h 141"/>
                <a:gd name="T68" fmla="*/ 139 w 274"/>
                <a:gd name="T69" fmla="*/ 122 h 141"/>
                <a:gd name="T70" fmla="*/ 126 w 274"/>
                <a:gd name="T71" fmla="*/ 106 h 141"/>
                <a:gd name="T72" fmla="*/ 115 w 274"/>
                <a:gd name="T73" fmla="*/ 106 h 141"/>
                <a:gd name="T74" fmla="*/ 109 w 274"/>
                <a:gd name="T75" fmla="*/ 104 h 141"/>
                <a:gd name="T76" fmla="*/ 108 w 274"/>
                <a:gd name="T77" fmla="*/ 96 h 141"/>
                <a:gd name="T78" fmla="*/ 108 w 274"/>
                <a:gd name="T79" fmla="*/ 94 h 141"/>
                <a:gd name="T80" fmla="*/ 105 w 274"/>
                <a:gd name="T81" fmla="*/ 83 h 141"/>
                <a:gd name="T82" fmla="*/ 101 w 274"/>
                <a:gd name="T83" fmla="*/ 73 h 141"/>
                <a:gd name="T84" fmla="*/ 96 w 274"/>
                <a:gd name="T85" fmla="*/ 70 h 141"/>
                <a:gd name="T86" fmla="*/ 84 w 274"/>
                <a:gd name="T87" fmla="*/ 62 h 141"/>
                <a:gd name="T88" fmla="*/ 60 w 274"/>
                <a:gd name="T89" fmla="*/ 55 h 141"/>
                <a:gd name="T90" fmla="*/ 52 w 274"/>
                <a:gd name="T91" fmla="*/ 49 h 141"/>
                <a:gd name="T92" fmla="*/ 41 w 274"/>
                <a:gd name="T93" fmla="*/ 49 h 141"/>
                <a:gd name="T94" fmla="*/ 38 w 274"/>
                <a:gd name="T95" fmla="*/ 38 h 141"/>
                <a:gd name="T96" fmla="*/ 35 w 274"/>
                <a:gd name="T97" fmla="*/ 45 h 141"/>
                <a:gd name="T98" fmla="*/ 26 w 274"/>
                <a:gd name="T99" fmla="*/ 51 h 141"/>
                <a:gd name="T100" fmla="*/ 15 w 274"/>
                <a:gd name="T101" fmla="*/ 36 h 141"/>
                <a:gd name="T102" fmla="*/ 26 w 274"/>
                <a:gd name="T103" fmla="*/ 31 h 141"/>
                <a:gd name="T104" fmla="*/ 38 w 274"/>
                <a:gd name="T105" fmla="*/ 31 h 141"/>
                <a:gd name="T106" fmla="*/ 40 w 274"/>
                <a:gd name="T107" fmla="*/ 24 h 141"/>
                <a:gd name="T108" fmla="*/ 19 w 274"/>
                <a:gd name="T109" fmla="*/ 26 h 141"/>
                <a:gd name="T110" fmla="*/ 5 w 274"/>
                <a:gd name="T111" fmla="*/ 15 h 141"/>
                <a:gd name="T112" fmla="*/ 3 w 274"/>
                <a:gd name="T113" fmla="*/ 12 h 141"/>
                <a:gd name="T114" fmla="*/ 15 w 274"/>
                <a:gd name="T115" fmla="*/ 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4" h="141">
                  <a:moveTo>
                    <a:pt x="21" y="0"/>
                  </a:moveTo>
                  <a:lnTo>
                    <a:pt x="22" y="0"/>
                  </a:lnTo>
                  <a:lnTo>
                    <a:pt x="26" y="1"/>
                  </a:lnTo>
                  <a:lnTo>
                    <a:pt x="30" y="4"/>
                  </a:lnTo>
                  <a:lnTo>
                    <a:pt x="31" y="4"/>
                  </a:lnTo>
                  <a:lnTo>
                    <a:pt x="35" y="4"/>
                  </a:lnTo>
                  <a:lnTo>
                    <a:pt x="38" y="4"/>
                  </a:lnTo>
                  <a:lnTo>
                    <a:pt x="40" y="4"/>
                  </a:lnTo>
                  <a:lnTo>
                    <a:pt x="41" y="4"/>
                  </a:lnTo>
                  <a:lnTo>
                    <a:pt x="41" y="6"/>
                  </a:lnTo>
                  <a:lnTo>
                    <a:pt x="43" y="6"/>
                  </a:lnTo>
                  <a:lnTo>
                    <a:pt x="43" y="8"/>
                  </a:lnTo>
                  <a:lnTo>
                    <a:pt x="43" y="8"/>
                  </a:lnTo>
                  <a:lnTo>
                    <a:pt x="43" y="10"/>
                  </a:lnTo>
                  <a:lnTo>
                    <a:pt x="43" y="12"/>
                  </a:lnTo>
                  <a:lnTo>
                    <a:pt x="45" y="13"/>
                  </a:lnTo>
                  <a:lnTo>
                    <a:pt x="45" y="13"/>
                  </a:lnTo>
                  <a:lnTo>
                    <a:pt x="45" y="15"/>
                  </a:lnTo>
                  <a:lnTo>
                    <a:pt x="45" y="17"/>
                  </a:lnTo>
                  <a:lnTo>
                    <a:pt x="43" y="17"/>
                  </a:lnTo>
                  <a:lnTo>
                    <a:pt x="43" y="19"/>
                  </a:lnTo>
                  <a:lnTo>
                    <a:pt x="43" y="21"/>
                  </a:lnTo>
                  <a:lnTo>
                    <a:pt x="43" y="23"/>
                  </a:lnTo>
                  <a:lnTo>
                    <a:pt x="43" y="24"/>
                  </a:lnTo>
                  <a:lnTo>
                    <a:pt x="43" y="26"/>
                  </a:lnTo>
                  <a:lnTo>
                    <a:pt x="45" y="28"/>
                  </a:lnTo>
                  <a:lnTo>
                    <a:pt x="47" y="31"/>
                  </a:lnTo>
                  <a:lnTo>
                    <a:pt x="49" y="34"/>
                  </a:lnTo>
                  <a:lnTo>
                    <a:pt x="49" y="32"/>
                  </a:lnTo>
                  <a:lnTo>
                    <a:pt x="49" y="31"/>
                  </a:lnTo>
                  <a:lnTo>
                    <a:pt x="49" y="29"/>
                  </a:lnTo>
                  <a:lnTo>
                    <a:pt x="49" y="29"/>
                  </a:lnTo>
                  <a:lnTo>
                    <a:pt x="50" y="29"/>
                  </a:lnTo>
                  <a:lnTo>
                    <a:pt x="50" y="31"/>
                  </a:lnTo>
                  <a:lnTo>
                    <a:pt x="50" y="32"/>
                  </a:lnTo>
                  <a:lnTo>
                    <a:pt x="52" y="36"/>
                  </a:lnTo>
                  <a:lnTo>
                    <a:pt x="52" y="36"/>
                  </a:lnTo>
                  <a:lnTo>
                    <a:pt x="54" y="34"/>
                  </a:lnTo>
                  <a:lnTo>
                    <a:pt x="54" y="36"/>
                  </a:lnTo>
                  <a:lnTo>
                    <a:pt x="54" y="38"/>
                  </a:lnTo>
                  <a:lnTo>
                    <a:pt x="54" y="40"/>
                  </a:lnTo>
                  <a:lnTo>
                    <a:pt x="54" y="40"/>
                  </a:lnTo>
                  <a:lnTo>
                    <a:pt x="56" y="42"/>
                  </a:lnTo>
                  <a:lnTo>
                    <a:pt x="58" y="42"/>
                  </a:lnTo>
                  <a:lnTo>
                    <a:pt x="60" y="42"/>
                  </a:lnTo>
                  <a:lnTo>
                    <a:pt x="60" y="42"/>
                  </a:lnTo>
                  <a:lnTo>
                    <a:pt x="62" y="42"/>
                  </a:lnTo>
                  <a:lnTo>
                    <a:pt x="62" y="40"/>
                  </a:lnTo>
                  <a:lnTo>
                    <a:pt x="64" y="40"/>
                  </a:lnTo>
                  <a:lnTo>
                    <a:pt x="68" y="36"/>
                  </a:lnTo>
                  <a:lnTo>
                    <a:pt x="68" y="34"/>
                  </a:lnTo>
                  <a:lnTo>
                    <a:pt x="69" y="32"/>
                  </a:lnTo>
                  <a:lnTo>
                    <a:pt x="69" y="32"/>
                  </a:lnTo>
                  <a:lnTo>
                    <a:pt x="73" y="31"/>
                  </a:lnTo>
                  <a:lnTo>
                    <a:pt x="73" y="29"/>
                  </a:lnTo>
                  <a:lnTo>
                    <a:pt x="73" y="29"/>
                  </a:lnTo>
                  <a:lnTo>
                    <a:pt x="75" y="28"/>
                  </a:lnTo>
                  <a:lnTo>
                    <a:pt x="75" y="26"/>
                  </a:lnTo>
                  <a:lnTo>
                    <a:pt x="79" y="26"/>
                  </a:lnTo>
                  <a:lnTo>
                    <a:pt x="82" y="26"/>
                  </a:lnTo>
                  <a:lnTo>
                    <a:pt x="84" y="24"/>
                  </a:lnTo>
                  <a:lnTo>
                    <a:pt x="85" y="23"/>
                  </a:lnTo>
                  <a:lnTo>
                    <a:pt x="85" y="23"/>
                  </a:lnTo>
                  <a:lnTo>
                    <a:pt x="85" y="21"/>
                  </a:lnTo>
                  <a:lnTo>
                    <a:pt x="85" y="21"/>
                  </a:lnTo>
                  <a:lnTo>
                    <a:pt x="85" y="21"/>
                  </a:lnTo>
                  <a:lnTo>
                    <a:pt x="88" y="19"/>
                  </a:lnTo>
                  <a:lnTo>
                    <a:pt x="92" y="17"/>
                  </a:lnTo>
                  <a:lnTo>
                    <a:pt x="94" y="15"/>
                  </a:lnTo>
                  <a:lnTo>
                    <a:pt x="96" y="15"/>
                  </a:lnTo>
                  <a:lnTo>
                    <a:pt x="98" y="17"/>
                  </a:lnTo>
                  <a:lnTo>
                    <a:pt x="99" y="17"/>
                  </a:lnTo>
                  <a:lnTo>
                    <a:pt x="107" y="21"/>
                  </a:lnTo>
                  <a:lnTo>
                    <a:pt x="108" y="21"/>
                  </a:lnTo>
                  <a:lnTo>
                    <a:pt x="108" y="23"/>
                  </a:lnTo>
                  <a:lnTo>
                    <a:pt x="109" y="23"/>
                  </a:lnTo>
                  <a:lnTo>
                    <a:pt x="111" y="23"/>
                  </a:lnTo>
                  <a:lnTo>
                    <a:pt x="113" y="24"/>
                  </a:lnTo>
                  <a:lnTo>
                    <a:pt x="115" y="24"/>
                  </a:lnTo>
                  <a:lnTo>
                    <a:pt x="117" y="26"/>
                  </a:lnTo>
                  <a:lnTo>
                    <a:pt x="122" y="28"/>
                  </a:lnTo>
                  <a:lnTo>
                    <a:pt x="122" y="28"/>
                  </a:lnTo>
                  <a:lnTo>
                    <a:pt x="127" y="28"/>
                  </a:lnTo>
                  <a:lnTo>
                    <a:pt x="127" y="28"/>
                  </a:lnTo>
                  <a:lnTo>
                    <a:pt x="127" y="29"/>
                  </a:lnTo>
                  <a:lnTo>
                    <a:pt x="129" y="29"/>
                  </a:lnTo>
                  <a:lnTo>
                    <a:pt x="133" y="29"/>
                  </a:lnTo>
                  <a:lnTo>
                    <a:pt x="134" y="29"/>
                  </a:lnTo>
                  <a:lnTo>
                    <a:pt x="134" y="29"/>
                  </a:lnTo>
                  <a:lnTo>
                    <a:pt x="134" y="31"/>
                  </a:lnTo>
                  <a:lnTo>
                    <a:pt x="139" y="31"/>
                  </a:lnTo>
                  <a:lnTo>
                    <a:pt x="141" y="31"/>
                  </a:lnTo>
                  <a:lnTo>
                    <a:pt x="148" y="34"/>
                  </a:lnTo>
                  <a:lnTo>
                    <a:pt x="150" y="36"/>
                  </a:lnTo>
                  <a:lnTo>
                    <a:pt x="150" y="36"/>
                  </a:lnTo>
                  <a:lnTo>
                    <a:pt x="152" y="36"/>
                  </a:lnTo>
                  <a:lnTo>
                    <a:pt x="152" y="36"/>
                  </a:lnTo>
                  <a:lnTo>
                    <a:pt x="156" y="38"/>
                  </a:lnTo>
                  <a:lnTo>
                    <a:pt x="160" y="40"/>
                  </a:lnTo>
                  <a:lnTo>
                    <a:pt x="165" y="42"/>
                  </a:lnTo>
                  <a:lnTo>
                    <a:pt x="165" y="42"/>
                  </a:lnTo>
                  <a:lnTo>
                    <a:pt x="167" y="42"/>
                  </a:lnTo>
                  <a:lnTo>
                    <a:pt x="171" y="42"/>
                  </a:lnTo>
                  <a:lnTo>
                    <a:pt x="173" y="43"/>
                  </a:lnTo>
                  <a:lnTo>
                    <a:pt x="176" y="45"/>
                  </a:lnTo>
                  <a:lnTo>
                    <a:pt x="178" y="45"/>
                  </a:lnTo>
                  <a:lnTo>
                    <a:pt x="178" y="47"/>
                  </a:lnTo>
                  <a:lnTo>
                    <a:pt x="180" y="47"/>
                  </a:lnTo>
                  <a:lnTo>
                    <a:pt x="181" y="47"/>
                  </a:lnTo>
                  <a:lnTo>
                    <a:pt x="181" y="49"/>
                  </a:lnTo>
                  <a:lnTo>
                    <a:pt x="183" y="49"/>
                  </a:lnTo>
                  <a:lnTo>
                    <a:pt x="184" y="47"/>
                  </a:lnTo>
                  <a:lnTo>
                    <a:pt x="186" y="47"/>
                  </a:lnTo>
                  <a:lnTo>
                    <a:pt x="186" y="49"/>
                  </a:lnTo>
                  <a:lnTo>
                    <a:pt x="186" y="49"/>
                  </a:lnTo>
                  <a:lnTo>
                    <a:pt x="188" y="49"/>
                  </a:lnTo>
                  <a:lnTo>
                    <a:pt x="188" y="51"/>
                  </a:lnTo>
                  <a:lnTo>
                    <a:pt x="190" y="51"/>
                  </a:lnTo>
                  <a:lnTo>
                    <a:pt x="192" y="52"/>
                  </a:lnTo>
                  <a:lnTo>
                    <a:pt x="194" y="52"/>
                  </a:lnTo>
                  <a:lnTo>
                    <a:pt x="194" y="53"/>
                  </a:lnTo>
                  <a:lnTo>
                    <a:pt x="195" y="55"/>
                  </a:lnTo>
                  <a:lnTo>
                    <a:pt x="197" y="55"/>
                  </a:lnTo>
                  <a:lnTo>
                    <a:pt x="199" y="55"/>
                  </a:lnTo>
                  <a:lnTo>
                    <a:pt x="204" y="61"/>
                  </a:lnTo>
                  <a:lnTo>
                    <a:pt x="204" y="62"/>
                  </a:lnTo>
                  <a:lnTo>
                    <a:pt x="204" y="66"/>
                  </a:lnTo>
                  <a:lnTo>
                    <a:pt x="204" y="70"/>
                  </a:lnTo>
                  <a:lnTo>
                    <a:pt x="205" y="71"/>
                  </a:lnTo>
                  <a:lnTo>
                    <a:pt x="207" y="71"/>
                  </a:lnTo>
                  <a:lnTo>
                    <a:pt x="211" y="71"/>
                  </a:lnTo>
                  <a:lnTo>
                    <a:pt x="213" y="73"/>
                  </a:lnTo>
                  <a:lnTo>
                    <a:pt x="222" y="76"/>
                  </a:lnTo>
                  <a:lnTo>
                    <a:pt x="223" y="76"/>
                  </a:lnTo>
                  <a:lnTo>
                    <a:pt x="225" y="76"/>
                  </a:lnTo>
                  <a:lnTo>
                    <a:pt x="227" y="76"/>
                  </a:lnTo>
                  <a:lnTo>
                    <a:pt x="227" y="76"/>
                  </a:lnTo>
                  <a:lnTo>
                    <a:pt x="229" y="78"/>
                  </a:lnTo>
                  <a:lnTo>
                    <a:pt x="229" y="78"/>
                  </a:lnTo>
                  <a:lnTo>
                    <a:pt x="230" y="80"/>
                  </a:lnTo>
                  <a:lnTo>
                    <a:pt x="232" y="81"/>
                  </a:lnTo>
                  <a:lnTo>
                    <a:pt x="232" y="81"/>
                  </a:lnTo>
                  <a:lnTo>
                    <a:pt x="232" y="81"/>
                  </a:lnTo>
                  <a:lnTo>
                    <a:pt x="233" y="83"/>
                  </a:lnTo>
                  <a:lnTo>
                    <a:pt x="233" y="85"/>
                  </a:lnTo>
                  <a:lnTo>
                    <a:pt x="233" y="87"/>
                  </a:lnTo>
                  <a:lnTo>
                    <a:pt x="232" y="87"/>
                  </a:lnTo>
                  <a:lnTo>
                    <a:pt x="232" y="87"/>
                  </a:lnTo>
                  <a:lnTo>
                    <a:pt x="227" y="89"/>
                  </a:lnTo>
                  <a:lnTo>
                    <a:pt x="223" y="87"/>
                  </a:lnTo>
                  <a:lnTo>
                    <a:pt x="222" y="89"/>
                  </a:lnTo>
                  <a:lnTo>
                    <a:pt x="222" y="90"/>
                  </a:lnTo>
                  <a:lnTo>
                    <a:pt x="222" y="90"/>
                  </a:lnTo>
                  <a:lnTo>
                    <a:pt x="223" y="94"/>
                  </a:lnTo>
                  <a:lnTo>
                    <a:pt x="223" y="98"/>
                  </a:lnTo>
                  <a:lnTo>
                    <a:pt x="225" y="98"/>
                  </a:lnTo>
                  <a:lnTo>
                    <a:pt x="227" y="100"/>
                  </a:lnTo>
                  <a:lnTo>
                    <a:pt x="229" y="100"/>
                  </a:lnTo>
                  <a:lnTo>
                    <a:pt x="229" y="100"/>
                  </a:lnTo>
                  <a:lnTo>
                    <a:pt x="232" y="102"/>
                  </a:lnTo>
                  <a:lnTo>
                    <a:pt x="232" y="104"/>
                  </a:lnTo>
                  <a:lnTo>
                    <a:pt x="233" y="104"/>
                  </a:lnTo>
                  <a:lnTo>
                    <a:pt x="237" y="106"/>
                  </a:lnTo>
                  <a:lnTo>
                    <a:pt x="237" y="108"/>
                  </a:lnTo>
                  <a:lnTo>
                    <a:pt x="239" y="109"/>
                  </a:lnTo>
                  <a:lnTo>
                    <a:pt x="239" y="111"/>
                  </a:lnTo>
                  <a:lnTo>
                    <a:pt x="239" y="113"/>
                  </a:lnTo>
                  <a:lnTo>
                    <a:pt x="239" y="113"/>
                  </a:lnTo>
                  <a:lnTo>
                    <a:pt x="241" y="115"/>
                  </a:lnTo>
                  <a:lnTo>
                    <a:pt x="241" y="115"/>
                  </a:lnTo>
                  <a:lnTo>
                    <a:pt x="242" y="119"/>
                  </a:lnTo>
                  <a:lnTo>
                    <a:pt x="244" y="120"/>
                  </a:lnTo>
                  <a:lnTo>
                    <a:pt x="244" y="120"/>
                  </a:lnTo>
                  <a:lnTo>
                    <a:pt x="246" y="120"/>
                  </a:lnTo>
                  <a:lnTo>
                    <a:pt x="252" y="120"/>
                  </a:lnTo>
                  <a:lnTo>
                    <a:pt x="252" y="119"/>
                  </a:lnTo>
                  <a:lnTo>
                    <a:pt x="252" y="120"/>
                  </a:lnTo>
                  <a:lnTo>
                    <a:pt x="253" y="120"/>
                  </a:lnTo>
                  <a:lnTo>
                    <a:pt x="253" y="122"/>
                  </a:lnTo>
                  <a:lnTo>
                    <a:pt x="253" y="124"/>
                  </a:lnTo>
                  <a:lnTo>
                    <a:pt x="252" y="125"/>
                  </a:lnTo>
                  <a:lnTo>
                    <a:pt x="253" y="125"/>
                  </a:lnTo>
                  <a:lnTo>
                    <a:pt x="254" y="127"/>
                  </a:lnTo>
                  <a:lnTo>
                    <a:pt x="256" y="127"/>
                  </a:lnTo>
                  <a:lnTo>
                    <a:pt x="260" y="127"/>
                  </a:lnTo>
                  <a:lnTo>
                    <a:pt x="261" y="127"/>
                  </a:lnTo>
                  <a:lnTo>
                    <a:pt x="263" y="128"/>
                  </a:lnTo>
                  <a:lnTo>
                    <a:pt x="263" y="128"/>
                  </a:lnTo>
                  <a:lnTo>
                    <a:pt x="263" y="128"/>
                  </a:lnTo>
                  <a:lnTo>
                    <a:pt x="261" y="128"/>
                  </a:lnTo>
                  <a:lnTo>
                    <a:pt x="261" y="128"/>
                  </a:lnTo>
                  <a:lnTo>
                    <a:pt x="260" y="130"/>
                  </a:lnTo>
                  <a:lnTo>
                    <a:pt x="260" y="130"/>
                  </a:lnTo>
                  <a:lnTo>
                    <a:pt x="260" y="132"/>
                  </a:lnTo>
                  <a:lnTo>
                    <a:pt x="261" y="132"/>
                  </a:lnTo>
                  <a:lnTo>
                    <a:pt x="261" y="134"/>
                  </a:lnTo>
                  <a:lnTo>
                    <a:pt x="261" y="134"/>
                  </a:lnTo>
                  <a:lnTo>
                    <a:pt x="263" y="134"/>
                  </a:lnTo>
                  <a:lnTo>
                    <a:pt x="265" y="134"/>
                  </a:lnTo>
                  <a:lnTo>
                    <a:pt x="267" y="136"/>
                  </a:lnTo>
                  <a:lnTo>
                    <a:pt x="269" y="136"/>
                  </a:lnTo>
                  <a:lnTo>
                    <a:pt x="271" y="136"/>
                  </a:lnTo>
                  <a:lnTo>
                    <a:pt x="272" y="136"/>
                  </a:lnTo>
                  <a:lnTo>
                    <a:pt x="274" y="136"/>
                  </a:lnTo>
                  <a:lnTo>
                    <a:pt x="272" y="138"/>
                  </a:lnTo>
                  <a:lnTo>
                    <a:pt x="272" y="138"/>
                  </a:lnTo>
                  <a:lnTo>
                    <a:pt x="269" y="138"/>
                  </a:lnTo>
                  <a:lnTo>
                    <a:pt x="269" y="138"/>
                  </a:lnTo>
                  <a:lnTo>
                    <a:pt x="271" y="139"/>
                  </a:lnTo>
                  <a:lnTo>
                    <a:pt x="272" y="139"/>
                  </a:lnTo>
                  <a:lnTo>
                    <a:pt x="272" y="139"/>
                  </a:lnTo>
                  <a:lnTo>
                    <a:pt x="272" y="141"/>
                  </a:lnTo>
                  <a:lnTo>
                    <a:pt x="271" y="141"/>
                  </a:lnTo>
                  <a:lnTo>
                    <a:pt x="269" y="141"/>
                  </a:lnTo>
                  <a:lnTo>
                    <a:pt x="267" y="141"/>
                  </a:lnTo>
                  <a:lnTo>
                    <a:pt x="265" y="141"/>
                  </a:lnTo>
                  <a:lnTo>
                    <a:pt x="263" y="141"/>
                  </a:lnTo>
                  <a:lnTo>
                    <a:pt x="263" y="139"/>
                  </a:lnTo>
                  <a:lnTo>
                    <a:pt x="261" y="139"/>
                  </a:lnTo>
                  <a:lnTo>
                    <a:pt x="260" y="138"/>
                  </a:lnTo>
                  <a:lnTo>
                    <a:pt x="260" y="138"/>
                  </a:lnTo>
                  <a:lnTo>
                    <a:pt x="258" y="138"/>
                  </a:lnTo>
                  <a:lnTo>
                    <a:pt x="256" y="138"/>
                  </a:lnTo>
                  <a:lnTo>
                    <a:pt x="254" y="138"/>
                  </a:lnTo>
                  <a:lnTo>
                    <a:pt x="248" y="136"/>
                  </a:lnTo>
                  <a:lnTo>
                    <a:pt x="248" y="136"/>
                  </a:lnTo>
                  <a:lnTo>
                    <a:pt x="246" y="136"/>
                  </a:lnTo>
                  <a:lnTo>
                    <a:pt x="244" y="136"/>
                  </a:lnTo>
                  <a:lnTo>
                    <a:pt x="244" y="136"/>
                  </a:lnTo>
                  <a:lnTo>
                    <a:pt x="241" y="136"/>
                  </a:lnTo>
                  <a:lnTo>
                    <a:pt x="241" y="136"/>
                  </a:lnTo>
                  <a:lnTo>
                    <a:pt x="239" y="134"/>
                  </a:lnTo>
                  <a:lnTo>
                    <a:pt x="237" y="134"/>
                  </a:lnTo>
                  <a:lnTo>
                    <a:pt x="237" y="134"/>
                  </a:lnTo>
                  <a:lnTo>
                    <a:pt x="235" y="134"/>
                  </a:lnTo>
                  <a:lnTo>
                    <a:pt x="233" y="134"/>
                  </a:lnTo>
                  <a:lnTo>
                    <a:pt x="232" y="134"/>
                  </a:lnTo>
                  <a:lnTo>
                    <a:pt x="230" y="132"/>
                  </a:lnTo>
                  <a:lnTo>
                    <a:pt x="230" y="132"/>
                  </a:lnTo>
                  <a:lnTo>
                    <a:pt x="229" y="132"/>
                  </a:lnTo>
                  <a:lnTo>
                    <a:pt x="229" y="130"/>
                  </a:lnTo>
                  <a:lnTo>
                    <a:pt x="227" y="128"/>
                  </a:lnTo>
                  <a:lnTo>
                    <a:pt x="225" y="127"/>
                  </a:lnTo>
                  <a:lnTo>
                    <a:pt x="222" y="125"/>
                  </a:lnTo>
                  <a:lnTo>
                    <a:pt x="222" y="124"/>
                  </a:lnTo>
                  <a:lnTo>
                    <a:pt x="220" y="122"/>
                  </a:lnTo>
                  <a:lnTo>
                    <a:pt x="220" y="122"/>
                  </a:lnTo>
                  <a:lnTo>
                    <a:pt x="222" y="120"/>
                  </a:lnTo>
                  <a:lnTo>
                    <a:pt x="220" y="120"/>
                  </a:lnTo>
                  <a:lnTo>
                    <a:pt x="220" y="120"/>
                  </a:lnTo>
                  <a:lnTo>
                    <a:pt x="218" y="120"/>
                  </a:lnTo>
                  <a:lnTo>
                    <a:pt x="216" y="119"/>
                  </a:lnTo>
                  <a:lnTo>
                    <a:pt x="214" y="115"/>
                  </a:lnTo>
                  <a:lnTo>
                    <a:pt x="214" y="115"/>
                  </a:lnTo>
                  <a:lnTo>
                    <a:pt x="211" y="111"/>
                  </a:lnTo>
                  <a:lnTo>
                    <a:pt x="211" y="109"/>
                  </a:lnTo>
                  <a:lnTo>
                    <a:pt x="211" y="108"/>
                  </a:lnTo>
                  <a:lnTo>
                    <a:pt x="209" y="108"/>
                  </a:lnTo>
                  <a:lnTo>
                    <a:pt x="209" y="108"/>
                  </a:lnTo>
                  <a:lnTo>
                    <a:pt x="209" y="106"/>
                  </a:lnTo>
                  <a:lnTo>
                    <a:pt x="207" y="106"/>
                  </a:lnTo>
                  <a:lnTo>
                    <a:pt x="205" y="104"/>
                  </a:lnTo>
                  <a:lnTo>
                    <a:pt x="204" y="104"/>
                  </a:lnTo>
                  <a:lnTo>
                    <a:pt x="204" y="104"/>
                  </a:lnTo>
                  <a:lnTo>
                    <a:pt x="203" y="104"/>
                  </a:lnTo>
                  <a:lnTo>
                    <a:pt x="201" y="104"/>
                  </a:lnTo>
                  <a:lnTo>
                    <a:pt x="197" y="102"/>
                  </a:lnTo>
                  <a:lnTo>
                    <a:pt x="197" y="102"/>
                  </a:lnTo>
                  <a:lnTo>
                    <a:pt x="195" y="102"/>
                  </a:lnTo>
                  <a:lnTo>
                    <a:pt x="194" y="102"/>
                  </a:lnTo>
                  <a:lnTo>
                    <a:pt x="194" y="102"/>
                  </a:lnTo>
                  <a:lnTo>
                    <a:pt x="192" y="100"/>
                  </a:lnTo>
                  <a:lnTo>
                    <a:pt x="192" y="100"/>
                  </a:lnTo>
                  <a:lnTo>
                    <a:pt x="190" y="100"/>
                  </a:lnTo>
                  <a:lnTo>
                    <a:pt x="190" y="100"/>
                  </a:lnTo>
                  <a:lnTo>
                    <a:pt x="188" y="100"/>
                  </a:lnTo>
                  <a:lnTo>
                    <a:pt x="186" y="100"/>
                  </a:lnTo>
                  <a:lnTo>
                    <a:pt x="186" y="100"/>
                  </a:lnTo>
                  <a:lnTo>
                    <a:pt x="186" y="100"/>
                  </a:lnTo>
                  <a:lnTo>
                    <a:pt x="184" y="100"/>
                  </a:lnTo>
                  <a:lnTo>
                    <a:pt x="184" y="100"/>
                  </a:lnTo>
                  <a:lnTo>
                    <a:pt x="184" y="100"/>
                  </a:lnTo>
                  <a:lnTo>
                    <a:pt x="183" y="100"/>
                  </a:lnTo>
                  <a:lnTo>
                    <a:pt x="183" y="102"/>
                  </a:lnTo>
                  <a:lnTo>
                    <a:pt x="181" y="102"/>
                  </a:lnTo>
                  <a:lnTo>
                    <a:pt x="180" y="100"/>
                  </a:lnTo>
                  <a:lnTo>
                    <a:pt x="178" y="100"/>
                  </a:lnTo>
                  <a:lnTo>
                    <a:pt x="178" y="100"/>
                  </a:lnTo>
                  <a:lnTo>
                    <a:pt x="176" y="100"/>
                  </a:lnTo>
                  <a:lnTo>
                    <a:pt x="176" y="100"/>
                  </a:lnTo>
                  <a:lnTo>
                    <a:pt x="175" y="98"/>
                  </a:lnTo>
                  <a:lnTo>
                    <a:pt x="176" y="100"/>
                  </a:lnTo>
                  <a:lnTo>
                    <a:pt x="180" y="104"/>
                  </a:lnTo>
                  <a:lnTo>
                    <a:pt x="178" y="104"/>
                  </a:lnTo>
                  <a:lnTo>
                    <a:pt x="178" y="104"/>
                  </a:lnTo>
                  <a:lnTo>
                    <a:pt x="178" y="106"/>
                  </a:lnTo>
                  <a:lnTo>
                    <a:pt x="178" y="106"/>
                  </a:lnTo>
                  <a:lnTo>
                    <a:pt x="176" y="106"/>
                  </a:lnTo>
                  <a:lnTo>
                    <a:pt x="176" y="104"/>
                  </a:lnTo>
                  <a:lnTo>
                    <a:pt x="175" y="104"/>
                  </a:lnTo>
                  <a:lnTo>
                    <a:pt x="173" y="104"/>
                  </a:lnTo>
                  <a:lnTo>
                    <a:pt x="175" y="106"/>
                  </a:lnTo>
                  <a:lnTo>
                    <a:pt x="175" y="106"/>
                  </a:lnTo>
                  <a:lnTo>
                    <a:pt x="175" y="108"/>
                  </a:lnTo>
                  <a:lnTo>
                    <a:pt x="173" y="108"/>
                  </a:lnTo>
                  <a:lnTo>
                    <a:pt x="171" y="109"/>
                  </a:lnTo>
                  <a:lnTo>
                    <a:pt x="167" y="109"/>
                  </a:lnTo>
                  <a:lnTo>
                    <a:pt x="165" y="109"/>
                  </a:lnTo>
                  <a:lnTo>
                    <a:pt x="164" y="109"/>
                  </a:lnTo>
                  <a:lnTo>
                    <a:pt x="162" y="109"/>
                  </a:lnTo>
                  <a:lnTo>
                    <a:pt x="160" y="109"/>
                  </a:lnTo>
                  <a:lnTo>
                    <a:pt x="160" y="109"/>
                  </a:lnTo>
                  <a:lnTo>
                    <a:pt x="158" y="109"/>
                  </a:lnTo>
                  <a:lnTo>
                    <a:pt x="158" y="108"/>
                  </a:lnTo>
                  <a:lnTo>
                    <a:pt x="157" y="108"/>
                  </a:lnTo>
                  <a:lnTo>
                    <a:pt x="157" y="108"/>
                  </a:lnTo>
                  <a:lnTo>
                    <a:pt x="157" y="108"/>
                  </a:lnTo>
                  <a:lnTo>
                    <a:pt x="156" y="108"/>
                  </a:lnTo>
                  <a:lnTo>
                    <a:pt x="157" y="108"/>
                  </a:lnTo>
                  <a:lnTo>
                    <a:pt x="157" y="108"/>
                  </a:lnTo>
                  <a:lnTo>
                    <a:pt x="157" y="109"/>
                  </a:lnTo>
                  <a:lnTo>
                    <a:pt x="158" y="109"/>
                  </a:lnTo>
                  <a:lnTo>
                    <a:pt x="160" y="109"/>
                  </a:lnTo>
                  <a:lnTo>
                    <a:pt x="164" y="109"/>
                  </a:lnTo>
                  <a:lnTo>
                    <a:pt x="165" y="111"/>
                  </a:lnTo>
                  <a:lnTo>
                    <a:pt x="167" y="111"/>
                  </a:lnTo>
                  <a:lnTo>
                    <a:pt x="167" y="111"/>
                  </a:lnTo>
                  <a:lnTo>
                    <a:pt x="169" y="113"/>
                  </a:lnTo>
                  <a:lnTo>
                    <a:pt x="171" y="115"/>
                  </a:lnTo>
                  <a:lnTo>
                    <a:pt x="171" y="115"/>
                  </a:lnTo>
                  <a:lnTo>
                    <a:pt x="171" y="117"/>
                  </a:lnTo>
                  <a:lnTo>
                    <a:pt x="171" y="119"/>
                  </a:lnTo>
                  <a:lnTo>
                    <a:pt x="171" y="119"/>
                  </a:lnTo>
                  <a:lnTo>
                    <a:pt x="169" y="120"/>
                  </a:lnTo>
                  <a:lnTo>
                    <a:pt x="167" y="120"/>
                  </a:lnTo>
                  <a:lnTo>
                    <a:pt x="164" y="122"/>
                  </a:lnTo>
                  <a:lnTo>
                    <a:pt x="160" y="124"/>
                  </a:lnTo>
                  <a:lnTo>
                    <a:pt x="160" y="124"/>
                  </a:lnTo>
                  <a:lnTo>
                    <a:pt x="158" y="122"/>
                  </a:lnTo>
                  <a:lnTo>
                    <a:pt x="158" y="122"/>
                  </a:lnTo>
                  <a:lnTo>
                    <a:pt x="157" y="122"/>
                  </a:lnTo>
                  <a:lnTo>
                    <a:pt x="156" y="122"/>
                  </a:lnTo>
                  <a:lnTo>
                    <a:pt x="152" y="122"/>
                  </a:lnTo>
                  <a:lnTo>
                    <a:pt x="148" y="122"/>
                  </a:lnTo>
                  <a:lnTo>
                    <a:pt x="146" y="122"/>
                  </a:lnTo>
                  <a:lnTo>
                    <a:pt x="146" y="122"/>
                  </a:lnTo>
                  <a:lnTo>
                    <a:pt x="145" y="122"/>
                  </a:lnTo>
                  <a:lnTo>
                    <a:pt x="143" y="122"/>
                  </a:lnTo>
                  <a:lnTo>
                    <a:pt x="141" y="122"/>
                  </a:lnTo>
                  <a:lnTo>
                    <a:pt x="139" y="122"/>
                  </a:lnTo>
                  <a:lnTo>
                    <a:pt x="137" y="120"/>
                  </a:lnTo>
                  <a:lnTo>
                    <a:pt x="136" y="119"/>
                  </a:lnTo>
                  <a:lnTo>
                    <a:pt x="134" y="117"/>
                  </a:lnTo>
                  <a:lnTo>
                    <a:pt x="133" y="115"/>
                  </a:lnTo>
                  <a:lnTo>
                    <a:pt x="131" y="113"/>
                  </a:lnTo>
                  <a:lnTo>
                    <a:pt x="126" y="109"/>
                  </a:lnTo>
                  <a:lnTo>
                    <a:pt x="126" y="108"/>
                  </a:lnTo>
                  <a:lnTo>
                    <a:pt x="124" y="108"/>
                  </a:lnTo>
                  <a:lnTo>
                    <a:pt x="124" y="108"/>
                  </a:lnTo>
                  <a:lnTo>
                    <a:pt x="126" y="106"/>
                  </a:lnTo>
                  <a:lnTo>
                    <a:pt x="126" y="104"/>
                  </a:lnTo>
                  <a:lnTo>
                    <a:pt x="126" y="106"/>
                  </a:lnTo>
                  <a:lnTo>
                    <a:pt x="124" y="106"/>
                  </a:lnTo>
                  <a:lnTo>
                    <a:pt x="122" y="106"/>
                  </a:lnTo>
                  <a:lnTo>
                    <a:pt x="120" y="106"/>
                  </a:lnTo>
                  <a:lnTo>
                    <a:pt x="118" y="108"/>
                  </a:lnTo>
                  <a:lnTo>
                    <a:pt x="117" y="108"/>
                  </a:lnTo>
                  <a:lnTo>
                    <a:pt x="115" y="108"/>
                  </a:lnTo>
                  <a:lnTo>
                    <a:pt x="115" y="106"/>
                  </a:lnTo>
                  <a:lnTo>
                    <a:pt x="115" y="106"/>
                  </a:lnTo>
                  <a:lnTo>
                    <a:pt x="115" y="104"/>
                  </a:lnTo>
                  <a:lnTo>
                    <a:pt x="113" y="106"/>
                  </a:lnTo>
                  <a:lnTo>
                    <a:pt x="111" y="108"/>
                  </a:lnTo>
                  <a:lnTo>
                    <a:pt x="109" y="109"/>
                  </a:lnTo>
                  <a:lnTo>
                    <a:pt x="109" y="108"/>
                  </a:lnTo>
                  <a:lnTo>
                    <a:pt x="109" y="108"/>
                  </a:lnTo>
                  <a:lnTo>
                    <a:pt x="108" y="108"/>
                  </a:lnTo>
                  <a:lnTo>
                    <a:pt x="109" y="106"/>
                  </a:lnTo>
                  <a:lnTo>
                    <a:pt x="109" y="106"/>
                  </a:lnTo>
                  <a:lnTo>
                    <a:pt x="109" y="104"/>
                  </a:lnTo>
                  <a:lnTo>
                    <a:pt x="111" y="102"/>
                  </a:lnTo>
                  <a:lnTo>
                    <a:pt x="111" y="100"/>
                  </a:lnTo>
                  <a:lnTo>
                    <a:pt x="111" y="100"/>
                  </a:lnTo>
                  <a:lnTo>
                    <a:pt x="111" y="100"/>
                  </a:lnTo>
                  <a:lnTo>
                    <a:pt x="111" y="100"/>
                  </a:lnTo>
                  <a:lnTo>
                    <a:pt x="109" y="100"/>
                  </a:lnTo>
                  <a:lnTo>
                    <a:pt x="109" y="98"/>
                  </a:lnTo>
                  <a:lnTo>
                    <a:pt x="109" y="98"/>
                  </a:lnTo>
                  <a:lnTo>
                    <a:pt x="108" y="96"/>
                  </a:lnTo>
                  <a:lnTo>
                    <a:pt x="108" y="96"/>
                  </a:lnTo>
                  <a:lnTo>
                    <a:pt x="108" y="96"/>
                  </a:lnTo>
                  <a:lnTo>
                    <a:pt x="108" y="94"/>
                  </a:lnTo>
                  <a:lnTo>
                    <a:pt x="109" y="94"/>
                  </a:lnTo>
                  <a:lnTo>
                    <a:pt x="109" y="94"/>
                  </a:lnTo>
                  <a:lnTo>
                    <a:pt x="111" y="94"/>
                  </a:lnTo>
                  <a:lnTo>
                    <a:pt x="111" y="94"/>
                  </a:lnTo>
                  <a:lnTo>
                    <a:pt x="113" y="94"/>
                  </a:lnTo>
                  <a:lnTo>
                    <a:pt x="111" y="94"/>
                  </a:lnTo>
                  <a:lnTo>
                    <a:pt x="111" y="94"/>
                  </a:lnTo>
                  <a:lnTo>
                    <a:pt x="108" y="94"/>
                  </a:lnTo>
                  <a:lnTo>
                    <a:pt x="107" y="92"/>
                  </a:lnTo>
                  <a:lnTo>
                    <a:pt x="105" y="90"/>
                  </a:lnTo>
                  <a:lnTo>
                    <a:pt x="105" y="90"/>
                  </a:lnTo>
                  <a:lnTo>
                    <a:pt x="107" y="90"/>
                  </a:lnTo>
                  <a:lnTo>
                    <a:pt x="109" y="89"/>
                  </a:lnTo>
                  <a:lnTo>
                    <a:pt x="108" y="89"/>
                  </a:lnTo>
                  <a:lnTo>
                    <a:pt x="107" y="87"/>
                  </a:lnTo>
                  <a:lnTo>
                    <a:pt x="107" y="87"/>
                  </a:lnTo>
                  <a:lnTo>
                    <a:pt x="107" y="85"/>
                  </a:lnTo>
                  <a:lnTo>
                    <a:pt x="105" y="83"/>
                  </a:lnTo>
                  <a:lnTo>
                    <a:pt x="103" y="81"/>
                  </a:lnTo>
                  <a:lnTo>
                    <a:pt x="103" y="80"/>
                  </a:lnTo>
                  <a:lnTo>
                    <a:pt x="101" y="76"/>
                  </a:lnTo>
                  <a:lnTo>
                    <a:pt x="101" y="76"/>
                  </a:lnTo>
                  <a:lnTo>
                    <a:pt x="103" y="75"/>
                  </a:lnTo>
                  <a:lnTo>
                    <a:pt x="101" y="75"/>
                  </a:lnTo>
                  <a:lnTo>
                    <a:pt x="99" y="75"/>
                  </a:lnTo>
                  <a:lnTo>
                    <a:pt x="101" y="75"/>
                  </a:lnTo>
                  <a:lnTo>
                    <a:pt x="101" y="73"/>
                  </a:lnTo>
                  <a:lnTo>
                    <a:pt x="101" y="73"/>
                  </a:lnTo>
                  <a:lnTo>
                    <a:pt x="99" y="73"/>
                  </a:lnTo>
                  <a:lnTo>
                    <a:pt x="99" y="73"/>
                  </a:lnTo>
                  <a:lnTo>
                    <a:pt x="98" y="73"/>
                  </a:lnTo>
                  <a:lnTo>
                    <a:pt x="98" y="73"/>
                  </a:lnTo>
                  <a:lnTo>
                    <a:pt x="98" y="73"/>
                  </a:lnTo>
                  <a:lnTo>
                    <a:pt x="98" y="71"/>
                  </a:lnTo>
                  <a:lnTo>
                    <a:pt x="98" y="71"/>
                  </a:lnTo>
                  <a:lnTo>
                    <a:pt x="98" y="70"/>
                  </a:lnTo>
                  <a:lnTo>
                    <a:pt x="96" y="70"/>
                  </a:lnTo>
                  <a:lnTo>
                    <a:pt x="96" y="70"/>
                  </a:lnTo>
                  <a:lnTo>
                    <a:pt x="94" y="70"/>
                  </a:lnTo>
                  <a:lnTo>
                    <a:pt x="94" y="68"/>
                  </a:lnTo>
                  <a:lnTo>
                    <a:pt x="94" y="68"/>
                  </a:lnTo>
                  <a:lnTo>
                    <a:pt x="87" y="64"/>
                  </a:lnTo>
                  <a:lnTo>
                    <a:pt x="87" y="62"/>
                  </a:lnTo>
                  <a:lnTo>
                    <a:pt x="87" y="64"/>
                  </a:lnTo>
                  <a:lnTo>
                    <a:pt x="85" y="64"/>
                  </a:lnTo>
                  <a:lnTo>
                    <a:pt x="85" y="62"/>
                  </a:lnTo>
                  <a:lnTo>
                    <a:pt x="84" y="62"/>
                  </a:lnTo>
                  <a:lnTo>
                    <a:pt x="84" y="62"/>
                  </a:lnTo>
                  <a:lnTo>
                    <a:pt x="84" y="62"/>
                  </a:lnTo>
                  <a:lnTo>
                    <a:pt x="82" y="62"/>
                  </a:lnTo>
                  <a:lnTo>
                    <a:pt x="82" y="62"/>
                  </a:lnTo>
                  <a:lnTo>
                    <a:pt x="79" y="61"/>
                  </a:lnTo>
                  <a:lnTo>
                    <a:pt x="75" y="59"/>
                  </a:lnTo>
                  <a:lnTo>
                    <a:pt x="73" y="59"/>
                  </a:lnTo>
                  <a:lnTo>
                    <a:pt x="71" y="59"/>
                  </a:lnTo>
                  <a:lnTo>
                    <a:pt x="69" y="57"/>
                  </a:lnTo>
                  <a:lnTo>
                    <a:pt x="66" y="57"/>
                  </a:lnTo>
                  <a:lnTo>
                    <a:pt x="60" y="55"/>
                  </a:lnTo>
                  <a:lnTo>
                    <a:pt x="60" y="55"/>
                  </a:lnTo>
                  <a:lnTo>
                    <a:pt x="60" y="57"/>
                  </a:lnTo>
                  <a:lnTo>
                    <a:pt x="58" y="57"/>
                  </a:lnTo>
                  <a:lnTo>
                    <a:pt x="52" y="53"/>
                  </a:lnTo>
                  <a:lnTo>
                    <a:pt x="50" y="52"/>
                  </a:lnTo>
                  <a:lnTo>
                    <a:pt x="50" y="51"/>
                  </a:lnTo>
                  <a:lnTo>
                    <a:pt x="52" y="51"/>
                  </a:lnTo>
                  <a:lnTo>
                    <a:pt x="54" y="49"/>
                  </a:lnTo>
                  <a:lnTo>
                    <a:pt x="52" y="49"/>
                  </a:lnTo>
                  <a:lnTo>
                    <a:pt x="52" y="49"/>
                  </a:lnTo>
                  <a:lnTo>
                    <a:pt x="50" y="51"/>
                  </a:lnTo>
                  <a:lnTo>
                    <a:pt x="49" y="51"/>
                  </a:lnTo>
                  <a:lnTo>
                    <a:pt x="49" y="51"/>
                  </a:lnTo>
                  <a:lnTo>
                    <a:pt x="47" y="49"/>
                  </a:lnTo>
                  <a:lnTo>
                    <a:pt x="45" y="51"/>
                  </a:lnTo>
                  <a:lnTo>
                    <a:pt x="45" y="49"/>
                  </a:lnTo>
                  <a:lnTo>
                    <a:pt x="43" y="49"/>
                  </a:lnTo>
                  <a:lnTo>
                    <a:pt x="43" y="47"/>
                  </a:lnTo>
                  <a:lnTo>
                    <a:pt x="43" y="47"/>
                  </a:lnTo>
                  <a:lnTo>
                    <a:pt x="41" y="49"/>
                  </a:lnTo>
                  <a:lnTo>
                    <a:pt x="41" y="49"/>
                  </a:lnTo>
                  <a:lnTo>
                    <a:pt x="40" y="47"/>
                  </a:lnTo>
                  <a:lnTo>
                    <a:pt x="40" y="47"/>
                  </a:lnTo>
                  <a:lnTo>
                    <a:pt x="40" y="45"/>
                  </a:lnTo>
                  <a:lnTo>
                    <a:pt x="38" y="45"/>
                  </a:lnTo>
                  <a:lnTo>
                    <a:pt x="38" y="45"/>
                  </a:lnTo>
                  <a:lnTo>
                    <a:pt x="36" y="43"/>
                  </a:lnTo>
                  <a:lnTo>
                    <a:pt x="36" y="42"/>
                  </a:lnTo>
                  <a:lnTo>
                    <a:pt x="38" y="40"/>
                  </a:lnTo>
                  <a:lnTo>
                    <a:pt x="38" y="38"/>
                  </a:lnTo>
                  <a:lnTo>
                    <a:pt x="40" y="38"/>
                  </a:lnTo>
                  <a:lnTo>
                    <a:pt x="38" y="36"/>
                  </a:lnTo>
                  <a:lnTo>
                    <a:pt x="38" y="38"/>
                  </a:lnTo>
                  <a:lnTo>
                    <a:pt x="36" y="38"/>
                  </a:lnTo>
                  <a:lnTo>
                    <a:pt x="36" y="40"/>
                  </a:lnTo>
                  <a:lnTo>
                    <a:pt x="36" y="42"/>
                  </a:lnTo>
                  <a:lnTo>
                    <a:pt x="36" y="42"/>
                  </a:lnTo>
                  <a:lnTo>
                    <a:pt x="35" y="42"/>
                  </a:lnTo>
                  <a:lnTo>
                    <a:pt x="35" y="43"/>
                  </a:lnTo>
                  <a:lnTo>
                    <a:pt x="35" y="45"/>
                  </a:lnTo>
                  <a:lnTo>
                    <a:pt x="33" y="47"/>
                  </a:lnTo>
                  <a:lnTo>
                    <a:pt x="33" y="47"/>
                  </a:lnTo>
                  <a:lnTo>
                    <a:pt x="33" y="49"/>
                  </a:lnTo>
                  <a:lnTo>
                    <a:pt x="33" y="49"/>
                  </a:lnTo>
                  <a:lnTo>
                    <a:pt x="31" y="51"/>
                  </a:lnTo>
                  <a:lnTo>
                    <a:pt x="31" y="52"/>
                  </a:lnTo>
                  <a:lnTo>
                    <a:pt x="30" y="52"/>
                  </a:lnTo>
                  <a:lnTo>
                    <a:pt x="28" y="52"/>
                  </a:lnTo>
                  <a:lnTo>
                    <a:pt x="26" y="51"/>
                  </a:lnTo>
                  <a:lnTo>
                    <a:pt x="26" y="51"/>
                  </a:lnTo>
                  <a:lnTo>
                    <a:pt x="26" y="51"/>
                  </a:lnTo>
                  <a:lnTo>
                    <a:pt x="24" y="49"/>
                  </a:lnTo>
                  <a:lnTo>
                    <a:pt x="24" y="47"/>
                  </a:lnTo>
                  <a:lnTo>
                    <a:pt x="26" y="43"/>
                  </a:lnTo>
                  <a:lnTo>
                    <a:pt x="26" y="42"/>
                  </a:lnTo>
                  <a:lnTo>
                    <a:pt x="24" y="40"/>
                  </a:lnTo>
                  <a:lnTo>
                    <a:pt x="22" y="38"/>
                  </a:lnTo>
                  <a:lnTo>
                    <a:pt x="19" y="36"/>
                  </a:lnTo>
                  <a:lnTo>
                    <a:pt x="17" y="36"/>
                  </a:lnTo>
                  <a:lnTo>
                    <a:pt x="15" y="36"/>
                  </a:lnTo>
                  <a:lnTo>
                    <a:pt x="15" y="34"/>
                  </a:lnTo>
                  <a:lnTo>
                    <a:pt x="13" y="34"/>
                  </a:lnTo>
                  <a:lnTo>
                    <a:pt x="13" y="32"/>
                  </a:lnTo>
                  <a:lnTo>
                    <a:pt x="15" y="32"/>
                  </a:lnTo>
                  <a:lnTo>
                    <a:pt x="17" y="32"/>
                  </a:lnTo>
                  <a:lnTo>
                    <a:pt x="19" y="32"/>
                  </a:lnTo>
                  <a:lnTo>
                    <a:pt x="22" y="32"/>
                  </a:lnTo>
                  <a:lnTo>
                    <a:pt x="22" y="32"/>
                  </a:lnTo>
                  <a:lnTo>
                    <a:pt x="24" y="32"/>
                  </a:lnTo>
                  <a:lnTo>
                    <a:pt x="26" y="31"/>
                  </a:lnTo>
                  <a:lnTo>
                    <a:pt x="28" y="29"/>
                  </a:lnTo>
                  <a:lnTo>
                    <a:pt x="30" y="29"/>
                  </a:lnTo>
                  <a:lnTo>
                    <a:pt x="31" y="29"/>
                  </a:lnTo>
                  <a:lnTo>
                    <a:pt x="31" y="29"/>
                  </a:lnTo>
                  <a:lnTo>
                    <a:pt x="33" y="29"/>
                  </a:lnTo>
                  <a:lnTo>
                    <a:pt x="35" y="31"/>
                  </a:lnTo>
                  <a:lnTo>
                    <a:pt x="36" y="31"/>
                  </a:lnTo>
                  <a:lnTo>
                    <a:pt x="36" y="31"/>
                  </a:lnTo>
                  <a:lnTo>
                    <a:pt x="38" y="31"/>
                  </a:lnTo>
                  <a:lnTo>
                    <a:pt x="38" y="31"/>
                  </a:lnTo>
                  <a:lnTo>
                    <a:pt x="38" y="29"/>
                  </a:lnTo>
                  <a:lnTo>
                    <a:pt x="40" y="29"/>
                  </a:lnTo>
                  <a:lnTo>
                    <a:pt x="40" y="29"/>
                  </a:lnTo>
                  <a:lnTo>
                    <a:pt x="40" y="28"/>
                  </a:lnTo>
                  <a:lnTo>
                    <a:pt x="40" y="28"/>
                  </a:lnTo>
                  <a:lnTo>
                    <a:pt x="38" y="28"/>
                  </a:lnTo>
                  <a:lnTo>
                    <a:pt x="40" y="26"/>
                  </a:lnTo>
                  <a:lnTo>
                    <a:pt x="40" y="26"/>
                  </a:lnTo>
                  <a:lnTo>
                    <a:pt x="40" y="24"/>
                  </a:lnTo>
                  <a:lnTo>
                    <a:pt x="40" y="24"/>
                  </a:lnTo>
                  <a:lnTo>
                    <a:pt x="38" y="26"/>
                  </a:lnTo>
                  <a:lnTo>
                    <a:pt x="35" y="26"/>
                  </a:lnTo>
                  <a:lnTo>
                    <a:pt x="33" y="26"/>
                  </a:lnTo>
                  <a:lnTo>
                    <a:pt x="31" y="26"/>
                  </a:lnTo>
                  <a:lnTo>
                    <a:pt x="28" y="26"/>
                  </a:lnTo>
                  <a:lnTo>
                    <a:pt x="26" y="26"/>
                  </a:lnTo>
                  <a:lnTo>
                    <a:pt x="22" y="26"/>
                  </a:lnTo>
                  <a:lnTo>
                    <a:pt x="21" y="26"/>
                  </a:lnTo>
                  <a:lnTo>
                    <a:pt x="19" y="26"/>
                  </a:lnTo>
                  <a:lnTo>
                    <a:pt x="19" y="26"/>
                  </a:lnTo>
                  <a:lnTo>
                    <a:pt x="17" y="26"/>
                  </a:lnTo>
                  <a:lnTo>
                    <a:pt x="15" y="24"/>
                  </a:lnTo>
                  <a:lnTo>
                    <a:pt x="15" y="24"/>
                  </a:lnTo>
                  <a:lnTo>
                    <a:pt x="13" y="23"/>
                  </a:lnTo>
                  <a:lnTo>
                    <a:pt x="13" y="23"/>
                  </a:lnTo>
                  <a:lnTo>
                    <a:pt x="13" y="19"/>
                  </a:lnTo>
                  <a:lnTo>
                    <a:pt x="13" y="17"/>
                  </a:lnTo>
                  <a:lnTo>
                    <a:pt x="12" y="17"/>
                  </a:lnTo>
                  <a:lnTo>
                    <a:pt x="11" y="17"/>
                  </a:lnTo>
                  <a:lnTo>
                    <a:pt x="5" y="15"/>
                  </a:lnTo>
                  <a:lnTo>
                    <a:pt x="3" y="15"/>
                  </a:lnTo>
                  <a:lnTo>
                    <a:pt x="3" y="15"/>
                  </a:lnTo>
                  <a:lnTo>
                    <a:pt x="2" y="15"/>
                  </a:lnTo>
                  <a:lnTo>
                    <a:pt x="2" y="15"/>
                  </a:lnTo>
                  <a:lnTo>
                    <a:pt x="0" y="15"/>
                  </a:lnTo>
                  <a:lnTo>
                    <a:pt x="0" y="13"/>
                  </a:lnTo>
                  <a:lnTo>
                    <a:pt x="2" y="13"/>
                  </a:lnTo>
                  <a:lnTo>
                    <a:pt x="2" y="12"/>
                  </a:lnTo>
                  <a:lnTo>
                    <a:pt x="2" y="12"/>
                  </a:lnTo>
                  <a:lnTo>
                    <a:pt x="3" y="12"/>
                  </a:lnTo>
                  <a:lnTo>
                    <a:pt x="3" y="8"/>
                  </a:lnTo>
                  <a:lnTo>
                    <a:pt x="3" y="8"/>
                  </a:lnTo>
                  <a:lnTo>
                    <a:pt x="3" y="8"/>
                  </a:lnTo>
                  <a:lnTo>
                    <a:pt x="3" y="6"/>
                  </a:lnTo>
                  <a:lnTo>
                    <a:pt x="5" y="6"/>
                  </a:lnTo>
                  <a:lnTo>
                    <a:pt x="7" y="6"/>
                  </a:lnTo>
                  <a:lnTo>
                    <a:pt x="12" y="4"/>
                  </a:lnTo>
                  <a:lnTo>
                    <a:pt x="12" y="4"/>
                  </a:lnTo>
                  <a:lnTo>
                    <a:pt x="13" y="4"/>
                  </a:lnTo>
                  <a:lnTo>
                    <a:pt x="15" y="4"/>
                  </a:lnTo>
                  <a:lnTo>
                    <a:pt x="15" y="1"/>
                  </a:lnTo>
                  <a:lnTo>
                    <a:pt x="15" y="1"/>
                  </a:lnTo>
                  <a:lnTo>
                    <a:pt x="19" y="0"/>
                  </a:lnTo>
                  <a:lnTo>
                    <a:pt x="21"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10" name="Freeform 10651"/>
            <p:cNvSpPr>
              <a:spLocks/>
            </p:cNvSpPr>
            <p:nvPr/>
          </p:nvSpPr>
          <p:spPr bwMode="auto">
            <a:xfrm>
              <a:off x="5881189" y="3229066"/>
              <a:ext cx="179784" cy="188119"/>
            </a:xfrm>
            <a:custGeom>
              <a:avLst/>
              <a:gdLst>
                <a:gd name="T0" fmla="*/ 9 w 151"/>
                <a:gd name="T1" fmla="*/ 1 h 158"/>
                <a:gd name="T2" fmla="*/ 19 w 151"/>
                <a:gd name="T3" fmla="*/ 7 h 158"/>
                <a:gd name="T4" fmla="*/ 30 w 151"/>
                <a:gd name="T5" fmla="*/ 5 h 158"/>
                <a:gd name="T6" fmla="*/ 37 w 151"/>
                <a:gd name="T7" fmla="*/ 10 h 158"/>
                <a:gd name="T8" fmla="*/ 42 w 151"/>
                <a:gd name="T9" fmla="*/ 19 h 158"/>
                <a:gd name="T10" fmla="*/ 48 w 151"/>
                <a:gd name="T11" fmla="*/ 25 h 158"/>
                <a:gd name="T12" fmla="*/ 60 w 151"/>
                <a:gd name="T13" fmla="*/ 33 h 158"/>
                <a:gd name="T14" fmla="*/ 68 w 151"/>
                <a:gd name="T15" fmla="*/ 42 h 158"/>
                <a:gd name="T16" fmla="*/ 74 w 151"/>
                <a:gd name="T17" fmla="*/ 48 h 158"/>
                <a:gd name="T18" fmla="*/ 79 w 151"/>
                <a:gd name="T19" fmla="*/ 48 h 158"/>
                <a:gd name="T20" fmla="*/ 79 w 151"/>
                <a:gd name="T21" fmla="*/ 48 h 158"/>
                <a:gd name="T22" fmla="*/ 85 w 151"/>
                <a:gd name="T23" fmla="*/ 54 h 158"/>
                <a:gd name="T24" fmla="*/ 94 w 151"/>
                <a:gd name="T25" fmla="*/ 57 h 158"/>
                <a:gd name="T26" fmla="*/ 97 w 151"/>
                <a:gd name="T27" fmla="*/ 65 h 158"/>
                <a:gd name="T28" fmla="*/ 107 w 151"/>
                <a:gd name="T29" fmla="*/ 67 h 158"/>
                <a:gd name="T30" fmla="*/ 102 w 151"/>
                <a:gd name="T31" fmla="*/ 75 h 158"/>
                <a:gd name="T32" fmla="*/ 112 w 151"/>
                <a:gd name="T33" fmla="*/ 72 h 158"/>
                <a:gd name="T34" fmla="*/ 117 w 151"/>
                <a:gd name="T35" fmla="*/ 73 h 158"/>
                <a:gd name="T36" fmla="*/ 114 w 151"/>
                <a:gd name="T37" fmla="*/ 80 h 158"/>
                <a:gd name="T38" fmla="*/ 114 w 151"/>
                <a:gd name="T39" fmla="*/ 84 h 158"/>
                <a:gd name="T40" fmla="*/ 117 w 151"/>
                <a:gd name="T41" fmla="*/ 90 h 158"/>
                <a:gd name="T42" fmla="*/ 126 w 151"/>
                <a:gd name="T43" fmla="*/ 92 h 158"/>
                <a:gd name="T44" fmla="*/ 128 w 151"/>
                <a:gd name="T45" fmla="*/ 101 h 158"/>
                <a:gd name="T46" fmla="*/ 133 w 151"/>
                <a:gd name="T47" fmla="*/ 106 h 158"/>
                <a:gd name="T48" fmla="*/ 130 w 151"/>
                <a:gd name="T49" fmla="*/ 112 h 158"/>
                <a:gd name="T50" fmla="*/ 133 w 151"/>
                <a:gd name="T51" fmla="*/ 112 h 158"/>
                <a:gd name="T52" fmla="*/ 140 w 151"/>
                <a:gd name="T53" fmla="*/ 110 h 158"/>
                <a:gd name="T54" fmla="*/ 151 w 151"/>
                <a:gd name="T55" fmla="*/ 120 h 158"/>
                <a:gd name="T56" fmla="*/ 147 w 151"/>
                <a:gd name="T57" fmla="*/ 127 h 158"/>
                <a:gd name="T58" fmla="*/ 147 w 151"/>
                <a:gd name="T59" fmla="*/ 134 h 158"/>
                <a:gd name="T60" fmla="*/ 147 w 151"/>
                <a:gd name="T61" fmla="*/ 146 h 158"/>
                <a:gd name="T62" fmla="*/ 144 w 151"/>
                <a:gd name="T63" fmla="*/ 157 h 158"/>
                <a:gd name="T64" fmla="*/ 140 w 151"/>
                <a:gd name="T65" fmla="*/ 153 h 158"/>
                <a:gd name="T66" fmla="*/ 130 w 151"/>
                <a:gd name="T67" fmla="*/ 153 h 158"/>
                <a:gd name="T68" fmla="*/ 130 w 151"/>
                <a:gd name="T69" fmla="*/ 158 h 158"/>
                <a:gd name="T70" fmla="*/ 124 w 151"/>
                <a:gd name="T71" fmla="*/ 153 h 158"/>
                <a:gd name="T72" fmla="*/ 112 w 151"/>
                <a:gd name="T73" fmla="*/ 143 h 158"/>
                <a:gd name="T74" fmla="*/ 98 w 151"/>
                <a:gd name="T75" fmla="*/ 133 h 158"/>
                <a:gd name="T76" fmla="*/ 87 w 151"/>
                <a:gd name="T77" fmla="*/ 120 h 158"/>
                <a:gd name="T78" fmla="*/ 81 w 151"/>
                <a:gd name="T79" fmla="*/ 113 h 158"/>
                <a:gd name="T80" fmla="*/ 73 w 151"/>
                <a:gd name="T81" fmla="*/ 95 h 158"/>
                <a:gd name="T82" fmla="*/ 66 w 151"/>
                <a:gd name="T83" fmla="*/ 84 h 158"/>
                <a:gd name="T84" fmla="*/ 60 w 151"/>
                <a:gd name="T85" fmla="*/ 76 h 158"/>
                <a:gd name="T86" fmla="*/ 53 w 151"/>
                <a:gd name="T87" fmla="*/ 67 h 158"/>
                <a:gd name="T88" fmla="*/ 45 w 151"/>
                <a:gd name="T89" fmla="*/ 52 h 158"/>
                <a:gd name="T90" fmla="*/ 34 w 151"/>
                <a:gd name="T91" fmla="*/ 46 h 158"/>
                <a:gd name="T92" fmla="*/ 30 w 151"/>
                <a:gd name="T93" fmla="*/ 37 h 158"/>
                <a:gd name="T94" fmla="*/ 23 w 151"/>
                <a:gd name="T95" fmla="*/ 28 h 158"/>
                <a:gd name="T96" fmla="*/ 14 w 151"/>
                <a:gd name="T97" fmla="*/ 23 h 158"/>
                <a:gd name="T98" fmla="*/ 2 w 151"/>
                <a:gd name="T99" fmla="*/ 10 h 158"/>
                <a:gd name="T100" fmla="*/ 0 w 151"/>
                <a:gd name="T101" fmla="*/ 1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1" h="158">
                  <a:moveTo>
                    <a:pt x="2" y="0"/>
                  </a:moveTo>
                  <a:lnTo>
                    <a:pt x="4" y="0"/>
                  </a:lnTo>
                  <a:lnTo>
                    <a:pt x="6" y="1"/>
                  </a:lnTo>
                  <a:lnTo>
                    <a:pt x="7" y="1"/>
                  </a:lnTo>
                  <a:lnTo>
                    <a:pt x="9" y="1"/>
                  </a:lnTo>
                  <a:lnTo>
                    <a:pt x="11" y="5"/>
                  </a:lnTo>
                  <a:lnTo>
                    <a:pt x="12" y="5"/>
                  </a:lnTo>
                  <a:lnTo>
                    <a:pt x="14" y="5"/>
                  </a:lnTo>
                  <a:lnTo>
                    <a:pt x="17" y="7"/>
                  </a:lnTo>
                  <a:lnTo>
                    <a:pt x="19" y="7"/>
                  </a:lnTo>
                  <a:lnTo>
                    <a:pt x="23" y="5"/>
                  </a:lnTo>
                  <a:lnTo>
                    <a:pt x="25" y="5"/>
                  </a:lnTo>
                  <a:lnTo>
                    <a:pt x="26" y="7"/>
                  </a:lnTo>
                  <a:lnTo>
                    <a:pt x="26" y="7"/>
                  </a:lnTo>
                  <a:lnTo>
                    <a:pt x="30" y="5"/>
                  </a:lnTo>
                  <a:lnTo>
                    <a:pt x="32" y="7"/>
                  </a:lnTo>
                  <a:lnTo>
                    <a:pt x="32" y="7"/>
                  </a:lnTo>
                  <a:lnTo>
                    <a:pt x="34" y="7"/>
                  </a:lnTo>
                  <a:lnTo>
                    <a:pt x="34" y="9"/>
                  </a:lnTo>
                  <a:lnTo>
                    <a:pt x="37" y="10"/>
                  </a:lnTo>
                  <a:lnTo>
                    <a:pt x="38" y="12"/>
                  </a:lnTo>
                  <a:lnTo>
                    <a:pt x="38" y="13"/>
                  </a:lnTo>
                  <a:lnTo>
                    <a:pt x="38" y="13"/>
                  </a:lnTo>
                  <a:lnTo>
                    <a:pt x="42" y="18"/>
                  </a:lnTo>
                  <a:lnTo>
                    <a:pt x="42" y="19"/>
                  </a:lnTo>
                  <a:lnTo>
                    <a:pt x="42" y="20"/>
                  </a:lnTo>
                  <a:lnTo>
                    <a:pt x="42" y="20"/>
                  </a:lnTo>
                  <a:lnTo>
                    <a:pt x="45" y="23"/>
                  </a:lnTo>
                  <a:lnTo>
                    <a:pt x="48" y="25"/>
                  </a:lnTo>
                  <a:lnTo>
                    <a:pt x="48" y="25"/>
                  </a:lnTo>
                  <a:lnTo>
                    <a:pt x="48" y="25"/>
                  </a:lnTo>
                  <a:lnTo>
                    <a:pt x="49" y="26"/>
                  </a:lnTo>
                  <a:lnTo>
                    <a:pt x="51" y="26"/>
                  </a:lnTo>
                  <a:lnTo>
                    <a:pt x="55" y="28"/>
                  </a:lnTo>
                  <a:lnTo>
                    <a:pt x="60" y="33"/>
                  </a:lnTo>
                  <a:lnTo>
                    <a:pt x="61" y="35"/>
                  </a:lnTo>
                  <a:lnTo>
                    <a:pt x="64" y="37"/>
                  </a:lnTo>
                  <a:lnTo>
                    <a:pt x="64" y="37"/>
                  </a:lnTo>
                  <a:lnTo>
                    <a:pt x="66" y="40"/>
                  </a:lnTo>
                  <a:lnTo>
                    <a:pt x="68" y="42"/>
                  </a:lnTo>
                  <a:lnTo>
                    <a:pt x="70" y="43"/>
                  </a:lnTo>
                  <a:lnTo>
                    <a:pt x="70" y="46"/>
                  </a:lnTo>
                  <a:lnTo>
                    <a:pt x="73" y="46"/>
                  </a:lnTo>
                  <a:lnTo>
                    <a:pt x="73" y="48"/>
                  </a:lnTo>
                  <a:lnTo>
                    <a:pt x="74" y="48"/>
                  </a:lnTo>
                  <a:lnTo>
                    <a:pt x="74" y="48"/>
                  </a:lnTo>
                  <a:lnTo>
                    <a:pt x="75" y="48"/>
                  </a:lnTo>
                  <a:lnTo>
                    <a:pt x="77" y="50"/>
                  </a:lnTo>
                  <a:lnTo>
                    <a:pt x="79" y="50"/>
                  </a:lnTo>
                  <a:lnTo>
                    <a:pt x="79" y="48"/>
                  </a:lnTo>
                  <a:lnTo>
                    <a:pt x="77" y="48"/>
                  </a:lnTo>
                  <a:lnTo>
                    <a:pt x="77" y="48"/>
                  </a:lnTo>
                  <a:lnTo>
                    <a:pt x="77" y="48"/>
                  </a:lnTo>
                  <a:lnTo>
                    <a:pt x="79" y="48"/>
                  </a:lnTo>
                  <a:lnTo>
                    <a:pt x="79" y="48"/>
                  </a:lnTo>
                  <a:lnTo>
                    <a:pt x="81" y="48"/>
                  </a:lnTo>
                  <a:lnTo>
                    <a:pt x="83" y="48"/>
                  </a:lnTo>
                  <a:lnTo>
                    <a:pt x="84" y="50"/>
                  </a:lnTo>
                  <a:lnTo>
                    <a:pt x="84" y="52"/>
                  </a:lnTo>
                  <a:lnTo>
                    <a:pt x="85" y="54"/>
                  </a:lnTo>
                  <a:lnTo>
                    <a:pt x="85" y="54"/>
                  </a:lnTo>
                  <a:lnTo>
                    <a:pt x="87" y="54"/>
                  </a:lnTo>
                  <a:lnTo>
                    <a:pt x="90" y="56"/>
                  </a:lnTo>
                  <a:lnTo>
                    <a:pt x="91" y="56"/>
                  </a:lnTo>
                  <a:lnTo>
                    <a:pt x="94" y="57"/>
                  </a:lnTo>
                  <a:lnTo>
                    <a:pt x="94" y="59"/>
                  </a:lnTo>
                  <a:lnTo>
                    <a:pt x="97" y="61"/>
                  </a:lnTo>
                  <a:lnTo>
                    <a:pt x="97" y="62"/>
                  </a:lnTo>
                  <a:lnTo>
                    <a:pt x="97" y="65"/>
                  </a:lnTo>
                  <a:lnTo>
                    <a:pt x="97" y="65"/>
                  </a:lnTo>
                  <a:lnTo>
                    <a:pt x="100" y="66"/>
                  </a:lnTo>
                  <a:lnTo>
                    <a:pt x="100" y="66"/>
                  </a:lnTo>
                  <a:lnTo>
                    <a:pt x="102" y="67"/>
                  </a:lnTo>
                  <a:lnTo>
                    <a:pt x="105" y="67"/>
                  </a:lnTo>
                  <a:lnTo>
                    <a:pt x="107" y="67"/>
                  </a:lnTo>
                  <a:lnTo>
                    <a:pt x="109" y="70"/>
                  </a:lnTo>
                  <a:lnTo>
                    <a:pt x="109" y="72"/>
                  </a:lnTo>
                  <a:lnTo>
                    <a:pt x="107" y="72"/>
                  </a:lnTo>
                  <a:lnTo>
                    <a:pt x="105" y="73"/>
                  </a:lnTo>
                  <a:lnTo>
                    <a:pt x="102" y="75"/>
                  </a:lnTo>
                  <a:lnTo>
                    <a:pt x="105" y="75"/>
                  </a:lnTo>
                  <a:lnTo>
                    <a:pt x="107" y="73"/>
                  </a:lnTo>
                  <a:lnTo>
                    <a:pt x="107" y="73"/>
                  </a:lnTo>
                  <a:lnTo>
                    <a:pt x="109" y="72"/>
                  </a:lnTo>
                  <a:lnTo>
                    <a:pt x="112" y="72"/>
                  </a:lnTo>
                  <a:lnTo>
                    <a:pt x="112" y="72"/>
                  </a:lnTo>
                  <a:lnTo>
                    <a:pt x="114" y="72"/>
                  </a:lnTo>
                  <a:lnTo>
                    <a:pt x="114" y="72"/>
                  </a:lnTo>
                  <a:lnTo>
                    <a:pt x="115" y="73"/>
                  </a:lnTo>
                  <a:lnTo>
                    <a:pt x="117" y="73"/>
                  </a:lnTo>
                  <a:lnTo>
                    <a:pt x="117" y="75"/>
                  </a:lnTo>
                  <a:lnTo>
                    <a:pt x="120" y="76"/>
                  </a:lnTo>
                  <a:lnTo>
                    <a:pt x="117" y="78"/>
                  </a:lnTo>
                  <a:lnTo>
                    <a:pt x="115" y="78"/>
                  </a:lnTo>
                  <a:lnTo>
                    <a:pt x="114" y="80"/>
                  </a:lnTo>
                  <a:lnTo>
                    <a:pt x="114" y="80"/>
                  </a:lnTo>
                  <a:lnTo>
                    <a:pt x="114" y="82"/>
                  </a:lnTo>
                  <a:lnTo>
                    <a:pt x="114" y="82"/>
                  </a:lnTo>
                  <a:lnTo>
                    <a:pt x="114" y="84"/>
                  </a:lnTo>
                  <a:lnTo>
                    <a:pt x="114" y="84"/>
                  </a:lnTo>
                  <a:lnTo>
                    <a:pt x="114" y="86"/>
                  </a:lnTo>
                  <a:lnTo>
                    <a:pt x="114" y="86"/>
                  </a:lnTo>
                  <a:lnTo>
                    <a:pt x="115" y="89"/>
                  </a:lnTo>
                  <a:lnTo>
                    <a:pt x="115" y="89"/>
                  </a:lnTo>
                  <a:lnTo>
                    <a:pt x="117" y="90"/>
                  </a:lnTo>
                  <a:lnTo>
                    <a:pt x="121" y="90"/>
                  </a:lnTo>
                  <a:lnTo>
                    <a:pt x="122" y="92"/>
                  </a:lnTo>
                  <a:lnTo>
                    <a:pt x="124" y="92"/>
                  </a:lnTo>
                  <a:lnTo>
                    <a:pt x="124" y="92"/>
                  </a:lnTo>
                  <a:lnTo>
                    <a:pt x="126" y="92"/>
                  </a:lnTo>
                  <a:lnTo>
                    <a:pt x="126" y="92"/>
                  </a:lnTo>
                  <a:lnTo>
                    <a:pt x="128" y="95"/>
                  </a:lnTo>
                  <a:lnTo>
                    <a:pt x="128" y="95"/>
                  </a:lnTo>
                  <a:lnTo>
                    <a:pt x="128" y="99"/>
                  </a:lnTo>
                  <a:lnTo>
                    <a:pt x="128" y="101"/>
                  </a:lnTo>
                  <a:lnTo>
                    <a:pt x="128" y="103"/>
                  </a:lnTo>
                  <a:lnTo>
                    <a:pt x="130" y="105"/>
                  </a:lnTo>
                  <a:lnTo>
                    <a:pt x="132" y="105"/>
                  </a:lnTo>
                  <a:lnTo>
                    <a:pt x="133" y="106"/>
                  </a:lnTo>
                  <a:lnTo>
                    <a:pt x="133" y="106"/>
                  </a:lnTo>
                  <a:lnTo>
                    <a:pt x="133" y="108"/>
                  </a:lnTo>
                  <a:lnTo>
                    <a:pt x="133" y="108"/>
                  </a:lnTo>
                  <a:lnTo>
                    <a:pt x="133" y="110"/>
                  </a:lnTo>
                  <a:lnTo>
                    <a:pt x="132" y="110"/>
                  </a:lnTo>
                  <a:lnTo>
                    <a:pt x="130" y="112"/>
                  </a:lnTo>
                  <a:lnTo>
                    <a:pt x="130" y="113"/>
                  </a:lnTo>
                  <a:lnTo>
                    <a:pt x="130" y="113"/>
                  </a:lnTo>
                  <a:lnTo>
                    <a:pt x="132" y="113"/>
                  </a:lnTo>
                  <a:lnTo>
                    <a:pt x="132" y="113"/>
                  </a:lnTo>
                  <a:lnTo>
                    <a:pt x="133" y="112"/>
                  </a:lnTo>
                  <a:lnTo>
                    <a:pt x="134" y="110"/>
                  </a:lnTo>
                  <a:lnTo>
                    <a:pt x="134" y="110"/>
                  </a:lnTo>
                  <a:lnTo>
                    <a:pt x="134" y="110"/>
                  </a:lnTo>
                  <a:lnTo>
                    <a:pt x="140" y="110"/>
                  </a:lnTo>
                  <a:lnTo>
                    <a:pt x="140" y="110"/>
                  </a:lnTo>
                  <a:lnTo>
                    <a:pt x="141" y="112"/>
                  </a:lnTo>
                  <a:lnTo>
                    <a:pt x="144" y="112"/>
                  </a:lnTo>
                  <a:lnTo>
                    <a:pt x="147" y="116"/>
                  </a:lnTo>
                  <a:lnTo>
                    <a:pt x="151" y="120"/>
                  </a:lnTo>
                  <a:lnTo>
                    <a:pt x="151" y="120"/>
                  </a:lnTo>
                  <a:lnTo>
                    <a:pt x="151" y="122"/>
                  </a:lnTo>
                  <a:lnTo>
                    <a:pt x="149" y="122"/>
                  </a:lnTo>
                  <a:lnTo>
                    <a:pt x="147" y="124"/>
                  </a:lnTo>
                  <a:lnTo>
                    <a:pt x="147" y="125"/>
                  </a:lnTo>
                  <a:lnTo>
                    <a:pt x="147" y="127"/>
                  </a:lnTo>
                  <a:lnTo>
                    <a:pt x="147" y="129"/>
                  </a:lnTo>
                  <a:lnTo>
                    <a:pt x="147" y="129"/>
                  </a:lnTo>
                  <a:lnTo>
                    <a:pt x="149" y="131"/>
                  </a:lnTo>
                  <a:lnTo>
                    <a:pt x="149" y="131"/>
                  </a:lnTo>
                  <a:lnTo>
                    <a:pt x="147" y="134"/>
                  </a:lnTo>
                  <a:lnTo>
                    <a:pt x="147" y="134"/>
                  </a:lnTo>
                  <a:lnTo>
                    <a:pt x="147" y="139"/>
                  </a:lnTo>
                  <a:lnTo>
                    <a:pt x="147" y="142"/>
                  </a:lnTo>
                  <a:lnTo>
                    <a:pt x="147" y="143"/>
                  </a:lnTo>
                  <a:lnTo>
                    <a:pt x="147" y="146"/>
                  </a:lnTo>
                  <a:lnTo>
                    <a:pt x="147" y="155"/>
                  </a:lnTo>
                  <a:lnTo>
                    <a:pt x="147" y="155"/>
                  </a:lnTo>
                  <a:lnTo>
                    <a:pt x="145" y="157"/>
                  </a:lnTo>
                  <a:lnTo>
                    <a:pt x="145" y="157"/>
                  </a:lnTo>
                  <a:lnTo>
                    <a:pt x="144" y="157"/>
                  </a:lnTo>
                  <a:lnTo>
                    <a:pt x="144" y="157"/>
                  </a:lnTo>
                  <a:lnTo>
                    <a:pt x="144" y="155"/>
                  </a:lnTo>
                  <a:lnTo>
                    <a:pt x="141" y="155"/>
                  </a:lnTo>
                  <a:lnTo>
                    <a:pt x="140" y="153"/>
                  </a:lnTo>
                  <a:lnTo>
                    <a:pt x="140" y="153"/>
                  </a:lnTo>
                  <a:lnTo>
                    <a:pt x="136" y="157"/>
                  </a:lnTo>
                  <a:lnTo>
                    <a:pt x="136" y="157"/>
                  </a:lnTo>
                  <a:lnTo>
                    <a:pt x="134" y="157"/>
                  </a:lnTo>
                  <a:lnTo>
                    <a:pt x="134" y="155"/>
                  </a:lnTo>
                  <a:lnTo>
                    <a:pt x="130" y="153"/>
                  </a:lnTo>
                  <a:lnTo>
                    <a:pt x="130" y="153"/>
                  </a:lnTo>
                  <a:lnTo>
                    <a:pt x="130" y="155"/>
                  </a:lnTo>
                  <a:lnTo>
                    <a:pt x="132" y="157"/>
                  </a:lnTo>
                  <a:lnTo>
                    <a:pt x="132" y="158"/>
                  </a:lnTo>
                  <a:lnTo>
                    <a:pt x="130" y="158"/>
                  </a:lnTo>
                  <a:lnTo>
                    <a:pt x="130" y="158"/>
                  </a:lnTo>
                  <a:lnTo>
                    <a:pt x="128" y="157"/>
                  </a:lnTo>
                  <a:lnTo>
                    <a:pt x="126" y="155"/>
                  </a:lnTo>
                  <a:lnTo>
                    <a:pt x="124" y="153"/>
                  </a:lnTo>
                  <a:lnTo>
                    <a:pt x="124" y="153"/>
                  </a:lnTo>
                  <a:lnTo>
                    <a:pt x="122" y="152"/>
                  </a:lnTo>
                  <a:lnTo>
                    <a:pt x="120" y="146"/>
                  </a:lnTo>
                  <a:lnTo>
                    <a:pt x="117" y="146"/>
                  </a:lnTo>
                  <a:lnTo>
                    <a:pt x="114" y="143"/>
                  </a:lnTo>
                  <a:lnTo>
                    <a:pt x="112" y="143"/>
                  </a:lnTo>
                  <a:lnTo>
                    <a:pt x="110" y="142"/>
                  </a:lnTo>
                  <a:lnTo>
                    <a:pt x="109" y="142"/>
                  </a:lnTo>
                  <a:lnTo>
                    <a:pt x="107" y="139"/>
                  </a:lnTo>
                  <a:lnTo>
                    <a:pt x="102" y="134"/>
                  </a:lnTo>
                  <a:lnTo>
                    <a:pt x="98" y="133"/>
                  </a:lnTo>
                  <a:lnTo>
                    <a:pt x="97" y="127"/>
                  </a:lnTo>
                  <a:lnTo>
                    <a:pt x="94" y="127"/>
                  </a:lnTo>
                  <a:lnTo>
                    <a:pt x="91" y="124"/>
                  </a:lnTo>
                  <a:lnTo>
                    <a:pt x="90" y="122"/>
                  </a:lnTo>
                  <a:lnTo>
                    <a:pt x="87" y="120"/>
                  </a:lnTo>
                  <a:lnTo>
                    <a:pt x="85" y="116"/>
                  </a:lnTo>
                  <a:lnTo>
                    <a:pt x="84" y="116"/>
                  </a:lnTo>
                  <a:lnTo>
                    <a:pt x="84" y="114"/>
                  </a:lnTo>
                  <a:lnTo>
                    <a:pt x="83" y="113"/>
                  </a:lnTo>
                  <a:lnTo>
                    <a:pt x="81" y="113"/>
                  </a:lnTo>
                  <a:lnTo>
                    <a:pt x="79" y="110"/>
                  </a:lnTo>
                  <a:lnTo>
                    <a:pt x="79" y="108"/>
                  </a:lnTo>
                  <a:lnTo>
                    <a:pt x="77" y="106"/>
                  </a:lnTo>
                  <a:lnTo>
                    <a:pt x="77" y="105"/>
                  </a:lnTo>
                  <a:lnTo>
                    <a:pt x="73" y="95"/>
                  </a:lnTo>
                  <a:lnTo>
                    <a:pt x="73" y="92"/>
                  </a:lnTo>
                  <a:lnTo>
                    <a:pt x="70" y="89"/>
                  </a:lnTo>
                  <a:lnTo>
                    <a:pt x="70" y="89"/>
                  </a:lnTo>
                  <a:lnTo>
                    <a:pt x="66" y="86"/>
                  </a:lnTo>
                  <a:lnTo>
                    <a:pt x="66" y="84"/>
                  </a:lnTo>
                  <a:lnTo>
                    <a:pt x="64" y="84"/>
                  </a:lnTo>
                  <a:lnTo>
                    <a:pt x="64" y="82"/>
                  </a:lnTo>
                  <a:lnTo>
                    <a:pt x="61" y="78"/>
                  </a:lnTo>
                  <a:lnTo>
                    <a:pt x="61" y="76"/>
                  </a:lnTo>
                  <a:lnTo>
                    <a:pt x="60" y="76"/>
                  </a:lnTo>
                  <a:lnTo>
                    <a:pt x="56" y="75"/>
                  </a:lnTo>
                  <a:lnTo>
                    <a:pt x="56" y="73"/>
                  </a:lnTo>
                  <a:lnTo>
                    <a:pt x="55" y="73"/>
                  </a:lnTo>
                  <a:lnTo>
                    <a:pt x="55" y="72"/>
                  </a:lnTo>
                  <a:lnTo>
                    <a:pt x="53" y="67"/>
                  </a:lnTo>
                  <a:lnTo>
                    <a:pt x="51" y="62"/>
                  </a:lnTo>
                  <a:lnTo>
                    <a:pt x="49" y="57"/>
                  </a:lnTo>
                  <a:lnTo>
                    <a:pt x="48" y="54"/>
                  </a:lnTo>
                  <a:lnTo>
                    <a:pt x="45" y="52"/>
                  </a:lnTo>
                  <a:lnTo>
                    <a:pt x="45" y="52"/>
                  </a:lnTo>
                  <a:lnTo>
                    <a:pt x="38" y="48"/>
                  </a:lnTo>
                  <a:lnTo>
                    <a:pt x="38" y="48"/>
                  </a:lnTo>
                  <a:lnTo>
                    <a:pt x="37" y="48"/>
                  </a:lnTo>
                  <a:lnTo>
                    <a:pt x="36" y="48"/>
                  </a:lnTo>
                  <a:lnTo>
                    <a:pt x="34" y="46"/>
                  </a:lnTo>
                  <a:lnTo>
                    <a:pt x="34" y="43"/>
                  </a:lnTo>
                  <a:lnTo>
                    <a:pt x="34" y="42"/>
                  </a:lnTo>
                  <a:lnTo>
                    <a:pt x="34" y="40"/>
                  </a:lnTo>
                  <a:lnTo>
                    <a:pt x="34" y="37"/>
                  </a:lnTo>
                  <a:lnTo>
                    <a:pt x="30" y="37"/>
                  </a:lnTo>
                  <a:lnTo>
                    <a:pt x="28" y="35"/>
                  </a:lnTo>
                  <a:lnTo>
                    <a:pt x="28" y="35"/>
                  </a:lnTo>
                  <a:lnTo>
                    <a:pt x="26" y="33"/>
                  </a:lnTo>
                  <a:lnTo>
                    <a:pt x="25" y="29"/>
                  </a:lnTo>
                  <a:lnTo>
                    <a:pt x="23" y="28"/>
                  </a:lnTo>
                  <a:lnTo>
                    <a:pt x="21" y="26"/>
                  </a:lnTo>
                  <a:lnTo>
                    <a:pt x="17" y="26"/>
                  </a:lnTo>
                  <a:lnTo>
                    <a:pt x="16" y="26"/>
                  </a:lnTo>
                  <a:lnTo>
                    <a:pt x="14" y="23"/>
                  </a:lnTo>
                  <a:lnTo>
                    <a:pt x="14" y="23"/>
                  </a:lnTo>
                  <a:lnTo>
                    <a:pt x="11" y="19"/>
                  </a:lnTo>
                  <a:lnTo>
                    <a:pt x="6" y="13"/>
                  </a:lnTo>
                  <a:lnTo>
                    <a:pt x="4" y="12"/>
                  </a:lnTo>
                  <a:lnTo>
                    <a:pt x="2" y="10"/>
                  </a:lnTo>
                  <a:lnTo>
                    <a:pt x="2" y="10"/>
                  </a:lnTo>
                  <a:lnTo>
                    <a:pt x="0" y="5"/>
                  </a:lnTo>
                  <a:lnTo>
                    <a:pt x="0" y="5"/>
                  </a:lnTo>
                  <a:lnTo>
                    <a:pt x="0" y="3"/>
                  </a:lnTo>
                  <a:lnTo>
                    <a:pt x="0" y="3"/>
                  </a:lnTo>
                  <a:lnTo>
                    <a:pt x="0" y="1"/>
                  </a:lnTo>
                  <a:lnTo>
                    <a:pt x="0" y="1"/>
                  </a:lnTo>
                  <a:lnTo>
                    <a:pt x="0" y="1"/>
                  </a:lnTo>
                  <a:lnTo>
                    <a:pt x="2"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11" name="Freeform 10659"/>
            <p:cNvSpPr>
              <a:spLocks/>
            </p:cNvSpPr>
            <p:nvPr/>
          </p:nvSpPr>
          <p:spPr bwMode="auto">
            <a:xfrm>
              <a:off x="6129791" y="3212992"/>
              <a:ext cx="171450" cy="180975"/>
            </a:xfrm>
            <a:custGeom>
              <a:avLst/>
              <a:gdLst>
                <a:gd name="T0" fmla="*/ 110 w 144"/>
                <a:gd name="T1" fmla="*/ 6 h 152"/>
                <a:gd name="T2" fmla="*/ 115 w 144"/>
                <a:gd name="T3" fmla="*/ 2 h 152"/>
                <a:gd name="T4" fmla="*/ 123 w 144"/>
                <a:gd name="T5" fmla="*/ 8 h 152"/>
                <a:gd name="T6" fmla="*/ 119 w 144"/>
                <a:gd name="T7" fmla="*/ 14 h 152"/>
                <a:gd name="T8" fmla="*/ 125 w 144"/>
                <a:gd name="T9" fmla="*/ 17 h 152"/>
                <a:gd name="T10" fmla="*/ 131 w 144"/>
                <a:gd name="T11" fmla="*/ 17 h 152"/>
                <a:gd name="T12" fmla="*/ 139 w 144"/>
                <a:gd name="T13" fmla="*/ 21 h 152"/>
                <a:gd name="T14" fmla="*/ 144 w 144"/>
                <a:gd name="T15" fmla="*/ 25 h 152"/>
                <a:gd name="T16" fmla="*/ 131 w 144"/>
                <a:gd name="T17" fmla="*/ 27 h 152"/>
                <a:gd name="T18" fmla="*/ 135 w 144"/>
                <a:gd name="T19" fmla="*/ 36 h 152"/>
                <a:gd name="T20" fmla="*/ 123 w 144"/>
                <a:gd name="T21" fmla="*/ 37 h 152"/>
                <a:gd name="T22" fmla="*/ 120 w 144"/>
                <a:gd name="T23" fmla="*/ 41 h 152"/>
                <a:gd name="T24" fmla="*/ 123 w 144"/>
                <a:gd name="T25" fmla="*/ 46 h 152"/>
                <a:gd name="T26" fmla="*/ 115 w 144"/>
                <a:gd name="T27" fmla="*/ 46 h 152"/>
                <a:gd name="T28" fmla="*/ 117 w 144"/>
                <a:gd name="T29" fmla="*/ 53 h 152"/>
                <a:gd name="T30" fmla="*/ 120 w 144"/>
                <a:gd name="T31" fmla="*/ 55 h 152"/>
                <a:gd name="T32" fmla="*/ 125 w 144"/>
                <a:gd name="T33" fmla="*/ 58 h 152"/>
                <a:gd name="T34" fmla="*/ 125 w 144"/>
                <a:gd name="T35" fmla="*/ 66 h 152"/>
                <a:gd name="T36" fmla="*/ 127 w 144"/>
                <a:gd name="T37" fmla="*/ 72 h 152"/>
                <a:gd name="T38" fmla="*/ 138 w 144"/>
                <a:gd name="T39" fmla="*/ 84 h 152"/>
                <a:gd name="T40" fmla="*/ 125 w 144"/>
                <a:gd name="T41" fmla="*/ 80 h 152"/>
                <a:gd name="T42" fmla="*/ 123 w 144"/>
                <a:gd name="T43" fmla="*/ 85 h 152"/>
                <a:gd name="T44" fmla="*/ 120 w 144"/>
                <a:gd name="T45" fmla="*/ 104 h 152"/>
                <a:gd name="T46" fmla="*/ 112 w 144"/>
                <a:gd name="T47" fmla="*/ 113 h 152"/>
                <a:gd name="T48" fmla="*/ 108 w 144"/>
                <a:gd name="T49" fmla="*/ 113 h 152"/>
                <a:gd name="T50" fmla="*/ 106 w 144"/>
                <a:gd name="T51" fmla="*/ 117 h 152"/>
                <a:gd name="T52" fmla="*/ 105 w 144"/>
                <a:gd name="T53" fmla="*/ 121 h 152"/>
                <a:gd name="T54" fmla="*/ 106 w 144"/>
                <a:gd name="T55" fmla="*/ 126 h 152"/>
                <a:gd name="T56" fmla="*/ 103 w 144"/>
                <a:gd name="T57" fmla="*/ 131 h 152"/>
                <a:gd name="T58" fmla="*/ 101 w 144"/>
                <a:gd name="T59" fmla="*/ 137 h 152"/>
                <a:gd name="T60" fmla="*/ 101 w 144"/>
                <a:gd name="T61" fmla="*/ 140 h 152"/>
                <a:gd name="T62" fmla="*/ 80 w 144"/>
                <a:gd name="T63" fmla="*/ 152 h 152"/>
                <a:gd name="T64" fmla="*/ 76 w 144"/>
                <a:gd name="T65" fmla="*/ 143 h 152"/>
                <a:gd name="T66" fmla="*/ 73 w 144"/>
                <a:gd name="T67" fmla="*/ 142 h 152"/>
                <a:gd name="T68" fmla="*/ 66 w 144"/>
                <a:gd name="T69" fmla="*/ 142 h 152"/>
                <a:gd name="T70" fmla="*/ 61 w 144"/>
                <a:gd name="T71" fmla="*/ 140 h 152"/>
                <a:gd name="T72" fmla="*/ 46 w 144"/>
                <a:gd name="T73" fmla="*/ 142 h 152"/>
                <a:gd name="T74" fmla="*/ 40 w 144"/>
                <a:gd name="T75" fmla="*/ 138 h 152"/>
                <a:gd name="T76" fmla="*/ 35 w 144"/>
                <a:gd name="T77" fmla="*/ 137 h 152"/>
                <a:gd name="T78" fmla="*/ 29 w 144"/>
                <a:gd name="T79" fmla="*/ 134 h 152"/>
                <a:gd name="T80" fmla="*/ 21 w 144"/>
                <a:gd name="T81" fmla="*/ 137 h 152"/>
                <a:gd name="T82" fmla="*/ 16 w 144"/>
                <a:gd name="T83" fmla="*/ 123 h 152"/>
                <a:gd name="T84" fmla="*/ 14 w 144"/>
                <a:gd name="T85" fmla="*/ 113 h 152"/>
                <a:gd name="T86" fmla="*/ 5 w 144"/>
                <a:gd name="T87" fmla="*/ 107 h 152"/>
                <a:gd name="T88" fmla="*/ 4 w 144"/>
                <a:gd name="T89" fmla="*/ 102 h 152"/>
                <a:gd name="T90" fmla="*/ 5 w 144"/>
                <a:gd name="T91" fmla="*/ 94 h 152"/>
                <a:gd name="T92" fmla="*/ 0 w 144"/>
                <a:gd name="T93" fmla="*/ 84 h 152"/>
                <a:gd name="T94" fmla="*/ 1 w 144"/>
                <a:gd name="T95" fmla="*/ 79 h 152"/>
                <a:gd name="T96" fmla="*/ 7 w 144"/>
                <a:gd name="T97" fmla="*/ 70 h 152"/>
                <a:gd name="T98" fmla="*/ 19 w 144"/>
                <a:gd name="T99" fmla="*/ 72 h 152"/>
                <a:gd name="T100" fmla="*/ 29 w 144"/>
                <a:gd name="T101" fmla="*/ 75 h 152"/>
                <a:gd name="T102" fmla="*/ 29 w 144"/>
                <a:gd name="T103" fmla="*/ 74 h 152"/>
                <a:gd name="T104" fmla="*/ 31 w 144"/>
                <a:gd name="T105" fmla="*/ 66 h 152"/>
                <a:gd name="T106" fmla="*/ 35 w 144"/>
                <a:gd name="T107" fmla="*/ 64 h 152"/>
                <a:gd name="T108" fmla="*/ 46 w 144"/>
                <a:gd name="T109" fmla="*/ 55 h 152"/>
                <a:gd name="T110" fmla="*/ 63 w 144"/>
                <a:gd name="T111" fmla="*/ 44 h 152"/>
                <a:gd name="T112" fmla="*/ 72 w 144"/>
                <a:gd name="T113" fmla="*/ 34 h 152"/>
                <a:gd name="T114" fmla="*/ 80 w 144"/>
                <a:gd name="T115" fmla="*/ 28 h 152"/>
                <a:gd name="T116" fmla="*/ 89 w 144"/>
                <a:gd name="T117" fmla="*/ 28 h 152"/>
                <a:gd name="T118" fmla="*/ 90 w 144"/>
                <a:gd name="T119" fmla="*/ 21 h 152"/>
                <a:gd name="T120" fmla="*/ 96 w 144"/>
                <a:gd name="T121" fmla="*/ 19 h 152"/>
                <a:gd name="T122" fmla="*/ 108 w 144"/>
                <a:gd name="T123"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4" h="152">
                  <a:moveTo>
                    <a:pt x="110" y="0"/>
                  </a:moveTo>
                  <a:lnTo>
                    <a:pt x="110" y="0"/>
                  </a:lnTo>
                  <a:lnTo>
                    <a:pt x="110" y="2"/>
                  </a:lnTo>
                  <a:lnTo>
                    <a:pt x="110" y="2"/>
                  </a:lnTo>
                  <a:lnTo>
                    <a:pt x="110" y="4"/>
                  </a:lnTo>
                  <a:lnTo>
                    <a:pt x="110" y="6"/>
                  </a:lnTo>
                  <a:lnTo>
                    <a:pt x="110" y="6"/>
                  </a:lnTo>
                  <a:lnTo>
                    <a:pt x="112" y="4"/>
                  </a:lnTo>
                  <a:lnTo>
                    <a:pt x="112" y="2"/>
                  </a:lnTo>
                  <a:lnTo>
                    <a:pt x="114" y="0"/>
                  </a:lnTo>
                  <a:lnTo>
                    <a:pt x="114" y="0"/>
                  </a:lnTo>
                  <a:lnTo>
                    <a:pt x="115" y="0"/>
                  </a:lnTo>
                  <a:lnTo>
                    <a:pt x="115" y="0"/>
                  </a:lnTo>
                  <a:lnTo>
                    <a:pt x="115" y="2"/>
                  </a:lnTo>
                  <a:lnTo>
                    <a:pt x="115" y="2"/>
                  </a:lnTo>
                  <a:lnTo>
                    <a:pt x="117" y="4"/>
                  </a:lnTo>
                  <a:lnTo>
                    <a:pt x="117" y="6"/>
                  </a:lnTo>
                  <a:lnTo>
                    <a:pt x="119" y="6"/>
                  </a:lnTo>
                  <a:lnTo>
                    <a:pt x="120" y="6"/>
                  </a:lnTo>
                  <a:lnTo>
                    <a:pt x="120" y="8"/>
                  </a:lnTo>
                  <a:lnTo>
                    <a:pt x="123" y="8"/>
                  </a:lnTo>
                  <a:lnTo>
                    <a:pt x="123" y="8"/>
                  </a:lnTo>
                  <a:lnTo>
                    <a:pt x="123" y="8"/>
                  </a:lnTo>
                  <a:lnTo>
                    <a:pt x="120" y="11"/>
                  </a:lnTo>
                  <a:lnTo>
                    <a:pt x="120" y="13"/>
                  </a:lnTo>
                  <a:lnTo>
                    <a:pt x="120" y="13"/>
                  </a:lnTo>
                  <a:lnTo>
                    <a:pt x="120" y="14"/>
                  </a:lnTo>
                  <a:lnTo>
                    <a:pt x="119" y="14"/>
                  </a:lnTo>
                  <a:lnTo>
                    <a:pt x="125" y="14"/>
                  </a:lnTo>
                  <a:lnTo>
                    <a:pt x="125" y="14"/>
                  </a:lnTo>
                  <a:lnTo>
                    <a:pt x="125" y="13"/>
                  </a:lnTo>
                  <a:lnTo>
                    <a:pt x="127" y="14"/>
                  </a:lnTo>
                  <a:lnTo>
                    <a:pt x="127" y="17"/>
                  </a:lnTo>
                  <a:lnTo>
                    <a:pt x="127" y="17"/>
                  </a:lnTo>
                  <a:lnTo>
                    <a:pt x="125" y="17"/>
                  </a:lnTo>
                  <a:lnTo>
                    <a:pt x="125" y="17"/>
                  </a:lnTo>
                  <a:lnTo>
                    <a:pt x="125" y="18"/>
                  </a:lnTo>
                  <a:lnTo>
                    <a:pt x="125" y="18"/>
                  </a:lnTo>
                  <a:lnTo>
                    <a:pt x="127" y="17"/>
                  </a:lnTo>
                  <a:lnTo>
                    <a:pt x="129" y="17"/>
                  </a:lnTo>
                  <a:lnTo>
                    <a:pt x="131" y="17"/>
                  </a:lnTo>
                  <a:lnTo>
                    <a:pt x="131" y="17"/>
                  </a:lnTo>
                  <a:lnTo>
                    <a:pt x="133" y="17"/>
                  </a:lnTo>
                  <a:lnTo>
                    <a:pt x="133" y="18"/>
                  </a:lnTo>
                  <a:lnTo>
                    <a:pt x="135" y="18"/>
                  </a:lnTo>
                  <a:lnTo>
                    <a:pt x="135" y="19"/>
                  </a:lnTo>
                  <a:lnTo>
                    <a:pt x="136" y="19"/>
                  </a:lnTo>
                  <a:lnTo>
                    <a:pt x="139" y="21"/>
                  </a:lnTo>
                  <a:lnTo>
                    <a:pt x="139" y="21"/>
                  </a:lnTo>
                  <a:lnTo>
                    <a:pt x="142" y="21"/>
                  </a:lnTo>
                  <a:lnTo>
                    <a:pt x="144" y="21"/>
                  </a:lnTo>
                  <a:lnTo>
                    <a:pt x="144" y="21"/>
                  </a:lnTo>
                  <a:lnTo>
                    <a:pt x="144" y="21"/>
                  </a:lnTo>
                  <a:lnTo>
                    <a:pt x="144" y="23"/>
                  </a:lnTo>
                  <a:lnTo>
                    <a:pt x="144" y="23"/>
                  </a:lnTo>
                  <a:lnTo>
                    <a:pt x="144" y="25"/>
                  </a:lnTo>
                  <a:lnTo>
                    <a:pt x="144" y="25"/>
                  </a:lnTo>
                  <a:lnTo>
                    <a:pt x="142" y="27"/>
                  </a:lnTo>
                  <a:lnTo>
                    <a:pt x="138" y="27"/>
                  </a:lnTo>
                  <a:lnTo>
                    <a:pt x="136" y="28"/>
                  </a:lnTo>
                  <a:lnTo>
                    <a:pt x="135" y="28"/>
                  </a:lnTo>
                  <a:lnTo>
                    <a:pt x="131" y="27"/>
                  </a:lnTo>
                  <a:lnTo>
                    <a:pt x="131" y="27"/>
                  </a:lnTo>
                  <a:lnTo>
                    <a:pt x="129" y="27"/>
                  </a:lnTo>
                  <a:lnTo>
                    <a:pt x="129" y="30"/>
                  </a:lnTo>
                  <a:lnTo>
                    <a:pt x="131" y="31"/>
                  </a:lnTo>
                  <a:lnTo>
                    <a:pt x="135" y="34"/>
                  </a:lnTo>
                  <a:lnTo>
                    <a:pt x="135" y="36"/>
                  </a:lnTo>
                  <a:lnTo>
                    <a:pt x="135" y="36"/>
                  </a:lnTo>
                  <a:lnTo>
                    <a:pt x="135" y="36"/>
                  </a:lnTo>
                  <a:lnTo>
                    <a:pt x="133" y="36"/>
                  </a:lnTo>
                  <a:lnTo>
                    <a:pt x="131" y="37"/>
                  </a:lnTo>
                  <a:lnTo>
                    <a:pt x="129" y="37"/>
                  </a:lnTo>
                  <a:lnTo>
                    <a:pt x="127" y="37"/>
                  </a:lnTo>
                  <a:lnTo>
                    <a:pt x="125" y="37"/>
                  </a:lnTo>
                  <a:lnTo>
                    <a:pt x="125" y="37"/>
                  </a:lnTo>
                  <a:lnTo>
                    <a:pt x="123" y="37"/>
                  </a:lnTo>
                  <a:lnTo>
                    <a:pt x="123" y="36"/>
                  </a:lnTo>
                  <a:lnTo>
                    <a:pt x="120" y="37"/>
                  </a:lnTo>
                  <a:lnTo>
                    <a:pt x="120" y="38"/>
                  </a:lnTo>
                  <a:lnTo>
                    <a:pt x="120" y="38"/>
                  </a:lnTo>
                  <a:lnTo>
                    <a:pt x="119" y="38"/>
                  </a:lnTo>
                  <a:lnTo>
                    <a:pt x="119" y="41"/>
                  </a:lnTo>
                  <a:lnTo>
                    <a:pt x="120" y="41"/>
                  </a:lnTo>
                  <a:lnTo>
                    <a:pt x="120" y="43"/>
                  </a:lnTo>
                  <a:lnTo>
                    <a:pt x="120" y="43"/>
                  </a:lnTo>
                  <a:lnTo>
                    <a:pt x="123" y="44"/>
                  </a:lnTo>
                  <a:lnTo>
                    <a:pt x="123" y="44"/>
                  </a:lnTo>
                  <a:lnTo>
                    <a:pt x="123" y="44"/>
                  </a:lnTo>
                  <a:lnTo>
                    <a:pt x="123" y="46"/>
                  </a:lnTo>
                  <a:lnTo>
                    <a:pt x="123" y="46"/>
                  </a:lnTo>
                  <a:lnTo>
                    <a:pt x="120" y="46"/>
                  </a:lnTo>
                  <a:lnTo>
                    <a:pt x="120" y="46"/>
                  </a:lnTo>
                  <a:lnTo>
                    <a:pt x="119" y="44"/>
                  </a:lnTo>
                  <a:lnTo>
                    <a:pt x="119" y="46"/>
                  </a:lnTo>
                  <a:lnTo>
                    <a:pt x="119" y="46"/>
                  </a:lnTo>
                  <a:lnTo>
                    <a:pt x="117" y="46"/>
                  </a:lnTo>
                  <a:lnTo>
                    <a:pt x="115" y="46"/>
                  </a:lnTo>
                  <a:lnTo>
                    <a:pt x="114" y="46"/>
                  </a:lnTo>
                  <a:lnTo>
                    <a:pt x="114" y="46"/>
                  </a:lnTo>
                  <a:lnTo>
                    <a:pt x="115" y="46"/>
                  </a:lnTo>
                  <a:lnTo>
                    <a:pt x="117" y="49"/>
                  </a:lnTo>
                  <a:lnTo>
                    <a:pt x="117" y="49"/>
                  </a:lnTo>
                  <a:lnTo>
                    <a:pt x="117" y="51"/>
                  </a:lnTo>
                  <a:lnTo>
                    <a:pt x="117" y="53"/>
                  </a:lnTo>
                  <a:lnTo>
                    <a:pt x="119" y="53"/>
                  </a:lnTo>
                  <a:lnTo>
                    <a:pt x="119" y="53"/>
                  </a:lnTo>
                  <a:lnTo>
                    <a:pt x="120" y="53"/>
                  </a:lnTo>
                  <a:lnTo>
                    <a:pt x="120" y="55"/>
                  </a:lnTo>
                  <a:lnTo>
                    <a:pt x="120" y="55"/>
                  </a:lnTo>
                  <a:lnTo>
                    <a:pt x="120" y="55"/>
                  </a:lnTo>
                  <a:lnTo>
                    <a:pt x="120" y="55"/>
                  </a:lnTo>
                  <a:lnTo>
                    <a:pt x="120" y="55"/>
                  </a:lnTo>
                  <a:lnTo>
                    <a:pt x="123" y="55"/>
                  </a:lnTo>
                  <a:lnTo>
                    <a:pt x="123" y="55"/>
                  </a:lnTo>
                  <a:lnTo>
                    <a:pt x="120" y="55"/>
                  </a:lnTo>
                  <a:lnTo>
                    <a:pt x="123" y="58"/>
                  </a:lnTo>
                  <a:lnTo>
                    <a:pt x="123" y="58"/>
                  </a:lnTo>
                  <a:lnTo>
                    <a:pt x="125" y="58"/>
                  </a:lnTo>
                  <a:lnTo>
                    <a:pt x="125" y="60"/>
                  </a:lnTo>
                  <a:lnTo>
                    <a:pt x="125" y="61"/>
                  </a:lnTo>
                  <a:lnTo>
                    <a:pt x="125" y="64"/>
                  </a:lnTo>
                  <a:lnTo>
                    <a:pt x="127" y="64"/>
                  </a:lnTo>
                  <a:lnTo>
                    <a:pt x="127" y="66"/>
                  </a:lnTo>
                  <a:lnTo>
                    <a:pt x="127" y="66"/>
                  </a:lnTo>
                  <a:lnTo>
                    <a:pt x="125" y="66"/>
                  </a:lnTo>
                  <a:lnTo>
                    <a:pt x="125" y="66"/>
                  </a:lnTo>
                  <a:lnTo>
                    <a:pt x="125" y="66"/>
                  </a:lnTo>
                  <a:lnTo>
                    <a:pt x="125" y="68"/>
                  </a:lnTo>
                  <a:lnTo>
                    <a:pt x="125" y="68"/>
                  </a:lnTo>
                  <a:lnTo>
                    <a:pt x="125" y="68"/>
                  </a:lnTo>
                  <a:lnTo>
                    <a:pt x="125" y="70"/>
                  </a:lnTo>
                  <a:lnTo>
                    <a:pt x="127" y="72"/>
                  </a:lnTo>
                  <a:lnTo>
                    <a:pt x="127" y="74"/>
                  </a:lnTo>
                  <a:lnTo>
                    <a:pt x="133" y="75"/>
                  </a:lnTo>
                  <a:lnTo>
                    <a:pt x="135" y="77"/>
                  </a:lnTo>
                  <a:lnTo>
                    <a:pt x="138" y="80"/>
                  </a:lnTo>
                  <a:lnTo>
                    <a:pt x="139" y="80"/>
                  </a:lnTo>
                  <a:lnTo>
                    <a:pt x="139" y="83"/>
                  </a:lnTo>
                  <a:lnTo>
                    <a:pt x="138" y="84"/>
                  </a:lnTo>
                  <a:lnTo>
                    <a:pt x="136" y="84"/>
                  </a:lnTo>
                  <a:lnTo>
                    <a:pt x="133" y="84"/>
                  </a:lnTo>
                  <a:lnTo>
                    <a:pt x="131" y="84"/>
                  </a:lnTo>
                  <a:lnTo>
                    <a:pt x="129" y="84"/>
                  </a:lnTo>
                  <a:lnTo>
                    <a:pt x="127" y="83"/>
                  </a:lnTo>
                  <a:lnTo>
                    <a:pt x="125" y="80"/>
                  </a:lnTo>
                  <a:lnTo>
                    <a:pt x="125" y="80"/>
                  </a:lnTo>
                  <a:lnTo>
                    <a:pt x="125" y="80"/>
                  </a:lnTo>
                  <a:lnTo>
                    <a:pt x="125" y="83"/>
                  </a:lnTo>
                  <a:lnTo>
                    <a:pt x="125" y="84"/>
                  </a:lnTo>
                  <a:lnTo>
                    <a:pt x="125" y="84"/>
                  </a:lnTo>
                  <a:lnTo>
                    <a:pt x="125" y="84"/>
                  </a:lnTo>
                  <a:lnTo>
                    <a:pt x="123" y="85"/>
                  </a:lnTo>
                  <a:lnTo>
                    <a:pt x="123" y="85"/>
                  </a:lnTo>
                  <a:lnTo>
                    <a:pt x="120" y="91"/>
                  </a:lnTo>
                  <a:lnTo>
                    <a:pt x="119" y="93"/>
                  </a:lnTo>
                  <a:lnTo>
                    <a:pt x="119" y="98"/>
                  </a:lnTo>
                  <a:lnTo>
                    <a:pt x="119" y="100"/>
                  </a:lnTo>
                  <a:lnTo>
                    <a:pt x="120" y="104"/>
                  </a:lnTo>
                  <a:lnTo>
                    <a:pt x="120" y="104"/>
                  </a:lnTo>
                  <a:lnTo>
                    <a:pt x="120" y="104"/>
                  </a:lnTo>
                  <a:lnTo>
                    <a:pt x="120" y="107"/>
                  </a:lnTo>
                  <a:lnTo>
                    <a:pt x="119" y="107"/>
                  </a:lnTo>
                  <a:lnTo>
                    <a:pt x="117" y="107"/>
                  </a:lnTo>
                  <a:lnTo>
                    <a:pt x="115" y="108"/>
                  </a:lnTo>
                  <a:lnTo>
                    <a:pt x="114" y="110"/>
                  </a:lnTo>
                  <a:lnTo>
                    <a:pt x="114" y="110"/>
                  </a:lnTo>
                  <a:lnTo>
                    <a:pt x="112" y="113"/>
                  </a:lnTo>
                  <a:lnTo>
                    <a:pt x="112" y="113"/>
                  </a:lnTo>
                  <a:lnTo>
                    <a:pt x="110" y="113"/>
                  </a:lnTo>
                  <a:lnTo>
                    <a:pt x="110" y="113"/>
                  </a:lnTo>
                  <a:lnTo>
                    <a:pt x="108" y="110"/>
                  </a:lnTo>
                  <a:lnTo>
                    <a:pt x="108" y="110"/>
                  </a:lnTo>
                  <a:lnTo>
                    <a:pt x="108" y="110"/>
                  </a:lnTo>
                  <a:lnTo>
                    <a:pt x="108" y="113"/>
                  </a:lnTo>
                  <a:lnTo>
                    <a:pt x="108" y="113"/>
                  </a:lnTo>
                  <a:lnTo>
                    <a:pt x="108" y="113"/>
                  </a:lnTo>
                  <a:lnTo>
                    <a:pt x="108" y="113"/>
                  </a:lnTo>
                  <a:lnTo>
                    <a:pt x="108" y="113"/>
                  </a:lnTo>
                  <a:lnTo>
                    <a:pt x="106" y="115"/>
                  </a:lnTo>
                  <a:lnTo>
                    <a:pt x="106" y="115"/>
                  </a:lnTo>
                  <a:lnTo>
                    <a:pt x="106" y="117"/>
                  </a:lnTo>
                  <a:lnTo>
                    <a:pt x="105" y="117"/>
                  </a:lnTo>
                  <a:lnTo>
                    <a:pt x="105" y="117"/>
                  </a:lnTo>
                  <a:lnTo>
                    <a:pt x="103" y="119"/>
                  </a:lnTo>
                  <a:lnTo>
                    <a:pt x="103" y="119"/>
                  </a:lnTo>
                  <a:lnTo>
                    <a:pt x="103" y="121"/>
                  </a:lnTo>
                  <a:lnTo>
                    <a:pt x="103" y="121"/>
                  </a:lnTo>
                  <a:lnTo>
                    <a:pt x="105" y="121"/>
                  </a:lnTo>
                  <a:lnTo>
                    <a:pt x="105" y="121"/>
                  </a:lnTo>
                  <a:lnTo>
                    <a:pt x="105" y="123"/>
                  </a:lnTo>
                  <a:lnTo>
                    <a:pt x="105" y="124"/>
                  </a:lnTo>
                  <a:lnTo>
                    <a:pt x="103" y="124"/>
                  </a:lnTo>
                  <a:lnTo>
                    <a:pt x="103" y="126"/>
                  </a:lnTo>
                  <a:lnTo>
                    <a:pt x="105" y="126"/>
                  </a:lnTo>
                  <a:lnTo>
                    <a:pt x="106" y="126"/>
                  </a:lnTo>
                  <a:lnTo>
                    <a:pt x="106" y="128"/>
                  </a:lnTo>
                  <a:lnTo>
                    <a:pt x="106" y="130"/>
                  </a:lnTo>
                  <a:lnTo>
                    <a:pt x="106" y="130"/>
                  </a:lnTo>
                  <a:lnTo>
                    <a:pt x="105" y="131"/>
                  </a:lnTo>
                  <a:lnTo>
                    <a:pt x="105" y="130"/>
                  </a:lnTo>
                  <a:lnTo>
                    <a:pt x="103" y="130"/>
                  </a:lnTo>
                  <a:lnTo>
                    <a:pt x="103" y="131"/>
                  </a:lnTo>
                  <a:lnTo>
                    <a:pt x="103" y="131"/>
                  </a:lnTo>
                  <a:lnTo>
                    <a:pt x="103" y="131"/>
                  </a:lnTo>
                  <a:lnTo>
                    <a:pt x="103" y="132"/>
                  </a:lnTo>
                  <a:lnTo>
                    <a:pt x="103" y="134"/>
                  </a:lnTo>
                  <a:lnTo>
                    <a:pt x="103" y="134"/>
                  </a:lnTo>
                  <a:lnTo>
                    <a:pt x="103" y="137"/>
                  </a:lnTo>
                  <a:lnTo>
                    <a:pt x="101" y="137"/>
                  </a:lnTo>
                  <a:lnTo>
                    <a:pt x="101" y="137"/>
                  </a:lnTo>
                  <a:lnTo>
                    <a:pt x="101" y="137"/>
                  </a:lnTo>
                  <a:lnTo>
                    <a:pt x="101" y="137"/>
                  </a:lnTo>
                  <a:lnTo>
                    <a:pt x="101" y="138"/>
                  </a:lnTo>
                  <a:lnTo>
                    <a:pt x="101" y="138"/>
                  </a:lnTo>
                  <a:lnTo>
                    <a:pt x="101" y="140"/>
                  </a:lnTo>
                  <a:lnTo>
                    <a:pt x="101" y="140"/>
                  </a:lnTo>
                  <a:lnTo>
                    <a:pt x="100" y="142"/>
                  </a:lnTo>
                  <a:lnTo>
                    <a:pt x="100" y="143"/>
                  </a:lnTo>
                  <a:lnTo>
                    <a:pt x="97" y="143"/>
                  </a:lnTo>
                  <a:lnTo>
                    <a:pt x="97" y="145"/>
                  </a:lnTo>
                  <a:lnTo>
                    <a:pt x="87" y="149"/>
                  </a:lnTo>
                  <a:lnTo>
                    <a:pt x="80" y="152"/>
                  </a:lnTo>
                  <a:lnTo>
                    <a:pt x="80" y="152"/>
                  </a:lnTo>
                  <a:lnTo>
                    <a:pt x="78" y="152"/>
                  </a:lnTo>
                  <a:lnTo>
                    <a:pt x="78" y="147"/>
                  </a:lnTo>
                  <a:lnTo>
                    <a:pt x="78" y="143"/>
                  </a:lnTo>
                  <a:lnTo>
                    <a:pt x="78" y="142"/>
                  </a:lnTo>
                  <a:lnTo>
                    <a:pt x="77" y="143"/>
                  </a:lnTo>
                  <a:lnTo>
                    <a:pt x="77" y="143"/>
                  </a:lnTo>
                  <a:lnTo>
                    <a:pt x="76" y="143"/>
                  </a:lnTo>
                  <a:lnTo>
                    <a:pt x="76" y="142"/>
                  </a:lnTo>
                  <a:lnTo>
                    <a:pt x="76" y="142"/>
                  </a:lnTo>
                  <a:lnTo>
                    <a:pt x="76" y="140"/>
                  </a:lnTo>
                  <a:lnTo>
                    <a:pt x="76" y="142"/>
                  </a:lnTo>
                  <a:lnTo>
                    <a:pt x="73" y="142"/>
                  </a:lnTo>
                  <a:lnTo>
                    <a:pt x="73" y="142"/>
                  </a:lnTo>
                  <a:lnTo>
                    <a:pt x="73" y="142"/>
                  </a:lnTo>
                  <a:lnTo>
                    <a:pt x="72" y="140"/>
                  </a:lnTo>
                  <a:lnTo>
                    <a:pt x="72" y="140"/>
                  </a:lnTo>
                  <a:lnTo>
                    <a:pt x="70" y="142"/>
                  </a:lnTo>
                  <a:lnTo>
                    <a:pt x="67" y="143"/>
                  </a:lnTo>
                  <a:lnTo>
                    <a:pt x="66" y="143"/>
                  </a:lnTo>
                  <a:lnTo>
                    <a:pt x="66" y="142"/>
                  </a:lnTo>
                  <a:lnTo>
                    <a:pt x="66" y="142"/>
                  </a:lnTo>
                  <a:lnTo>
                    <a:pt x="66" y="140"/>
                  </a:lnTo>
                  <a:lnTo>
                    <a:pt x="65" y="140"/>
                  </a:lnTo>
                  <a:lnTo>
                    <a:pt x="65" y="140"/>
                  </a:lnTo>
                  <a:lnTo>
                    <a:pt x="65" y="140"/>
                  </a:lnTo>
                  <a:lnTo>
                    <a:pt x="63" y="140"/>
                  </a:lnTo>
                  <a:lnTo>
                    <a:pt x="63" y="140"/>
                  </a:lnTo>
                  <a:lnTo>
                    <a:pt x="61" y="140"/>
                  </a:lnTo>
                  <a:lnTo>
                    <a:pt x="58" y="137"/>
                  </a:lnTo>
                  <a:lnTo>
                    <a:pt x="56" y="140"/>
                  </a:lnTo>
                  <a:lnTo>
                    <a:pt x="54" y="142"/>
                  </a:lnTo>
                  <a:lnTo>
                    <a:pt x="51" y="142"/>
                  </a:lnTo>
                  <a:lnTo>
                    <a:pt x="48" y="142"/>
                  </a:lnTo>
                  <a:lnTo>
                    <a:pt x="47" y="142"/>
                  </a:lnTo>
                  <a:lnTo>
                    <a:pt x="46" y="142"/>
                  </a:lnTo>
                  <a:lnTo>
                    <a:pt x="41" y="143"/>
                  </a:lnTo>
                  <a:lnTo>
                    <a:pt x="41" y="143"/>
                  </a:lnTo>
                  <a:lnTo>
                    <a:pt x="41" y="143"/>
                  </a:lnTo>
                  <a:lnTo>
                    <a:pt x="40" y="143"/>
                  </a:lnTo>
                  <a:lnTo>
                    <a:pt x="40" y="142"/>
                  </a:lnTo>
                  <a:lnTo>
                    <a:pt x="40" y="142"/>
                  </a:lnTo>
                  <a:lnTo>
                    <a:pt x="40" y="138"/>
                  </a:lnTo>
                  <a:lnTo>
                    <a:pt x="40" y="137"/>
                  </a:lnTo>
                  <a:lnTo>
                    <a:pt x="40" y="137"/>
                  </a:lnTo>
                  <a:lnTo>
                    <a:pt x="39" y="134"/>
                  </a:lnTo>
                  <a:lnTo>
                    <a:pt x="39" y="137"/>
                  </a:lnTo>
                  <a:lnTo>
                    <a:pt x="39" y="137"/>
                  </a:lnTo>
                  <a:lnTo>
                    <a:pt x="37" y="137"/>
                  </a:lnTo>
                  <a:lnTo>
                    <a:pt x="35" y="137"/>
                  </a:lnTo>
                  <a:lnTo>
                    <a:pt x="33" y="137"/>
                  </a:lnTo>
                  <a:lnTo>
                    <a:pt x="29" y="138"/>
                  </a:lnTo>
                  <a:lnTo>
                    <a:pt x="29" y="138"/>
                  </a:lnTo>
                  <a:lnTo>
                    <a:pt x="29" y="138"/>
                  </a:lnTo>
                  <a:lnTo>
                    <a:pt x="27" y="137"/>
                  </a:lnTo>
                  <a:lnTo>
                    <a:pt x="29" y="137"/>
                  </a:lnTo>
                  <a:lnTo>
                    <a:pt x="29" y="134"/>
                  </a:lnTo>
                  <a:lnTo>
                    <a:pt x="27" y="137"/>
                  </a:lnTo>
                  <a:lnTo>
                    <a:pt x="27" y="137"/>
                  </a:lnTo>
                  <a:lnTo>
                    <a:pt x="24" y="137"/>
                  </a:lnTo>
                  <a:lnTo>
                    <a:pt x="24" y="137"/>
                  </a:lnTo>
                  <a:lnTo>
                    <a:pt x="23" y="134"/>
                  </a:lnTo>
                  <a:lnTo>
                    <a:pt x="21" y="137"/>
                  </a:lnTo>
                  <a:lnTo>
                    <a:pt x="21" y="137"/>
                  </a:lnTo>
                  <a:lnTo>
                    <a:pt x="19" y="137"/>
                  </a:lnTo>
                  <a:lnTo>
                    <a:pt x="19" y="137"/>
                  </a:lnTo>
                  <a:lnTo>
                    <a:pt x="19" y="137"/>
                  </a:lnTo>
                  <a:lnTo>
                    <a:pt x="19" y="132"/>
                  </a:lnTo>
                  <a:lnTo>
                    <a:pt x="17" y="126"/>
                  </a:lnTo>
                  <a:lnTo>
                    <a:pt x="17" y="123"/>
                  </a:lnTo>
                  <a:lnTo>
                    <a:pt x="16" y="123"/>
                  </a:lnTo>
                  <a:lnTo>
                    <a:pt x="16" y="121"/>
                  </a:lnTo>
                  <a:lnTo>
                    <a:pt x="16" y="119"/>
                  </a:lnTo>
                  <a:lnTo>
                    <a:pt x="16" y="117"/>
                  </a:lnTo>
                  <a:lnTo>
                    <a:pt x="16" y="117"/>
                  </a:lnTo>
                  <a:lnTo>
                    <a:pt x="16" y="115"/>
                  </a:lnTo>
                  <a:lnTo>
                    <a:pt x="16" y="113"/>
                  </a:lnTo>
                  <a:lnTo>
                    <a:pt x="14" y="113"/>
                  </a:lnTo>
                  <a:lnTo>
                    <a:pt x="14" y="110"/>
                  </a:lnTo>
                  <a:lnTo>
                    <a:pt x="12" y="110"/>
                  </a:lnTo>
                  <a:lnTo>
                    <a:pt x="10" y="108"/>
                  </a:lnTo>
                  <a:lnTo>
                    <a:pt x="9" y="107"/>
                  </a:lnTo>
                  <a:lnTo>
                    <a:pt x="7" y="107"/>
                  </a:lnTo>
                  <a:lnTo>
                    <a:pt x="5" y="107"/>
                  </a:lnTo>
                  <a:lnTo>
                    <a:pt x="5" y="107"/>
                  </a:lnTo>
                  <a:lnTo>
                    <a:pt x="5" y="104"/>
                  </a:lnTo>
                  <a:lnTo>
                    <a:pt x="5" y="104"/>
                  </a:lnTo>
                  <a:lnTo>
                    <a:pt x="7" y="104"/>
                  </a:lnTo>
                  <a:lnTo>
                    <a:pt x="7" y="104"/>
                  </a:lnTo>
                  <a:lnTo>
                    <a:pt x="5" y="104"/>
                  </a:lnTo>
                  <a:lnTo>
                    <a:pt x="4" y="102"/>
                  </a:lnTo>
                  <a:lnTo>
                    <a:pt x="4" y="102"/>
                  </a:lnTo>
                  <a:lnTo>
                    <a:pt x="4" y="102"/>
                  </a:lnTo>
                  <a:lnTo>
                    <a:pt x="4" y="100"/>
                  </a:lnTo>
                  <a:lnTo>
                    <a:pt x="4" y="98"/>
                  </a:lnTo>
                  <a:lnTo>
                    <a:pt x="4" y="98"/>
                  </a:lnTo>
                  <a:lnTo>
                    <a:pt x="4" y="96"/>
                  </a:lnTo>
                  <a:lnTo>
                    <a:pt x="5" y="94"/>
                  </a:lnTo>
                  <a:lnTo>
                    <a:pt x="5" y="94"/>
                  </a:lnTo>
                  <a:lnTo>
                    <a:pt x="5" y="94"/>
                  </a:lnTo>
                  <a:lnTo>
                    <a:pt x="4" y="94"/>
                  </a:lnTo>
                  <a:lnTo>
                    <a:pt x="4" y="93"/>
                  </a:lnTo>
                  <a:lnTo>
                    <a:pt x="4" y="93"/>
                  </a:lnTo>
                  <a:lnTo>
                    <a:pt x="0" y="91"/>
                  </a:lnTo>
                  <a:lnTo>
                    <a:pt x="0" y="88"/>
                  </a:lnTo>
                  <a:lnTo>
                    <a:pt x="0" y="84"/>
                  </a:lnTo>
                  <a:lnTo>
                    <a:pt x="0" y="83"/>
                  </a:lnTo>
                  <a:lnTo>
                    <a:pt x="1" y="80"/>
                  </a:lnTo>
                  <a:lnTo>
                    <a:pt x="1" y="79"/>
                  </a:lnTo>
                  <a:lnTo>
                    <a:pt x="4" y="79"/>
                  </a:lnTo>
                  <a:lnTo>
                    <a:pt x="4" y="79"/>
                  </a:lnTo>
                  <a:lnTo>
                    <a:pt x="4" y="79"/>
                  </a:lnTo>
                  <a:lnTo>
                    <a:pt x="1" y="79"/>
                  </a:lnTo>
                  <a:lnTo>
                    <a:pt x="1" y="79"/>
                  </a:lnTo>
                  <a:lnTo>
                    <a:pt x="1" y="75"/>
                  </a:lnTo>
                  <a:lnTo>
                    <a:pt x="4" y="75"/>
                  </a:lnTo>
                  <a:lnTo>
                    <a:pt x="4" y="74"/>
                  </a:lnTo>
                  <a:lnTo>
                    <a:pt x="5" y="72"/>
                  </a:lnTo>
                  <a:lnTo>
                    <a:pt x="5" y="70"/>
                  </a:lnTo>
                  <a:lnTo>
                    <a:pt x="7" y="70"/>
                  </a:lnTo>
                  <a:lnTo>
                    <a:pt x="10" y="68"/>
                  </a:lnTo>
                  <a:lnTo>
                    <a:pt x="10" y="70"/>
                  </a:lnTo>
                  <a:lnTo>
                    <a:pt x="12" y="70"/>
                  </a:lnTo>
                  <a:lnTo>
                    <a:pt x="14" y="72"/>
                  </a:lnTo>
                  <a:lnTo>
                    <a:pt x="16" y="72"/>
                  </a:lnTo>
                  <a:lnTo>
                    <a:pt x="17" y="72"/>
                  </a:lnTo>
                  <a:lnTo>
                    <a:pt x="19" y="72"/>
                  </a:lnTo>
                  <a:lnTo>
                    <a:pt x="19" y="72"/>
                  </a:lnTo>
                  <a:lnTo>
                    <a:pt x="21" y="72"/>
                  </a:lnTo>
                  <a:lnTo>
                    <a:pt x="21" y="72"/>
                  </a:lnTo>
                  <a:lnTo>
                    <a:pt x="24" y="74"/>
                  </a:lnTo>
                  <a:lnTo>
                    <a:pt x="27" y="75"/>
                  </a:lnTo>
                  <a:lnTo>
                    <a:pt x="29" y="75"/>
                  </a:lnTo>
                  <a:lnTo>
                    <a:pt x="29" y="75"/>
                  </a:lnTo>
                  <a:lnTo>
                    <a:pt x="31" y="77"/>
                  </a:lnTo>
                  <a:lnTo>
                    <a:pt x="31" y="77"/>
                  </a:lnTo>
                  <a:lnTo>
                    <a:pt x="33" y="77"/>
                  </a:lnTo>
                  <a:lnTo>
                    <a:pt x="31" y="75"/>
                  </a:lnTo>
                  <a:lnTo>
                    <a:pt x="29" y="75"/>
                  </a:lnTo>
                  <a:lnTo>
                    <a:pt x="29" y="74"/>
                  </a:lnTo>
                  <a:lnTo>
                    <a:pt x="29" y="74"/>
                  </a:lnTo>
                  <a:lnTo>
                    <a:pt x="31" y="72"/>
                  </a:lnTo>
                  <a:lnTo>
                    <a:pt x="31" y="72"/>
                  </a:lnTo>
                  <a:lnTo>
                    <a:pt x="31" y="70"/>
                  </a:lnTo>
                  <a:lnTo>
                    <a:pt x="31" y="68"/>
                  </a:lnTo>
                  <a:lnTo>
                    <a:pt x="33" y="66"/>
                  </a:lnTo>
                  <a:lnTo>
                    <a:pt x="33" y="66"/>
                  </a:lnTo>
                  <a:lnTo>
                    <a:pt x="31" y="66"/>
                  </a:lnTo>
                  <a:lnTo>
                    <a:pt x="31" y="66"/>
                  </a:lnTo>
                  <a:lnTo>
                    <a:pt x="31" y="64"/>
                  </a:lnTo>
                  <a:lnTo>
                    <a:pt x="33" y="61"/>
                  </a:lnTo>
                  <a:lnTo>
                    <a:pt x="33" y="64"/>
                  </a:lnTo>
                  <a:lnTo>
                    <a:pt x="35" y="64"/>
                  </a:lnTo>
                  <a:lnTo>
                    <a:pt x="35" y="64"/>
                  </a:lnTo>
                  <a:lnTo>
                    <a:pt x="35" y="64"/>
                  </a:lnTo>
                  <a:lnTo>
                    <a:pt x="35" y="64"/>
                  </a:lnTo>
                  <a:lnTo>
                    <a:pt x="35" y="61"/>
                  </a:lnTo>
                  <a:lnTo>
                    <a:pt x="35" y="60"/>
                  </a:lnTo>
                  <a:lnTo>
                    <a:pt x="37" y="58"/>
                  </a:lnTo>
                  <a:lnTo>
                    <a:pt x="39" y="55"/>
                  </a:lnTo>
                  <a:lnTo>
                    <a:pt x="40" y="55"/>
                  </a:lnTo>
                  <a:lnTo>
                    <a:pt x="46" y="55"/>
                  </a:lnTo>
                  <a:lnTo>
                    <a:pt x="54" y="53"/>
                  </a:lnTo>
                  <a:lnTo>
                    <a:pt x="56" y="53"/>
                  </a:lnTo>
                  <a:lnTo>
                    <a:pt x="58" y="53"/>
                  </a:lnTo>
                  <a:lnTo>
                    <a:pt x="58" y="51"/>
                  </a:lnTo>
                  <a:lnTo>
                    <a:pt x="59" y="49"/>
                  </a:lnTo>
                  <a:lnTo>
                    <a:pt x="61" y="47"/>
                  </a:lnTo>
                  <a:lnTo>
                    <a:pt x="63" y="44"/>
                  </a:lnTo>
                  <a:lnTo>
                    <a:pt x="66" y="41"/>
                  </a:lnTo>
                  <a:lnTo>
                    <a:pt x="70" y="37"/>
                  </a:lnTo>
                  <a:lnTo>
                    <a:pt x="70" y="37"/>
                  </a:lnTo>
                  <a:lnTo>
                    <a:pt x="70" y="36"/>
                  </a:lnTo>
                  <a:lnTo>
                    <a:pt x="70" y="34"/>
                  </a:lnTo>
                  <a:lnTo>
                    <a:pt x="70" y="34"/>
                  </a:lnTo>
                  <a:lnTo>
                    <a:pt x="72" y="34"/>
                  </a:lnTo>
                  <a:lnTo>
                    <a:pt x="72" y="34"/>
                  </a:lnTo>
                  <a:lnTo>
                    <a:pt x="73" y="34"/>
                  </a:lnTo>
                  <a:lnTo>
                    <a:pt x="76" y="31"/>
                  </a:lnTo>
                  <a:lnTo>
                    <a:pt x="77" y="31"/>
                  </a:lnTo>
                  <a:lnTo>
                    <a:pt x="78" y="30"/>
                  </a:lnTo>
                  <a:lnTo>
                    <a:pt x="80" y="30"/>
                  </a:lnTo>
                  <a:lnTo>
                    <a:pt x="80" y="28"/>
                  </a:lnTo>
                  <a:lnTo>
                    <a:pt x="82" y="28"/>
                  </a:lnTo>
                  <a:lnTo>
                    <a:pt x="84" y="27"/>
                  </a:lnTo>
                  <a:lnTo>
                    <a:pt x="86" y="27"/>
                  </a:lnTo>
                  <a:lnTo>
                    <a:pt x="86" y="28"/>
                  </a:lnTo>
                  <a:lnTo>
                    <a:pt x="86" y="28"/>
                  </a:lnTo>
                  <a:lnTo>
                    <a:pt x="87" y="28"/>
                  </a:lnTo>
                  <a:lnTo>
                    <a:pt x="89" y="28"/>
                  </a:lnTo>
                  <a:lnTo>
                    <a:pt x="90" y="28"/>
                  </a:lnTo>
                  <a:lnTo>
                    <a:pt x="93" y="27"/>
                  </a:lnTo>
                  <a:lnTo>
                    <a:pt x="93" y="27"/>
                  </a:lnTo>
                  <a:lnTo>
                    <a:pt x="93" y="25"/>
                  </a:lnTo>
                  <a:lnTo>
                    <a:pt x="90" y="23"/>
                  </a:lnTo>
                  <a:lnTo>
                    <a:pt x="90" y="23"/>
                  </a:lnTo>
                  <a:lnTo>
                    <a:pt x="90" y="21"/>
                  </a:lnTo>
                  <a:lnTo>
                    <a:pt x="93" y="19"/>
                  </a:lnTo>
                  <a:lnTo>
                    <a:pt x="93" y="19"/>
                  </a:lnTo>
                  <a:lnTo>
                    <a:pt x="93" y="19"/>
                  </a:lnTo>
                  <a:lnTo>
                    <a:pt x="95" y="19"/>
                  </a:lnTo>
                  <a:lnTo>
                    <a:pt x="95" y="19"/>
                  </a:lnTo>
                  <a:lnTo>
                    <a:pt x="96" y="19"/>
                  </a:lnTo>
                  <a:lnTo>
                    <a:pt x="96" y="19"/>
                  </a:lnTo>
                  <a:lnTo>
                    <a:pt x="97" y="18"/>
                  </a:lnTo>
                  <a:lnTo>
                    <a:pt x="100" y="14"/>
                  </a:lnTo>
                  <a:lnTo>
                    <a:pt x="100" y="13"/>
                  </a:lnTo>
                  <a:lnTo>
                    <a:pt x="100" y="11"/>
                  </a:lnTo>
                  <a:lnTo>
                    <a:pt x="105" y="6"/>
                  </a:lnTo>
                  <a:lnTo>
                    <a:pt x="106" y="6"/>
                  </a:lnTo>
                  <a:lnTo>
                    <a:pt x="108" y="0"/>
                  </a:lnTo>
                  <a:lnTo>
                    <a:pt x="110"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12" name="Freeform 11265"/>
            <p:cNvSpPr>
              <a:spLocks noChangeAspect="1"/>
            </p:cNvSpPr>
            <p:nvPr/>
          </p:nvSpPr>
          <p:spPr bwMode="auto">
            <a:xfrm>
              <a:off x="3703878" y="2043232"/>
              <a:ext cx="92072" cy="98842"/>
            </a:xfrm>
            <a:custGeom>
              <a:avLst/>
              <a:gdLst>
                <a:gd name="T0" fmla="*/ 47 w 68"/>
                <a:gd name="T1" fmla="*/ 3 h 73"/>
                <a:gd name="T2" fmla="*/ 46 w 68"/>
                <a:gd name="T3" fmla="*/ 7 h 73"/>
                <a:gd name="T4" fmla="*/ 51 w 68"/>
                <a:gd name="T5" fmla="*/ 3 h 73"/>
                <a:gd name="T6" fmla="*/ 62 w 68"/>
                <a:gd name="T7" fmla="*/ 5 h 73"/>
                <a:gd name="T8" fmla="*/ 65 w 68"/>
                <a:gd name="T9" fmla="*/ 11 h 73"/>
                <a:gd name="T10" fmla="*/ 66 w 68"/>
                <a:gd name="T11" fmla="*/ 14 h 73"/>
                <a:gd name="T12" fmla="*/ 68 w 68"/>
                <a:gd name="T13" fmla="*/ 17 h 73"/>
                <a:gd name="T14" fmla="*/ 66 w 68"/>
                <a:gd name="T15" fmla="*/ 20 h 73"/>
                <a:gd name="T16" fmla="*/ 64 w 68"/>
                <a:gd name="T17" fmla="*/ 20 h 73"/>
                <a:gd name="T18" fmla="*/ 60 w 68"/>
                <a:gd name="T19" fmla="*/ 24 h 73"/>
                <a:gd name="T20" fmla="*/ 57 w 68"/>
                <a:gd name="T21" fmla="*/ 26 h 73"/>
                <a:gd name="T22" fmla="*/ 58 w 68"/>
                <a:gd name="T23" fmla="*/ 31 h 73"/>
                <a:gd name="T24" fmla="*/ 60 w 68"/>
                <a:gd name="T25" fmla="*/ 37 h 73"/>
                <a:gd name="T26" fmla="*/ 62 w 68"/>
                <a:gd name="T27" fmla="*/ 45 h 73"/>
                <a:gd name="T28" fmla="*/ 58 w 68"/>
                <a:gd name="T29" fmla="*/ 52 h 73"/>
                <a:gd name="T30" fmla="*/ 55 w 68"/>
                <a:gd name="T31" fmla="*/ 59 h 73"/>
                <a:gd name="T32" fmla="*/ 49 w 68"/>
                <a:gd name="T33" fmla="*/ 60 h 73"/>
                <a:gd name="T34" fmla="*/ 44 w 68"/>
                <a:gd name="T35" fmla="*/ 60 h 73"/>
                <a:gd name="T36" fmla="*/ 39 w 68"/>
                <a:gd name="T37" fmla="*/ 62 h 73"/>
                <a:gd name="T38" fmla="*/ 34 w 68"/>
                <a:gd name="T39" fmla="*/ 66 h 73"/>
                <a:gd name="T40" fmla="*/ 28 w 68"/>
                <a:gd name="T41" fmla="*/ 64 h 73"/>
                <a:gd name="T42" fmla="*/ 28 w 68"/>
                <a:gd name="T43" fmla="*/ 68 h 73"/>
                <a:gd name="T44" fmla="*/ 16 w 68"/>
                <a:gd name="T45" fmla="*/ 71 h 73"/>
                <a:gd name="T46" fmla="*/ 9 w 68"/>
                <a:gd name="T47" fmla="*/ 73 h 73"/>
                <a:gd name="T48" fmla="*/ 11 w 68"/>
                <a:gd name="T49" fmla="*/ 68 h 73"/>
                <a:gd name="T50" fmla="*/ 8 w 68"/>
                <a:gd name="T51" fmla="*/ 68 h 73"/>
                <a:gd name="T52" fmla="*/ 4 w 68"/>
                <a:gd name="T53" fmla="*/ 68 h 73"/>
                <a:gd name="T54" fmla="*/ 2 w 68"/>
                <a:gd name="T55" fmla="*/ 62 h 73"/>
                <a:gd name="T56" fmla="*/ 8 w 68"/>
                <a:gd name="T57" fmla="*/ 60 h 73"/>
                <a:gd name="T58" fmla="*/ 2 w 68"/>
                <a:gd name="T59" fmla="*/ 58 h 73"/>
                <a:gd name="T60" fmla="*/ 9 w 68"/>
                <a:gd name="T61" fmla="*/ 59 h 73"/>
                <a:gd name="T62" fmla="*/ 9 w 68"/>
                <a:gd name="T63" fmla="*/ 54 h 73"/>
                <a:gd name="T64" fmla="*/ 23 w 68"/>
                <a:gd name="T65" fmla="*/ 50 h 73"/>
                <a:gd name="T66" fmla="*/ 15 w 68"/>
                <a:gd name="T67" fmla="*/ 52 h 73"/>
                <a:gd name="T68" fmla="*/ 9 w 68"/>
                <a:gd name="T69" fmla="*/ 52 h 73"/>
                <a:gd name="T70" fmla="*/ 15 w 68"/>
                <a:gd name="T71" fmla="*/ 47 h 73"/>
                <a:gd name="T72" fmla="*/ 18 w 68"/>
                <a:gd name="T73" fmla="*/ 41 h 73"/>
                <a:gd name="T74" fmla="*/ 19 w 68"/>
                <a:gd name="T75" fmla="*/ 39 h 73"/>
                <a:gd name="T76" fmla="*/ 11 w 68"/>
                <a:gd name="T77" fmla="*/ 39 h 73"/>
                <a:gd name="T78" fmla="*/ 9 w 68"/>
                <a:gd name="T79" fmla="*/ 38 h 73"/>
                <a:gd name="T80" fmla="*/ 4 w 68"/>
                <a:gd name="T81" fmla="*/ 37 h 73"/>
                <a:gd name="T82" fmla="*/ 6 w 68"/>
                <a:gd name="T83" fmla="*/ 35 h 73"/>
                <a:gd name="T84" fmla="*/ 8 w 68"/>
                <a:gd name="T85" fmla="*/ 33 h 73"/>
                <a:gd name="T86" fmla="*/ 11 w 68"/>
                <a:gd name="T87" fmla="*/ 30 h 73"/>
                <a:gd name="T88" fmla="*/ 8 w 68"/>
                <a:gd name="T89" fmla="*/ 26 h 73"/>
                <a:gd name="T90" fmla="*/ 6 w 68"/>
                <a:gd name="T91" fmla="*/ 22 h 73"/>
                <a:gd name="T92" fmla="*/ 8 w 68"/>
                <a:gd name="T93" fmla="*/ 20 h 73"/>
                <a:gd name="T94" fmla="*/ 18 w 68"/>
                <a:gd name="T95" fmla="*/ 22 h 73"/>
                <a:gd name="T96" fmla="*/ 25 w 68"/>
                <a:gd name="T97" fmla="*/ 20 h 73"/>
                <a:gd name="T98" fmla="*/ 27 w 68"/>
                <a:gd name="T99" fmla="*/ 17 h 73"/>
                <a:gd name="T100" fmla="*/ 32 w 68"/>
                <a:gd name="T101" fmla="*/ 14 h 73"/>
                <a:gd name="T102" fmla="*/ 27 w 68"/>
                <a:gd name="T103" fmla="*/ 11 h 73"/>
                <a:gd name="T104" fmla="*/ 28 w 68"/>
                <a:gd name="T105" fmla="*/ 7 h 73"/>
                <a:gd name="T106" fmla="*/ 34 w 68"/>
                <a:gd name="T107" fmla="*/ 3 h 73"/>
                <a:gd name="T108" fmla="*/ 39 w 68"/>
                <a:gd name="T109" fmla="*/ 1 h 73"/>
                <a:gd name="T110" fmla="*/ 39 w 68"/>
                <a:gd name="T111" fmla="*/ 5 h 73"/>
                <a:gd name="T112" fmla="*/ 40 w 68"/>
                <a:gd name="T113" fmla="*/ 7 h 73"/>
                <a:gd name="T114" fmla="*/ 40 w 68"/>
                <a:gd name="T115" fmla="*/ 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8" h="73">
                  <a:moveTo>
                    <a:pt x="42" y="0"/>
                  </a:moveTo>
                  <a:lnTo>
                    <a:pt x="44" y="0"/>
                  </a:lnTo>
                  <a:lnTo>
                    <a:pt x="46" y="1"/>
                  </a:lnTo>
                  <a:lnTo>
                    <a:pt x="46" y="1"/>
                  </a:lnTo>
                  <a:lnTo>
                    <a:pt x="47" y="3"/>
                  </a:lnTo>
                  <a:lnTo>
                    <a:pt x="46" y="3"/>
                  </a:lnTo>
                  <a:lnTo>
                    <a:pt x="46" y="5"/>
                  </a:lnTo>
                  <a:lnTo>
                    <a:pt x="44" y="5"/>
                  </a:lnTo>
                  <a:lnTo>
                    <a:pt x="46" y="5"/>
                  </a:lnTo>
                  <a:lnTo>
                    <a:pt x="46" y="7"/>
                  </a:lnTo>
                  <a:lnTo>
                    <a:pt x="47" y="5"/>
                  </a:lnTo>
                  <a:lnTo>
                    <a:pt x="47" y="3"/>
                  </a:lnTo>
                  <a:lnTo>
                    <a:pt x="49" y="3"/>
                  </a:lnTo>
                  <a:lnTo>
                    <a:pt x="49" y="3"/>
                  </a:lnTo>
                  <a:lnTo>
                    <a:pt x="51" y="3"/>
                  </a:lnTo>
                  <a:lnTo>
                    <a:pt x="55" y="1"/>
                  </a:lnTo>
                  <a:lnTo>
                    <a:pt x="57" y="1"/>
                  </a:lnTo>
                  <a:lnTo>
                    <a:pt x="58" y="3"/>
                  </a:lnTo>
                  <a:lnTo>
                    <a:pt x="60" y="3"/>
                  </a:lnTo>
                  <a:lnTo>
                    <a:pt x="62" y="5"/>
                  </a:lnTo>
                  <a:lnTo>
                    <a:pt x="62" y="7"/>
                  </a:lnTo>
                  <a:lnTo>
                    <a:pt x="64" y="9"/>
                  </a:lnTo>
                  <a:lnTo>
                    <a:pt x="65" y="11"/>
                  </a:lnTo>
                  <a:lnTo>
                    <a:pt x="65" y="11"/>
                  </a:lnTo>
                  <a:lnTo>
                    <a:pt x="65" y="11"/>
                  </a:lnTo>
                  <a:lnTo>
                    <a:pt x="64" y="14"/>
                  </a:lnTo>
                  <a:lnTo>
                    <a:pt x="64" y="14"/>
                  </a:lnTo>
                  <a:lnTo>
                    <a:pt x="64" y="14"/>
                  </a:lnTo>
                  <a:lnTo>
                    <a:pt x="65" y="14"/>
                  </a:lnTo>
                  <a:lnTo>
                    <a:pt x="66" y="14"/>
                  </a:lnTo>
                  <a:lnTo>
                    <a:pt x="68" y="14"/>
                  </a:lnTo>
                  <a:lnTo>
                    <a:pt x="68" y="15"/>
                  </a:lnTo>
                  <a:lnTo>
                    <a:pt x="68" y="17"/>
                  </a:lnTo>
                  <a:lnTo>
                    <a:pt x="68" y="17"/>
                  </a:lnTo>
                  <a:lnTo>
                    <a:pt x="68" y="17"/>
                  </a:lnTo>
                  <a:lnTo>
                    <a:pt x="66" y="15"/>
                  </a:lnTo>
                  <a:lnTo>
                    <a:pt x="66" y="15"/>
                  </a:lnTo>
                  <a:lnTo>
                    <a:pt x="65" y="15"/>
                  </a:lnTo>
                  <a:lnTo>
                    <a:pt x="66" y="17"/>
                  </a:lnTo>
                  <a:lnTo>
                    <a:pt x="66" y="20"/>
                  </a:lnTo>
                  <a:lnTo>
                    <a:pt x="66" y="20"/>
                  </a:lnTo>
                  <a:lnTo>
                    <a:pt x="66" y="20"/>
                  </a:lnTo>
                  <a:lnTo>
                    <a:pt x="66" y="20"/>
                  </a:lnTo>
                  <a:lnTo>
                    <a:pt x="65" y="20"/>
                  </a:lnTo>
                  <a:lnTo>
                    <a:pt x="64" y="20"/>
                  </a:lnTo>
                  <a:lnTo>
                    <a:pt x="64" y="22"/>
                  </a:lnTo>
                  <a:lnTo>
                    <a:pt x="64" y="22"/>
                  </a:lnTo>
                  <a:lnTo>
                    <a:pt x="62" y="24"/>
                  </a:lnTo>
                  <a:lnTo>
                    <a:pt x="62" y="24"/>
                  </a:lnTo>
                  <a:lnTo>
                    <a:pt x="60" y="24"/>
                  </a:lnTo>
                  <a:lnTo>
                    <a:pt x="58" y="24"/>
                  </a:lnTo>
                  <a:lnTo>
                    <a:pt x="58" y="24"/>
                  </a:lnTo>
                  <a:lnTo>
                    <a:pt x="60" y="26"/>
                  </a:lnTo>
                  <a:lnTo>
                    <a:pt x="58" y="26"/>
                  </a:lnTo>
                  <a:lnTo>
                    <a:pt x="57" y="26"/>
                  </a:lnTo>
                  <a:lnTo>
                    <a:pt x="57" y="26"/>
                  </a:lnTo>
                  <a:lnTo>
                    <a:pt x="57" y="28"/>
                  </a:lnTo>
                  <a:lnTo>
                    <a:pt x="57" y="28"/>
                  </a:lnTo>
                  <a:lnTo>
                    <a:pt x="58" y="30"/>
                  </a:lnTo>
                  <a:lnTo>
                    <a:pt x="58" y="31"/>
                  </a:lnTo>
                  <a:lnTo>
                    <a:pt x="58" y="33"/>
                  </a:lnTo>
                  <a:lnTo>
                    <a:pt x="60" y="33"/>
                  </a:lnTo>
                  <a:lnTo>
                    <a:pt x="60" y="35"/>
                  </a:lnTo>
                  <a:lnTo>
                    <a:pt x="60" y="37"/>
                  </a:lnTo>
                  <a:lnTo>
                    <a:pt x="60" y="37"/>
                  </a:lnTo>
                  <a:lnTo>
                    <a:pt x="60" y="38"/>
                  </a:lnTo>
                  <a:lnTo>
                    <a:pt x="60" y="38"/>
                  </a:lnTo>
                  <a:lnTo>
                    <a:pt x="60" y="41"/>
                  </a:lnTo>
                  <a:lnTo>
                    <a:pt x="60" y="44"/>
                  </a:lnTo>
                  <a:lnTo>
                    <a:pt x="62" y="45"/>
                  </a:lnTo>
                  <a:lnTo>
                    <a:pt x="60" y="47"/>
                  </a:lnTo>
                  <a:lnTo>
                    <a:pt x="60" y="49"/>
                  </a:lnTo>
                  <a:lnTo>
                    <a:pt x="58" y="49"/>
                  </a:lnTo>
                  <a:lnTo>
                    <a:pt x="58" y="50"/>
                  </a:lnTo>
                  <a:lnTo>
                    <a:pt x="58" y="52"/>
                  </a:lnTo>
                  <a:lnTo>
                    <a:pt x="57" y="56"/>
                  </a:lnTo>
                  <a:lnTo>
                    <a:pt x="57" y="56"/>
                  </a:lnTo>
                  <a:lnTo>
                    <a:pt x="55" y="58"/>
                  </a:lnTo>
                  <a:lnTo>
                    <a:pt x="57" y="59"/>
                  </a:lnTo>
                  <a:lnTo>
                    <a:pt x="55" y="59"/>
                  </a:lnTo>
                  <a:lnTo>
                    <a:pt x="53" y="59"/>
                  </a:lnTo>
                  <a:lnTo>
                    <a:pt x="51" y="59"/>
                  </a:lnTo>
                  <a:lnTo>
                    <a:pt x="51" y="59"/>
                  </a:lnTo>
                  <a:lnTo>
                    <a:pt x="49" y="59"/>
                  </a:lnTo>
                  <a:lnTo>
                    <a:pt x="49" y="60"/>
                  </a:lnTo>
                  <a:lnTo>
                    <a:pt x="49" y="59"/>
                  </a:lnTo>
                  <a:lnTo>
                    <a:pt x="47" y="59"/>
                  </a:lnTo>
                  <a:lnTo>
                    <a:pt x="47" y="59"/>
                  </a:lnTo>
                  <a:lnTo>
                    <a:pt x="46" y="60"/>
                  </a:lnTo>
                  <a:lnTo>
                    <a:pt x="44" y="60"/>
                  </a:lnTo>
                  <a:lnTo>
                    <a:pt x="40" y="60"/>
                  </a:lnTo>
                  <a:lnTo>
                    <a:pt x="40" y="60"/>
                  </a:lnTo>
                  <a:lnTo>
                    <a:pt x="39" y="62"/>
                  </a:lnTo>
                  <a:lnTo>
                    <a:pt x="39" y="62"/>
                  </a:lnTo>
                  <a:lnTo>
                    <a:pt x="39" y="62"/>
                  </a:lnTo>
                  <a:lnTo>
                    <a:pt x="39" y="62"/>
                  </a:lnTo>
                  <a:lnTo>
                    <a:pt x="36" y="64"/>
                  </a:lnTo>
                  <a:lnTo>
                    <a:pt x="36" y="64"/>
                  </a:lnTo>
                  <a:lnTo>
                    <a:pt x="34" y="66"/>
                  </a:lnTo>
                  <a:lnTo>
                    <a:pt x="34" y="66"/>
                  </a:lnTo>
                  <a:lnTo>
                    <a:pt x="32" y="66"/>
                  </a:lnTo>
                  <a:lnTo>
                    <a:pt x="30" y="66"/>
                  </a:lnTo>
                  <a:lnTo>
                    <a:pt x="30" y="64"/>
                  </a:lnTo>
                  <a:lnTo>
                    <a:pt x="30" y="64"/>
                  </a:lnTo>
                  <a:lnTo>
                    <a:pt x="28" y="64"/>
                  </a:lnTo>
                  <a:lnTo>
                    <a:pt x="28" y="64"/>
                  </a:lnTo>
                  <a:lnTo>
                    <a:pt x="28" y="66"/>
                  </a:lnTo>
                  <a:lnTo>
                    <a:pt x="28" y="66"/>
                  </a:lnTo>
                  <a:lnTo>
                    <a:pt x="28" y="68"/>
                  </a:lnTo>
                  <a:lnTo>
                    <a:pt x="28" y="68"/>
                  </a:lnTo>
                  <a:lnTo>
                    <a:pt x="27" y="68"/>
                  </a:lnTo>
                  <a:lnTo>
                    <a:pt x="25" y="69"/>
                  </a:lnTo>
                  <a:lnTo>
                    <a:pt x="23" y="69"/>
                  </a:lnTo>
                  <a:lnTo>
                    <a:pt x="23" y="71"/>
                  </a:lnTo>
                  <a:lnTo>
                    <a:pt x="16" y="71"/>
                  </a:lnTo>
                  <a:lnTo>
                    <a:pt x="16" y="71"/>
                  </a:lnTo>
                  <a:lnTo>
                    <a:pt x="15" y="71"/>
                  </a:lnTo>
                  <a:lnTo>
                    <a:pt x="13" y="71"/>
                  </a:lnTo>
                  <a:lnTo>
                    <a:pt x="13" y="71"/>
                  </a:lnTo>
                  <a:lnTo>
                    <a:pt x="9" y="73"/>
                  </a:lnTo>
                  <a:lnTo>
                    <a:pt x="8" y="73"/>
                  </a:lnTo>
                  <a:lnTo>
                    <a:pt x="9" y="69"/>
                  </a:lnTo>
                  <a:lnTo>
                    <a:pt x="13" y="69"/>
                  </a:lnTo>
                  <a:lnTo>
                    <a:pt x="13" y="69"/>
                  </a:lnTo>
                  <a:lnTo>
                    <a:pt x="11" y="68"/>
                  </a:lnTo>
                  <a:lnTo>
                    <a:pt x="8" y="69"/>
                  </a:lnTo>
                  <a:lnTo>
                    <a:pt x="6" y="69"/>
                  </a:lnTo>
                  <a:lnTo>
                    <a:pt x="4" y="69"/>
                  </a:lnTo>
                  <a:lnTo>
                    <a:pt x="6" y="69"/>
                  </a:lnTo>
                  <a:lnTo>
                    <a:pt x="8" y="68"/>
                  </a:lnTo>
                  <a:lnTo>
                    <a:pt x="8" y="68"/>
                  </a:lnTo>
                  <a:lnTo>
                    <a:pt x="9" y="66"/>
                  </a:lnTo>
                  <a:lnTo>
                    <a:pt x="9" y="66"/>
                  </a:lnTo>
                  <a:lnTo>
                    <a:pt x="11" y="66"/>
                  </a:lnTo>
                  <a:lnTo>
                    <a:pt x="4" y="68"/>
                  </a:lnTo>
                  <a:lnTo>
                    <a:pt x="2" y="66"/>
                  </a:lnTo>
                  <a:lnTo>
                    <a:pt x="2" y="66"/>
                  </a:lnTo>
                  <a:lnTo>
                    <a:pt x="0" y="66"/>
                  </a:lnTo>
                  <a:lnTo>
                    <a:pt x="0" y="66"/>
                  </a:lnTo>
                  <a:lnTo>
                    <a:pt x="2" y="62"/>
                  </a:lnTo>
                  <a:lnTo>
                    <a:pt x="4" y="62"/>
                  </a:lnTo>
                  <a:lnTo>
                    <a:pt x="6" y="62"/>
                  </a:lnTo>
                  <a:lnTo>
                    <a:pt x="8" y="60"/>
                  </a:lnTo>
                  <a:lnTo>
                    <a:pt x="8" y="60"/>
                  </a:lnTo>
                  <a:lnTo>
                    <a:pt x="8" y="60"/>
                  </a:lnTo>
                  <a:lnTo>
                    <a:pt x="2" y="60"/>
                  </a:lnTo>
                  <a:lnTo>
                    <a:pt x="0" y="60"/>
                  </a:lnTo>
                  <a:lnTo>
                    <a:pt x="0" y="59"/>
                  </a:lnTo>
                  <a:lnTo>
                    <a:pt x="0" y="59"/>
                  </a:lnTo>
                  <a:lnTo>
                    <a:pt x="2" y="58"/>
                  </a:lnTo>
                  <a:lnTo>
                    <a:pt x="4" y="58"/>
                  </a:lnTo>
                  <a:lnTo>
                    <a:pt x="6" y="58"/>
                  </a:lnTo>
                  <a:lnTo>
                    <a:pt x="6" y="58"/>
                  </a:lnTo>
                  <a:lnTo>
                    <a:pt x="8" y="59"/>
                  </a:lnTo>
                  <a:lnTo>
                    <a:pt x="9" y="59"/>
                  </a:lnTo>
                  <a:lnTo>
                    <a:pt x="8" y="58"/>
                  </a:lnTo>
                  <a:lnTo>
                    <a:pt x="8" y="56"/>
                  </a:lnTo>
                  <a:lnTo>
                    <a:pt x="8" y="56"/>
                  </a:lnTo>
                  <a:lnTo>
                    <a:pt x="8" y="56"/>
                  </a:lnTo>
                  <a:lnTo>
                    <a:pt x="9" y="54"/>
                  </a:lnTo>
                  <a:lnTo>
                    <a:pt x="11" y="52"/>
                  </a:lnTo>
                  <a:lnTo>
                    <a:pt x="11" y="52"/>
                  </a:lnTo>
                  <a:lnTo>
                    <a:pt x="15" y="52"/>
                  </a:lnTo>
                  <a:lnTo>
                    <a:pt x="19" y="52"/>
                  </a:lnTo>
                  <a:lnTo>
                    <a:pt x="23" y="50"/>
                  </a:lnTo>
                  <a:lnTo>
                    <a:pt x="21" y="50"/>
                  </a:lnTo>
                  <a:lnTo>
                    <a:pt x="19" y="49"/>
                  </a:lnTo>
                  <a:lnTo>
                    <a:pt x="18" y="50"/>
                  </a:lnTo>
                  <a:lnTo>
                    <a:pt x="18" y="52"/>
                  </a:lnTo>
                  <a:lnTo>
                    <a:pt x="15" y="52"/>
                  </a:lnTo>
                  <a:lnTo>
                    <a:pt x="13" y="52"/>
                  </a:lnTo>
                  <a:lnTo>
                    <a:pt x="13" y="50"/>
                  </a:lnTo>
                  <a:lnTo>
                    <a:pt x="11" y="50"/>
                  </a:lnTo>
                  <a:lnTo>
                    <a:pt x="11" y="52"/>
                  </a:lnTo>
                  <a:lnTo>
                    <a:pt x="9" y="52"/>
                  </a:lnTo>
                  <a:lnTo>
                    <a:pt x="8" y="52"/>
                  </a:lnTo>
                  <a:lnTo>
                    <a:pt x="9" y="50"/>
                  </a:lnTo>
                  <a:lnTo>
                    <a:pt x="13" y="49"/>
                  </a:lnTo>
                  <a:lnTo>
                    <a:pt x="13" y="49"/>
                  </a:lnTo>
                  <a:lnTo>
                    <a:pt x="15" y="47"/>
                  </a:lnTo>
                  <a:lnTo>
                    <a:pt x="15" y="45"/>
                  </a:lnTo>
                  <a:lnTo>
                    <a:pt x="13" y="45"/>
                  </a:lnTo>
                  <a:lnTo>
                    <a:pt x="16" y="44"/>
                  </a:lnTo>
                  <a:lnTo>
                    <a:pt x="16" y="41"/>
                  </a:lnTo>
                  <a:lnTo>
                    <a:pt x="18" y="41"/>
                  </a:lnTo>
                  <a:lnTo>
                    <a:pt x="19" y="41"/>
                  </a:lnTo>
                  <a:lnTo>
                    <a:pt x="19" y="41"/>
                  </a:lnTo>
                  <a:lnTo>
                    <a:pt x="19" y="41"/>
                  </a:lnTo>
                  <a:lnTo>
                    <a:pt x="21" y="39"/>
                  </a:lnTo>
                  <a:lnTo>
                    <a:pt x="19" y="39"/>
                  </a:lnTo>
                  <a:lnTo>
                    <a:pt x="18" y="39"/>
                  </a:lnTo>
                  <a:lnTo>
                    <a:pt x="13" y="39"/>
                  </a:lnTo>
                  <a:lnTo>
                    <a:pt x="13" y="39"/>
                  </a:lnTo>
                  <a:lnTo>
                    <a:pt x="13" y="39"/>
                  </a:lnTo>
                  <a:lnTo>
                    <a:pt x="11" y="39"/>
                  </a:lnTo>
                  <a:lnTo>
                    <a:pt x="11" y="38"/>
                  </a:lnTo>
                  <a:lnTo>
                    <a:pt x="11" y="38"/>
                  </a:lnTo>
                  <a:lnTo>
                    <a:pt x="11" y="38"/>
                  </a:lnTo>
                  <a:lnTo>
                    <a:pt x="9" y="38"/>
                  </a:lnTo>
                  <a:lnTo>
                    <a:pt x="9" y="38"/>
                  </a:lnTo>
                  <a:lnTo>
                    <a:pt x="8" y="38"/>
                  </a:lnTo>
                  <a:lnTo>
                    <a:pt x="9" y="37"/>
                  </a:lnTo>
                  <a:lnTo>
                    <a:pt x="8" y="37"/>
                  </a:lnTo>
                  <a:lnTo>
                    <a:pt x="6" y="37"/>
                  </a:lnTo>
                  <a:lnTo>
                    <a:pt x="4" y="37"/>
                  </a:lnTo>
                  <a:lnTo>
                    <a:pt x="4" y="37"/>
                  </a:lnTo>
                  <a:lnTo>
                    <a:pt x="6" y="37"/>
                  </a:lnTo>
                  <a:lnTo>
                    <a:pt x="4" y="35"/>
                  </a:lnTo>
                  <a:lnTo>
                    <a:pt x="4" y="35"/>
                  </a:lnTo>
                  <a:lnTo>
                    <a:pt x="6" y="35"/>
                  </a:lnTo>
                  <a:lnTo>
                    <a:pt x="6" y="35"/>
                  </a:lnTo>
                  <a:lnTo>
                    <a:pt x="8" y="33"/>
                  </a:lnTo>
                  <a:lnTo>
                    <a:pt x="9" y="33"/>
                  </a:lnTo>
                  <a:lnTo>
                    <a:pt x="8" y="33"/>
                  </a:lnTo>
                  <a:lnTo>
                    <a:pt x="8" y="33"/>
                  </a:lnTo>
                  <a:lnTo>
                    <a:pt x="8" y="31"/>
                  </a:lnTo>
                  <a:lnTo>
                    <a:pt x="8" y="31"/>
                  </a:lnTo>
                  <a:lnTo>
                    <a:pt x="9" y="30"/>
                  </a:lnTo>
                  <a:lnTo>
                    <a:pt x="11" y="30"/>
                  </a:lnTo>
                  <a:lnTo>
                    <a:pt x="11" y="30"/>
                  </a:lnTo>
                  <a:lnTo>
                    <a:pt x="11" y="28"/>
                  </a:lnTo>
                  <a:lnTo>
                    <a:pt x="9" y="28"/>
                  </a:lnTo>
                  <a:lnTo>
                    <a:pt x="8" y="28"/>
                  </a:lnTo>
                  <a:lnTo>
                    <a:pt x="8" y="28"/>
                  </a:lnTo>
                  <a:lnTo>
                    <a:pt x="8" y="26"/>
                  </a:lnTo>
                  <a:lnTo>
                    <a:pt x="8" y="24"/>
                  </a:lnTo>
                  <a:lnTo>
                    <a:pt x="8" y="24"/>
                  </a:lnTo>
                  <a:lnTo>
                    <a:pt x="8" y="24"/>
                  </a:lnTo>
                  <a:lnTo>
                    <a:pt x="8" y="22"/>
                  </a:lnTo>
                  <a:lnTo>
                    <a:pt x="6" y="22"/>
                  </a:lnTo>
                  <a:lnTo>
                    <a:pt x="4" y="22"/>
                  </a:lnTo>
                  <a:lnTo>
                    <a:pt x="4" y="22"/>
                  </a:lnTo>
                  <a:lnTo>
                    <a:pt x="6" y="20"/>
                  </a:lnTo>
                  <a:lnTo>
                    <a:pt x="6" y="20"/>
                  </a:lnTo>
                  <a:lnTo>
                    <a:pt x="8" y="20"/>
                  </a:lnTo>
                  <a:lnTo>
                    <a:pt x="9" y="20"/>
                  </a:lnTo>
                  <a:lnTo>
                    <a:pt x="9" y="20"/>
                  </a:lnTo>
                  <a:lnTo>
                    <a:pt x="13" y="20"/>
                  </a:lnTo>
                  <a:lnTo>
                    <a:pt x="16" y="20"/>
                  </a:lnTo>
                  <a:lnTo>
                    <a:pt x="18" y="22"/>
                  </a:lnTo>
                  <a:lnTo>
                    <a:pt x="18" y="22"/>
                  </a:lnTo>
                  <a:lnTo>
                    <a:pt x="19" y="20"/>
                  </a:lnTo>
                  <a:lnTo>
                    <a:pt x="19" y="20"/>
                  </a:lnTo>
                  <a:lnTo>
                    <a:pt x="23" y="20"/>
                  </a:lnTo>
                  <a:lnTo>
                    <a:pt x="25" y="20"/>
                  </a:lnTo>
                  <a:lnTo>
                    <a:pt x="27" y="20"/>
                  </a:lnTo>
                  <a:lnTo>
                    <a:pt x="25" y="20"/>
                  </a:lnTo>
                  <a:lnTo>
                    <a:pt x="25" y="20"/>
                  </a:lnTo>
                  <a:lnTo>
                    <a:pt x="27" y="20"/>
                  </a:lnTo>
                  <a:lnTo>
                    <a:pt x="27" y="17"/>
                  </a:lnTo>
                  <a:lnTo>
                    <a:pt x="28" y="17"/>
                  </a:lnTo>
                  <a:lnTo>
                    <a:pt x="30" y="17"/>
                  </a:lnTo>
                  <a:lnTo>
                    <a:pt x="30" y="15"/>
                  </a:lnTo>
                  <a:lnTo>
                    <a:pt x="30" y="15"/>
                  </a:lnTo>
                  <a:lnTo>
                    <a:pt x="32" y="14"/>
                  </a:lnTo>
                  <a:lnTo>
                    <a:pt x="27" y="14"/>
                  </a:lnTo>
                  <a:lnTo>
                    <a:pt x="23" y="14"/>
                  </a:lnTo>
                  <a:lnTo>
                    <a:pt x="23" y="11"/>
                  </a:lnTo>
                  <a:lnTo>
                    <a:pt x="25" y="11"/>
                  </a:lnTo>
                  <a:lnTo>
                    <a:pt x="27" y="11"/>
                  </a:lnTo>
                  <a:lnTo>
                    <a:pt x="27" y="11"/>
                  </a:lnTo>
                  <a:lnTo>
                    <a:pt x="27" y="11"/>
                  </a:lnTo>
                  <a:lnTo>
                    <a:pt x="28" y="9"/>
                  </a:lnTo>
                  <a:lnTo>
                    <a:pt x="28" y="7"/>
                  </a:lnTo>
                  <a:lnTo>
                    <a:pt x="28" y="7"/>
                  </a:lnTo>
                  <a:lnTo>
                    <a:pt x="28" y="5"/>
                  </a:lnTo>
                  <a:lnTo>
                    <a:pt x="30" y="5"/>
                  </a:lnTo>
                  <a:lnTo>
                    <a:pt x="30" y="5"/>
                  </a:lnTo>
                  <a:lnTo>
                    <a:pt x="32" y="3"/>
                  </a:lnTo>
                  <a:lnTo>
                    <a:pt x="34" y="3"/>
                  </a:lnTo>
                  <a:lnTo>
                    <a:pt x="34" y="3"/>
                  </a:lnTo>
                  <a:lnTo>
                    <a:pt x="38" y="3"/>
                  </a:lnTo>
                  <a:lnTo>
                    <a:pt x="38" y="3"/>
                  </a:lnTo>
                  <a:lnTo>
                    <a:pt x="38" y="1"/>
                  </a:lnTo>
                  <a:lnTo>
                    <a:pt x="39" y="1"/>
                  </a:lnTo>
                  <a:lnTo>
                    <a:pt x="39" y="1"/>
                  </a:lnTo>
                  <a:lnTo>
                    <a:pt x="39" y="3"/>
                  </a:lnTo>
                  <a:lnTo>
                    <a:pt x="39" y="3"/>
                  </a:lnTo>
                  <a:lnTo>
                    <a:pt x="40" y="5"/>
                  </a:lnTo>
                  <a:lnTo>
                    <a:pt x="39" y="5"/>
                  </a:lnTo>
                  <a:lnTo>
                    <a:pt x="39" y="7"/>
                  </a:lnTo>
                  <a:lnTo>
                    <a:pt x="39" y="7"/>
                  </a:lnTo>
                  <a:lnTo>
                    <a:pt x="39" y="7"/>
                  </a:lnTo>
                  <a:lnTo>
                    <a:pt x="39" y="7"/>
                  </a:lnTo>
                  <a:lnTo>
                    <a:pt x="40" y="7"/>
                  </a:lnTo>
                  <a:lnTo>
                    <a:pt x="40" y="5"/>
                  </a:lnTo>
                  <a:lnTo>
                    <a:pt x="40" y="5"/>
                  </a:lnTo>
                  <a:lnTo>
                    <a:pt x="40" y="3"/>
                  </a:lnTo>
                  <a:lnTo>
                    <a:pt x="40" y="1"/>
                  </a:lnTo>
                  <a:lnTo>
                    <a:pt x="40" y="1"/>
                  </a:lnTo>
                  <a:lnTo>
                    <a:pt x="44" y="1"/>
                  </a:lnTo>
                  <a:lnTo>
                    <a:pt x="42" y="0"/>
                  </a:lnTo>
                  <a:lnTo>
                    <a:pt x="42"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13" name="Freeform 11318"/>
            <p:cNvSpPr>
              <a:spLocks noChangeAspect="1"/>
            </p:cNvSpPr>
            <p:nvPr/>
          </p:nvSpPr>
          <p:spPr bwMode="auto">
            <a:xfrm>
              <a:off x="3782458" y="1952330"/>
              <a:ext cx="146231" cy="220700"/>
            </a:xfrm>
            <a:custGeom>
              <a:avLst/>
              <a:gdLst>
                <a:gd name="T0" fmla="*/ 42 w 108"/>
                <a:gd name="T1" fmla="*/ 5 h 163"/>
                <a:gd name="T2" fmla="*/ 31 w 108"/>
                <a:gd name="T3" fmla="*/ 18 h 163"/>
                <a:gd name="T4" fmla="*/ 38 w 108"/>
                <a:gd name="T5" fmla="*/ 19 h 163"/>
                <a:gd name="T6" fmla="*/ 59 w 108"/>
                <a:gd name="T7" fmla="*/ 21 h 163"/>
                <a:gd name="T8" fmla="*/ 55 w 108"/>
                <a:gd name="T9" fmla="*/ 31 h 163"/>
                <a:gd name="T10" fmla="*/ 42 w 108"/>
                <a:gd name="T11" fmla="*/ 43 h 163"/>
                <a:gd name="T12" fmla="*/ 45 w 108"/>
                <a:gd name="T13" fmla="*/ 49 h 163"/>
                <a:gd name="T14" fmla="*/ 33 w 108"/>
                <a:gd name="T15" fmla="*/ 52 h 163"/>
                <a:gd name="T16" fmla="*/ 59 w 108"/>
                <a:gd name="T17" fmla="*/ 59 h 163"/>
                <a:gd name="T18" fmla="*/ 68 w 108"/>
                <a:gd name="T19" fmla="*/ 78 h 163"/>
                <a:gd name="T20" fmla="*/ 82 w 108"/>
                <a:gd name="T21" fmla="*/ 90 h 163"/>
                <a:gd name="T22" fmla="*/ 83 w 108"/>
                <a:gd name="T23" fmla="*/ 97 h 163"/>
                <a:gd name="T24" fmla="*/ 85 w 108"/>
                <a:gd name="T25" fmla="*/ 101 h 163"/>
                <a:gd name="T26" fmla="*/ 89 w 108"/>
                <a:gd name="T27" fmla="*/ 113 h 163"/>
                <a:gd name="T28" fmla="*/ 100 w 108"/>
                <a:gd name="T29" fmla="*/ 110 h 163"/>
                <a:gd name="T30" fmla="*/ 106 w 108"/>
                <a:gd name="T31" fmla="*/ 122 h 163"/>
                <a:gd name="T32" fmla="*/ 101 w 108"/>
                <a:gd name="T33" fmla="*/ 128 h 163"/>
                <a:gd name="T34" fmla="*/ 98 w 108"/>
                <a:gd name="T35" fmla="*/ 133 h 163"/>
                <a:gd name="T36" fmla="*/ 93 w 108"/>
                <a:gd name="T37" fmla="*/ 137 h 163"/>
                <a:gd name="T38" fmla="*/ 104 w 108"/>
                <a:gd name="T39" fmla="*/ 139 h 163"/>
                <a:gd name="T40" fmla="*/ 93 w 108"/>
                <a:gd name="T41" fmla="*/ 147 h 163"/>
                <a:gd name="T42" fmla="*/ 70 w 108"/>
                <a:gd name="T43" fmla="*/ 149 h 163"/>
                <a:gd name="T44" fmla="*/ 59 w 108"/>
                <a:gd name="T45" fmla="*/ 151 h 163"/>
                <a:gd name="T46" fmla="*/ 51 w 108"/>
                <a:gd name="T47" fmla="*/ 152 h 163"/>
                <a:gd name="T48" fmla="*/ 35 w 108"/>
                <a:gd name="T49" fmla="*/ 156 h 163"/>
                <a:gd name="T50" fmla="*/ 26 w 108"/>
                <a:gd name="T51" fmla="*/ 156 h 163"/>
                <a:gd name="T52" fmla="*/ 14 w 108"/>
                <a:gd name="T53" fmla="*/ 163 h 163"/>
                <a:gd name="T54" fmla="*/ 6 w 108"/>
                <a:gd name="T55" fmla="*/ 160 h 163"/>
                <a:gd name="T56" fmla="*/ 21 w 108"/>
                <a:gd name="T57" fmla="*/ 149 h 163"/>
                <a:gd name="T58" fmla="*/ 35 w 108"/>
                <a:gd name="T59" fmla="*/ 141 h 163"/>
                <a:gd name="T60" fmla="*/ 49 w 108"/>
                <a:gd name="T61" fmla="*/ 133 h 163"/>
                <a:gd name="T62" fmla="*/ 38 w 108"/>
                <a:gd name="T63" fmla="*/ 139 h 163"/>
                <a:gd name="T64" fmla="*/ 26 w 108"/>
                <a:gd name="T65" fmla="*/ 133 h 163"/>
                <a:gd name="T66" fmla="*/ 17 w 108"/>
                <a:gd name="T67" fmla="*/ 133 h 163"/>
                <a:gd name="T68" fmla="*/ 17 w 108"/>
                <a:gd name="T69" fmla="*/ 126 h 163"/>
                <a:gd name="T70" fmla="*/ 28 w 108"/>
                <a:gd name="T71" fmla="*/ 116 h 163"/>
                <a:gd name="T72" fmla="*/ 26 w 108"/>
                <a:gd name="T73" fmla="*/ 112 h 163"/>
                <a:gd name="T74" fmla="*/ 23 w 108"/>
                <a:gd name="T75" fmla="*/ 108 h 163"/>
                <a:gd name="T76" fmla="*/ 35 w 108"/>
                <a:gd name="T77" fmla="*/ 103 h 163"/>
                <a:gd name="T78" fmla="*/ 47 w 108"/>
                <a:gd name="T79" fmla="*/ 103 h 163"/>
                <a:gd name="T80" fmla="*/ 44 w 108"/>
                <a:gd name="T81" fmla="*/ 95 h 163"/>
                <a:gd name="T82" fmla="*/ 45 w 108"/>
                <a:gd name="T83" fmla="*/ 87 h 163"/>
                <a:gd name="T84" fmla="*/ 35 w 108"/>
                <a:gd name="T85" fmla="*/ 80 h 163"/>
                <a:gd name="T86" fmla="*/ 33 w 108"/>
                <a:gd name="T87" fmla="*/ 73 h 163"/>
                <a:gd name="T88" fmla="*/ 26 w 108"/>
                <a:gd name="T89" fmla="*/ 75 h 163"/>
                <a:gd name="T90" fmla="*/ 17 w 108"/>
                <a:gd name="T91" fmla="*/ 76 h 163"/>
                <a:gd name="T92" fmla="*/ 16 w 108"/>
                <a:gd name="T93" fmla="*/ 67 h 163"/>
                <a:gd name="T94" fmla="*/ 17 w 108"/>
                <a:gd name="T95" fmla="*/ 56 h 163"/>
                <a:gd name="T96" fmla="*/ 17 w 108"/>
                <a:gd name="T97" fmla="*/ 49 h 163"/>
                <a:gd name="T98" fmla="*/ 12 w 108"/>
                <a:gd name="T99" fmla="*/ 54 h 163"/>
                <a:gd name="T100" fmla="*/ 12 w 108"/>
                <a:gd name="T101" fmla="*/ 50 h 163"/>
                <a:gd name="T102" fmla="*/ 6 w 108"/>
                <a:gd name="T103" fmla="*/ 64 h 163"/>
                <a:gd name="T104" fmla="*/ 6 w 108"/>
                <a:gd name="T105" fmla="*/ 59 h 163"/>
                <a:gd name="T106" fmla="*/ 6 w 108"/>
                <a:gd name="T107" fmla="*/ 50 h 163"/>
                <a:gd name="T108" fmla="*/ 12 w 108"/>
                <a:gd name="T109" fmla="*/ 38 h 163"/>
                <a:gd name="T110" fmla="*/ 0 w 108"/>
                <a:gd name="T111" fmla="*/ 38 h 163"/>
                <a:gd name="T112" fmla="*/ 5 w 108"/>
                <a:gd name="T113" fmla="*/ 33 h 163"/>
                <a:gd name="T114" fmla="*/ 5 w 108"/>
                <a:gd name="T115" fmla="*/ 23 h 163"/>
                <a:gd name="T116" fmla="*/ 5 w 108"/>
                <a:gd name="T117" fmla="*/ 18 h 163"/>
                <a:gd name="T118" fmla="*/ 8 w 108"/>
                <a:gd name="T119" fmla="*/ 12 h 163"/>
                <a:gd name="T120" fmla="*/ 16 w 108"/>
                <a:gd name="T121" fmla="*/ 7 h 163"/>
                <a:gd name="T122" fmla="*/ 16 w 108"/>
                <a:gd name="T123" fmla="*/ 2 h 163"/>
                <a:gd name="T124" fmla="*/ 26 w 108"/>
                <a:gd name="T125" fmla="*/ 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 h="163">
                  <a:moveTo>
                    <a:pt x="40" y="0"/>
                  </a:moveTo>
                  <a:lnTo>
                    <a:pt x="42" y="0"/>
                  </a:lnTo>
                  <a:lnTo>
                    <a:pt x="42" y="2"/>
                  </a:lnTo>
                  <a:lnTo>
                    <a:pt x="42" y="2"/>
                  </a:lnTo>
                  <a:lnTo>
                    <a:pt x="42" y="3"/>
                  </a:lnTo>
                  <a:lnTo>
                    <a:pt x="42" y="5"/>
                  </a:lnTo>
                  <a:lnTo>
                    <a:pt x="42" y="5"/>
                  </a:lnTo>
                  <a:lnTo>
                    <a:pt x="42" y="5"/>
                  </a:lnTo>
                  <a:lnTo>
                    <a:pt x="40" y="7"/>
                  </a:lnTo>
                  <a:lnTo>
                    <a:pt x="36" y="8"/>
                  </a:lnTo>
                  <a:lnTo>
                    <a:pt x="31" y="12"/>
                  </a:lnTo>
                  <a:lnTo>
                    <a:pt x="29" y="14"/>
                  </a:lnTo>
                  <a:lnTo>
                    <a:pt x="29" y="16"/>
                  </a:lnTo>
                  <a:lnTo>
                    <a:pt x="28" y="16"/>
                  </a:lnTo>
                  <a:lnTo>
                    <a:pt x="29" y="18"/>
                  </a:lnTo>
                  <a:lnTo>
                    <a:pt x="31" y="18"/>
                  </a:lnTo>
                  <a:lnTo>
                    <a:pt x="31" y="18"/>
                  </a:lnTo>
                  <a:lnTo>
                    <a:pt x="28" y="19"/>
                  </a:lnTo>
                  <a:lnTo>
                    <a:pt x="28" y="21"/>
                  </a:lnTo>
                  <a:lnTo>
                    <a:pt x="29" y="21"/>
                  </a:lnTo>
                  <a:lnTo>
                    <a:pt x="31" y="21"/>
                  </a:lnTo>
                  <a:lnTo>
                    <a:pt x="35" y="21"/>
                  </a:lnTo>
                  <a:lnTo>
                    <a:pt x="36" y="19"/>
                  </a:lnTo>
                  <a:lnTo>
                    <a:pt x="38" y="19"/>
                  </a:lnTo>
                  <a:lnTo>
                    <a:pt x="42" y="19"/>
                  </a:lnTo>
                  <a:lnTo>
                    <a:pt x="42" y="19"/>
                  </a:lnTo>
                  <a:lnTo>
                    <a:pt x="44" y="19"/>
                  </a:lnTo>
                  <a:lnTo>
                    <a:pt x="45" y="19"/>
                  </a:lnTo>
                  <a:lnTo>
                    <a:pt x="54" y="19"/>
                  </a:lnTo>
                  <a:lnTo>
                    <a:pt x="55" y="19"/>
                  </a:lnTo>
                  <a:lnTo>
                    <a:pt x="57" y="19"/>
                  </a:lnTo>
                  <a:lnTo>
                    <a:pt x="59" y="21"/>
                  </a:lnTo>
                  <a:lnTo>
                    <a:pt x="59" y="23"/>
                  </a:lnTo>
                  <a:lnTo>
                    <a:pt x="59" y="25"/>
                  </a:lnTo>
                  <a:lnTo>
                    <a:pt x="59" y="25"/>
                  </a:lnTo>
                  <a:lnTo>
                    <a:pt x="57" y="26"/>
                  </a:lnTo>
                  <a:lnTo>
                    <a:pt x="55" y="28"/>
                  </a:lnTo>
                  <a:lnTo>
                    <a:pt x="55" y="29"/>
                  </a:lnTo>
                  <a:lnTo>
                    <a:pt x="55" y="29"/>
                  </a:lnTo>
                  <a:lnTo>
                    <a:pt x="55" y="31"/>
                  </a:lnTo>
                  <a:lnTo>
                    <a:pt x="52" y="37"/>
                  </a:lnTo>
                  <a:lnTo>
                    <a:pt x="51" y="38"/>
                  </a:lnTo>
                  <a:lnTo>
                    <a:pt x="51" y="39"/>
                  </a:lnTo>
                  <a:lnTo>
                    <a:pt x="49" y="42"/>
                  </a:lnTo>
                  <a:lnTo>
                    <a:pt x="47" y="42"/>
                  </a:lnTo>
                  <a:lnTo>
                    <a:pt x="45" y="43"/>
                  </a:lnTo>
                  <a:lnTo>
                    <a:pt x="42" y="43"/>
                  </a:lnTo>
                  <a:lnTo>
                    <a:pt x="42" y="43"/>
                  </a:lnTo>
                  <a:lnTo>
                    <a:pt x="40" y="45"/>
                  </a:lnTo>
                  <a:lnTo>
                    <a:pt x="38" y="45"/>
                  </a:lnTo>
                  <a:lnTo>
                    <a:pt x="40" y="45"/>
                  </a:lnTo>
                  <a:lnTo>
                    <a:pt x="42" y="45"/>
                  </a:lnTo>
                  <a:lnTo>
                    <a:pt x="45" y="45"/>
                  </a:lnTo>
                  <a:lnTo>
                    <a:pt x="47" y="46"/>
                  </a:lnTo>
                  <a:lnTo>
                    <a:pt x="47" y="46"/>
                  </a:lnTo>
                  <a:lnTo>
                    <a:pt x="45" y="49"/>
                  </a:lnTo>
                  <a:lnTo>
                    <a:pt x="44" y="49"/>
                  </a:lnTo>
                  <a:lnTo>
                    <a:pt x="40" y="50"/>
                  </a:lnTo>
                  <a:lnTo>
                    <a:pt x="38" y="52"/>
                  </a:lnTo>
                  <a:lnTo>
                    <a:pt x="38" y="52"/>
                  </a:lnTo>
                  <a:lnTo>
                    <a:pt x="36" y="52"/>
                  </a:lnTo>
                  <a:lnTo>
                    <a:pt x="33" y="50"/>
                  </a:lnTo>
                  <a:lnTo>
                    <a:pt x="31" y="50"/>
                  </a:lnTo>
                  <a:lnTo>
                    <a:pt x="33" y="52"/>
                  </a:lnTo>
                  <a:lnTo>
                    <a:pt x="35" y="52"/>
                  </a:lnTo>
                  <a:lnTo>
                    <a:pt x="42" y="54"/>
                  </a:lnTo>
                  <a:lnTo>
                    <a:pt x="42" y="54"/>
                  </a:lnTo>
                  <a:lnTo>
                    <a:pt x="45" y="52"/>
                  </a:lnTo>
                  <a:lnTo>
                    <a:pt x="49" y="52"/>
                  </a:lnTo>
                  <a:lnTo>
                    <a:pt x="54" y="54"/>
                  </a:lnTo>
                  <a:lnTo>
                    <a:pt x="55" y="56"/>
                  </a:lnTo>
                  <a:lnTo>
                    <a:pt x="59" y="59"/>
                  </a:lnTo>
                  <a:lnTo>
                    <a:pt x="61" y="59"/>
                  </a:lnTo>
                  <a:lnTo>
                    <a:pt x="61" y="61"/>
                  </a:lnTo>
                  <a:lnTo>
                    <a:pt x="63" y="63"/>
                  </a:lnTo>
                  <a:lnTo>
                    <a:pt x="63" y="65"/>
                  </a:lnTo>
                  <a:lnTo>
                    <a:pt x="64" y="71"/>
                  </a:lnTo>
                  <a:lnTo>
                    <a:pt x="66" y="76"/>
                  </a:lnTo>
                  <a:lnTo>
                    <a:pt x="68" y="76"/>
                  </a:lnTo>
                  <a:lnTo>
                    <a:pt x="68" y="78"/>
                  </a:lnTo>
                  <a:lnTo>
                    <a:pt x="74" y="80"/>
                  </a:lnTo>
                  <a:lnTo>
                    <a:pt x="75" y="82"/>
                  </a:lnTo>
                  <a:lnTo>
                    <a:pt x="76" y="84"/>
                  </a:lnTo>
                  <a:lnTo>
                    <a:pt x="78" y="85"/>
                  </a:lnTo>
                  <a:lnTo>
                    <a:pt x="82" y="87"/>
                  </a:lnTo>
                  <a:lnTo>
                    <a:pt x="83" y="88"/>
                  </a:lnTo>
                  <a:lnTo>
                    <a:pt x="82" y="88"/>
                  </a:lnTo>
                  <a:lnTo>
                    <a:pt x="82" y="90"/>
                  </a:lnTo>
                  <a:lnTo>
                    <a:pt x="82" y="92"/>
                  </a:lnTo>
                  <a:lnTo>
                    <a:pt x="83" y="92"/>
                  </a:lnTo>
                  <a:lnTo>
                    <a:pt x="83" y="95"/>
                  </a:lnTo>
                  <a:lnTo>
                    <a:pt x="85" y="97"/>
                  </a:lnTo>
                  <a:lnTo>
                    <a:pt x="85" y="97"/>
                  </a:lnTo>
                  <a:lnTo>
                    <a:pt x="85" y="97"/>
                  </a:lnTo>
                  <a:lnTo>
                    <a:pt x="83" y="97"/>
                  </a:lnTo>
                  <a:lnTo>
                    <a:pt x="83" y="97"/>
                  </a:lnTo>
                  <a:lnTo>
                    <a:pt x="82" y="95"/>
                  </a:lnTo>
                  <a:lnTo>
                    <a:pt x="80" y="95"/>
                  </a:lnTo>
                  <a:lnTo>
                    <a:pt x="78" y="95"/>
                  </a:lnTo>
                  <a:lnTo>
                    <a:pt x="76" y="95"/>
                  </a:lnTo>
                  <a:lnTo>
                    <a:pt x="75" y="95"/>
                  </a:lnTo>
                  <a:lnTo>
                    <a:pt x="78" y="95"/>
                  </a:lnTo>
                  <a:lnTo>
                    <a:pt x="80" y="95"/>
                  </a:lnTo>
                  <a:lnTo>
                    <a:pt x="85" y="101"/>
                  </a:lnTo>
                  <a:lnTo>
                    <a:pt x="89" y="103"/>
                  </a:lnTo>
                  <a:lnTo>
                    <a:pt x="89" y="106"/>
                  </a:lnTo>
                  <a:lnTo>
                    <a:pt x="89" y="108"/>
                  </a:lnTo>
                  <a:lnTo>
                    <a:pt x="87" y="108"/>
                  </a:lnTo>
                  <a:lnTo>
                    <a:pt x="85" y="110"/>
                  </a:lnTo>
                  <a:lnTo>
                    <a:pt x="85" y="112"/>
                  </a:lnTo>
                  <a:lnTo>
                    <a:pt x="89" y="113"/>
                  </a:lnTo>
                  <a:lnTo>
                    <a:pt x="89" y="113"/>
                  </a:lnTo>
                  <a:lnTo>
                    <a:pt x="89" y="112"/>
                  </a:lnTo>
                  <a:lnTo>
                    <a:pt x="91" y="112"/>
                  </a:lnTo>
                  <a:lnTo>
                    <a:pt x="91" y="110"/>
                  </a:lnTo>
                  <a:lnTo>
                    <a:pt x="93" y="110"/>
                  </a:lnTo>
                  <a:lnTo>
                    <a:pt x="94" y="110"/>
                  </a:lnTo>
                  <a:lnTo>
                    <a:pt x="96" y="110"/>
                  </a:lnTo>
                  <a:lnTo>
                    <a:pt x="98" y="110"/>
                  </a:lnTo>
                  <a:lnTo>
                    <a:pt x="100" y="110"/>
                  </a:lnTo>
                  <a:lnTo>
                    <a:pt x="101" y="110"/>
                  </a:lnTo>
                  <a:lnTo>
                    <a:pt x="102" y="112"/>
                  </a:lnTo>
                  <a:lnTo>
                    <a:pt x="106" y="113"/>
                  </a:lnTo>
                  <a:lnTo>
                    <a:pt x="108" y="114"/>
                  </a:lnTo>
                  <a:lnTo>
                    <a:pt x="108" y="116"/>
                  </a:lnTo>
                  <a:lnTo>
                    <a:pt x="108" y="118"/>
                  </a:lnTo>
                  <a:lnTo>
                    <a:pt x="108" y="120"/>
                  </a:lnTo>
                  <a:lnTo>
                    <a:pt x="106" y="122"/>
                  </a:lnTo>
                  <a:lnTo>
                    <a:pt x="106" y="123"/>
                  </a:lnTo>
                  <a:lnTo>
                    <a:pt x="106" y="125"/>
                  </a:lnTo>
                  <a:lnTo>
                    <a:pt x="106" y="125"/>
                  </a:lnTo>
                  <a:lnTo>
                    <a:pt x="104" y="126"/>
                  </a:lnTo>
                  <a:lnTo>
                    <a:pt x="102" y="128"/>
                  </a:lnTo>
                  <a:lnTo>
                    <a:pt x="101" y="126"/>
                  </a:lnTo>
                  <a:lnTo>
                    <a:pt x="101" y="126"/>
                  </a:lnTo>
                  <a:lnTo>
                    <a:pt x="101" y="128"/>
                  </a:lnTo>
                  <a:lnTo>
                    <a:pt x="101" y="128"/>
                  </a:lnTo>
                  <a:lnTo>
                    <a:pt x="101" y="131"/>
                  </a:lnTo>
                  <a:lnTo>
                    <a:pt x="101" y="131"/>
                  </a:lnTo>
                  <a:lnTo>
                    <a:pt x="100" y="131"/>
                  </a:lnTo>
                  <a:lnTo>
                    <a:pt x="98" y="131"/>
                  </a:lnTo>
                  <a:lnTo>
                    <a:pt x="94" y="132"/>
                  </a:lnTo>
                  <a:lnTo>
                    <a:pt x="96" y="132"/>
                  </a:lnTo>
                  <a:lnTo>
                    <a:pt x="98" y="133"/>
                  </a:lnTo>
                  <a:lnTo>
                    <a:pt x="96" y="135"/>
                  </a:lnTo>
                  <a:lnTo>
                    <a:pt x="96" y="135"/>
                  </a:lnTo>
                  <a:lnTo>
                    <a:pt x="94" y="135"/>
                  </a:lnTo>
                  <a:lnTo>
                    <a:pt x="93" y="135"/>
                  </a:lnTo>
                  <a:lnTo>
                    <a:pt x="91" y="135"/>
                  </a:lnTo>
                  <a:lnTo>
                    <a:pt x="91" y="137"/>
                  </a:lnTo>
                  <a:lnTo>
                    <a:pt x="93" y="137"/>
                  </a:lnTo>
                  <a:lnTo>
                    <a:pt x="93" y="137"/>
                  </a:lnTo>
                  <a:lnTo>
                    <a:pt x="93" y="137"/>
                  </a:lnTo>
                  <a:lnTo>
                    <a:pt x="94" y="139"/>
                  </a:lnTo>
                  <a:lnTo>
                    <a:pt x="96" y="139"/>
                  </a:lnTo>
                  <a:lnTo>
                    <a:pt x="98" y="139"/>
                  </a:lnTo>
                  <a:lnTo>
                    <a:pt x="101" y="139"/>
                  </a:lnTo>
                  <a:lnTo>
                    <a:pt x="102" y="139"/>
                  </a:lnTo>
                  <a:lnTo>
                    <a:pt x="104" y="139"/>
                  </a:lnTo>
                  <a:lnTo>
                    <a:pt x="104" y="139"/>
                  </a:lnTo>
                  <a:lnTo>
                    <a:pt x="102" y="142"/>
                  </a:lnTo>
                  <a:lnTo>
                    <a:pt x="102" y="142"/>
                  </a:lnTo>
                  <a:lnTo>
                    <a:pt x="100" y="144"/>
                  </a:lnTo>
                  <a:lnTo>
                    <a:pt x="98" y="146"/>
                  </a:lnTo>
                  <a:lnTo>
                    <a:pt x="98" y="146"/>
                  </a:lnTo>
                  <a:lnTo>
                    <a:pt x="94" y="146"/>
                  </a:lnTo>
                  <a:lnTo>
                    <a:pt x="94" y="147"/>
                  </a:lnTo>
                  <a:lnTo>
                    <a:pt x="93" y="147"/>
                  </a:lnTo>
                  <a:lnTo>
                    <a:pt x="91" y="147"/>
                  </a:lnTo>
                  <a:lnTo>
                    <a:pt x="89" y="149"/>
                  </a:lnTo>
                  <a:lnTo>
                    <a:pt x="87" y="149"/>
                  </a:lnTo>
                  <a:lnTo>
                    <a:pt x="82" y="149"/>
                  </a:lnTo>
                  <a:lnTo>
                    <a:pt x="78" y="149"/>
                  </a:lnTo>
                  <a:lnTo>
                    <a:pt x="74" y="149"/>
                  </a:lnTo>
                  <a:lnTo>
                    <a:pt x="72" y="149"/>
                  </a:lnTo>
                  <a:lnTo>
                    <a:pt x="70" y="149"/>
                  </a:lnTo>
                  <a:lnTo>
                    <a:pt x="68" y="147"/>
                  </a:lnTo>
                  <a:lnTo>
                    <a:pt x="66" y="147"/>
                  </a:lnTo>
                  <a:lnTo>
                    <a:pt x="64" y="147"/>
                  </a:lnTo>
                  <a:lnTo>
                    <a:pt x="66" y="147"/>
                  </a:lnTo>
                  <a:lnTo>
                    <a:pt x="63" y="149"/>
                  </a:lnTo>
                  <a:lnTo>
                    <a:pt x="63" y="149"/>
                  </a:lnTo>
                  <a:lnTo>
                    <a:pt x="61" y="149"/>
                  </a:lnTo>
                  <a:lnTo>
                    <a:pt x="59" y="151"/>
                  </a:lnTo>
                  <a:lnTo>
                    <a:pt x="55" y="149"/>
                  </a:lnTo>
                  <a:lnTo>
                    <a:pt x="55" y="151"/>
                  </a:lnTo>
                  <a:lnTo>
                    <a:pt x="57" y="151"/>
                  </a:lnTo>
                  <a:lnTo>
                    <a:pt x="57" y="152"/>
                  </a:lnTo>
                  <a:lnTo>
                    <a:pt x="55" y="152"/>
                  </a:lnTo>
                  <a:lnTo>
                    <a:pt x="52" y="151"/>
                  </a:lnTo>
                  <a:lnTo>
                    <a:pt x="51" y="151"/>
                  </a:lnTo>
                  <a:lnTo>
                    <a:pt x="51" y="152"/>
                  </a:lnTo>
                  <a:lnTo>
                    <a:pt x="49" y="152"/>
                  </a:lnTo>
                  <a:lnTo>
                    <a:pt x="47" y="151"/>
                  </a:lnTo>
                  <a:lnTo>
                    <a:pt x="45" y="151"/>
                  </a:lnTo>
                  <a:lnTo>
                    <a:pt x="44" y="149"/>
                  </a:lnTo>
                  <a:lnTo>
                    <a:pt x="44" y="151"/>
                  </a:lnTo>
                  <a:lnTo>
                    <a:pt x="36" y="151"/>
                  </a:lnTo>
                  <a:lnTo>
                    <a:pt x="36" y="152"/>
                  </a:lnTo>
                  <a:lnTo>
                    <a:pt x="35" y="156"/>
                  </a:lnTo>
                  <a:lnTo>
                    <a:pt x="35" y="158"/>
                  </a:lnTo>
                  <a:lnTo>
                    <a:pt x="33" y="158"/>
                  </a:lnTo>
                  <a:lnTo>
                    <a:pt x="31" y="160"/>
                  </a:lnTo>
                  <a:lnTo>
                    <a:pt x="29" y="158"/>
                  </a:lnTo>
                  <a:lnTo>
                    <a:pt x="28" y="156"/>
                  </a:lnTo>
                  <a:lnTo>
                    <a:pt x="26" y="156"/>
                  </a:lnTo>
                  <a:lnTo>
                    <a:pt x="26" y="156"/>
                  </a:lnTo>
                  <a:lnTo>
                    <a:pt x="26" y="156"/>
                  </a:lnTo>
                  <a:lnTo>
                    <a:pt x="25" y="156"/>
                  </a:lnTo>
                  <a:lnTo>
                    <a:pt x="25" y="156"/>
                  </a:lnTo>
                  <a:lnTo>
                    <a:pt x="23" y="156"/>
                  </a:lnTo>
                  <a:lnTo>
                    <a:pt x="19" y="158"/>
                  </a:lnTo>
                  <a:lnTo>
                    <a:pt x="17" y="158"/>
                  </a:lnTo>
                  <a:lnTo>
                    <a:pt x="16" y="160"/>
                  </a:lnTo>
                  <a:lnTo>
                    <a:pt x="14" y="161"/>
                  </a:lnTo>
                  <a:lnTo>
                    <a:pt x="14" y="163"/>
                  </a:lnTo>
                  <a:lnTo>
                    <a:pt x="12" y="163"/>
                  </a:lnTo>
                  <a:lnTo>
                    <a:pt x="10" y="161"/>
                  </a:lnTo>
                  <a:lnTo>
                    <a:pt x="8" y="161"/>
                  </a:lnTo>
                  <a:lnTo>
                    <a:pt x="6" y="161"/>
                  </a:lnTo>
                  <a:lnTo>
                    <a:pt x="6" y="161"/>
                  </a:lnTo>
                  <a:lnTo>
                    <a:pt x="6" y="161"/>
                  </a:lnTo>
                  <a:lnTo>
                    <a:pt x="6" y="161"/>
                  </a:lnTo>
                  <a:lnTo>
                    <a:pt x="6" y="160"/>
                  </a:lnTo>
                  <a:lnTo>
                    <a:pt x="10" y="158"/>
                  </a:lnTo>
                  <a:lnTo>
                    <a:pt x="14" y="156"/>
                  </a:lnTo>
                  <a:lnTo>
                    <a:pt x="14" y="154"/>
                  </a:lnTo>
                  <a:lnTo>
                    <a:pt x="16" y="154"/>
                  </a:lnTo>
                  <a:lnTo>
                    <a:pt x="16" y="154"/>
                  </a:lnTo>
                  <a:lnTo>
                    <a:pt x="17" y="152"/>
                  </a:lnTo>
                  <a:lnTo>
                    <a:pt x="17" y="152"/>
                  </a:lnTo>
                  <a:lnTo>
                    <a:pt x="21" y="149"/>
                  </a:lnTo>
                  <a:lnTo>
                    <a:pt x="21" y="147"/>
                  </a:lnTo>
                  <a:lnTo>
                    <a:pt x="21" y="147"/>
                  </a:lnTo>
                  <a:lnTo>
                    <a:pt x="23" y="146"/>
                  </a:lnTo>
                  <a:lnTo>
                    <a:pt x="25" y="144"/>
                  </a:lnTo>
                  <a:lnTo>
                    <a:pt x="26" y="142"/>
                  </a:lnTo>
                  <a:lnTo>
                    <a:pt x="26" y="142"/>
                  </a:lnTo>
                  <a:lnTo>
                    <a:pt x="31" y="141"/>
                  </a:lnTo>
                  <a:lnTo>
                    <a:pt x="35" y="141"/>
                  </a:lnTo>
                  <a:lnTo>
                    <a:pt x="38" y="142"/>
                  </a:lnTo>
                  <a:lnTo>
                    <a:pt x="40" y="142"/>
                  </a:lnTo>
                  <a:lnTo>
                    <a:pt x="42" y="141"/>
                  </a:lnTo>
                  <a:lnTo>
                    <a:pt x="42" y="141"/>
                  </a:lnTo>
                  <a:lnTo>
                    <a:pt x="45" y="137"/>
                  </a:lnTo>
                  <a:lnTo>
                    <a:pt x="45" y="137"/>
                  </a:lnTo>
                  <a:lnTo>
                    <a:pt x="47" y="135"/>
                  </a:lnTo>
                  <a:lnTo>
                    <a:pt x="49" y="133"/>
                  </a:lnTo>
                  <a:lnTo>
                    <a:pt x="51" y="132"/>
                  </a:lnTo>
                  <a:lnTo>
                    <a:pt x="49" y="132"/>
                  </a:lnTo>
                  <a:lnTo>
                    <a:pt x="47" y="133"/>
                  </a:lnTo>
                  <a:lnTo>
                    <a:pt x="47" y="135"/>
                  </a:lnTo>
                  <a:lnTo>
                    <a:pt x="44" y="135"/>
                  </a:lnTo>
                  <a:lnTo>
                    <a:pt x="42" y="135"/>
                  </a:lnTo>
                  <a:lnTo>
                    <a:pt x="40" y="137"/>
                  </a:lnTo>
                  <a:lnTo>
                    <a:pt x="38" y="139"/>
                  </a:lnTo>
                  <a:lnTo>
                    <a:pt x="35" y="137"/>
                  </a:lnTo>
                  <a:lnTo>
                    <a:pt x="33" y="135"/>
                  </a:lnTo>
                  <a:lnTo>
                    <a:pt x="31" y="133"/>
                  </a:lnTo>
                  <a:lnTo>
                    <a:pt x="29" y="133"/>
                  </a:lnTo>
                  <a:lnTo>
                    <a:pt x="29" y="135"/>
                  </a:lnTo>
                  <a:lnTo>
                    <a:pt x="28" y="135"/>
                  </a:lnTo>
                  <a:lnTo>
                    <a:pt x="26" y="135"/>
                  </a:lnTo>
                  <a:lnTo>
                    <a:pt x="26" y="133"/>
                  </a:lnTo>
                  <a:lnTo>
                    <a:pt x="28" y="133"/>
                  </a:lnTo>
                  <a:lnTo>
                    <a:pt x="25" y="133"/>
                  </a:lnTo>
                  <a:lnTo>
                    <a:pt x="25" y="132"/>
                  </a:lnTo>
                  <a:lnTo>
                    <a:pt x="25" y="132"/>
                  </a:lnTo>
                  <a:lnTo>
                    <a:pt x="21" y="132"/>
                  </a:lnTo>
                  <a:lnTo>
                    <a:pt x="21" y="132"/>
                  </a:lnTo>
                  <a:lnTo>
                    <a:pt x="19" y="133"/>
                  </a:lnTo>
                  <a:lnTo>
                    <a:pt x="17" y="133"/>
                  </a:lnTo>
                  <a:lnTo>
                    <a:pt x="14" y="132"/>
                  </a:lnTo>
                  <a:lnTo>
                    <a:pt x="12" y="132"/>
                  </a:lnTo>
                  <a:lnTo>
                    <a:pt x="12" y="131"/>
                  </a:lnTo>
                  <a:lnTo>
                    <a:pt x="12" y="131"/>
                  </a:lnTo>
                  <a:lnTo>
                    <a:pt x="12" y="128"/>
                  </a:lnTo>
                  <a:lnTo>
                    <a:pt x="12" y="128"/>
                  </a:lnTo>
                  <a:lnTo>
                    <a:pt x="14" y="126"/>
                  </a:lnTo>
                  <a:lnTo>
                    <a:pt x="17" y="126"/>
                  </a:lnTo>
                  <a:lnTo>
                    <a:pt x="21" y="125"/>
                  </a:lnTo>
                  <a:lnTo>
                    <a:pt x="25" y="123"/>
                  </a:lnTo>
                  <a:lnTo>
                    <a:pt x="26" y="122"/>
                  </a:lnTo>
                  <a:lnTo>
                    <a:pt x="28" y="122"/>
                  </a:lnTo>
                  <a:lnTo>
                    <a:pt x="28" y="120"/>
                  </a:lnTo>
                  <a:lnTo>
                    <a:pt x="28" y="118"/>
                  </a:lnTo>
                  <a:lnTo>
                    <a:pt x="29" y="116"/>
                  </a:lnTo>
                  <a:lnTo>
                    <a:pt x="28" y="116"/>
                  </a:lnTo>
                  <a:lnTo>
                    <a:pt x="28" y="116"/>
                  </a:lnTo>
                  <a:lnTo>
                    <a:pt x="28" y="114"/>
                  </a:lnTo>
                  <a:lnTo>
                    <a:pt x="28" y="114"/>
                  </a:lnTo>
                  <a:lnTo>
                    <a:pt x="28" y="113"/>
                  </a:lnTo>
                  <a:lnTo>
                    <a:pt x="28" y="113"/>
                  </a:lnTo>
                  <a:lnTo>
                    <a:pt x="28" y="112"/>
                  </a:lnTo>
                  <a:lnTo>
                    <a:pt x="28" y="112"/>
                  </a:lnTo>
                  <a:lnTo>
                    <a:pt x="26" y="112"/>
                  </a:lnTo>
                  <a:lnTo>
                    <a:pt x="25" y="112"/>
                  </a:lnTo>
                  <a:lnTo>
                    <a:pt x="23" y="112"/>
                  </a:lnTo>
                  <a:lnTo>
                    <a:pt x="21" y="113"/>
                  </a:lnTo>
                  <a:lnTo>
                    <a:pt x="19" y="113"/>
                  </a:lnTo>
                  <a:lnTo>
                    <a:pt x="19" y="112"/>
                  </a:lnTo>
                  <a:lnTo>
                    <a:pt x="21" y="112"/>
                  </a:lnTo>
                  <a:lnTo>
                    <a:pt x="23" y="110"/>
                  </a:lnTo>
                  <a:lnTo>
                    <a:pt x="23" y="108"/>
                  </a:lnTo>
                  <a:lnTo>
                    <a:pt x="25" y="108"/>
                  </a:lnTo>
                  <a:lnTo>
                    <a:pt x="25" y="108"/>
                  </a:lnTo>
                  <a:lnTo>
                    <a:pt x="26" y="106"/>
                  </a:lnTo>
                  <a:lnTo>
                    <a:pt x="28" y="104"/>
                  </a:lnTo>
                  <a:lnTo>
                    <a:pt x="31" y="103"/>
                  </a:lnTo>
                  <a:lnTo>
                    <a:pt x="33" y="103"/>
                  </a:lnTo>
                  <a:lnTo>
                    <a:pt x="33" y="103"/>
                  </a:lnTo>
                  <a:lnTo>
                    <a:pt x="35" y="103"/>
                  </a:lnTo>
                  <a:lnTo>
                    <a:pt x="36" y="103"/>
                  </a:lnTo>
                  <a:lnTo>
                    <a:pt x="38" y="103"/>
                  </a:lnTo>
                  <a:lnTo>
                    <a:pt x="42" y="104"/>
                  </a:lnTo>
                  <a:lnTo>
                    <a:pt x="40" y="101"/>
                  </a:lnTo>
                  <a:lnTo>
                    <a:pt x="42" y="101"/>
                  </a:lnTo>
                  <a:lnTo>
                    <a:pt x="44" y="103"/>
                  </a:lnTo>
                  <a:lnTo>
                    <a:pt x="45" y="104"/>
                  </a:lnTo>
                  <a:lnTo>
                    <a:pt x="47" y="103"/>
                  </a:lnTo>
                  <a:lnTo>
                    <a:pt x="45" y="103"/>
                  </a:lnTo>
                  <a:lnTo>
                    <a:pt x="45" y="103"/>
                  </a:lnTo>
                  <a:lnTo>
                    <a:pt x="44" y="103"/>
                  </a:lnTo>
                  <a:lnTo>
                    <a:pt x="44" y="101"/>
                  </a:lnTo>
                  <a:lnTo>
                    <a:pt x="42" y="99"/>
                  </a:lnTo>
                  <a:lnTo>
                    <a:pt x="42" y="97"/>
                  </a:lnTo>
                  <a:lnTo>
                    <a:pt x="44" y="97"/>
                  </a:lnTo>
                  <a:lnTo>
                    <a:pt x="44" y="95"/>
                  </a:lnTo>
                  <a:lnTo>
                    <a:pt x="44" y="95"/>
                  </a:lnTo>
                  <a:lnTo>
                    <a:pt x="42" y="94"/>
                  </a:lnTo>
                  <a:lnTo>
                    <a:pt x="42" y="94"/>
                  </a:lnTo>
                  <a:lnTo>
                    <a:pt x="42" y="92"/>
                  </a:lnTo>
                  <a:lnTo>
                    <a:pt x="44" y="90"/>
                  </a:lnTo>
                  <a:lnTo>
                    <a:pt x="45" y="88"/>
                  </a:lnTo>
                  <a:lnTo>
                    <a:pt x="45" y="87"/>
                  </a:lnTo>
                  <a:lnTo>
                    <a:pt x="45" y="87"/>
                  </a:lnTo>
                  <a:lnTo>
                    <a:pt x="44" y="87"/>
                  </a:lnTo>
                  <a:lnTo>
                    <a:pt x="42" y="87"/>
                  </a:lnTo>
                  <a:lnTo>
                    <a:pt x="42" y="88"/>
                  </a:lnTo>
                  <a:lnTo>
                    <a:pt x="40" y="88"/>
                  </a:lnTo>
                  <a:lnTo>
                    <a:pt x="38" y="85"/>
                  </a:lnTo>
                  <a:lnTo>
                    <a:pt x="36" y="85"/>
                  </a:lnTo>
                  <a:lnTo>
                    <a:pt x="35" y="82"/>
                  </a:lnTo>
                  <a:lnTo>
                    <a:pt x="35" y="80"/>
                  </a:lnTo>
                  <a:lnTo>
                    <a:pt x="36" y="76"/>
                  </a:lnTo>
                  <a:lnTo>
                    <a:pt x="38" y="73"/>
                  </a:lnTo>
                  <a:lnTo>
                    <a:pt x="42" y="73"/>
                  </a:lnTo>
                  <a:lnTo>
                    <a:pt x="42" y="73"/>
                  </a:lnTo>
                  <a:lnTo>
                    <a:pt x="36" y="73"/>
                  </a:lnTo>
                  <a:lnTo>
                    <a:pt x="35" y="73"/>
                  </a:lnTo>
                  <a:lnTo>
                    <a:pt x="33" y="73"/>
                  </a:lnTo>
                  <a:lnTo>
                    <a:pt x="33" y="73"/>
                  </a:lnTo>
                  <a:lnTo>
                    <a:pt x="31" y="75"/>
                  </a:lnTo>
                  <a:lnTo>
                    <a:pt x="31" y="75"/>
                  </a:lnTo>
                  <a:lnTo>
                    <a:pt x="29" y="75"/>
                  </a:lnTo>
                  <a:lnTo>
                    <a:pt x="29" y="75"/>
                  </a:lnTo>
                  <a:lnTo>
                    <a:pt x="28" y="75"/>
                  </a:lnTo>
                  <a:lnTo>
                    <a:pt x="28" y="76"/>
                  </a:lnTo>
                  <a:lnTo>
                    <a:pt x="26" y="75"/>
                  </a:lnTo>
                  <a:lnTo>
                    <a:pt x="26" y="75"/>
                  </a:lnTo>
                  <a:lnTo>
                    <a:pt x="26" y="75"/>
                  </a:lnTo>
                  <a:lnTo>
                    <a:pt x="25" y="75"/>
                  </a:lnTo>
                  <a:lnTo>
                    <a:pt x="23" y="75"/>
                  </a:lnTo>
                  <a:lnTo>
                    <a:pt x="23" y="76"/>
                  </a:lnTo>
                  <a:lnTo>
                    <a:pt x="21" y="75"/>
                  </a:lnTo>
                  <a:lnTo>
                    <a:pt x="17" y="75"/>
                  </a:lnTo>
                  <a:lnTo>
                    <a:pt x="17" y="75"/>
                  </a:lnTo>
                  <a:lnTo>
                    <a:pt x="17" y="76"/>
                  </a:lnTo>
                  <a:lnTo>
                    <a:pt x="16" y="76"/>
                  </a:lnTo>
                  <a:lnTo>
                    <a:pt x="16" y="76"/>
                  </a:lnTo>
                  <a:lnTo>
                    <a:pt x="14" y="75"/>
                  </a:lnTo>
                  <a:lnTo>
                    <a:pt x="12" y="73"/>
                  </a:lnTo>
                  <a:lnTo>
                    <a:pt x="12" y="71"/>
                  </a:lnTo>
                  <a:lnTo>
                    <a:pt x="14" y="71"/>
                  </a:lnTo>
                  <a:lnTo>
                    <a:pt x="14" y="71"/>
                  </a:lnTo>
                  <a:lnTo>
                    <a:pt x="16" y="67"/>
                  </a:lnTo>
                  <a:lnTo>
                    <a:pt x="17" y="64"/>
                  </a:lnTo>
                  <a:lnTo>
                    <a:pt x="19" y="64"/>
                  </a:lnTo>
                  <a:lnTo>
                    <a:pt x="19" y="63"/>
                  </a:lnTo>
                  <a:lnTo>
                    <a:pt x="19" y="61"/>
                  </a:lnTo>
                  <a:lnTo>
                    <a:pt x="19" y="61"/>
                  </a:lnTo>
                  <a:lnTo>
                    <a:pt x="17" y="57"/>
                  </a:lnTo>
                  <a:lnTo>
                    <a:pt x="17" y="57"/>
                  </a:lnTo>
                  <a:lnTo>
                    <a:pt x="17" y="56"/>
                  </a:lnTo>
                  <a:lnTo>
                    <a:pt x="17" y="54"/>
                  </a:lnTo>
                  <a:lnTo>
                    <a:pt x="17" y="54"/>
                  </a:lnTo>
                  <a:lnTo>
                    <a:pt x="21" y="54"/>
                  </a:lnTo>
                  <a:lnTo>
                    <a:pt x="19" y="52"/>
                  </a:lnTo>
                  <a:lnTo>
                    <a:pt x="17" y="52"/>
                  </a:lnTo>
                  <a:lnTo>
                    <a:pt x="17" y="50"/>
                  </a:lnTo>
                  <a:lnTo>
                    <a:pt x="17" y="49"/>
                  </a:lnTo>
                  <a:lnTo>
                    <a:pt x="17" y="49"/>
                  </a:lnTo>
                  <a:lnTo>
                    <a:pt x="17" y="50"/>
                  </a:lnTo>
                  <a:lnTo>
                    <a:pt x="16" y="52"/>
                  </a:lnTo>
                  <a:lnTo>
                    <a:pt x="16" y="52"/>
                  </a:lnTo>
                  <a:lnTo>
                    <a:pt x="14" y="52"/>
                  </a:lnTo>
                  <a:lnTo>
                    <a:pt x="14" y="54"/>
                  </a:lnTo>
                  <a:lnTo>
                    <a:pt x="14" y="54"/>
                  </a:lnTo>
                  <a:lnTo>
                    <a:pt x="12" y="54"/>
                  </a:lnTo>
                  <a:lnTo>
                    <a:pt x="12" y="54"/>
                  </a:lnTo>
                  <a:lnTo>
                    <a:pt x="12" y="54"/>
                  </a:lnTo>
                  <a:lnTo>
                    <a:pt x="12" y="54"/>
                  </a:lnTo>
                  <a:lnTo>
                    <a:pt x="12" y="52"/>
                  </a:lnTo>
                  <a:lnTo>
                    <a:pt x="12" y="50"/>
                  </a:lnTo>
                  <a:lnTo>
                    <a:pt x="12" y="50"/>
                  </a:lnTo>
                  <a:lnTo>
                    <a:pt x="16" y="49"/>
                  </a:lnTo>
                  <a:lnTo>
                    <a:pt x="14" y="49"/>
                  </a:lnTo>
                  <a:lnTo>
                    <a:pt x="12" y="50"/>
                  </a:lnTo>
                  <a:lnTo>
                    <a:pt x="10" y="52"/>
                  </a:lnTo>
                  <a:lnTo>
                    <a:pt x="10" y="52"/>
                  </a:lnTo>
                  <a:lnTo>
                    <a:pt x="8" y="52"/>
                  </a:lnTo>
                  <a:lnTo>
                    <a:pt x="8" y="54"/>
                  </a:lnTo>
                  <a:lnTo>
                    <a:pt x="10" y="56"/>
                  </a:lnTo>
                  <a:lnTo>
                    <a:pt x="10" y="57"/>
                  </a:lnTo>
                  <a:lnTo>
                    <a:pt x="6" y="64"/>
                  </a:lnTo>
                  <a:lnTo>
                    <a:pt x="6" y="64"/>
                  </a:lnTo>
                  <a:lnTo>
                    <a:pt x="6" y="64"/>
                  </a:lnTo>
                  <a:lnTo>
                    <a:pt x="6" y="65"/>
                  </a:lnTo>
                  <a:lnTo>
                    <a:pt x="5" y="64"/>
                  </a:lnTo>
                  <a:lnTo>
                    <a:pt x="5" y="64"/>
                  </a:lnTo>
                  <a:lnTo>
                    <a:pt x="5" y="64"/>
                  </a:lnTo>
                  <a:lnTo>
                    <a:pt x="5" y="63"/>
                  </a:lnTo>
                  <a:lnTo>
                    <a:pt x="5" y="59"/>
                  </a:lnTo>
                  <a:lnTo>
                    <a:pt x="6" y="59"/>
                  </a:lnTo>
                  <a:lnTo>
                    <a:pt x="6" y="57"/>
                  </a:lnTo>
                  <a:lnTo>
                    <a:pt x="8" y="56"/>
                  </a:lnTo>
                  <a:lnTo>
                    <a:pt x="8" y="56"/>
                  </a:lnTo>
                  <a:lnTo>
                    <a:pt x="6" y="56"/>
                  </a:lnTo>
                  <a:lnTo>
                    <a:pt x="6" y="56"/>
                  </a:lnTo>
                  <a:lnTo>
                    <a:pt x="6" y="56"/>
                  </a:lnTo>
                  <a:lnTo>
                    <a:pt x="6" y="52"/>
                  </a:lnTo>
                  <a:lnTo>
                    <a:pt x="6" y="50"/>
                  </a:lnTo>
                  <a:lnTo>
                    <a:pt x="8" y="46"/>
                  </a:lnTo>
                  <a:lnTo>
                    <a:pt x="8" y="45"/>
                  </a:lnTo>
                  <a:lnTo>
                    <a:pt x="8" y="43"/>
                  </a:lnTo>
                  <a:lnTo>
                    <a:pt x="10" y="42"/>
                  </a:lnTo>
                  <a:lnTo>
                    <a:pt x="10" y="42"/>
                  </a:lnTo>
                  <a:lnTo>
                    <a:pt x="10" y="39"/>
                  </a:lnTo>
                  <a:lnTo>
                    <a:pt x="12" y="39"/>
                  </a:lnTo>
                  <a:lnTo>
                    <a:pt x="12" y="38"/>
                  </a:lnTo>
                  <a:lnTo>
                    <a:pt x="12" y="38"/>
                  </a:lnTo>
                  <a:lnTo>
                    <a:pt x="6" y="42"/>
                  </a:lnTo>
                  <a:lnTo>
                    <a:pt x="6" y="42"/>
                  </a:lnTo>
                  <a:lnTo>
                    <a:pt x="5" y="42"/>
                  </a:lnTo>
                  <a:lnTo>
                    <a:pt x="4" y="42"/>
                  </a:lnTo>
                  <a:lnTo>
                    <a:pt x="2" y="39"/>
                  </a:lnTo>
                  <a:lnTo>
                    <a:pt x="2" y="38"/>
                  </a:lnTo>
                  <a:lnTo>
                    <a:pt x="0" y="38"/>
                  </a:lnTo>
                  <a:lnTo>
                    <a:pt x="0" y="38"/>
                  </a:lnTo>
                  <a:lnTo>
                    <a:pt x="0" y="38"/>
                  </a:lnTo>
                  <a:lnTo>
                    <a:pt x="2" y="38"/>
                  </a:lnTo>
                  <a:lnTo>
                    <a:pt x="4" y="37"/>
                  </a:lnTo>
                  <a:lnTo>
                    <a:pt x="5" y="37"/>
                  </a:lnTo>
                  <a:lnTo>
                    <a:pt x="4" y="35"/>
                  </a:lnTo>
                  <a:lnTo>
                    <a:pt x="4" y="35"/>
                  </a:lnTo>
                  <a:lnTo>
                    <a:pt x="5" y="33"/>
                  </a:lnTo>
                  <a:lnTo>
                    <a:pt x="6" y="31"/>
                  </a:lnTo>
                  <a:lnTo>
                    <a:pt x="6" y="28"/>
                  </a:lnTo>
                  <a:lnTo>
                    <a:pt x="6" y="28"/>
                  </a:lnTo>
                  <a:lnTo>
                    <a:pt x="6" y="26"/>
                  </a:lnTo>
                  <a:lnTo>
                    <a:pt x="4" y="26"/>
                  </a:lnTo>
                  <a:lnTo>
                    <a:pt x="4" y="25"/>
                  </a:lnTo>
                  <a:lnTo>
                    <a:pt x="4" y="25"/>
                  </a:lnTo>
                  <a:lnTo>
                    <a:pt x="5" y="23"/>
                  </a:lnTo>
                  <a:lnTo>
                    <a:pt x="5" y="23"/>
                  </a:lnTo>
                  <a:lnTo>
                    <a:pt x="6" y="23"/>
                  </a:lnTo>
                  <a:lnTo>
                    <a:pt x="5" y="23"/>
                  </a:lnTo>
                  <a:lnTo>
                    <a:pt x="5" y="21"/>
                  </a:lnTo>
                  <a:lnTo>
                    <a:pt x="5" y="21"/>
                  </a:lnTo>
                  <a:lnTo>
                    <a:pt x="5" y="19"/>
                  </a:lnTo>
                  <a:lnTo>
                    <a:pt x="5" y="18"/>
                  </a:lnTo>
                  <a:lnTo>
                    <a:pt x="5" y="18"/>
                  </a:lnTo>
                  <a:lnTo>
                    <a:pt x="6" y="16"/>
                  </a:lnTo>
                  <a:lnTo>
                    <a:pt x="10" y="16"/>
                  </a:lnTo>
                  <a:lnTo>
                    <a:pt x="10" y="16"/>
                  </a:lnTo>
                  <a:lnTo>
                    <a:pt x="10" y="16"/>
                  </a:lnTo>
                  <a:lnTo>
                    <a:pt x="14" y="16"/>
                  </a:lnTo>
                  <a:lnTo>
                    <a:pt x="12" y="16"/>
                  </a:lnTo>
                  <a:lnTo>
                    <a:pt x="10" y="12"/>
                  </a:lnTo>
                  <a:lnTo>
                    <a:pt x="8" y="12"/>
                  </a:lnTo>
                  <a:lnTo>
                    <a:pt x="10" y="10"/>
                  </a:lnTo>
                  <a:lnTo>
                    <a:pt x="10" y="10"/>
                  </a:lnTo>
                  <a:lnTo>
                    <a:pt x="10" y="8"/>
                  </a:lnTo>
                  <a:lnTo>
                    <a:pt x="10" y="8"/>
                  </a:lnTo>
                  <a:lnTo>
                    <a:pt x="12" y="8"/>
                  </a:lnTo>
                  <a:lnTo>
                    <a:pt x="14" y="8"/>
                  </a:lnTo>
                  <a:lnTo>
                    <a:pt x="16" y="8"/>
                  </a:lnTo>
                  <a:lnTo>
                    <a:pt x="16" y="7"/>
                  </a:lnTo>
                  <a:lnTo>
                    <a:pt x="14" y="7"/>
                  </a:lnTo>
                  <a:lnTo>
                    <a:pt x="14" y="5"/>
                  </a:lnTo>
                  <a:lnTo>
                    <a:pt x="14" y="5"/>
                  </a:lnTo>
                  <a:lnTo>
                    <a:pt x="14" y="3"/>
                  </a:lnTo>
                  <a:lnTo>
                    <a:pt x="14" y="3"/>
                  </a:lnTo>
                  <a:lnTo>
                    <a:pt x="16" y="2"/>
                  </a:lnTo>
                  <a:lnTo>
                    <a:pt x="16" y="2"/>
                  </a:lnTo>
                  <a:lnTo>
                    <a:pt x="16" y="2"/>
                  </a:lnTo>
                  <a:lnTo>
                    <a:pt x="17" y="2"/>
                  </a:lnTo>
                  <a:lnTo>
                    <a:pt x="19" y="2"/>
                  </a:lnTo>
                  <a:lnTo>
                    <a:pt x="19" y="3"/>
                  </a:lnTo>
                  <a:lnTo>
                    <a:pt x="19" y="3"/>
                  </a:lnTo>
                  <a:lnTo>
                    <a:pt x="21" y="2"/>
                  </a:lnTo>
                  <a:lnTo>
                    <a:pt x="23" y="2"/>
                  </a:lnTo>
                  <a:lnTo>
                    <a:pt x="23" y="3"/>
                  </a:lnTo>
                  <a:lnTo>
                    <a:pt x="26" y="2"/>
                  </a:lnTo>
                  <a:lnTo>
                    <a:pt x="31" y="2"/>
                  </a:lnTo>
                  <a:lnTo>
                    <a:pt x="33" y="2"/>
                  </a:lnTo>
                  <a:lnTo>
                    <a:pt x="36" y="2"/>
                  </a:lnTo>
                  <a:lnTo>
                    <a:pt x="40"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14" name="Freeform 11121"/>
            <p:cNvSpPr>
              <a:spLocks/>
            </p:cNvSpPr>
            <p:nvPr/>
          </p:nvSpPr>
          <p:spPr bwMode="auto">
            <a:xfrm>
              <a:off x="6477611" y="2283071"/>
              <a:ext cx="98822" cy="80963"/>
            </a:xfrm>
            <a:custGeom>
              <a:avLst/>
              <a:gdLst>
                <a:gd name="T0" fmla="*/ 30 w 83"/>
                <a:gd name="T1" fmla="*/ 0 h 68"/>
                <a:gd name="T2" fmla="*/ 40 w 83"/>
                <a:gd name="T3" fmla="*/ 10 h 68"/>
                <a:gd name="T4" fmla="*/ 49 w 83"/>
                <a:gd name="T5" fmla="*/ 19 h 68"/>
                <a:gd name="T6" fmla="*/ 54 w 83"/>
                <a:gd name="T7" fmla="*/ 23 h 68"/>
                <a:gd name="T8" fmla="*/ 58 w 83"/>
                <a:gd name="T9" fmla="*/ 23 h 68"/>
                <a:gd name="T10" fmla="*/ 66 w 83"/>
                <a:gd name="T11" fmla="*/ 26 h 68"/>
                <a:gd name="T12" fmla="*/ 70 w 83"/>
                <a:gd name="T13" fmla="*/ 26 h 68"/>
                <a:gd name="T14" fmla="*/ 77 w 83"/>
                <a:gd name="T15" fmla="*/ 19 h 68"/>
                <a:gd name="T16" fmla="*/ 75 w 83"/>
                <a:gd name="T17" fmla="*/ 25 h 68"/>
                <a:gd name="T18" fmla="*/ 73 w 83"/>
                <a:gd name="T19" fmla="*/ 31 h 68"/>
                <a:gd name="T20" fmla="*/ 77 w 83"/>
                <a:gd name="T21" fmla="*/ 36 h 68"/>
                <a:gd name="T22" fmla="*/ 81 w 83"/>
                <a:gd name="T23" fmla="*/ 36 h 68"/>
                <a:gd name="T24" fmla="*/ 83 w 83"/>
                <a:gd name="T25" fmla="*/ 34 h 68"/>
                <a:gd name="T26" fmla="*/ 79 w 83"/>
                <a:gd name="T27" fmla="*/ 38 h 68"/>
                <a:gd name="T28" fmla="*/ 77 w 83"/>
                <a:gd name="T29" fmla="*/ 38 h 68"/>
                <a:gd name="T30" fmla="*/ 72 w 83"/>
                <a:gd name="T31" fmla="*/ 42 h 68"/>
                <a:gd name="T32" fmla="*/ 66 w 83"/>
                <a:gd name="T33" fmla="*/ 42 h 68"/>
                <a:gd name="T34" fmla="*/ 61 w 83"/>
                <a:gd name="T35" fmla="*/ 42 h 68"/>
                <a:gd name="T36" fmla="*/ 53 w 83"/>
                <a:gd name="T37" fmla="*/ 49 h 68"/>
                <a:gd name="T38" fmla="*/ 49 w 83"/>
                <a:gd name="T39" fmla="*/ 53 h 68"/>
                <a:gd name="T40" fmla="*/ 47 w 83"/>
                <a:gd name="T41" fmla="*/ 57 h 68"/>
                <a:gd name="T42" fmla="*/ 43 w 83"/>
                <a:gd name="T43" fmla="*/ 55 h 68"/>
                <a:gd name="T44" fmla="*/ 28 w 83"/>
                <a:gd name="T45" fmla="*/ 49 h 68"/>
                <a:gd name="T46" fmla="*/ 15 w 83"/>
                <a:gd name="T47" fmla="*/ 52 h 68"/>
                <a:gd name="T48" fmla="*/ 11 w 83"/>
                <a:gd name="T49" fmla="*/ 49 h 68"/>
                <a:gd name="T50" fmla="*/ 9 w 83"/>
                <a:gd name="T51" fmla="*/ 50 h 68"/>
                <a:gd name="T52" fmla="*/ 7 w 83"/>
                <a:gd name="T53" fmla="*/ 52 h 68"/>
                <a:gd name="T54" fmla="*/ 11 w 83"/>
                <a:gd name="T55" fmla="*/ 55 h 68"/>
                <a:gd name="T56" fmla="*/ 12 w 83"/>
                <a:gd name="T57" fmla="*/ 55 h 68"/>
                <a:gd name="T58" fmla="*/ 19 w 83"/>
                <a:gd name="T59" fmla="*/ 61 h 68"/>
                <a:gd name="T60" fmla="*/ 15 w 83"/>
                <a:gd name="T61" fmla="*/ 63 h 68"/>
                <a:gd name="T62" fmla="*/ 11 w 83"/>
                <a:gd name="T63" fmla="*/ 63 h 68"/>
                <a:gd name="T64" fmla="*/ 9 w 83"/>
                <a:gd name="T65" fmla="*/ 66 h 68"/>
                <a:gd name="T66" fmla="*/ 4 w 83"/>
                <a:gd name="T67" fmla="*/ 68 h 68"/>
                <a:gd name="T68" fmla="*/ 2 w 83"/>
                <a:gd name="T69" fmla="*/ 64 h 68"/>
                <a:gd name="T70" fmla="*/ 4 w 83"/>
                <a:gd name="T71" fmla="*/ 59 h 68"/>
                <a:gd name="T72" fmla="*/ 2 w 83"/>
                <a:gd name="T73" fmla="*/ 55 h 68"/>
                <a:gd name="T74" fmla="*/ 0 w 83"/>
                <a:gd name="T75" fmla="*/ 50 h 68"/>
                <a:gd name="T76" fmla="*/ 2 w 83"/>
                <a:gd name="T77" fmla="*/ 47 h 68"/>
                <a:gd name="T78" fmla="*/ 5 w 83"/>
                <a:gd name="T79" fmla="*/ 45 h 68"/>
                <a:gd name="T80" fmla="*/ 9 w 83"/>
                <a:gd name="T81" fmla="*/ 40 h 68"/>
                <a:gd name="T82" fmla="*/ 9 w 83"/>
                <a:gd name="T83" fmla="*/ 36 h 68"/>
                <a:gd name="T84" fmla="*/ 14 w 83"/>
                <a:gd name="T85" fmla="*/ 38 h 68"/>
                <a:gd name="T86" fmla="*/ 19 w 83"/>
                <a:gd name="T87" fmla="*/ 38 h 68"/>
                <a:gd name="T88" fmla="*/ 21 w 83"/>
                <a:gd name="T89" fmla="*/ 36 h 68"/>
                <a:gd name="T90" fmla="*/ 23 w 83"/>
                <a:gd name="T91" fmla="*/ 31 h 68"/>
                <a:gd name="T92" fmla="*/ 26 w 83"/>
                <a:gd name="T93" fmla="*/ 25 h 68"/>
                <a:gd name="T94" fmla="*/ 26 w 83"/>
                <a:gd name="T95" fmla="*/ 17 h 68"/>
                <a:gd name="T96" fmla="*/ 26 w 83"/>
                <a:gd name="T97" fmla="*/ 6 h 68"/>
                <a:gd name="T98" fmla="*/ 26 w 83"/>
                <a:gd name="T99" fmla="*/ 1 h 68"/>
                <a:gd name="T100" fmla="*/ 28 w 83"/>
                <a:gd name="T101" fmla="*/ 1 h 68"/>
                <a:gd name="T102" fmla="*/ 30 w 83"/>
                <a:gd name="T103"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3" h="68">
                  <a:moveTo>
                    <a:pt x="30" y="0"/>
                  </a:moveTo>
                  <a:lnTo>
                    <a:pt x="30" y="0"/>
                  </a:lnTo>
                  <a:lnTo>
                    <a:pt x="30" y="0"/>
                  </a:lnTo>
                  <a:lnTo>
                    <a:pt x="34" y="3"/>
                  </a:lnTo>
                  <a:lnTo>
                    <a:pt x="36" y="6"/>
                  </a:lnTo>
                  <a:lnTo>
                    <a:pt x="40" y="10"/>
                  </a:lnTo>
                  <a:lnTo>
                    <a:pt x="42" y="14"/>
                  </a:lnTo>
                  <a:lnTo>
                    <a:pt x="45" y="15"/>
                  </a:lnTo>
                  <a:lnTo>
                    <a:pt x="49" y="19"/>
                  </a:lnTo>
                  <a:lnTo>
                    <a:pt x="51" y="21"/>
                  </a:lnTo>
                  <a:lnTo>
                    <a:pt x="53" y="21"/>
                  </a:lnTo>
                  <a:lnTo>
                    <a:pt x="54" y="23"/>
                  </a:lnTo>
                  <a:lnTo>
                    <a:pt x="56" y="23"/>
                  </a:lnTo>
                  <a:lnTo>
                    <a:pt x="58" y="23"/>
                  </a:lnTo>
                  <a:lnTo>
                    <a:pt x="58" y="23"/>
                  </a:lnTo>
                  <a:lnTo>
                    <a:pt x="59" y="23"/>
                  </a:lnTo>
                  <a:lnTo>
                    <a:pt x="64" y="26"/>
                  </a:lnTo>
                  <a:lnTo>
                    <a:pt x="66" y="26"/>
                  </a:lnTo>
                  <a:lnTo>
                    <a:pt x="68" y="26"/>
                  </a:lnTo>
                  <a:lnTo>
                    <a:pt x="70" y="26"/>
                  </a:lnTo>
                  <a:lnTo>
                    <a:pt x="70" y="26"/>
                  </a:lnTo>
                  <a:lnTo>
                    <a:pt x="73" y="23"/>
                  </a:lnTo>
                  <a:lnTo>
                    <a:pt x="77" y="19"/>
                  </a:lnTo>
                  <a:lnTo>
                    <a:pt x="77" y="19"/>
                  </a:lnTo>
                  <a:lnTo>
                    <a:pt x="77" y="21"/>
                  </a:lnTo>
                  <a:lnTo>
                    <a:pt x="77" y="21"/>
                  </a:lnTo>
                  <a:lnTo>
                    <a:pt x="75" y="25"/>
                  </a:lnTo>
                  <a:lnTo>
                    <a:pt x="73" y="27"/>
                  </a:lnTo>
                  <a:lnTo>
                    <a:pt x="73" y="29"/>
                  </a:lnTo>
                  <a:lnTo>
                    <a:pt x="73" y="31"/>
                  </a:lnTo>
                  <a:lnTo>
                    <a:pt x="75" y="31"/>
                  </a:lnTo>
                  <a:lnTo>
                    <a:pt x="75" y="34"/>
                  </a:lnTo>
                  <a:lnTo>
                    <a:pt x="77" y="36"/>
                  </a:lnTo>
                  <a:lnTo>
                    <a:pt x="79" y="36"/>
                  </a:lnTo>
                  <a:lnTo>
                    <a:pt x="79" y="36"/>
                  </a:lnTo>
                  <a:lnTo>
                    <a:pt x="81" y="36"/>
                  </a:lnTo>
                  <a:lnTo>
                    <a:pt x="81" y="34"/>
                  </a:lnTo>
                  <a:lnTo>
                    <a:pt x="82" y="34"/>
                  </a:lnTo>
                  <a:lnTo>
                    <a:pt x="83" y="34"/>
                  </a:lnTo>
                  <a:lnTo>
                    <a:pt x="82" y="36"/>
                  </a:lnTo>
                  <a:lnTo>
                    <a:pt x="81" y="36"/>
                  </a:lnTo>
                  <a:lnTo>
                    <a:pt x="79" y="38"/>
                  </a:lnTo>
                  <a:lnTo>
                    <a:pt x="79" y="38"/>
                  </a:lnTo>
                  <a:lnTo>
                    <a:pt x="77" y="38"/>
                  </a:lnTo>
                  <a:lnTo>
                    <a:pt x="77" y="38"/>
                  </a:lnTo>
                  <a:lnTo>
                    <a:pt x="75" y="40"/>
                  </a:lnTo>
                  <a:lnTo>
                    <a:pt x="73" y="40"/>
                  </a:lnTo>
                  <a:lnTo>
                    <a:pt x="72" y="42"/>
                  </a:lnTo>
                  <a:lnTo>
                    <a:pt x="72" y="42"/>
                  </a:lnTo>
                  <a:lnTo>
                    <a:pt x="70" y="42"/>
                  </a:lnTo>
                  <a:lnTo>
                    <a:pt x="66" y="42"/>
                  </a:lnTo>
                  <a:lnTo>
                    <a:pt x="64" y="42"/>
                  </a:lnTo>
                  <a:lnTo>
                    <a:pt x="62" y="42"/>
                  </a:lnTo>
                  <a:lnTo>
                    <a:pt x="61" y="42"/>
                  </a:lnTo>
                  <a:lnTo>
                    <a:pt x="58" y="44"/>
                  </a:lnTo>
                  <a:lnTo>
                    <a:pt x="54" y="45"/>
                  </a:lnTo>
                  <a:lnTo>
                    <a:pt x="53" y="49"/>
                  </a:lnTo>
                  <a:lnTo>
                    <a:pt x="51" y="50"/>
                  </a:lnTo>
                  <a:lnTo>
                    <a:pt x="49" y="52"/>
                  </a:lnTo>
                  <a:lnTo>
                    <a:pt x="49" y="53"/>
                  </a:lnTo>
                  <a:lnTo>
                    <a:pt x="49" y="55"/>
                  </a:lnTo>
                  <a:lnTo>
                    <a:pt x="49" y="57"/>
                  </a:lnTo>
                  <a:lnTo>
                    <a:pt x="47" y="57"/>
                  </a:lnTo>
                  <a:lnTo>
                    <a:pt x="47" y="57"/>
                  </a:lnTo>
                  <a:lnTo>
                    <a:pt x="45" y="57"/>
                  </a:lnTo>
                  <a:lnTo>
                    <a:pt x="43" y="55"/>
                  </a:lnTo>
                  <a:lnTo>
                    <a:pt x="36" y="53"/>
                  </a:lnTo>
                  <a:lnTo>
                    <a:pt x="32" y="50"/>
                  </a:lnTo>
                  <a:lnTo>
                    <a:pt x="28" y="49"/>
                  </a:lnTo>
                  <a:lnTo>
                    <a:pt x="23" y="49"/>
                  </a:lnTo>
                  <a:lnTo>
                    <a:pt x="15" y="52"/>
                  </a:lnTo>
                  <a:lnTo>
                    <a:pt x="15" y="52"/>
                  </a:lnTo>
                  <a:lnTo>
                    <a:pt x="14" y="50"/>
                  </a:lnTo>
                  <a:lnTo>
                    <a:pt x="12" y="49"/>
                  </a:lnTo>
                  <a:lnTo>
                    <a:pt x="11" y="49"/>
                  </a:lnTo>
                  <a:lnTo>
                    <a:pt x="11" y="49"/>
                  </a:lnTo>
                  <a:lnTo>
                    <a:pt x="9" y="49"/>
                  </a:lnTo>
                  <a:lnTo>
                    <a:pt x="9" y="50"/>
                  </a:lnTo>
                  <a:lnTo>
                    <a:pt x="7" y="50"/>
                  </a:lnTo>
                  <a:lnTo>
                    <a:pt x="7" y="52"/>
                  </a:lnTo>
                  <a:lnTo>
                    <a:pt x="7" y="52"/>
                  </a:lnTo>
                  <a:lnTo>
                    <a:pt x="7" y="53"/>
                  </a:lnTo>
                  <a:lnTo>
                    <a:pt x="9" y="53"/>
                  </a:lnTo>
                  <a:lnTo>
                    <a:pt x="11" y="55"/>
                  </a:lnTo>
                  <a:lnTo>
                    <a:pt x="11" y="55"/>
                  </a:lnTo>
                  <a:lnTo>
                    <a:pt x="12" y="55"/>
                  </a:lnTo>
                  <a:lnTo>
                    <a:pt x="12" y="55"/>
                  </a:lnTo>
                  <a:lnTo>
                    <a:pt x="15" y="59"/>
                  </a:lnTo>
                  <a:lnTo>
                    <a:pt x="17" y="61"/>
                  </a:lnTo>
                  <a:lnTo>
                    <a:pt x="19" y="61"/>
                  </a:lnTo>
                  <a:lnTo>
                    <a:pt x="17" y="63"/>
                  </a:lnTo>
                  <a:lnTo>
                    <a:pt x="15" y="63"/>
                  </a:lnTo>
                  <a:lnTo>
                    <a:pt x="15" y="63"/>
                  </a:lnTo>
                  <a:lnTo>
                    <a:pt x="14" y="63"/>
                  </a:lnTo>
                  <a:lnTo>
                    <a:pt x="12" y="61"/>
                  </a:lnTo>
                  <a:lnTo>
                    <a:pt x="11" y="63"/>
                  </a:lnTo>
                  <a:lnTo>
                    <a:pt x="9" y="63"/>
                  </a:lnTo>
                  <a:lnTo>
                    <a:pt x="9" y="64"/>
                  </a:lnTo>
                  <a:lnTo>
                    <a:pt x="9" y="66"/>
                  </a:lnTo>
                  <a:lnTo>
                    <a:pt x="7" y="68"/>
                  </a:lnTo>
                  <a:lnTo>
                    <a:pt x="5" y="68"/>
                  </a:lnTo>
                  <a:lnTo>
                    <a:pt x="4" y="68"/>
                  </a:lnTo>
                  <a:lnTo>
                    <a:pt x="4" y="66"/>
                  </a:lnTo>
                  <a:lnTo>
                    <a:pt x="4" y="66"/>
                  </a:lnTo>
                  <a:lnTo>
                    <a:pt x="2" y="64"/>
                  </a:lnTo>
                  <a:lnTo>
                    <a:pt x="4" y="63"/>
                  </a:lnTo>
                  <a:lnTo>
                    <a:pt x="4" y="61"/>
                  </a:lnTo>
                  <a:lnTo>
                    <a:pt x="4" y="59"/>
                  </a:lnTo>
                  <a:lnTo>
                    <a:pt x="4" y="57"/>
                  </a:lnTo>
                  <a:lnTo>
                    <a:pt x="4" y="55"/>
                  </a:lnTo>
                  <a:lnTo>
                    <a:pt x="2" y="55"/>
                  </a:lnTo>
                  <a:lnTo>
                    <a:pt x="0" y="53"/>
                  </a:lnTo>
                  <a:lnTo>
                    <a:pt x="0" y="52"/>
                  </a:lnTo>
                  <a:lnTo>
                    <a:pt x="0" y="50"/>
                  </a:lnTo>
                  <a:lnTo>
                    <a:pt x="0" y="49"/>
                  </a:lnTo>
                  <a:lnTo>
                    <a:pt x="2" y="47"/>
                  </a:lnTo>
                  <a:lnTo>
                    <a:pt x="2" y="47"/>
                  </a:lnTo>
                  <a:lnTo>
                    <a:pt x="4" y="47"/>
                  </a:lnTo>
                  <a:lnTo>
                    <a:pt x="4" y="45"/>
                  </a:lnTo>
                  <a:lnTo>
                    <a:pt x="5" y="45"/>
                  </a:lnTo>
                  <a:lnTo>
                    <a:pt x="7" y="44"/>
                  </a:lnTo>
                  <a:lnTo>
                    <a:pt x="9" y="42"/>
                  </a:lnTo>
                  <a:lnTo>
                    <a:pt x="9" y="40"/>
                  </a:lnTo>
                  <a:lnTo>
                    <a:pt x="9" y="38"/>
                  </a:lnTo>
                  <a:lnTo>
                    <a:pt x="9" y="38"/>
                  </a:lnTo>
                  <a:lnTo>
                    <a:pt x="9" y="36"/>
                  </a:lnTo>
                  <a:lnTo>
                    <a:pt x="9" y="36"/>
                  </a:lnTo>
                  <a:lnTo>
                    <a:pt x="11" y="36"/>
                  </a:lnTo>
                  <a:lnTo>
                    <a:pt x="14" y="38"/>
                  </a:lnTo>
                  <a:lnTo>
                    <a:pt x="14" y="38"/>
                  </a:lnTo>
                  <a:lnTo>
                    <a:pt x="15" y="38"/>
                  </a:lnTo>
                  <a:lnTo>
                    <a:pt x="19" y="38"/>
                  </a:lnTo>
                  <a:lnTo>
                    <a:pt x="19" y="38"/>
                  </a:lnTo>
                  <a:lnTo>
                    <a:pt x="21" y="38"/>
                  </a:lnTo>
                  <a:lnTo>
                    <a:pt x="21" y="36"/>
                  </a:lnTo>
                  <a:lnTo>
                    <a:pt x="23" y="34"/>
                  </a:lnTo>
                  <a:lnTo>
                    <a:pt x="23" y="33"/>
                  </a:lnTo>
                  <a:lnTo>
                    <a:pt x="23" y="31"/>
                  </a:lnTo>
                  <a:lnTo>
                    <a:pt x="23" y="29"/>
                  </a:lnTo>
                  <a:lnTo>
                    <a:pt x="24" y="26"/>
                  </a:lnTo>
                  <a:lnTo>
                    <a:pt x="26" y="25"/>
                  </a:lnTo>
                  <a:lnTo>
                    <a:pt x="26" y="21"/>
                  </a:lnTo>
                  <a:lnTo>
                    <a:pt x="26" y="19"/>
                  </a:lnTo>
                  <a:lnTo>
                    <a:pt x="26" y="17"/>
                  </a:lnTo>
                  <a:lnTo>
                    <a:pt x="28" y="12"/>
                  </a:lnTo>
                  <a:lnTo>
                    <a:pt x="26" y="8"/>
                  </a:lnTo>
                  <a:lnTo>
                    <a:pt x="26" y="6"/>
                  </a:lnTo>
                  <a:lnTo>
                    <a:pt x="24" y="5"/>
                  </a:lnTo>
                  <a:lnTo>
                    <a:pt x="24" y="3"/>
                  </a:lnTo>
                  <a:lnTo>
                    <a:pt x="26" y="1"/>
                  </a:lnTo>
                  <a:lnTo>
                    <a:pt x="26" y="1"/>
                  </a:lnTo>
                  <a:lnTo>
                    <a:pt x="26" y="1"/>
                  </a:lnTo>
                  <a:lnTo>
                    <a:pt x="28" y="1"/>
                  </a:lnTo>
                  <a:lnTo>
                    <a:pt x="28" y="0"/>
                  </a:lnTo>
                  <a:lnTo>
                    <a:pt x="28" y="0"/>
                  </a:lnTo>
                  <a:lnTo>
                    <a:pt x="30"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15" name="Freeform 11077"/>
            <p:cNvSpPr>
              <a:spLocks/>
            </p:cNvSpPr>
            <p:nvPr/>
          </p:nvSpPr>
          <p:spPr bwMode="auto">
            <a:xfrm>
              <a:off x="6320955" y="2384301"/>
              <a:ext cx="183356" cy="153591"/>
            </a:xfrm>
            <a:custGeom>
              <a:avLst/>
              <a:gdLst>
                <a:gd name="T0" fmla="*/ 147 w 154"/>
                <a:gd name="T1" fmla="*/ 5 h 129"/>
                <a:gd name="T2" fmla="*/ 152 w 154"/>
                <a:gd name="T3" fmla="*/ 20 h 129"/>
                <a:gd name="T4" fmla="*/ 154 w 154"/>
                <a:gd name="T5" fmla="*/ 33 h 129"/>
                <a:gd name="T6" fmla="*/ 150 w 154"/>
                <a:gd name="T7" fmla="*/ 41 h 129"/>
                <a:gd name="T8" fmla="*/ 148 w 154"/>
                <a:gd name="T9" fmla="*/ 47 h 129"/>
                <a:gd name="T10" fmla="*/ 139 w 154"/>
                <a:gd name="T11" fmla="*/ 56 h 129"/>
                <a:gd name="T12" fmla="*/ 139 w 154"/>
                <a:gd name="T13" fmla="*/ 72 h 129"/>
                <a:gd name="T14" fmla="*/ 135 w 154"/>
                <a:gd name="T15" fmla="*/ 83 h 129"/>
                <a:gd name="T16" fmla="*/ 138 w 154"/>
                <a:gd name="T17" fmla="*/ 94 h 129"/>
                <a:gd name="T18" fmla="*/ 131 w 154"/>
                <a:gd name="T19" fmla="*/ 102 h 129"/>
                <a:gd name="T20" fmla="*/ 124 w 154"/>
                <a:gd name="T21" fmla="*/ 106 h 129"/>
                <a:gd name="T22" fmla="*/ 128 w 154"/>
                <a:gd name="T23" fmla="*/ 96 h 129"/>
                <a:gd name="T24" fmla="*/ 124 w 154"/>
                <a:gd name="T25" fmla="*/ 94 h 129"/>
                <a:gd name="T26" fmla="*/ 122 w 154"/>
                <a:gd name="T27" fmla="*/ 100 h 129"/>
                <a:gd name="T28" fmla="*/ 117 w 154"/>
                <a:gd name="T29" fmla="*/ 100 h 129"/>
                <a:gd name="T30" fmla="*/ 111 w 154"/>
                <a:gd name="T31" fmla="*/ 109 h 129"/>
                <a:gd name="T32" fmla="*/ 111 w 154"/>
                <a:gd name="T33" fmla="*/ 103 h 129"/>
                <a:gd name="T34" fmla="*/ 103 w 154"/>
                <a:gd name="T35" fmla="*/ 107 h 129"/>
                <a:gd name="T36" fmla="*/ 89 w 154"/>
                <a:gd name="T37" fmla="*/ 111 h 129"/>
                <a:gd name="T38" fmla="*/ 87 w 154"/>
                <a:gd name="T39" fmla="*/ 109 h 129"/>
                <a:gd name="T40" fmla="*/ 84 w 154"/>
                <a:gd name="T41" fmla="*/ 109 h 129"/>
                <a:gd name="T42" fmla="*/ 82 w 154"/>
                <a:gd name="T43" fmla="*/ 103 h 129"/>
                <a:gd name="T44" fmla="*/ 84 w 154"/>
                <a:gd name="T45" fmla="*/ 114 h 129"/>
                <a:gd name="T46" fmla="*/ 70 w 154"/>
                <a:gd name="T47" fmla="*/ 126 h 129"/>
                <a:gd name="T48" fmla="*/ 60 w 154"/>
                <a:gd name="T49" fmla="*/ 119 h 129"/>
                <a:gd name="T50" fmla="*/ 62 w 154"/>
                <a:gd name="T51" fmla="*/ 111 h 129"/>
                <a:gd name="T52" fmla="*/ 54 w 154"/>
                <a:gd name="T53" fmla="*/ 107 h 129"/>
                <a:gd name="T54" fmla="*/ 43 w 154"/>
                <a:gd name="T55" fmla="*/ 113 h 129"/>
                <a:gd name="T56" fmla="*/ 33 w 154"/>
                <a:gd name="T57" fmla="*/ 114 h 129"/>
                <a:gd name="T58" fmla="*/ 21 w 154"/>
                <a:gd name="T59" fmla="*/ 114 h 129"/>
                <a:gd name="T60" fmla="*/ 13 w 154"/>
                <a:gd name="T61" fmla="*/ 119 h 129"/>
                <a:gd name="T62" fmla="*/ 2 w 154"/>
                <a:gd name="T63" fmla="*/ 119 h 129"/>
                <a:gd name="T64" fmla="*/ 5 w 154"/>
                <a:gd name="T65" fmla="*/ 114 h 129"/>
                <a:gd name="T66" fmla="*/ 15 w 154"/>
                <a:gd name="T67" fmla="*/ 107 h 129"/>
                <a:gd name="T68" fmla="*/ 26 w 154"/>
                <a:gd name="T69" fmla="*/ 96 h 129"/>
                <a:gd name="T70" fmla="*/ 38 w 154"/>
                <a:gd name="T71" fmla="*/ 96 h 129"/>
                <a:gd name="T72" fmla="*/ 56 w 154"/>
                <a:gd name="T73" fmla="*/ 94 h 129"/>
                <a:gd name="T74" fmla="*/ 62 w 154"/>
                <a:gd name="T75" fmla="*/ 96 h 129"/>
                <a:gd name="T76" fmla="*/ 71 w 154"/>
                <a:gd name="T77" fmla="*/ 92 h 129"/>
                <a:gd name="T78" fmla="*/ 81 w 154"/>
                <a:gd name="T79" fmla="*/ 77 h 129"/>
                <a:gd name="T80" fmla="*/ 89 w 154"/>
                <a:gd name="T81" fmla="*/ 65 h 129"/>
                <a:gd name="T82" fmla="*/ 86 w 154"/>
                <a:gd name="T83" fmla="*/ 72 h 129"/>
                <a:gd name="T84" fmla="*/ 89 w 154"/>
                <a:gd name="T85" fmla="*/ 77 h 129"/>
                <a:gd name="T86" fmla="*/ 107 w 154"/>
                <a:gd name="T87" fmla="*/ 67 h 129"/>
                <a:gd name="T88" fmla="*/ 117 w 154"/>
                <a:gd name="T89" fmla="*/ 57 h 129"/>
                <a:gd name="T90" fmla="*/ 124 w 154"/>
                <a:gd name="T91" fmla="*/ 45 h 129"/>
                <a:gd name="T92" fmla="*/ 128 w 154"/>
                <a:gd name="T93" fmla="*/ 34 h 129"/>
                <a:gd name="T94" fmla="*/ 124 w 154"/>
                <a:gd name="T95" fmla="*/ 27 h 129"/>
                <a:gd name="T96" fmla="*/ 128 w 154"/>
                <a:gd name="T97" fmla="*/ 22 h 129"/>
                <a:gd name="T98" fmla="*/ 128 w 154"/>
                <a:gd name="T99" fmla="*/ 13 h 129"/>
                <a:gd name="T100" fmla="*/ 131 w 154"/>
                <a:gd name="T101" fmla="*/ 6 h 129"/>
                <a:gd name="T102" fmla="*/ 136 w 154"/>
                <a:gd name="T103" fmla="*/ 6 h 129"/>
                <a:gd name="T104" fmla="*/ 139 w 154"/>
                <a:gd name="T105" fmla="*/ 9 h 129"/>
                <a:gd name="T106" fmla="*/ 143 w 154"/>
                <a:gd name="T107" fmla="*/ 6 h 129"/>
                <a:gd name="T108" fmla="*/ 139 w 154"/>
                <a:gd name="T109"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4" h="129">
                  <a:moveTo>
                    <a:pt x="139" y="0"/>
                  </a:moveTo>
                  <a:lnTo>
                    <a:pt x="141" y="0"/>
                  </a:lnTo>
                  <a:lnTo>
                    <a:pt x="141" y="3"/>
                  </a:lnTo>
                  <a:lnTo>
                    <a:pt x="143" y="3"/>
                  </a:lnTo>
                  <a:lnTo>
                    <a:pt x="145" y="3"/>
                  </a:lnTo>
                  <a:lnTo>
                    <a:pt x="147" y="3"/>
                  </a:lnTo>
                  <a:lnTo>
                    <a:pt x="147" y="5"/>
                  </a:lnTo>
                  <a:lnTo>
                    <a:pt x="147" y="8"/>
                  </a:lnTo>
                  <a:lnTo>
                    <a:pt x="147" y="11"/>
                  </a:lnTo>
                  <a:lnTo>
                    <a:pt x="147" y="13"/>
                  </a:lnTo>
                  <a:lnTo>
                    <a:pt x="147" y="15"/>
                  </a:lnTo>
                  <a:lnTo>
                    <a:pt x="148" y="17"/>
                  </a:lnTo>
                  <a:lnTo>
                    <a:pt x="150" y="18"/>
                  </a:lnTo>
                  <a:lnTo>
                    <a:pt x="152" y="20"/>
                  </a:lnTo>
                  <a:lnTo>
                    <a:pt x="152" y="24"/>
                  </a:lnTo>
                  <a:lnTo>
                    <a:pt x="154" y="26"/>
                  </a:lnTo>
                  <a:lnTo>
                    <a:pt x="154" y="29"/>
                  </a:lnTo>
                  <a:lnTo>
                    <a:pt x="154" y="29"/>
                  </a:lnTo>
                  <a:lnTo>
                    <a:pt x="154" y="29"/>
                  </a:lnTo>
                  <a:lnTo>
                    <a:pt x="154" y="30"/>
                  </a:lnTo>
                  <a:lnTo>
                    <a:pt x="154" y="33"/>
                  </a:lnTo>
                  <a:lnTo>
                    <a:pt x="154" y="34"/>
                  </a:lnTo>
                  <a:lnTo>
                    <a:pt x="154" y="37"/>
                  </a:lnTo>
                  <a:lnTo>
                    <a:pt x="154" y="39"/>
                  </a:lnTo>
                  <a:lnTo>
                    <a:pt x="152" y="39"/>
                  </a:lnTo>
                  <a:lnTo>
                    <a:pt x="152" y="41"/>
                  </a:lnTo>
                  <a:lnTo>
                    <a:pt x="152" y="41"/>
                  </a:lnTo>
                  <a:lnTo>
                    <a:pt x="150" y="41"/>
                  </a:lnTo>
                  <a:lnTo>
                    <a:pt x="150" y="41"/>
                  </a:lnTo>
                  <a:lnTo>
                    <a:pt x="150" y="41"/>
                  </a:lnTo>
                  <a:lnTo>
                    <a:pt x="150" y="43"/>
                  </a:lnTo>
                  <a:lnTo>
                    <a:pt x="148" y="45"/>
                  </a:lnTo>
                  <a:lnTo>
                    <a:pt x="148" y="45"/>
                  </a:lnTo>
                  <a:lnTo>
                    <a:pt x="148" y="45"/>
                  </a:lnTo>
                  <a:lnTo>
                    <a:pt x="148" y="47"/>
                  </a:lnTo>
                  <a:lnTo>
                    <a:pt x="147" y="50"/>
                  </a:lnTo>
                  <a:lnTo>
                    <a:pt x="147" y="52"/>
                  </a:lnTo>
                  <a:lnTo>
                    <a:pt x="145" y="52"/>
                  </a:lnTo>
                  <a:lnTo>
                    <a:pt x="143" y="52"/>
                  </a:lnTo>
                  <a:lnTo>
                    <a:pt x="141" y="52"/>
                  </a:lnTo>
                  <a:lnTo>
                    <a:pt x="141" y="53"/>
                  </a:lnTo>
                  <a:lnTo>
                    <a:pt x="139" y="56"/>
                  </a:lnTo>
                  <a:lnTo>
                    <a:pt x="139" y="57"/>
                  </a:lnTo>
                  <a:lnTo>
                    <a:pt x="139" y="58"/>
                  </a:lnTo>
                  <a:lnTo>
                    <a:pt x="139" y="60"/>
                  </a:lnTo>
                  <a:lnTo>
                    <a:pt x="139" y="62"/>
                  </a:lnTo>
                  <a:lnTo>
                    <a:pt x="141" y="65"/>
                  </a:lnTo>
                  <a:lnTo>
                    <a:pt x="139" y="71"/>
                  </a:lnTo>
                  <a:lnTo>
                    <a:pt x="139" y="72"/>
                  </a:lnTo>
                  <a:lnTo>
                    <a:pt x="139" y="75"/>
                  </a:lnTo>
                  <a:lnTo>
                    <a:pt x="138" y="75"/>
                  </a:lnTo>
                  <a:lnTo>
                    <a:pt x="138" y="76"/>
                  </a:lnTo>
                  <a:lnTo>
                    <a:pt x="136" y="77"/>
                  </a:lnTo>
                  <a:lnTo>
                    <a:pt x="135" y="82"/>
                  </a:lnTo>
                  <a:lnTo>
                    <a:pt x="135" y="82"/>
                  </a:lnTo>
                  <a:lnTo>
                    <a:pt x="135" y="83"/>
                  </a:lnTo>
                  <a:lnTo>
                    <a:pt x="135" y="84"/>
                  </a:lnTo>
                  <a:lnTo>
                    <a:pt x="135" y="84"/>
                  </a:lnTo>
                  <a:lnTo>
                    <a:pt x="135" y="86"/>
                  </a:lnTo>
                  <a:lnTo>
                    <a:pt x="135" y="88"/>
                  </a:lnTo>
                  <a:lnTo>
                    <a:pt x="138" y="92"/>
                  </a:lnTo>
                  <a:lnTo>
                    <a:pt x="138" y="92"/>
                  </a:lnTo>
                  <a:lnTo>
                    <a:pt x="138" y="94"/>
                  </a:lnTo>
                  <a:lnTo>
                    <a:pt x="136" y="94"/>
                  </a:lnTo>
                  <a:lnTo>
                    <a:pt x="135" y="94"/>
                  </a:lnTo>
                  <a:lnTo>
                    <a:pt x="133" y="96"/>
                  </a:lnTo>
                  <a:lnTo>
                    <a:pt x="133" y="99"/>
                  </a:lnTo>
                  <a:lnTo>
                    <a:pt x="133" y="100"/>
                  </a:lnTo>
                  <a:lnTo>
                    <a:pt x="133" y="100"/>
                  </a:lnTo>
                  <a:lnTo>
                    <a:pt x="131" y="102"/>
                  </a:lnTo>
                  <a:lnTo>
                    <a:pt x="131" y="102"/>
                  </a:lnTo>
                  <a:lnTo>
                    <a:pt x="129" y="103"/>
                  </a:lnTo>
                  <a:lnTo>
                    <a:pt x="128" y="103"/>
                  </a:lnTo>
                  <a:lnTo>
                    <a:pt x="126" y="106"/>
                  </a:lnTo>
                  <a:lnTo>
                    <a:pt x="126" y="106"/>
                  </a:lnTo>
                  <a:lnTo>
                    <a:pt x="124" y="106"/>
                  </a:lnTo>
                  <a:lnTo>
                    <a:pt x="124" y="106"/>
                  </a:lnTo>
                  <a:lnTo>
                    <a:pt x="124" y="103"/>
                  </a:lnTo>
                  <a:lnTo>
                    <a:pt x="124" y="103"/>
                  </a:lnTo>
                  <a:lnTo>
                    <a:pt x="124" y="100"/>
                  </a:lnTo>
                  <a:lnTo>
                    <a:pt x="124" y="100"/>
                  </a:lnTo>
                  <a:lnTo>
                    <a:pt x="126" y="99"/>
                  </a:lnTo>
                  <a:lnTo>
                    <a:pt x="126" y="99"/>
                  </a:lnTo>
                  <a:lnTo>
                    <a:pt x="128" y="96"/>
                  </a:lnTo>
                  <a:lnTo>
                    <a:pt x="128" y="96"/>
                  </a:lnTo>
                  <a:lnTo>
                    <a:pt x="128" y="94"/>
                  </a:lnTo>
                  <a:lnTo>
                    <a:pt x="128" y="94"/>
                  </a:lnTo>
                  <a:lnTo>
                    <a:pt x="126" y="94"/>
                  </a:lnTo>
                  <a:lnTo>
                    <a:pt x="126" y="94"/>
                  </a:lnTo>
                  <a:lnTo>
                    <a:pt x="124" y="94"/>
                  </a:lnTo>
                  <a:lnTo>
                    <a:pt x="124" y="94"/>
                  </a:lnTo>
                  <a:lnTo>
                    <a:pt x="124" y="94"/>
                  </a:lnTo>
                  <a:lnTo>
                    <a:pt x="124" y="96"/>
                  </a:lnTo>
                  <a:lnTo>
                    <a:pt x="124" y="96"/>
                  </a:lnTo>
                  <a:lnTo>
                    <a:pt x="122" y="99"/>
                  </a:lnTo>
                  <a:lnTo>
                    <a:pt x="122" y="100"/>
                  </a:lnTo>
                  <a:lnTo>
                    <a:pt x="122" y="100"/>
                  </a:lnTo>
                  <a:lnTo>
                    <a:pt x="122" y="100"/>
                  </a:lnTo>
                  <a:lnTo>
                    <a:pt x="122" y="100"/>
                  </a:lnTo>
                  <a:lnTo>
                    <a:pt x="122" y="102"/>
                  </a:lnTo>
                  <a:lnTo>
                    <a:pt x="122" y="102"/>
                  </a:lnTo>
                  <a:lnTo>
                    <a:pt x="120" y="100"/>
                  </a:lnTo>
                  <a:lnTo>
                    <a:pt x="119" y="100"/>
                  </a:lnTo>
                  <a:lnTo>
                    <a:pt x="117" y="100"/>
                  </a:lnTo>
                  <a:lnTo>
                    <a:pt x="117" y="100"/>
                  </a:lnTo>
                  <a:lnTo>
                    <a:pt x="115" y="100"/>
                  </a:lnTo>
                  <a:lnTo>
                    <a:pt x="115" y="102"/>
                  </a:lnTo>
                  <a:lnTo>
                    <a:pt x="115" y="103"/>
                  </a:lnTo>
                  <a:lnTo>
                    <a:pt x="115" y="106"/>
                  </a:lnTo>
                  <a:lnTo>
                    <a:pt x="113" y="107"/>
                  </a:lnTo>
                  <a:lnTo>
                    <a:pt x="113" y="109"/>
                  </a:lnTo>
                  <a:lnTo>
                    <a:pt x="111" y="109"/>
                  </a:lnTo>
                  <a:lnTo>
                    <a:pt x="111" y="111"/>
                  </a:lnTo>
                  <a:lnTo>
                    <a:pt x="110" y="111"/>
                  </a:lnTo>
                  <a:lnTo>
                    <a:pt x="110" y="109"/>
                  </a:lnTo>
                  <a:lnTo>
                    <a:pt x="110" y="109"/>
                  </a:lnTo>
                  <a:lnTo>
                    <a:pt x="110" y="106"/>
                  </a:lnTo>
                  <a:lnTo>
                    <a:pt x="110" y="106"/>
                  </a:lnTo>
                  <a:lnTo>
                    <a:pt x="111" y="103"/>
                  </a:lnTo>
                  <a:lnTo>
                    <a:pt x="110" y="103"/>
                  </a:lnTo>
                  <a:lnTo>
                    <a:pt x="109" y="102"/>
                  </a:lnTo>
                  <a:lnTo>
                    <a:pt x="107" y="103"/>
                  </a:lnTo>
                  <a:lnTo>
                    <a:pt x="107" y="103"/>
                  </a:lnTo>
                  <a:lnTo>
                    <a:pt x="107" y="103"/>
                  </a:lnTo>
                  <a:lnTo>
                    <a:pt x="105" y="106"/>
                  </a:lnTo>
                  <a:lnTo>
                    <a:pt x="103" y="107"/>
                  </a:lnTo>
                  <a:lnTo>
                    <a:pt x="103" y="109"/>
                  </a:lnTo>
                  <a:lnTo>
                    <a:pt x="101" y="111"/>
                  </a:lnTo>
                  <a:lnTo>
                    <a:pt x="100" y="111"/>
                  </a:lnTo>
                  <a:lnTo>
                    <a:pt x="98" y="109"/>
                  </a:lnTo>
                  <a:lnTo>
                    <a:pt x="96" y="111"/>
                  </a:lnTo>
                  <a:lnTo>
                    <a:pt x="92" y="109"/>
                  </a:lnTo>
                  <a:lnTo>
                    <a:pt x="89" y="111"/>
                  </a:lnTo>
                  <a:lnTo>
                    <a:pt x="86" y="111"/>
                  </a:lnTo>
                  <a:lnTo>
                    <a:pt x="86" y="111"/>
                  </a:lnTo>
                  <a:lnTo>
                    <a:pt x="89" y="109"/>
                  </a:lnTo>
                  <a:lnTo>
                    <a:pt x="89" y="109"/>
                  </a:lnTo>
                  <a:lnTo>
                    <a:pt x="89" y="107"/>
                  </a:lnTo>
                  <a:lnTo>
                    <a:pt x="89" y="107"/>
                  </a:lnTo>
                  <a:lnTo>
                    <a:pt x="87" y="109"/>
                  </a:lnTo>
                  <a:lnTo>
                    <a:pt x="86" y="107"/>
                  </a:lnTo>
                  <a:lnTo>
                    <a:pt x="86" y="107"/>
                  </a:lnTo>
                  <a:lnTo>
                    <a:pt x="84" y="107"/>
                  </a:lnTo>
                  <a:lnTo>
                    <a:pt x="84" y="107"/>
                  </a:lnTo>
                  <a:lnTo>
                    <a:pt x="84" y="109"/>
                  </a:lnTo>
                  <a:lnTo>
                    <a:pt x="84" y="109"/>
                  </a:lnTo>
                  <a:lnTo>
                    <a:pt x="84" y="109"/>
                  </a:lnTo>
                  <a:lnTo>
                    <a:pt x="84" y="107"/>
                  </a:lnTo>
                  <a:lnTo>
                    <a:pt x="84" y="106"/>
                  </a:lnTo>
                  <a:lnTo>
                    <a:pt x="84" y="106"/>
                  </a:lnTo>
                  <a:lnTo>
                    <a:pt x="84" y="103"/>
                  </a:lnTo>
                  <a:lnTo>
                    <a:pt x="84" y="103"/>
                  </a:lnTo>
                  <a:lnTo>
                    <a:pt x="82" y="103"/>
                  </a:lnTo>
                  <a:lnTo>
                    <a:pt x="82" y="103"/>
                  </a:lnTo>
                  <a:lnTo>
                    <a:pt x="81" y="106"/>
                  </a:lnTo>
                  <a:lnTo>
                    <a:pt x="79" y="107"/>
                  </a:lnTo>
                  <a:lnTo>
                    <a:pt x="79" y="109"/>
                  </a:lnTo>
                  <a:lnTo>
                    <a:pt x="81" y="111"/>
                  </a:lnTo>
                  <a:lnTo>
                    <a:pt x="82" y="113"/>
                  </a:lnTo>
                  <a:lnTo>
                    <a:pt x="84" y="113"/>
                  </a:lnTo>
                  <a:lnTo>
                    <a:pt x="84" y="114"/>
                  </a:lnTo>
                  <a:lnTo>
                    <a:pt x="84" y="114"/>
                  </a:lnTo>
                  <a:lnTo>
                    <a:pt x="82" y="116"/>
                  </a:lnTo>
                  <a:lnTo>
                    <a:pt x="79" y="116"/>
                  </a:lnTo>
                  <a:lnTo>
                    <a:pt x="75" y="118"/>
                  </a:lnTo>
                  <a:lnTo>
                    <a:pt x="75" y="118"/>
                  </a:lnTo>
                  <a:lnTo>
                    <a:pt x="71" y="123"/>
                  </a:lnTo>
                  <a:lnTo>
                    <a:pt x="70" y="126"/>
                  </a:lnTo>
                  <a:lnTo>
                    <a:pt x="66" y="129"/>
                  </a:lnTo>
                  <a:lnTo>
                    <a:pt x="62" y="126"/>
                  </a:lnTo>
                  <a:lnTo>
                    <a:pt x="62" y="124"/>
                  </a:lnTo>
                  <a:lnTo>
                    <a:pt x="62" y="124"/>
                  </a:lnTo>
                  <a:lnTo>
                    <a:pt x="62" y="123"/>
                  </a:lnTo>
                  <a:lnTo>
                    <a:pt x="60" y="121"/>
                  </a:lnTo>
                  <a:lnTo>
                    <a:pt x="60" y="119"/>
                  </a:lnTo>
                  <a:lnTo>
                    <a:pt x="60" y="118"/>
                  </a:lnTo>
                  <a:lnTo>
                    <a:pt x="60" y="116"/>
                  </a:lnTo>
                  <a:lnTo>
                    <a:pt x="60" y="114"/>
                  </a:lnTo>
                  <a:lnTo>
                    <a:pt x="62" y="114"/>
                  </a:lnTo>
                  <a:lnTo>
                    <a:pt x="62" y="114"/>
                  </a:lnTo>
                  <a:lnTo>
                    <a:pt x="62" y="113"/>
                  </a:lnTo>
                  <a:lnTo>
                    <a:pt x="62" y="111"/>
                  </a:lnTo>
                  <a:lnTo>
                    <a:pt x="62" y="111"/>
                  </a:lnTo>
                  <a:lnTo>
                    <a:pt x="62" y="109"/>
                  </a:lnTo>
                  <a:lnTo>
                    <a:pt x="60" y="109"/>
                  </a:lnTo>
                  <a:lnTo>
                    <a:pt x="58" y="111"/>
                  </a:lnTo>
                  <a:lnTo>
                    <a:pt x="56" y="109"/>
                  </a:lnTo>
                  <a:lnTo>
                    <a:pt x="54" y="109"/>
                  </a:lnTo>
                  <a:lnTo>
                    <a:pt x="54" y="107"/>
                  </a:lnTo>
                  <a:lnTo>
                    <a:pt x="52" y="107"/>
                  </a:lnTo>
                  <a:lnTo>
                    <a:pt x="51" y="109"/>
                  </a:lnTo>
                  <a:lnTo>
                    <a:pt x="49" y="109"/>
                  </a:lnTo>
                  <a:lnTo>
                    <a:pt x="47" y="109"/>
                  </a:lnTo>
                  <a:lnTo>
                    <a:pt x="47" y="109"/>
                  </a:lnTo>
                  <a:lnTo>
                    <a:pt x="45" y="111"/>
                  </a:lnTo>
                  <a:lnTo>
                    <a:pt x="43" y="113"/>
                  </a:lnTo>
                  <a:lnTo>
                    <a:pt x="42" y="113"/>
                  </a:lnTo>
                  <a:lnTo>
                    <a:pt x="38" y="113"/>
                  </a:lnTo>
                  <a:lnTo>
                    <a:pt x="38" y="113"/>
                  </a:lnTo>
                  <a:lnTo>
                    <a:pt x="37" y="113"/>
                  </a:lnTo>
                  <a:lnTo>
                    <a:pt x="37" y="113"/>
                  </a:lnTo>
                  <a:lnTo>
                    <a:pt x="35" y="114"/>
                  </a:lnTo>
                  <a:lnTo>
                    <a:pt x="33" y="114"/>
                  </a:lnTo>
                  <a:lnTo>
                    <a:pt x="32" y="116"/>
                  </a:lnTo>
                  <a:lnTo>
                    <a:pt x="30" y="114"/>
                  </a:lnTo>
                  <a:lnTo>
                    <a:pt x="26" y="116"/>
                  </a:lnTo>
                  <a:lnTo>
                    <a:pt x="24" y="116"/>
                  </a:lnTo>
                  <a:lnTo>
                    <a:pt x="23" y="116"/>
                  </a:lnTo>
                  <a:lnTo>
                    <a:pt x="21" y="114"/>
                  </a:lnTo>
                  <a:lnTo>
                    <a:pt x="21" y="114"/>
                  </a:lnTo>
                  <a:lnTo>
                    <a:pt x="19" y="116"/>
                  </a:lnTo>
                  <a:lnTo>
                    <a:pt x="19" y="119"/>
                  </a:lnTo>
                  <a:lnTo>
                    <a:pt x="17" y="121"/>
                  </a:lnTo>
                  <a:lnTo>
                    <a:pt x="17" y="123"/>
                  </a:lnTo>
                  <a:lnTo>
                    <a:pt x="17" y="121"/>
                  </a:lnTo>
                  <a:lnTo>
                    <a:pt x="13" y="119"/>
                  </a:lnTo>
                  <a:lnTo>
                    <a:pt x="13" y="119"/>
                  </a:lnTo>
                  <a:lnTo>
                    <a:pt x="9" y="119"/>
                  </a:lnTo>
                  <a:lnTo>
                    <a:pt x="7" y="119"/>
                  </a:lnTo>
                  <a:lnTo>
                    <a:pt x="7" y="121"/>
                  </a:lnTo>
                  <a:lnTo>
                    <a:pt x="5" y="121"/>
                  </a:lnTo>
                  <a:lnTo>
                    <a:pt x="4" y="119"/>
                  </a:lnTo>
                  <a:lnTo>
                    <a:pt x="4" y="119"/>
                  </a:lnTo>
                  <a:lnTo>
                    <a:pt x="2" y="119"/>
                  </a:lnTo>
                  <a:lnTo>
                    <a:pt x="2" y="119"/>
                  </a:lnTo>
                  <a:lnTo>
                    <a:pt x="0" y="116"/>
                  </a:lnTo>
                  <a:lnTo>
                    <a:pt x="0" y="116"/>
                  </a:lnTo>
                  <a:lnTo>
                    <a:pt x="2" y="114"/>
                  </a:lnTo>
                  <a:lnTo>
                    <a:pt x="2" y="114"/>
                  </a:lnTo>
                  <a:lnTo>
                    <a:pt x="4" y="114"/>
                  </a:lnTo>
                  <a:lnTo>
                    <a:pt x="5" y="114"/>
                  </a:lnTo>
                  <a:lnTo>
                    <a:pt x="7" y="114"/>
                  </a:lnTo>
                  <a:lnTo>
                    <a:pt x="9" y="113"/>
                  </a:lnTo>
                  <a:lnTo>
                    <a:pt x="9" y="111"/>
                  </a:lnTo>
                  <a:lnTo>
                    <a:pt x="11" y="111"/>
                  </a:lnTo>
                  <a:lnTo>
                    <a:pt x="13" y="109"/>
                  </a:lnTo>
                  <a:lnTo>
                    <a:pt x="14" y="109"/>
                  </a:lnTo>
                  <a:lnTo>
                    <a:pt x="15" y="107"/>
                  </a:lnTo>
                  <a:lnTo>
                    <a:pt x="17" y="106"/>
                  </a:lnTo>
                  <a:lnTo>
                    <a:pt x="17" y="106"/>
                  </a:lnTo>
                  <a:lnTo>
                    <a:pt x="19" y="103"/>
                  </a:lnTo>
                  <a:lnTo>
                    <a:pt x="21" y="102"/>
                  </a:lnTo>
                  <a:lnTo>
                    <a:pt x="24" y="100"/>
                  </a:lnTo>
                  <a:lnTo>
                    <a:pt x="26" y="99"/>
                  </a:lnTo>
                  <a:lnTo>
                    <a:pt x="26" y="96"/>
                  </a:lnTo>
                  <a:lnTo>
                    <a:pt x="28" y="96"/>
                  </a:lnTo>
                  <a:lnTo>
                    <a:pt x="32" y="94"/>
                  </a:lnTo>
                  <a:lnTo>
                    <a:pt x="33" y="94"/>
                  </a:lnTo>
                  <a:lnTo>
                    <a:pt x="35" y="96"/>
                  </a:lnTo>
                  <a:lnTo>
                    <a:pt x="37" y="96"/>
                  </a:lnTo>
                  <a:lnTo>
                    <a:pt x="37" y="96"/>
                  </a:lnTo>
                  <a:lnTo>
                    <a:pt x="38" y="96"/>
                  </a:lnTo>
                  <a:lnTo>
                    <a:pt x="40" y="96"/>
                  </a:lnTo>
                  <a:lnTo>
                    <a:pt x="42" y="96"/>
                  </a:lnTo>
                  <a:lnTo>
                    <a:pt x="43" y="96"/>
                  </a:lnTo>
                  <a:lnTo>
                    <a:pt x="47" y="96"/>
                  </a:lnTo>
                  <a:lnTo>
                    <a:pt x="49" y="94"/>
                  </a:lnTo>
                  <a:lnTo>
                    <a:pt x="51" y="94"/>
                  </a:lnTo>
                  <a:lnTo>
                    <a:pt x="56" y="94"/>
                  </a:lnTo>
                  <a:lnTo>
                    <a:pt x="60" y="94"/>
                  </a:lnTo>
                  <a:lnTo>
                    <a:pt x="62" y="94"/>
                  </a:lnTo>
                  <a:lnTo>
                    <a:pt x="62" y="94"/>
                  </a:lnTo>
                  <a:lnTo>
                    <a:pt x="62" y="94"/>
                  </a:lnTo>
                  <a:lnTo>
                    <a:pt x="62" y="94"/>
                  </a:lnTo>
                  <a:lnTo>
                    <a:pt x="62" y="94"/>
                  </a:lnTo>
                  <a:lnTo>
                    <a:pt x="62" y="96"/>
                  </a:lnTo>
                  <a:lnTo>
                    <a:pt x="66" y="96"/>
                  </a:lnTo>
                  <a:lnTo>
                    <a:pt x="66" y="96"/>
                  </a:lnTo>
                  <a:lnTo>
                    <a:pt x="68" y="94"/>
                  </a:lnTo>
                  <a:lnTo>
                    <a:pt x="70" y="94"/>
                  </a:lnTo>
                  <a:lnTo>
                    <a:pt x="71" y="94"/>
                  </a:lnTo>
                  <a:lnTo>
                    <a:pt x="73" y="94"/>
                  </a:lnTo>
                  <a:lnTo>
                    <a:pt x="71" y="92"/>
                  </a:lnTo>
                  <a:lnTo>
                    <a:pt x="71" y="90"/>
                  </a:lnTo>
                  <a:lnTo>
                    <a:pt x="71" y="86"/>
                  </a:lnTo>
                  <a:lnTo>
                    <a:pt x="73" y="84"/>
                  </a:lnTo>
                  <a:lnTo>
                    <a:pt x="75" y="84"/>
                  </a:lnTo>
                  <a:lnTo>
                    <a:pt x="77" y="83"/>
                  </a:lnTo>
                  <a:lnTo>
                    <a:pt x="79" y="79"/>
                  </a:lnTo>
                  <a:lnTo>
                    <a:pt x="81" y="77"/>
                  </a:lnTo>
                  <a:lnTo>
                    <a:pt x="82" y="75"/>
                  </a:lnTo>
                  <a:lnTo>
                    <a:pt x="82" y="71"/>
                  </a:lnTo>
                  <a:lnTo>
                    <a:pt x="84" y="67"/>
                  </a:lnTo>
                  <a:lnTo>
                    <a:pt x="84" y="67"/>
                  </a:lnTo>
                  <a:lnTo>
                    <a:pt x="87" y="65"/>
                  </a:lnTo>
                  <a:lnTo>
                    <a:pt x="89" y="65"/>
                  </a:lnTo>
                  <a:lnTo>
                    <a:pt x="89" y="65"/>
                  </a:lnTo>
                  <a:lnTo>
                    <a:pt x="89" y="67"/>
                  </a:lnTo>
                  <a:lnTo>
                    <a:pt x="87" y="69"/>
                  </a:lnTo>
                  <a:lnTo>
                    <a:pt x="86" y="69"/>
                  </a:lnTo>
                  <a:lnTo>
                    <a:pt x="86" y="71"/>
                  </a:lnTo>
                  <a:lnTo>
                    <a:pt x="84" y="71"/>
                  </a:lnTo>
                  <a:lnTo>
                    <a:pt x="84" y="71"/>
                  </a:lnTo>
                  <a:lnTo>
                    <a:pt x="86" y="72"/>
                  </a:lnTo>
                  <a:lnTo>
                    <a:pt x="86" y="75"/>
                  </a:lnTo>
                  <a:lnTo>
                    <a:pt x="86" y="75"/>
                  </a:lnTo>
                  <a:lnTo>
                    <a:pt x="86" y="76"/>
                  </a:lnTo>
                  <a:lnTo>
                    <a:pt x="87" y="77"/>
                  </a:lnTo>
                  <a:lnTo>
                    <a:pt x="89" y="77"/>
                  </a:lnTo>
                  <a:lnTo>
                    <a:pt x="89" y="77"/>
                  </a:lnTo>
                  <a:lnTo>
                    <a:pt x="89" y="77"/>
                  </a:lnTo>
                  <a:lnTo>
                    <a:pt x="92" y="75"/>
                  </a:lnTo>
                  <a:lnTo>
                    <a:pt x="92" y="75"/>
                  </a:lnTo>
                  <a:lnTo>
                    <a:pt x="98" y="72"/>
                  </a:lnTo>
                  <a:lnTo>
                    <a:pt x="101" y="71"/>
                  </a:lnTo>
                  <a:lnTo>
                    <a:pt x="101" y="71"/>
                  </a:lnTo>
                  <a:lnTo>
                    <a:pt x="103" y="69"/>
                  </a:lnTo>
                  <a:lnTo>
                    <a:pt x="107" y="67"/>
                  </a:lnTo>
                  <a:lnTo>
                    <a:pt x="109" y="65"/>
                  </a:lnTo>
                  <a:lnTo>
                    <a:pt x="109" y="64"/>
                  </a:lnTo>
                  <a:lnTo>
                    <a:pt x="110" y="62"/>
                  </a:lnTo>
                  <a:lnTo>
                    <a:pt x="110" y="60"/>
                  </a:lnTo>
                  <a:lnTo>
                    <a:pt x="111" y="60"/>
                  </a:lnTo>
                  <a:lnTo>
                    <a:pt x="117" y="57"/>
                  </a:lnTo>
                  <a:lnTo>
                    <a:pt x="117" y="57"/>
                  </a:lnTo>
                  <a:lnTo>
                    <a:pt x="119" y="56"/>
                  </a:lnTo>
                  <a:lnTo>
                    <a:pt x="119" y="53"/>
                  </a:lnTo>
                  <a:lnTo>
                    <a:pt x="119" y="52"/>
                  </a:lnTo>
                  <a:lnTo>
                    <a:pt x="120" y="50"/>
                  </a:lnTo>
                  <a:lnTo>
                    <a:pt x="120" y="47"/>
                  </a:lnTo>
                  <a:lnTo>
                    <a:pt x="122" y="46"/>
                  </a:lnTo>
                  <a:lnTo>
                    <a:pt x="124" y="45"/>
                  </a:lnTo>
                  <a:lnTo>
                    <a:pt x="124" y="43"/>
                  </a:lnTo>
                  <a:lnTo>
                    <a:pt x="126" y="39"/>
                  </a:lnTo>
                  <a:lnTo>
                    <a:pt x="126" y="37"/>
                  </a:lnTo>
                  <a:lnTo>
                    <a:pt x="126" y="37"/>
                  </a:lnTo>
                  <a:lnTo>
                    <a:pt x="126" y="36"/>
                  </a:lnTo>
                  <a:lnTo>
                    <a:pt x="128" y="36"/>
                  </a:lnTo>
                  <a:lnTo>
                    <a:pt x="128" y="34"/>
                  </a:lnTo>
                  <a:lnTo>
                    <a:pt x="128" y="34"/>
                  </a:lnTo>
                  <a:lnTo>
                    <a:pt x="128" y="33"/>
                  </a:lnTo>
                  <a:lnTo>
                    <a:pt x="128" y="29"/>
                  </a:lnTo>
                  <a:lnTo>
                    <a:pt x="126" y="27"/>
                  </a:lnTo>
                  <a:lnTo>
                    <a:pt x="126" y="27"/>
                  </a:lnTo>
                  <a:lnTo>
                    <a:pt x="126" y="27"/>
                  </a:lnTo>
                  <a:lnTo>
                    <a:pt x="124" y="27"/>
                  </a:lnTo>
                  <a:lnTo>
                    <a:pt x="122" y="27"/>
                  </a:lnTo>
                  <a:lnTo>
                    <a:pt x="124" y="26"/>
                  </a:lnTo>
                  <a:lnTo>
                    <a:pt x="124" y="26"/>
                  </a:lnTo>
                  <a:lnTo>
                    <a:pt x="126" y="26"/>
                  </a:lnTo>
                  <a:lnTo>
                    <a:pt x="126" y="26"/>
                  </a:lnTo>
                  <a:lnTo>
                    <a:pt x="126" y="24"/>
                  </a:lnTo>
                  <a:lnTo>
                    <a:pt x="128" y="22"/>
                  </a:lnTo>
                  <a:lnTo>
                    <a:pt x="128" y="20"/>
                  </a:lnTo>
                  <a:lnTo>
                    <a:pt x="126" y="18"/>
                  </a:lnTo>
                  <a:lnTo>
                    <a:pt x="126" y="17"/>
                  </a:lnTo>
                  <a:lnTo>
                    <a:pt x="126" y="17"/>
                  </a:lnTo>
                  <a:lnTo>
                    <a:pt x="126" y="15"/>
                  </a:lnTo>
                  <a:lnTo>
                    <a:pt x="128" y="13"/>
                  </a:lnTo>
                  <a:lnTo>
                    <a:pt x="128" y="13"/>
                  </a:lnTo>
                  <a:lnTo>
                    <a:pt x="129" y="13"/>
                  </a:lnTo>
                  <a:lnTo>
                    <a:pt x="129" y="13"/>
                  </a:lnTo>
                  <a:lnTo>
                    <a:pt x="131" y="13"/>
                  </a:lnTo>
                  <a:lnTo>
                    <a:pt x="131" y="11"/>
                  </a:lnTo>
                  <a:lnTo>
                    <a:pt x="131" y="9"/>
                  </a:lnTo>
                  <a:lnTo>
                    <a:pt x="131" y="9"/>
                  </a:lnTo>
                  <a:lnTo>
                    <a:pt x="131" y="6"/>
                  </a:lnTo>
                  <a:lnTo>
                    <a:pt x="131" y="6"/>
                  </a:lnTo>
                  <a:lnTo>
                    <a:pt x="133" y="6"/>
                  </a:lnTo>
                  <a:lnTo>
                    <a:pt x="133" y="6"/>
                  </a:lnTo>
                  <a:lnTo>
                    <a:pt x="133" y="6"/>
                  </a:lnTo>
                  <a:lnTo>
                    <a:pt x="135" y="6"/>
                  </a:lnTo>
                  <a:lnTo>
                    <a:pt x="135" y="6"/>
                  </a:lnTo>
                  <a:lnTo>
                    <a:pt x="136" y="6"/>
                  </a:lnTo>
                  <a:lnTo>
                    <a:pt x="136" y="11"/>
                  </a:lnTo>
                  <a:lnTo>
                    <a:pt x="136" y="11"/>
                  </a:lnTo>
                  <a:lnTo>
                    <a:pt x="136" y="11"/>
                  </a:lnTo>
                  <a:lnTo>
                    <a:pt x="138" y="11"/>
                  </a:lnTo>
                  <a:lnTo>
                    <a:pt x="138" y="11"/>
                  </a:lnTo>
                  <a:lnTo>
                    <a:pt x="138" y="9"/>
                  </a:lnTo>
                  <a:lnTo>
                    <a:pt x="139" y="9"/>
                  </a:lnTo>
                  <a:lnTo>
                    <a:pt x="141" y="11"/>
                  </a:lnTo>
                  <a:lnTo>
                    <a:pt x="143" y="9"/>
                  </a:lnTo>
                  <a:lnTo>
                    <a:pt x="143" y="9"/>
                  </a:lnTo>
                  <a:lnTo>
                    <a:pt x="145" y="8"/>
                  </a:lnTo>
                  <a:lnTo>
                    <a:pt x="143" y="6"/>
                  </a:lnTo>
                  <a:lnTo>
                    <a:pt x="143" y="5"/>
                  </a:lnTo>
                  <a:lnTo>
                    <a:pt x="143" y="6"/>
                  </a:lnTo>
                  <a:lnTo>
                    <a:pt x="141" y="6"/>
                  </a:lnTo>
                  <a:lnTo>
                    <a:pt x="141" y="6"/>
                  </a:lnTo>
                  <a:lnTo>
                    <a:pt x="138" y="6"/>
                  </a:lnTo>
                  <a:lnTo>
                    <a:pt x="138" y="5"/>
                  </a:lnTo>
                  <a:lnTo>
                    <a:pt x="138" y="3"/>
                  </a:lnTo>
                  <a:lnTo>
                    <a:pt x="139" y="0"/>
                  </a:lnTo>
                  <a:lnTo>
                    <a:pt x="139"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16" name="Freeform 11536"/>
            <p:cNvSpPr>
              <a:spLocks/>
            </p:cNvSpPr>
            <p:nvPr/>
          </p:nvSpPr>
          <p:spPr bwMode="auto">
            <a:xfrm>
              <a:off x="4295978" y="1302193"/>
              <a:ext cx="76200" cy="46435"/>
            </a:xfrm>
            <a:custGeom>
              <a:avLst/>
              <a:gdLst>
                <a:gd name="T0" fmla="*/ 19 w 64"/>
                <a:gd name="T1" fmla="*/ 0 h 39"/>
                <a:gd name="T2" fmla="*/ 25 w 64"/>
                <a:gd name="T3" fmla="*/ 0 h 39"/>
                <a:gd name="T4" fmla="*/ 28 w 64"/>
                <a:gd name="T5" fmla="*/ 10 h 39"/>
                <a:gd name="T6" fmla="*/ 34 w 64"/>
                <a:gd name="T7" fmla="*/ 10 h 39"/>
                <a:gd name="T8" fmla="*/ 40 w 64"/>
                <a:gd name="T9" fmla="*/ 10 h 39"/>
                <a:gd name="T10" fmla="*/ 44 w 64"/>
                <a:gd name="T11" fmla="*/ 12 h 39"/>
                <a:gd name="T12" fmla="*/ 40 w 64"/>
                <a:gd name="T13" fmla="*/ 14 h 39"/>
                <a:gd name="T14" fmla="*/ 42 w 64"/>
                <a:gd name="T15" fmla="*/ 17 h 39"/>
                <a:gd name="T16" fmla="*/ 50 w 64"/>
                <a:gd name="T17" fmla="*/ 20 h 39"/>
                <a:gd name="T18" fmla="*/ 59 w 64"/>
                <a:gd name="T19" fmla="*/ 22 h 39"/>
                <a:gd name="T20" fmla="*/ 54 w 64"/>
                <a:gd name="T21" fmla="*/ 26 h 39"/>
                <a:gd name="T22" fmla="*/ 50 w 64"/>
                <a:gd name="T23" fmla="*/ 29 h 39"/>
                <a:gd name="T24" fmla="*/ 47 w 64"/>
                <a:gd name="T25" fmla="*/ 33 h 39"/>
                <a:gd name="T26" fmla="*/ 44 w 64"/>
                <a:gd name="T27" fmla="*/ 35 h 39"/>
                <a:gd name="T28" fmla="*/ 38 w 64"/>
                <a:gd name="T29" fmla="*/ 35 h 39"/>
                <a:gd name="T30" fmla="*/ 35 w 64"/>
                <a:gd name="T31" fmla="*/ 39 h 39"/>
                <a:gd name="T32" fmla="*/ 29 w 64"/>
                <a:gd name="T33" fmla="*/ 37 h 39"/>
                <a:gd name="T34" fmla="*/ 31 w 64"/>
                <a:gd name="T35" fmla="*/ 35 h 39"/>
                <a:gd name="T36" fmla="*/ 34 w 64"/>
                <a:gd name="T37" fmla="*/ 31 h 39"/>
                <a:gd name="T38" fmla="*/ 34 w 64"/>
                <a:gd name="T39" fmla="*/ 29 h 39"/>
                <a:gd name="T40" fmla="*/ 29 w 64"/>
                <a:gd name="T41" fmla="*/ 29 h 39"/>
                <a:gd name="T42" fmla="*/ 28 w 64"/>
                <a:gd name="T43" fmla="*/ 31 h 39"/>
                <a:gd name="T44" fmla="*/ 23 w 64"/>
                <a:gd name="T45" fmla="*/ 31 h 39"/>
                <a:gd name="T46" fmla="*/ 8 w 64"/>
                <a:gd name="T47" fmla="*/ 33 h 39"/>
                <a:gd name="T48" fmla="*/ 12 w 64"/>
                <a:gd name="T49" fmla="*/ 28 h 39"/>
                <a:gd name="T50" fmla="*/ 14 w 64"/>
                <a:gd name="T51" fmla="*/ 24 h 39"/>
                <a:gd name="T52" fmla="*/ 19 w 64"/>
                <a:gd name="T53" fmla="*/ 19 h 39"/>
                <a:gd name="T54" fmla="*/ 12 w 64"/>
                <a:gd name="T55" fmla="*/ 17 h 39"/>
                <a:gd name="T56" fmla="*/ 8 w 64"/>
                <a:gd name="T57" fmla="*/ 12 h 39"/>
                <a:gd name="T58" fmla="*/ 3 w 64"/>
                <a:gd name="T59" fmla="*/ 7 h 39"/>
                <a:gd name="T60" fmla="*/ 1 w 64"/>
                <a:gd name="T61" fmla="*/ 5 h 39"/>
                <a:gd name="T62" fmla="*/ 1 w 64"/>
                <a:gd name="T63" fmla="*/ 1 h 39"/>
                <a:gd name="T64" fmla="*/ 16 w 64"/>
                <a:gd name="T6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39">
                  <a:moveTo>
                    <a:pt x="16" y="0"/>
                  </a:moveTo>
                  <a:lnTo>
                    <a:pt x="19" y="0"/>
                  </a:lnTo>
                  <a:lnTo>
                    <a:pt x="21" y="0"/>
                  </a:lnTo>
                  <a:lnTo>
                    <a:pt x="25" y="0"/>
                  </a:lnTo>
                  <a:lnTo>
                    <a:pt x="25" y="5"/>
                  </a:lnTo>
                  <a:lnTo>
                    <a:pt x="28" y="10"/>
                  </a:lnTo>
                  <a:lnTo>
                    <a:pt x="29" y="10"/>
                  </a:lnTo>
                  <a:lnTo>
                    <a:pt x="34" y="10"/>
                  </a:lnTo>
                  <a:lnTo>
                    <a:pt x="38" y="9"/>
                  </a:lnTo>
                  <a:lnTo>
                    <a:pt x="40" y="10"/>
                  </a:lnTo>
                  <a:lnTo>
                    <a:pt x="42" y="12"/>
                  </a:lnTo>
                  <a:lnTo>
                    <a:pt x="44" y="12"/>
                  </a:lnTo>
                  <a:lnTo>
                    <a:pt x="42" y="14"/>
                  </a:lnTo>
                  <a:lnTo>
                    <a:pt x="40" y="14"/>
                  </a:lnTo>
                  <a:lnTo>
                    <a:pt x="40" y="17"/>
                  </a:lnTo>
                  <a:lnTo>
                    <a:pt x="42" y="17"/>
                  </a:lnTo>
                  <a:lnTo>
                    <a:pt x="47" y="20"/>
                  </a:lnTo>
                  <a:lnTo>
                    <a:pt x="50" y="20"/>
                  </a:lnTo>
                  <a:lnTo>
                    <a:pt x="54" y="19"/>
                  </a:lnTo>
                  <a:lnTo>
                    <a:pt x="59" y="22"/>
                  </a:lnTo>
                  <a:lnTo>
                    <a:pt x="64" y="24"/>
                  </a:lnTo>
                  <a:lnTo>
                    <a:pt x="54" y="26"/>
                  </a:lnTo>
                  <a:lnTo>
                    <a:pt x="53" y="28"/>
                  </a:lnTo>
                  <a:lnTo>
                    <a:pt x="50" y="29"/>
                  </a:lnTo>
                  <a:lnTo>
                    <a:pt x="49" y="31"/>
                  </a:lnTo>
                  <a:lnTo>
                    <a:pt x="47" y="33"/>
                  </a:lnTo>
                  <a:lnTo>
                    <a:pt x="45" y="35"/>
                  </a:lnTo>
                  <a:lnTo>
                    <a:pt x="44" y="35"/>
                  </a:lnTo>
                  <a:lnTo>
                    <a:pt x="38" y="35"/>
                  </a:lnTo>
                  <a:lnTo>
                    <a:pt x="38" y="35"/>
                  </a:lnTo>
                  <a:lnTo>
                    <a:pt x="36" y="37"/>
                  </a:lnTo>
                  <a:lnTo>
                    <a:pt x="35" y="39"/>
                  </a:lnTo>
                  <a:lnTo>
                    <a:pt x="31" y="39"/>
                  </a:lnTo>
                  <a:lnTo>
                    <a:pt x="29" y="37"/>
                  </a:lnTo>
                  <a:lnTo>
                    <a:pt x="29" y="37"/>
                  </a:lnTo>
                  <a:lnTo>
                    <a:pt x="31" y="35"/>
                  </a:lnTo>
                  <a:lnTo>
                    <a:pt x="29" y="33"/>
                  </a:lnTo>
                  <a:lnTo>
                    <a:pt x="34" y="31"/>
                  </a:lnTo>
                  <a:lnTo>
                    <a:pt x="34" y="29"/>
                  </a:lnTo>
                  <a:lnTo>
                    <a:pt x="34" y="29"/>
                  </a:lnTo>
                  <a:lnTo>
                    <a:pt x="34" y="29"/>
                  </a:lnTo>
                  <a:lnTo>
                    <a:pt x="29" y="29"/>
                  </a:lnTo>
                  <a:lnTo>
                    <a:pt x="29" y="29"/>
                  </a:lnTo>
                  <a:lnTo>
                    <a:pt x="28" y="31"/>
                  </a:lnTo>
                  <a:lnTo>
                    <a:pt x="25" y="31"/>
                  </a:lnTo>
                  <a:lnTo>
                    <a:pt x="23" y="31"/>
                  </a:lnTo>
                  <a:lnTo>
                    <a:pt x="10" y="33"/>
                  </a:lnTo>
                  <a:lnTo>
                    <a:pt x="8" y="33"/>
                  </a:lnTo>
                  <a:lnTo>
                    <a:pt x="8" y="29"/>
                  </a:lnTo>
                  <a:lnTo>
                    <a:pt x="12" y="28"/>
                  </a:lnTo>
                  <a:lnTo>
                    <a:pt x="14" y="26"/>
                  </a:lnTo>
                  <a:lnTo>
                    <a:pt x="14" y="24"/>
                  </a:lnTo>
                  <a:lnTo>
                    <a:pt x="16" y="22"/>
                  </a:lnTo>
                  <a:lnTo>
                    <a:pt x="19" y="19"/>
                  </a:lnTo>
                  <a:lnTo>
                    <a:pt x="19" y="19"/>
                  </a:lnTo>
                  <a:lnTo>
                    <a:pt x="12" y="17"/>
                  </a:lnTo>
                  <a:lnTo>
                    <a:pt x="10" y="15"/>
                  </a:lnTo>
                  <a:lnTo>
                    <a:pt x="8" y="12"/>
                  </a:lnTo>
                  <a:lnTo>
                    <a:pt x="6" y="9"/>
                  </a:lnTo>
                  <a:lnTo>
                    <a:pt x="3" y="7"/>
                  </a:lnTo>
                  <a:lnTo>
                    <a:pt x="3" y="5"/>
                  </a:lnTo>
                  <a:lnTo>
                    <a:pt x="1" y="5"/>
                  </a:lnTo>
                  <a:lnTo>
                    <a:pt x="0" y="3"/>
                  </a:lnTo>
                  <a:lnTo>
                    <a:pt x="1" y="1"/>
                  </a:lnTo>
                  <a:lnTo>
                    <a:pt x="10" y="0"/>
                  </a:lnTo>
                  <a:lnTo>
                    <a:pt x="16"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17" name="Freeform 11547"/>
            <p:cNvSpPr>
              <a:spLocks/>
            </p:cNvSpPr>
            <p:nvPr/>
          </p:nvSpPr>
          <p:spPr bwMode="auto">
            <a:xfrm>
              <a:off x="4108425" y="1249980"/>
              <a:ext cx="177404" cy="123825"/>
            </a:xfrm>
            <a:custGeom>
              <a:avLst/>
              <a:gdLst>
                <a:gd name="T0" fmla="*/ 85 w 149"/>
                <a:gd name="T1" fmla="*/ 4 h 104"/>
                <a:gd name="T2" fmla="*/ 96 w 149"/>
                <a:gd name="T3" fmla="*/ 6 h 104"/>
                <a:gd name="T4" fmla="*/ 96 w 149"/>
                <a:gd name="T5" fmla="*/ 16 h 104"/>
                <a:gd name="T6" fmla="*/ 105 w 149"/>
                <a:gd name="T7" fmla="*/ 14 h 104"/>
                <a:gd name="T8" fmla="*/ 111 w 149"/>
                <a:gd name="T9" fmla="*/ 19 h 104"/>
                <a:gd name="T10" fmla="*/ 111 w 149"/>
                <a:gd name="T11" fmla="*/ 25 h 104"/>
                <a:gd name="T12" fmla="*/ 117 w 149"/>
                <a:gd name="T13" fmla="*/ 28 h 104"/>
                <a:gd name="T14" fmla="*/ 131 w 149"/>
                <a:gd name="T15" fmla="*/ 28 h 104"/>
                <a:gd name="T16" fmla="*/ 136 w 149"/>
                <a:gd name="T17" fmla="*/ 34 h 104"/>
                <a:gd name="T18" fmla="*/ 149 w 149"/>
                <a:gd name="T19" fmla="*/ 40 h 104"/>
                <a:gd name="T20" fmla="*/ 126 w 149"/>
                <a:gd name="T21" fmla="*/ 44 h 104"/>
                <a:gd name="T22" fmla="*/ 117 w 149"/>
                <a:gd name="T23" fmla="*/ 51 h 104"/>
                <a:gd name="T24" fmla="*/ 115 w 149"/>
                <a:gd name="T25" fmla="*/ 60 h 104"/>
                <a:gd name="T26" fmla="*/ 107 w 149"/>
                <a:gd name="T27" fmla="*/ 63 h 104"/>
                <a:gd name="T28" fmla="*/ 105 w 149"/>
                <a:gd name="T29" fmla="*/ 77 h 104"/>
                <a:gd name="T30" fmla="*/ 92 w 149"/>
                <a:gd name="T31" fmla="*/ 87 h 104"/>
                <a:gd name="T32" fmla="*/ 87 w 149"/>
                <a:gd name="T33" fmla="*/ 98 h 104"/>
                <a:gd name="T34" fmla="*/ 84 w 149"/>
                <a:gd name="T35" fmla="*/ 104 h 104"/>
                <a:gd name="T36" fmla="*/ 73 w 149"/>
                <a:gd name="T37" fmla="*/ 98 h 104"/>
                <a:gd name="T38" fmla="*/ 51 w 149"/>
                <a:gd name="T39" fmla="*/ 85 h 104"/>
                <a:gd name="T40" fmla="*/ 45 w 149"/>
                <a:gd name="T41" fmla="*/ 77 h 104"/>
                <a:gd name="T42" fmla="*/ 54 w 149"/>
                <a:gd name="T43" fmla="*/ 77 h 104"/>
                <a:gd name="T44" fmla="*/ 87 w 149"/>
                <a:gd name="T45" fmla="*/ 68 h 104"/>
                <a:gd name="T46" fmla="*/ 75 w 149"/>
                <a:gd name="T47" fmla="*/ 66 h 104"/>
                <a:gd name="T48" fmla="*/ 58 w 149"/>
                <a:gd name="T49" fmla="*/ 68 h 104"/>
                <a:gd name="T50" fmla="*/ 42 w 149"/>
                <a:gd name="T51" fmla="*/ 66 h 104"/>
                <a:gd name="T52" fmla="*/ 43 w 149"/>
                <a:gd name="T53" fmla="*/ 60 h 104"/>
                <a:gd name="T54" fmla="*/ 60 w 149"/>
                <a:gd name="T55" fmla="*/ 58 h 104"/>
                <a:gd name="T56" fmla="*/ 68 w 149"/>
                <a:gd name="T57" fmla="*/ 55 h 104"/>
                <a:gd name="T58" fmla="*/ 87 w 149"/>
                <a:gd name="T59" fmla="*/ 51 h 104"/>
                <a:gd name="T60" fmla="*/ 81 w 149"/>
                <a:gd name="T61" fmla="*/ 49 h 104"/>
                <a:gd name="T62" fmla="*/ 81 w 149"/>
                <a:gd name="T63" fmla="*/ 44 h 104"/>
                <a:gd name="T64" fmla="*/ 64 w 149"/>
                <a:gd name="T65" fmla="*/ 47 h 104"/>
                <a:gd name="T66" fmla="*/ 64 w 149"/>
                <a:gd name="T67" fmla="*/ 40 h 104"/>
                <a:gd name="T68" fmla="*/ 60 w 149"/>
                <a:gd name="T69" fmla="*/ 44 h 104"/>
                <a:gd name="T70" fmla="*/ 56 w 149"/>
                <a:gd name="T71" fmla="*/ 40 h 104"/>
                <a:gd name="T72" fmla="*/ 53 w 149"/>
                <a:gd name="T73" fmla="*/ 47 h 104"/>
                <a:gd name="T74" fmla="*/ 51 w 149"/>
                <a:gd name="T75" fmla="*/ 53 h 104"/>
                <a:gd name="T76" fmla="*/ 35 w 149"/>
                <a:gd name="T77" fmla="*/ 56 h 104"/>
                <a:gd name="T78" fmla="*/ 24 w 149"/>
                <a:gd name="T79" fmla="*/ 49 h 104"/>
                <a:gd name="T80" fmla="*/ 15 w 149"/>
                <a:gd name="T81" fmla="*/ 40 h 104"/>
                <a:gd name="T82" fmla="*/ 9 w 149"/>
                <a:gd name="T83" fmla="*/ 34 h 104"/>
                <a:gd name="T84" fmla="*/ 24 w 149"/>
                <a:gd name="T85" fmla="*/ 34 h 104"/>
                <a:gd name="T86" fmla="*/ 17 w 149"/>
                <a:gd name="T87" fmla="*/ 32 h 104"/>
                <a:gd name="T88" fmla="*/ 19 w 149"/>
                <a:gd name="T89" fmla="*/ 25 h 104"/>
                <a:gd name="T90" fmla="*/ 13 w 149"/>
                <a:gd name="T91" fmla="*/ 28 h 104"/>
                <a:gd name="T92" fmla="*/ 4 w 149"/>
                <a:gd name="T93" fmla="*/ 21 h 104"/>
                <a:gd name="T94" fmla="*/ 0 w 149"/>
                <a:gd name="T95" fmla="*/ 14 h 104"/>
                <a:gd name="T96" fmla="*/ 2 w 149"/>
                <a:gd name="T97" fmla="*/ 9 h 104"/>
                <a:gd name="T98" fmla="*/ 7 w 149"/>
                <a:gd name="T99" fmla="*/ 11 h 104"/>
                <a:gd name="T100" fmla="*/ 21 w 149"/>
                <a:gd name="T101" fmla="*/ 11 h 104"/>
                <a:gd name="T102" fmla="*/ 26 w 149"/>
                <a:gd name="T103" fmla="*/ 9 h 104"/>
                <a:gd name="T104" fmla="*/ 45 w 149"/>
                <a:gd name="T105" fmla="*/ 9 h 104"/>
                <a:gd name="T106" fmla="*/ 26 w 149"/>
                <a:gd name="T107" fmla="*/ 16 h 104"/>
                <a:gd name="T108" fmla="*/ 40 w 149"/>
                <a:gd name="T109" fmla="*/ 19 h 104"/>
                <a:gd name="T110" fmla="*/ 47 w 149"/>
                <a:gd name="T111" fmla="*/ 21 h 104"/>
                <a:gd name="T112" fmla="*/ 49 w 149"/>
                <a:gd name="T113" fmla="*/ 14 h 104"/>
                <a:gd name="T114" fmla="*/ 62 w 149"/>
                <a:gd name="T115" fmla="*/ 16 h 104"/>
                <a:gd name="T116" fmla="*/ 77 w 149"/>
                <a:gd name="T117" fmla="*/ 34 h 104"/>
                <a:gd name="T118" fmla="*/ 72 w 149"/>
                <a:gd name="T119" fmla="*/ 14 h 104"/>
                <a:gd name="T120" fmla="*/ 75 w 149"/>
                <a:gd name="T121" fmla="*/ 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9" h="104">
                  <a:moveTo>
                    <a:pt x="79" y="0"/>
                  </a:moveTo>
                  <a:lnTo>
                    <a:pt x="81" y="2"/>
                  </a:lnTo>
                  <a:lnTo>
                    <a:pt x="84" y="6"/>
                  </a:lnTo>
                  <a:lnTo>
                    <a:pt x="85" y="6"/>
                  </a:lnTo>
                  <a:lnTo>
                    <a:pt x="85" y="4"/>
                  </a:lnTo>
                  <a:lnTo>
                    <a:pt x="85" y="4"/>
                  </a:lnTo>
                  <a:lnTo>
                    <a:pt x="87" y="4"/>
                  </a:lnTo>
                  <a:lnTo>
                    <a:pt x="91" y="4"/>
                  </a:lnTo>
                  <a:lnTo>
                    <a:pt x="96" y="6"/>
                  </a:lnTo>
                  <a:lnTo>
                    <a:pt x="96" y="6"/>
                  </a:lnTo>
                  <a:lnTo>
                    <a:pt x="100" y="8"/>
                  </a:lnTo>
                  <a:lnTo>
                    <a:pt x="101" y="11"/>
                  </a:lnTo>
                  <a:lnTo>
                    <a:pt x="100" y="12"/>
                  </a:lnTo>
                  <a:lnTo>
                    <a:pt x="98" y="16"/>
                  </a:lnTo>
                  <a:lnTo>
                    <a:pt x="96" y="16"/>
                  </a:lnTo>
                  <a:lnTo>
                    <a:pt x="98" y="17"/>
                  </a:lnTo>
                  <a:lnTo>
                    <a:pt x="98" y="19"/>
                  </a:lnTo>
                  <a:lnTo>
                    <a:pt x="96" y="21"/>
                  </a:lnTo>
                  <a:lnTo>
                    <a:pt x="100" y="19"/>
                  </a:lnTo>
                  <a:lnTo>
                    <a:pt x="105" y="14"/>
                  </a:lnTo>
                  <a:lnTo>
                    <a:pt x="107" y="14"/>
                  </a:lnTo>
                  <a:lnTo>
                    <a:pt x="107" y="14"/>
                  </a:lnTo>
                  <a:lnTo>
                    <a:pt x="110" y="16"/>
                  </a:lnTo>
                  <a:lnTo>
                    <a:pt x="111" y="17"/>
                  </a:lnTo>
                  <a:lnTo>
                    <a:pt x="111" y="19"/>
                  </a:lnTo>
                  <a:lnTo>
                    <a:pt x="111" y="19"/>
                  </a:lnTo>
                  <a:lnTo>
                    <a:pt x="113" y="21"/>
                  </a:lnTo>
                  <a:lnTo>
                    <a:pt x="113" y="23"/>
                  </a:lnTo>
                  <a:lnTo>
                    <a:pt x="111" y="23"/>
                  </a:lnTo>
                  <a:lnTo>
                    <a:pt x="111" y="25"/>
                  </a:lnTo>
                  <a:lnTo>
                    <a:pt x="110" y="25"/>
                  </a:lnTo>
                  <a:lnTo>
                    <a:pt x="111" y="25"/>
                  </a:lnTo>
                  <a:lnTo>
                    <a:pt x="113" y="25"/>
                  </a:lnTo>
                  <a:lnTo>
                    <a:pt x="115" y="27"/>
                  </a:lnTo>
                  <a:lnTo>
                    <a:pt x="117" y="28"/>
                  </a:lnTo>
                  <a:lnTo>
                    <a:pt x="122" y="28"/>
                  </a:lnTo>
                  <a:lnTo>
                    <a:pt x="126" y="28"/>
                  </a:lnTo>
                  <a:lnTo>
                    <a:pt x="128" y="32"/>
                  </a:lnTo>
                  <a:lnTo>
                    <a:pt x="131" y="30"/>
                  </a:lnTo>
                  <a:lnTo>
                    <a:pt x="131" y="28"/>
                  </a:lnTo>
                  <a:lnTo>
                    <a:pt x="131" y="28"/>
                  </a:lnTo>
                  <a:lnTo>
                    <a:pt x="134" y="28"/>
                  </a:lnTo>
                  <a:lnTo>
                    <a:pt x="138" y="30"/>
                  </a:lnTo>
                  <a:lnTo>
                    <a:pt x="139" y="32"/>
                  </a:lnTo>
                  <a:lnTo>
                    <a:pt x="136" y="34"/>
                  </a:lnTo>
                  <a:lnTo>
                    <a:pt x="139" y="36"/>
                  </a:lnTo>
                  <a:lnTo>
                    <a:pt x="143" y="36"/>
                  </a:lnTo>
                  <a:lnTo>
                    <a:pt x="147" y="38"/>
                  </a:lnTo>
                  <a:lnTo>
                    <a:pt x="149" y="40"/>
                  </a:lnTo>
                  <a:lnTo>
                    <a:pt x="149" y="40"/>
                  </a:lnTo>
                  <a:lnTo>
                    <a:pt x="147" y="42"/>
                  </a:lnTo>
                  <a:lnTo>
                    <a:pt x="145" y="42"/>
                  </a:lnTo>
                  <a:lnTo>
                    <a:pt x="139" y="42"/>
                  </a:lnTo>
                  <a:lnTo>
                    <a:pt x="134" y="44"/>
                  </a:lnTo>
                  <a:lnTo>
                    <a:pt x="126" y="44"/>
                  </a:lnTo>
                  <a:lnTo>
                    <a:pt x="124" y="44"/>
                  </a:lnTo>
                  <a:lnTo>
                    <a:pt x="124" y="46"/>
                  </a:lnTo>
                  <a:lnTo>
                    <a:pt x="124" y="46"/>
                  </a:lnTo>
                  <a:lnTo>
                    <a:pt x="120" y="49"/>
                  </a:lnTo>
                  <a:lnTo>
                    <a:pt x="117" y="51"/>
                  </a:lnTo>
                  <a:lnTo>
                    <a:pt x="115" y="53"/>
                  </a:lnTo>
                  <a:lnTo>
                    <a:pt x="115" y="56"/>
                  </a:lnTo>
                  <a:lnTo>
                    <a:pt x="115" y="58"/>
                  </a:lnTo>
                  <a:lnTo>
                    <a:pt x="115" y="58"/>
                  </a:lnTo>
                  <a:lnTo>
                    <a:pt x="115" y="60"/>
                  </a:lnTo>
                  <a:lnTo>
                    <a:pt x="111" y="61"/>
                  </a:lnTo>
                  <a:lnTo>
                    <a:pt x="111" y="61"/>
                  </a:lnTo>
                  <a:lnTo>
                    <a:pt x="110" y="61"/>
                  </a:lnTo>
                  <a:lnTo>
                    <a:pt x="107" y="61"/>
                  </a:lnTo>
                  <a:lnTo>
                    <a:pt x="107" y="63"/>
                  </a:lnTo>
                  <a:lnTo>
                    <a:pt x="107" y="65"/>
                  </a:lnTo>
                  <a:lnTo>
                    <a:pt x="107" y="68"/>
                  </a:lnTo>
                  <a:lnTo>
                    <a:pt x="107" y="72"/>
                  </a:lnTo>
                  <a:lnTo>
                    <a:pt x="105" y="75"/>
                  </a:lnTo>
                  <a:lnTo>
                    <a:pt x="105" y="77"/>
                  </a:lnTo>
                  <a:lnTo>
                    <a:pt x="103" y="77"/>
                  </a:lnTo>
                  <a:lnTo>
                    <a:pt x="100" y="77"/>
                  </a:lnTo>
                  <a:lnTo>
                    <a:pt x="96" y="81"/>
                  </a:lnTo>
                  <a:lnTo>
                    <a:pt x="94" y="85"/>
                  </a:lnTo>
                  <a:lnTo>
                    <a:pt x="92" y="87"/>
                  </a:lnTo>
                  <a:lnTo>
                    <a:pt x="89" y="91"/>
                  </a:lnTo>
                  <a:lnTo>
                    <a:pt x="91" y="91"/>
                  </a:lnTo>
                  <a:lnTo>
                    <a:pt x="91" y="93"/>
                  </a:lnTo>
                  <a:lnTo>
                    <a:pt x="89" y="94"/>
                  </a:lnTo>
                  <a:lnTo>
                    <a:pt x="87" y="98"/>
                  </a:lnTo>
                  <a:lnTo>
                    <a:pt x="87" y="98"/>
                  </a:lnTo>
                  <a:lnTo>
                    <a:pt x="87" y="100"/>
                  </a:lnTo>
                  <a:lnTo>
                    <a:pt x="89" y="102"/>
                  </a:lnTo>
                  <a:lnTo>
                    <a:pt x="87" y="104"/>
                  </a:lnTo>
                  <a:lnTo>
                    <a:pt x="84" y="104"/>
                  </a:lnTo>
                  <a:lnTo>
                    <a:pt x="81" y="104"/>
                  </a:lnTo>
                  <a:lnTo>
                    <a:pt x="79" y="102"/>
                  </a:lnTo>
                  <a:lnTo>
                    <a:pt x="77" y="100"/>
                  </a:lnTo>
                  <a:lnTo>
                    <a:pt x="75" y="100"/>
                  </a:lnTo>
                  <a:lnTo>
                    <a:pt x="73" y="98"/>
                  </a:lnTo>
                  <a:lnTo>
                    <a:pt x="68" y="94"/>
                  </a:lnTo>
                  <a:lnTo>
                    <a:pt x="61" y="89"/>
                  </a:lnTo>
                  <a:lnTo>
                    <a:pt x="56" y="87"/>
                  </a:lnTo>
                  <a:lnTo>
                    <a:pt x="53" y="85"/>
                  </a:lnTo>
                  <a:lnTo>
                    <a:pt x="51" y="85"/>
                  </a:lnTo>
                  <a:lnTo>
                    <a:pt x="49" y="85"/>
                  </a:lnTo>
                  <a:lnTo>
                    <a:pt x="47" y="83"/>
                  </a:lnTo>
                  <a:lnTo>
                    <a:pt x="47" y="81"/>
                  </a:lnTo>
                  <a:lnTo>
                    <a:pt x="45" y="79"/>
                  </a:lnTo>
                  <a:lnTo>
                    <a:pt x="45" y="77"/>
                  </a:lnTo>
                  <a:lnTo>
                    <a:pt x="45" y="75"/>
                  </a:lnTo>
                  <a:lnTo>
                    <a:pt x="47" y="75"/>
                  </a:lnTo>
                  <a:lnTo>
                    <a:pt x="51" y="75"/>
                  </a:lnTo>
                  <a:lnTo>
                    <a:pt x="53" y="75"/>
                  </a:lnTo>
                  <a:lnTo>
                    <a:pt x="54" y="77"/>
                  </a:lnTo>
                  <a:lnTo>
                    <a:pt x="56" y="77"/>
                  </a:lnTo>
                  <a:lnTo>
                    <a:pt x="60" y="72"/>
                  </a:lnTo>
                  <a:lnTo>
                    <a:pt x="77" y="68"/>
                  </a:lnTo>
                  <a:lnTo>
                    <a:pt x="82" y="68"/>
                  </a:lnTo>
                  <a:lnTo>
                    <a:pt x="87" y="68"/>
                  </a:lnTo>
                  <a:lnTo>
                    <a:pt x="87" y="66"/>
                  </a:lnTo>
                  <a:lnTo>
                    <a:pt x="85" y="65"/>
                  </a:lnTo>
                  <a:lnTo>
                    <a:pt x="85" y="65"/>
                  </a:lnTo>
                  <a:lnTo>
                    <a:pt x="81" y="66"/>
                  </a:lnTo>
                  <a:lnTo>
                    <a:pt x="75" y="66"/>
                  </a:lnTo>
                  <a:lnTo>
                    <a:pt x="72" y="66"/>
                  </a:lnTo>
                  <a:lnTo>
                    <a:pt x="68" y="66"/>
                  </a:lnTo>
                  <a:lnTo>
                    <a:pt x="64" y="66"/>
                  </a:lnTo>
                  <a:lnTo>
                    <a:pt x="61" y="68"/>
                  </a:lnTo>
                  <a:lnTo>
                    <a:pt x="58" y="68"/>
                  </a:lnTo>
                  <a:lnTo>
                    <a:pt x="54" y="70"/>
                  </a:lnTo>
                  <a:lnTo>
                    <a:pt x="47" y="70"/>
                  </a:lnTo>
                  <a:lnTo>
                    <a:pt x="45" y="68"/>
                  </a:lnTo>
                  <a:lnTo>
                    <a:pt x="43" y="66"/>
                  </a:lnTo>
                  <a:lnTo>
                    <a:pt x="42" y="66"/>
                  </a:lnTo>
                  <a:lnTo>
                    <a:pt x="42" y="65"/>
                  </a:lnTo>
                  <a:lnTo>
                    <a:pt x="42" y="61"/>
                  </a:lnTo>
                  <a:lnTo>
                    <a:pt x="42" y="61"/>
                  </a:lnTo>
                  <a:lnTo>
                    <a:pt x="42" y="60"/>
                  </a:lnTo>
                  <a:lnTo>
                    <a:pt x="43" y="60"/>
                  </a:lnTo>
                  <a:lnTo>
                    <a:pt x="45" y="60"/>
                  </a:lnTo>
                  <a:lnTo>
                    <a:pt x="47" y="61"/>
                  </a:lnTo>
                  <a:lnTo>
                    <a:pt x="51" y="63"/>
                  </a:lnTo>
                  <a:lnTo>
                    <a:pt x="49" y="61"/>
                  </a:lnTo>
                  <a:lnTo>
                    <a:pt x="60" y="58"/>
                  </a:lnTo>
                  <a:lnTo>
                    <a:pt x="64" y="56"/>
                  </a:lnTo>
                  <a:lnTo>
                    <a:pt x="66" y="56"/>
                  </a:lnTo>
                  <a:lnTo>
                    <a:pt x="70" y="56"/>
                  </a:lnTo>
                  <a:lnTo>
                    <a:pt x="68" y="55"/>
                  </a:lnTo>
                  <a:lnTo>
                    <a:pt x="68" y="55"/>
                  </a:lnTo>
                  <a:lnTo>
                    <a:pt x="70" y="53"/>
                  </a:lnTo>
                  <a:lnTo>
                    <a:pt x="72" y="53"/>
                  </a:lnTo>
                  <a:lnTo>
                    <a:pt x="75" y="53"/>
                  </a:lnTo>
                  <a:lnTo>
                    <a:pt x="84" y="53"/>
                  </a:lnTo>
                  <a:lnTo>
                    <a:pt x="87" y="51"/>
                  </a:lnTo>
                  <a:lnTo>
                    <a:pt x="89" y="51"/>
                  </a:lnTo>
                  <a:lnTo>
                    <a:pt x="87" y="51"/>
                  </a:lnTo>
                  <a:lnTo>
                    <a:pt x="85" y="51"/>
                  </a:lnTo>
                  <a:lnTo>
                    <a:pt x="84" y="51"/>
                  </a:lnTo>
                  <a:lnTo>
                    <a:pt x="81" y="49"/>
                  </a:lnTo>
                  <a:lnTo>
                    <a:pt x="81" y="47"/>
                  </a:lnTo>
                  <a:lnTo>
                    <a:pt x="84" y="44"/>
                  </a:lnTo>
                  <a:lnTo>
                    <a:pt x="84" y="42"/>
                  </a:lnTo>
                  <a:lnTo>
                    <a:pt x="81" y="44"/>
                  </a:lnTo>
                  <a:lnTo>
                    <a:pt x="81" y="44"/>
                  </a:lnTo>
                  <a:lnTo>
                    <a:pt x="75" y="47"/>
                  </a:lnTo>
                  <a:lnTo>
                    <a:pt x="73" y="47"/>
                  </a:lnTo>
                  <a:lnTo>
                    <a:pt x="70" y="49"/>
                  </a:lnTo>
                  <a:lnTo>
                    <a:pt x="66" y="49"/>
                  </a:lnTo>
                  <a:lnTo>
                    <a:pt x="64" y="47"/>
                  </a:lnTo>
                  <a:lnTo>
                    <a:pt x="62" y="46"/>
                  </a:lnTo>
                  <a:lnTo>
                    <a:pt x="62" y="46"/>
                  </a:lnTo>
                  <a:lnTo>
                    <a:pt x="62" y="44"/>
                  </a:lnTo>
                  <a:lnTo>
                    <a:pt x="64" y="42"/>
                  </a:lnTo>
                  <a:lnTo>
                    <a:pt x="64" y="40"/>
                  </a:lnTo>
                  <a:lnTo>
                    <a:pt x="64" y="40"/>
                  </a:lnTo>
                  <a:lnTo>
                    <a:pt x="64" y="38"/>
                  </a:lnTo>
                  <a:lnTo>
                    <a:pt x="62" y="40"/>
                  </a:lnTo>
                  <a:lnTo>
                    <a:pt x="61" y="42"/>
                  </a:lnTo>
                  <a:lnTo>
                    <a:pt x="60" y="44"/>
                  </a:lnTo>
                  <a:lnTo>
                    <a:pt x="58" y="44"/>
                  </a:lnTo>
                  <a:lnTo>
                    <a:pt x="58" y="42"/>
                  </a:lnTo>
                  <a:lnTo>
                    <a:pt x="58" y="42"/>
                  </a:lnTo>
                  <a:lnTo>
                    <a:pt x="56" y="40"/>
                  </a:lnTo>
                  <a:lnTo>
                    <a:pt x="56" y="40"/>
                  </a:lnTo>
                  <a:lnTo>
                    <a:pt x="54" y="42"/>
                  </a:lnTo>
                  <a:lnTo>
                    <a:pt x="53" y="42"/>
                  </a:lnTo>
                  <a:lnTo>
                    <a:pt x="53" y="44"/>
                  </a:lnTo>
                  <a:lnTo>
                    <a:pt x="53" y="46"/>
                  </a:lnTo>
                  <a:lnTo>
                    <a:pt x="53" y="47"/>
                  </a:lnTo>
                  <a:lnTo>
                    <a:pt x="53" y="47"/>
                  </a:lnTo>
                  <a:lnTo>
                    <a:pt x="54" y="49"/>
                  </a:lnTo>
                  <a:lnTo>
                    <a:pt x="54" y="51"/>
                  </a:lnTo>
                  <a:lnTo>
                    <a:pt x="53" y="51"/>
                  </a:lnTo>
                  <a:lnTo>
                    <a:pt x="51" y="53"/>
                  </a:lnTo>
                  <a:lnTo>
                    <a:pt x="49" y="53"/>
                  </a:lnTo>
                  <a:lnTo>
                    <a:pt x="47" y="55"/>
                  </a:lnTo>
                  <a:lnTo>
                    <a:pt x="45" y="55"/>
                  </a:lnTo>
                  <a:lnTo>
                    <a:pt x="42" y="56"/>
                  </a:lnTo>
                  <a:lnTo>
                    <a:pt x="35" y="56"/>
                  </a:lnTo>
                  <a:lnTo>
                    <a:pt x="32" y="55"/>
                  </a:lnTo>
                  <a:lnTo>
                    <a:pt x="30" y="53"/>
                  </a:lnTo>
                  <a:lnTo>
                    <a:pt x="30" y="53"/>
                  </a:lnTo>
                  <a:lnTo>
                    <a:pt x="28" y="51"/>
                  </a:lnTo>
                  <a:lnTo>
                    <a:pt x="24" y="49"/>
                  </a:lnTo>
                  <a:lnTo>
                    <a:pt x="21" y="46"/>
                  </a:lnTo>
                  <a:lnTo>
                    <a:pt x="21" y="44"/>
                  </a:lnTo>
                  <a:lnTo>
                    <a:pt x="17" y="44"/>
                  </a:lnTo>
                  <a:lnTo>
                    <a:pt x="15" y="42"/>
                  </a:lnTo>
                  <a:lnTo>
                    <a:pt x="15" y="40"/>
                  </a:lnTo>
                  <a:lnTo>
                    <a:pt x="14" y="40"/>
                  </a:lnTo>
                  <a:lnTo>
                    <a:pt x="15" y="38"/>
                  </a:lnTo>
                  <a:lnTo>
                    <a:pt x="15" y="36"/>
                  </a:lnTo>
                  <a:lnTo>
                    <a:pt x="13" y="36"/>
                  </a:lnTo>
                  <a:lnTo>
                    <a:pt x="9" y="34"/>
                  </a:lnTo>
                  <a:lnTo>
                    <a:pt x="11" y="34"/>
                  </a:lnTo>
                  <a:lnTo>
                    <a:pt x="13" y="34"/>
                  </a:lnTo>
                  <a:lnTo>
                    <a:pt x="23" y="36"/>
                  </a:lnTo>
                  <a:lnTo>
                    <a:pt x="23" y="36"/>
                  </a:lnTo>
                  <a:lnTo>
                    <a:pt x="24" y="34"/>
                  </a:lnTo>
                  <a:lnTo>
                    <a:pt x="23" y="34"/>
                  </a:lnTo>
                  <a:lnTo>
                    <a:pt x="21" y="34"/>
                  </a:lnTo>
                  <a:lnTo>
                    <a:pt x="19" y="34"/>
                  </a:lnTo>
                  <a:lnTo>
                    <a:pt x="19" y="34"/>
                  </a:lnTo>
                  <a:lnTo>
                    <a:pt x="17" y="32"/>
                  </a:lnTo>
                  <a:lnTo>
                    <a:pt x="17" y="30"/>
                  </a:lnTo>
                  <a:lnTo>
                    <a:pt x="17" y="30"/>
                  </a:lnTo>
                  <a:lnTo>
                    <a:pt x="17" y="28"/>
                  </a:lnTo>
                  <a:lnTo>
                    <a:pt x="19" y="27"/>
                  </a:lnTo>
                  <a:lnTo>
                    <a:pt x="19" y="25"/>
                  </a:lnTo>
                  <a:lnTo>
                    <a:pt x="17" y="23"/>
                  </a:lnTo>
                  <a:lnTo>
                    <a:pt x="14" y="23"/>
                  </a:lnTo>
                  <a:lnTo>
                    <a:pt x="13" y="25"/>
                  </a:lnTo>
                  <a:lnTo>
                    <a:pt x="13" y="27"/>
                  </a:lnTo>
                  <a:lnTo>
                    <a:pt x="13" y="28"/>
                  </a:lnTo>
                  <a:lnTo>
                    <a:pt x="9" y="30"/>
                  </a:lnTo>
                  <a:lnTo>
                    <a:pt x="7" y="28"/>
                  </a:lnTo>
                  <a:lnTo>
                    <a:pt x="5" y="27"/>
                  </a:lnTo>
                  <a:lnTo>
                    <a:pt x="4" y="23"/>
                  </a:lnTo>
                  <a:lnTo>
                    <a:pt x="4" y="21"/>
                  </a:lnTo>
                  <a:lnTo>
                    <a:pt x="4" y="19"/>
                  </a:lnTo>
                  <a:lnTo>
                    <a:pt x="2" y="17"/>
                  </a:lnTo>
                  <a:lnTo>
                    <a:pt x="0" y="16"/>
                  </a:lnTo>
                  <a:lnTo>
                    <a:pt x="0" y="16"/>
                  </a:lnTo>
                  <a:lnTo>
                    <a:pt x="0" y="14"/>
                  </a:lnTo>
                  <a:lnTo>
                    <a:pt x="2" y="12"/>
                  </a:lnTo>
                  <a:lnTo>
                    <a:pt x="2" y="11"/>
                  </a:lnTo>
                  <a:lnTo>
                    <a:pt x="0" y="11"/>
                  </a:lnTo>
                  <a:lnTo>
                    <a:pt x="0" y="9"/>
                  </a:lnTo>
                  <a:lnTo>
                    <a:pt x="2" y="9"/>
                  </a:lnTo>
                  <a:lnTo>
                    <a:pt x="2" y="9"/>
                  </a:lnTo>
                  <a:lnTo>
                    <a:pt x="2" y="9"/>
                  </a:lnTo>
                  <a:lnTo>
                    <a:pt x="5" y="9"/>
                  </a:lnTo>
                  <a:lnTo>
                    <a:pt x="7" y="11"/>
                  </a:lnTo>
                  <a:lnTo>
                    <a:pt x="7" y="11"/>
                  </a:lnTo>
                  <a:lnTo>
                    <a:pt x="9" y="9"/>
                  </a:lnTo>
                  <a:lnTo>
                    <a:pt x="9" y="9"/>
                  </a:lnTo>
                  <a:lnTo>
                    <a:pt x="14" y="8"/>
                  </a:lnTo>
                  <a:lnTo>
                    <a:pt x="19" y="11"/>
                  </a:lnTo>
                  <a:lnTo>
                    <a:pt x="21" y="11"/>
                  </a:lnTo>
                  <a:lnTo>
                    <a:pt x="23" y="11"/>
                  </a:lnTo>
                  <a:lnTo>
                    <a:pt x="21" y="9"/>
                  </a:lnTo>
                  <a:lnTo>
                    <a:pt x="21" y="9"/>
                  </a:lnTo>
                  <a:lnTo>
                    <a:pt x="23" y="8"/>
                  </a:lnTo>
                  <a:lnTo>
                    <a:pt x="26" y="9"/>
                  </a:lnTo>
                  <a:lnTo>
                    <a:pt x="28" y="9"/>
                  </a:lnTo>
                  <a:lnTo>
                    <a:pt x="34" y="8"/>
                  </a:lnTo>
                  <a:lnTo>
                    <a:pt x="42" y="6"/>
                  </a:lnTo>
                  <a:lnTo>
                    <a:pt x="45" y="8"/>
                  </a:lnTo>
                  <a:lnTo>
                    <a:pt x="45" y="9"/>
                  </a:lnTo>
                  <a:lnTo>
                    <a:pt x="45" y="9"/>
                  </a:lnTo>
                  <a:lnTo>
                    <a:pt x="45" y="9"/>
                  </a:lnTo>
                  <a:lnTo>
                    <a:pt x="43" y="11"/>
                  </a:lnTo>
                  <a:lnTo>
                    <a:pt x="34" y="12"/>
                  </a:lnTo>
                  <a:lnTo>
                    <a:pt x="26" y="16"/>
                  </a:lnTo>
                  <a:lnTo>
                    <a:pt x="35" y="14"/>
                  </a:lnTo>
                  <a:lnTo>
                    <a:pt x="37" y="14"/>
                  </a:lnTo>
                  <a:lnTo>
                    <a:pt x="37" y="17"/>
                  </a:lnTo>
                  <a:lnTo>
                    <a:pt x="38" y="17"/>
                  </a:lnTo>
                  <a:lnTo>
                    <a:pt x="40" y="19"/>
                  </a:lnTo>
                  <a:lnTo>
                    <a:pt x="42" y="19"/>
                  </a:lnTo>
                  <a:lnTo>
                    <a:pt x="43" y="21"/>
                  </a:lnTo>
                  <a:lnTo>
                    <a:pt x="45" y="23"/>
                  </a:lnTo>
                  <a:lnTo>
                    <a:pt x="47" y="23"/>
                  </a:lnTo>
                  <a:lnTo>
                    <a:pt x="47" y="21"/>
                  </a:lnTo>
                  <a:lnTo>
                    <a:pt x="45" y="19"/>
                  </a:lnTo>
                  <a:lnTo>
                    <a:pt x="45" y="17"/>
                  </a:lnTo>
                  <a:lnTo>
                    <a:pt x="45" y="16"/>
                  </a:lnTo>
                  <a:lnTo>
                    <a:pt x="47" y="14"/>
                  </a:lnTo>
                  <a:lnTo>
                    <a:pt x="49" y="14"/>
                  </a:lnTo>
                  <a:lnTo>
                    <a:pt x="51" y="11"/>
                  </a:lnTo>
                  <a:lnTo>
                    <a:pt x="54" y="9"/>
                  </a:lnTo>
                  <a:lnTo>
                    <a:pt x="58" y="9"/>
                  </a:lnTo>
                  <a:lnTo>
                    <a:pt x="61" y="12"/>
                  </a:lnTo>
                  <a:lnTo>
                    <a:pt x="62" y="16"/>
                  </a:lnTo>
                  <a:lnTo>
                    <a:pt x="66" y="19"/>
                  </a:lnTo>
                  <a:lnTo>
                    <a:pt x="68" y="25"/>
                  </a:lnTo>
                  <a:lnTo>
                    <a:pt x="70" y="28"/>
                  </a:lnTo>
                  <a:lnTo>
                    <a:pt x="72" y="28"/>
                  </a:lnTo>
                  <a:lnTo>
                    <a:pt x="77" y="34"/>
                  </a:lnTo>
                  <a:lnTo>
                    <a:pt x="79" y="34"/>
                  </a:lnTo>
                  <a:lnTo>
                    <a:pt x="77" y="30"/>
                  </a:lnTo>
                  <a:lnTo>
                    <a:pt x="73" y="23"/>
                  </a:lnTo>
                  <a:lnTo>
                    <a:pt x="72" y="16"/>
                  </a:lnTo>
                  <a:lnTo>
                    <a:pt x="72" y="14"/>
                  </a:lnTo>
                  <a:lnTo>
                    <a:pt x="72" y="12"/>
                  </a:lnTo>
                  <a:lnTo>
                    <a:pt x="72" y="11"/>
                  </a:lnTo>
                  <a:lnTo>
                    <a:pt x="72" y="11"/>
                  </a:lnTo>
                  <a:lnTo>
                    <a:pt x="73" y="8"/>
                  </a:lnTo>
                  <a:lnTo>
                    <a:pt x="75" y="6"/>
                  </a:lnTo>
                  <a:lnTo>
                    <a:pt x="75" y="4"/>
                  </a:lnTo>
                  <a:lnTo>
                    <a:pt x="75" y="2"/>
                  </a:lnTo>
                  <a:lnTo>
                    <a:pt x="77" y="0"/>
                  </a:lnTo>
                  <a:lnTo>
                    <a:pt x="79"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18" name="Freeform 11559"/>
            <p:cNvSpPr>
              <a:spLocks/>
            </p:cNvSpPr>
            <p:nvPr/>
          </p:nvSpPr>
          <p:spPr bwMode="auto">
            <a:xfrm>
              <a:off x="4228737" y="1226167"/>
              <a:ext cx="153591" cy="47625"/>
            </a:xfrm>
            <a:custGeom>
              <a:avLst/>
              <a:gdLst>
                <a:gd name="T0" fmla="*/ 28 w 129"/>
                <a:gd name="T1" fmla="*/ 0 h 40"/>
                <a:gd name="T2" fmla="*/ 34 w 129"/>
                <a:gd name="T3" fmla="*/ 3 h 40"/>
                <a:gd name="T4" fmla="*/ 38 w 129"/>
                <a:gd name="T5" fmla="*/ 6 h 40"/>
                <a:gd name="T6" fmla="*/ 43 w 129"/>
                <a:gd name="T7" fmla="*/ 9 h 40"/>
                <a:gd name="T8" fmla="*/ 52 w 129"/>
                <a:gd name="T9" fmla="*/ 9 h 40"/>
                <a:gd name="T10" fmla="*/ 54 w 129"/>
                <a:gd name="T11" fmla="*/ 10 h 40"/>
                <a:gd name="T12" fmla="*/ 58 w 129"/>
                <a:gd name="T13" fmla="*/ 13 h 40"/>
                <a:gd name="T14" fmla="*/ 62 w 129"/>
                <a:gd name="T15" fmla="*/ 11 h 40"/>
                <a:gd name="T16" fmla="*/ 62 w 129"/>
                <a:gd name="T17" fmla="*/ 4 h 40"/>
                <a:gd name="T18" fmla="*/ 62 w 129"/>
                <a:gd name="T19" fmla="*/ 3 h 40"/>
                <a:gd name="T20" fmla="*/ 67 w 129"/>
                <a:gd name="T21" fmla="*/ 1 h 40"/>
                <a:gd name="T22" fmla="*/ 69 w 129"/>
                <a:gd name="T23" fmla="*/ 0 h 40"/>
                <a:gd name="T24" fmla="*/ 75 w 129"/>
                <a:gd name="T25" fmla="*/ 1 h 40"/>
                <a:gd name="T26" fmla="*/ 75 w 129"/>
                <a:gd name="T27" fmla="*/ 3 h 40"/>
                <a:gd name="T28" fmla="*/ 73 w 129"/>
                <a:gd name="T29" fmla="*/ 10 h 40"/>
                <a:gd name="T30" fmla="*/ 80 w 129"/>
                <a:gd name="T31" fmla="*/ 9 h 40"/>
                <a:gd name="T32" fmla="*/ 83 w 129"/>
                <a:gd name="T33" fmla="*/ 4 h 40"/>
                <a:gd name="T34" fmla="*/ 87 w 129"/>
                <a:gd name="T35" fmla="*/ 4 h 40"/>
                <a:gd name="T36" fmla="*/ 88 w 129"/>
                <a:gd name="T37" fmla="*/ 3 h 40"/>
                <a:gd name="T38" fmla="*/ 92 w 129"/>
                <a:gd name="T39" fmla="*/ 6 h 40"/>
                <a:gd name="T40" fmla="*/ 94 w 129"/>
                <a:gd name="T41" fmla="*/ 6 h 40"/>
                <a:gd name="T42" fmla="*/ 97 w 129"/>
                <a:gd name="T43" fmla="*/ 6 h 40"/>
                <a:gd name="T44" fmla="*/ 107 w 129"/>
                <a:gd name="T45" fmla="*/ 9 h 40"/>
                <a:gd name="T46" fmla="*/ 110 w 129"/>
                <a:gd name="T47" fmla="*/ 10 h 40"/>
                <a:gd name="T48" fmla="*/ 124 w 129"/>
                <a:gd name="T49" fmla="*/ 10 h 40"/>
                <a:gd name="T50" fmla="*/ 127 w 129"/>
                <a:gd name="T51" fmla="*/ 13 h 40"/>
                <a:gd name="T52" fmla="*/ 127 w 129"/>
                <a:gd name="T53" fmla="*/ 19 h 40"/>
                <a:gd name="T54" fmla="*/ 111 w 129"/>
                <a:gd name="T55" fmla="*/ 27 h 40"/>
                <a:gd name="T56" fmla="*/ 107 w 129"/>
                <a:gd name="T57" fmla="*/ 32 h 40"/>
                <a:gd name="T58" fmla="*/ 101 w 129"/>
                <a:gd name="T59" fmla="*/ 36 h 40"/>
                <a:gd name="T60" fmla="*/ 96 w 129"/>
                <a:gd name="T61" fmla="*/ 34 h 40"/>
                <a:gd name="T62" fmla="*/ 91 w 129"/>
                <a:gd name="T63" fmla="*/ 36 h 40"/>
                <a:gd name="T64" fmla="*/ 87 w 129"/>
                <a:gd name="T65" fmla="*/ 40 h 40"/>
                <a:gd name="T66" fmla="*/ 82 w 129"/>
                <a:gd name="T67" fmla="*/ 40 h 40"/>
                <a:gd name="T68" fmla="*/ 68 w 129"/>
                <a:gd name="T69" fmla="*/ 38 h 40"/>
                <a:gd name="T70" fmla="*/ 69 w 129"/>
                <a:gd name="T71" fmla="*/ 32 h 40"/>
                <a:gd name="T72" fmla="*/ 41 w 129"/>
                <a:gd name="T73" fmla="*/ 34 h 40"/>
                <a:gd name="T74" fmla="*/ 39 w 129"/>
                <a:gd name="T75" fmla="*/ 32 h 40"/>
                <a:gd name="T76" fmla="*/ 31 w 129"/>
                <a:gd name="T77" fmla="*/ 30 h 40"/>
                <a:gd name="T78" fmla="*/ 24 w 129"/>
                <a:gd name="T79" fmla="*/ 27 h 40"/>
                <a:gd name="T80" fmla="*/ 26 w 129"/>
                <a:gd name="T81" fmla="*/ 25 h 40"/>
                <a:gd name="T82" fmla="*/ 31 w 129"/>
                <a:gd name="T83" fmla="*/ 25 h 40"/>
                <a:gd name="T84" fmla="*/ 36 w 129"/>
                <a:gd name="T85" fmla="*/ 24 h 40"/>
                <a:gd name="T86" fmla="*/ 39 w 129"/>
                <a:gd name="T87" fmla="*/ 22 h 40"/>
                <a:gd name="T88" fmla="*/ 31 w 129"/>
                <a:gd name="T89" fmla="*/ 22 h 40"/>
                <a:gd name="T90" fmla="*/ 24 w 129"/>
                <a:gd name="T91" fmla="*/ 24 h 40"/>
                <a:gd name="T92" fmla="*/ 13 w 129"/>
                <a:gd name="T93" fmla="*/ 24 h 40"/>
                <a:gd name="T94" fmla="*/ 7 w 129"/>
                <a:gd name="T95" fmla="*/ 21 h 40"/>
                <a:gd name="T96" fmla="*/ 5 w 129"/>
                <a:gd name="T97" fmla="*/ 19 h 40"/>
                <a:gd name="T98" fmla="*/ 10 w 129"/>
                <a:gd name="T99" fmla="*/ 17 h 40"/>
                <a:gd name="T100" fmla="*/ 13 w 129"/>
                <a:gd name="T101" fmla="*/ 13 h 40"/>
                <a:gd name="T102" fmla="*/ 3 w 129"/>
                <a:gd name="T103" fmla="*/ 11 h 40"/>
                <a:gd name="T104" fmla="*/ 3 w 129"/>
                <a:gd name="T105" fmla="*/ 10 h 40"/>
                <a:gd name="T106" fmla="*/ 15 w 129"/>
                <a:gd name="T107" fmla="*/ 10 h 40"/>
                <a:gd name="T108" fmla="*/ 20 w 129"/>
                <a:gd name="T109" fmla="*/ 11 h 40"/>
                <a:gd name="T110" fmla="*/ 20 w 129"/>
                <a:gd name="T111" fmla="*/ 10 h 40"/>
                <a:gd name="T112" fmla="*/ 17 w 129"/>
                <a:gd name="T113" fmla="*/ 6 h 40"/>
                <a:gd name="T114" fmla="*/ 19 w 129"/>
                <a:gd name="T115" fmla="*/ 4 h 40"/>
                <a:gd name="T116" fmla="*/ 22 w 129"/>
                <a:gd name="T117" fmla="*/ 6 h 40"/>
                <a:gd name="T118" fmla="*/ 26 w 129"/>
                <a:gd name="T119" fmla="*/ 6 h 40"/>
                <a:gd name="T120" fmla="*/ 26 w 129"/>
                <a:gd name="T121" fmla="*/ 4 h 40"/>
                <a:gd name="T122" fmla="*/ 24 w 129"/>
                <a:gd name="T123"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9" h="40">
                  <a:moveTo>
                    <a:pt x="26" y="0"/>
                  </a:moveTo>
                  <a:lnTo>
                    <a:pt x="28" y="0"/>
                  </a:lnTo>
                  <a:lnTo>
                    <a:pt x="31" y="1"/>
                  </a:lnTo>
                  <a:lnTo>
                    <a:pt x="34" y="3"/>
                  </a:lnTo>
                  <a:lnTo>
                    <a:pt x="36" y="3"/>
                  </a:lnTo>
                  <a:lnTo>
                    <a:pt x="38" y="6"/>
                  </a:lnTo>
                  <a:lnTo>
                    <a:pt x="41" y="6"/>
                  </a:lnTo>
                  <a:lnTo>
                    <a:pt x="43" y="9"/>
                  </a:lnTo>
                  <a:lnTo>
                    <a:pt x="50" y="9"/>
                  </a:lnTo>
                  <a:lnTo>
                    <a:pt x="52" y="9"/>
                  </a:lnTo>
                  <a:lnTo>
                    <a:pt x="52" y="10"/>
                  </a:lnTo>
                  <a:lnTo>
                    <a:pt x="54" y="10"/>
                  </a:lnTo>
                  <a:lnTo>
                    <a:pt x="56" y="11"/>
                  </a:lnTo>
                  <a:lnTo>
                    <a:pt x="58" y="13"/>
                  </a:lnTo>
                  <a:lnTo>
                    <a:pt x="61" y="13"/>
                  </a:lnTo>
                  <a:lnTo>
                    <a:pt x="62" y="11"/>
                  </a:lnTo>
                  <a:lnTo>
                    <a:pt x="62" y="10"/>
                  </a:lnTo>
                  <a:lnTo>
                    <a:pt x="62" y="4"/>
                  </a:lnTo>
                  <a:lnTo>
                    <a:pt x="62" y="3"/>
                  </a:lnTo>
                  <a:lnTo>
                    <a:pt x="62" y="3"/>
                  </a:lnTo>
                  <a:lnTo>
                    <a:pt x="64" y="1"/>
                  </a:lnTo>
                  <a:lnTo>
                    <a:pt x="67" y="1"/>
                  </a:lnTo>
                  <a:lnTo>
                    <a:pt x="68" y="1"/>
                  </a:lnTo>
                  <a:lnTo>
                    <a:pt x="69" y="0"/>
                  </a:lnTo>
                  <a:lnTo>
                    <a:pt x="71" y="0"/>
                  </a:lnTo>
                  <a:lnTo>
                    <a:pt x="75" y="1"/>
                  </a:lnTo>
                  <a:lnTo>
                    <a:pt x="75" y="1"/>
                  </a:lnTo>
                  <a:lnTo>
                    <a:pt x="75" y="3"/>
                  </a:lnTo>
                  <a:lnTo>
                    <a:pt x="73" y="4"/>
                  </a:lnTo>
                  <a:lnTo>
                    <a:pt x="73" y="10"/>
                  </a:lnTo>
                  <a:lnTo>
                    <a:pt x="75" y="10"/>
                  </a:lnTo>
                  <a:lnTo>
                    <a:pt x="80" y="9"/>
                  </a:lnTo>
                  <a:lnTo>
                    <a:pt x="82" y="9"/>
                  </a:lnTo>
                  <a:lnTo>
                    <a:pt x="83" y="4"/>
                  </a:lnTo>
                  <a:lnTo>
                    <a:pt x="87" y="6"/>
                  </a:lnTo>
                  <a:lnTo>
                    <a:pt x="87" y="4"/>
                  </a:lnTo>
                  <a:lnTo>
                    <a:pt x="88" y="4"/>
                  </a:lnTo>
                  <a:lnTo>
                    <a:pt x="88" y="3"/>
                  </a:lnTo>
                  <a:lnTo>
                    <a:pt x="91" y="4"/>
                  </a:lnTo>
                  <a:lnTo>
                    <a:pt x="92" y="6"/>
                  </a:lnTo>
                  <a:lnTo>
                    <a:pt x="92" y="6"/>
                  </a:lnTo>
                  <a:lnTo>
                    <a:pt x="94" y="6"/>
                  </a:lnTo>
                  <a:lnTo>
                    <a:pt x="96" y="6"/>
                  </a:lnTo>
                  <a:lnTo>
                    <a:pt x="97" y="6"/>
                  </a:lnTo>
                  <a:lnTo>
                    <a:pt x="105" y="9"/>
                  </a:lnTo>
                  <a:lnTo>
                    <a:pt x="107" y="9"/>
                  </a:lnTo>
                  <a:lnTo>
                    <a:pt x="107" y="10"/>
                  </a:lnTo>
                  <a:lnTo>
                    <a:pt x="110" y="10"/>
                  </a:lnTo>
                  <a:lnTo>
                    <a:pt x="118" y="10"/>
                  </a:lnTo>
                  <a:lnTo>
                    <a:pt x="124" y="10"/>
                  </a:lnTo>
                  <a:lnTo>
                    <a:pt x="126" y="11"/>
                  </a:lnTo>
                  <a:lnTo>
                    <a:pt x="127" y="13"/>
                  </a:lnTo>
                  <a:lnTo>
                    <a:pt x="129" y="19"/>
                  </a:lnTo>
                  <a:lnTo>
                    <a:pt x="127" y="19"/>
                  </a:lnTo>
                  <a:lnTo>
                    <a:pt x="116" y="25"/>
                  </a:lnTo>
                  <a:lnTo>
                    <a:pt x="111" y="27"/>
                  </a:lnTo>
                  <a:lnTo>
                    <a:pt x="111" y="29"/>
                  </a:lnTo>
                  <a:lnTo>
                    <a:pt x="107" y="32"/>
                  </a:lnTo>
                  <a:lnTo>
                    <a:pt x="107" y="34"/>
                  </a:lnTo>
                  <a:lnTo>
                    <a:pt x="101" y="36"/>
                  </a:lnTo>
                  <a:lnTo>
                    <a:pt x="101" y="36"/>
                  </a:lnTo>
                  <a:lnTo>
                    <a:pt x="96" y="34"/>
                  </a:lnTo>
                  <a:lnTo>
                    <a:pt x="94" y="34"/>
                  </a:lnTo>
                  <a:lnTo>
                    <a:pt x="91" y="36"/>
                  </a:lnTo>
                  <a:lnTo>
                    <a:pt x="88" y="38"/>
                  </a:lnTo>
                  <a:lnTo>
                    <a:pt x="87" y="40"/>
                  </a:lnTo>
                  <a:lnTo>
                    <a:pt x="83" y="40"/>
                  </a:lnTo>
                  <a:lnTo>
                    <a:pt x="82" y="40"/>
                  </a:lnTo>
                  <a:lnTo>
                    <a:pt x="69" y="40"/>
                  </a:lnTo>
                  <a:lnTo>
                    <a:pt x="68" y="38"/>
                  </a:lnTo>
                  <a:lnTo>
                    <a:pt x="67" y="36"/>
                  </a:lnTo>
                  <a:lnTo>
                    <a:pt x="69" y="32"/>
                  </a:lnTo>
                  <a:lnTo>
                    <a:pt x="56" y="34"/>
                  </a:lnTo>
                  <a:lnTo>
                    <a:pt x="41" y="34"/>
                  </a:lnTo>
                  <a:lnTo>
                    <a:pt x="39" y="32"/>
                  </a:lnTo>
                  <a:lnTo>
                    <a:pt x="39" y="32"/>
                  </a:lnTo>
                  <a:lnTo>
                    <a:pt x="34" y="30"/>
                  </a:lnTo>
                  <a:lnTo>
                    <a:pt x="31" y="30"/>
                  </a:lnTo>
                  <a:lnTo>
                    <a:pt x="28" y="29"/>
                  </a:lnTo>
                  <a:lnTo>
                    <a:pt x="24" y="27"/>
                  </a:lnTo>
                  <a:lnTo>
                    <a:pt x="26" y="27"/>
                  </a:lnTo>
                  <a:lnTo>
                    <a:pt x="26" y="25"/>
                  </a:lnTo>
                  <a:lnTo>
                    <a:pt x="30" y="25"/>
                  </a:lnTo>
                  <a:lnTo>
                    <a:pt x="31" y="25"/>
                  </a:lnTo>
                  <a:lnTo>
                    <a:pt x="36" y="25"/>
                  </a:lnTo>
                  <a:lnTo>
                    <a:pt x="36" y="24"/>
                  </a:lnTo>
                  <a:lnTo>
                    <a:pt x="38" y="24"/>
                  </a:lnTo>
                  <a:lnTo>
                    <a:pt x="39" y="22"/>
                  </a:lnTo>
                  <a:lnTo>
                    <a:pt x="34" y="22"/>
                  </a:lnTo>
                  <a:lnTo>
                    <a:pt x="31" y="22"/>
                  </a:lnTo>
                  <a:lnTo>
                    <a:pt x="28" y="22"/>
                  </a:lnTo>
                  <a:lnTo>
                    <a:pt x="24" y="24"/>
                  </a:lnTo>
                  <a:lnTo>
                    <a:pt x="20" y="24"/>
                  </a:lnTo>
                  <a:lnTo>
                    <a:pt x="13" y="24"/>
                  </a:lnTo>
                  <a:lnTo>
                    <a:pt x="11" y="22"/>
                  </a:lnTo>
                  <a:lnTo>
                    <a:pt x="7" y="21"/>
                  </a:lnTo>
                  <a:lnTo>
                    <a:pt x="7" y="19"/>
                  </a:lnTo>
                  <a:lnTo>
                    <a:pt x="5" y="19"/>
                  </a:lnTo>
                  <a:lnTo>
                    <a:pt x="5" y="17"/>
                  </a:lnTo>
                  <a:lnTo>
                    <a:pt x="10" y="17"/>
                  </a:lnTo>
                  <a:lnTo>
                    <a:pt x="11" y="15"/>
                  </a:lnTo>
                  <a:lnTo>
                    <a:pt x="13" y="13"/>
                  </a:lnTo>
                  <a:lnTo>
                    <a:pt x="7" y="13"/>
                  </a:lnTo>
                  <a:lnTo>
                    <a:pt x="3" y="11"/>
                  </a:lnTo>
                  <a:lnTo>
                    <a:pt x="0" y="10"/>
                  </a:lnTo>
                  <a:lnTo>
                    <a:pt x="3" y="10"/>
                  </a:lnTo>
                  <a:lnTo>
                    <a:pt x="11" y="9"/>
                  </a:lnTo>
                  <a:lnTo>
                    <a:pt x="15" y="10"/>
                  </a:lnTo>
                  <a:lnTo>
                    <a:pt x="17" y="10"/>
                  </a:lnTo>
                  <a:lnTo>
                    <a:pt x="20" y="11"/>
                  </a:lnTo>
                  <a:lnTo>
                    <a:pt x="22" y="10"/>
                  </a:lnTo>
                  <a:lnTo>
                    <a:pt x="20" y="10"/>
                  </a:lnTo>
                  <a:lnTo>
                    <a:pt x="17" y="6"/>
                  </a:lnTo>
                  <a:lnTo>
                    <a:pt x="17" y="6"/>
                  </a:lnTo>
                  <a:lnTo>
                    <a:pt x="17" y="4"/>
                  </a:lnTo>
                  <a:lnTo>
                    <a:pt x="19" y="4"/>
                  </a:lnTo>
                  <a:lnTo>
                    <a:pt x="20" y="4"/>
                  </a:lnTo>
                  <a:lnTo>
                    <a:pt x="22" y="6"/>
                  </a:lnTo>
                  <a:lnTo>
                    <a:pt x="26" y="9"/>
                  </a:lnTo>
                  <a:lnTo>
                    <a:pt x="26" y="6"/>
                  </a:lnTo>
                  <a:lnTo>
                    <a:pt x="26" y="4"/>
                  </a:lnTo>
                  <a:lnTo>
                    <a:pt x="26" y="4"/>
                  </a:lnTo>
                  <a:lnTo>
                    <a:pt x="24" y="3"/>
                  </a:lnTo>
                  <a:lnTo>
                    <a:pt x="24" y="1"/>
                  </a:lnTo>
                  <a:lnTo>
                    <a:pt x="26"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19" name="Freeform 10385"/>
            <p:cNvSpPr>
              <a:spLocks/>
            </p:cNvSpPr>
            <p:nvPr/>
          </p:nvSpPr>
          <p:spPr bwMode="auto">
            <a:xfrm>
              <a:off x="4704790" y="3420348"/>
              <a:ext cx="119063" cy="228600"/>
            </a:xfrm>
            <a:custGeom>
              <a:avLst/>
              <a:gdLst>
                <a:gd name="T0" fmla="*/ 83 w 100"/>
                <a:gd name="T1" fmla="*/ 2 h 192"/>
                <a:gd name="T2" fmla="*/ 87 w 100"/>
                <a:gd name="T3" fmla="*/ 4 h 192"/>
                <a:gd name="T4" fmla="*/ 92 w 100"/>
                <a:gd name="T5" fmla="*/ 14 h 192"/>
                <a:gd name="T6" fmla="*/ 96 w 100"/>
                <a:gd name="T7" fmla="*/ 33 h 192"/>
                <a:gd name="T8" fmla="*/ 100 w 100"/>
                <a:gd name="T9" fmla="*/ 45 h 192"/>
                <a:gd name="T10" fmla="*/ 96 w 100"/>
                <a:gd name="T11" fmla="*/ 54 h 192"/>
                <a:gd name="T12" fmla="*/ 92 w 100"/>
                <a:gd name="T13" fmla="*/ 49 h 192"/>
                <a:gd name="T14" fmla="*/ 89 w 100"/>
                <a:gd name="T15" fmla="*/ 46 h 192"/>
                <a:gd name="T16" fmla="*/ 89 w 100"/>
                <a:gd name="T17" fmla="*/ 54 h 192"/>
                <a:gd name="T18" fmla="*/ 91 w 100"/>
                <a:gd name="T19" fmla="*/ 57 h 192"/>
                <a:gd name="T20" fmla="*/ 89 w 100"/>
                <a:gd name="T21" fmla="*/ 64 h 192"/>
                <a:gd name="T22" fmla="*/ 87 w 100"/>
                <a:gd name="T23" fmla="*/ 68 h 192"/>
                <a:gd name="T24" fmla="*/ 85 w 100"/>
                <a:gd name="T25" fmla="*/ 79 h 192"/>
                <a:gd name="T26" fmla="*/ 82 w 100"/>
                <a:gd name="T27" fmla="*/ 94 h 192"/>
                <a:gd name="T28" fmla="*/ 75 w 100"/>
                <a:gd name="T29" fmla="*/ 113 h 192"/>
                <a:gd name="T30" fmla="*/ 68 w 100"/>
                <a:gd name="T31" fmla="*/ 138 h 192"/>
                <a:gd name="T32" fmla="*/ 63 w 100"/>
                <a:gd name="T33" fmla="*/ 153 h 192"/>
                <a:gd name="T34" fmla="*/ 59 w 100"/>
                <a:gd name="T35" fmla="*/ 166 h 192"/>
                <a:gd name="T36" fmla="*/ 56 w 100"/>
                <a:gd name="T37" fmla="*/ 174 h 192"/>
                <a:gd name="T38" fmla="*/ 51 w 100"/>
                <a:gd name="T39" fmla="*/ 183 h 192"/>
                <a:gd name="T40" fmla="*/ 40 w 100"/>
                <a:gd name="T41" fmla="*/ 187 h 192"/>
                <a:gd name="T42" fmla="*/ 32 w 100"/>
                <a:gd name="T43" fmla="*/ 192 h 192"/>
                <a:gd name="T44" fmla="*/ 19 w 100"/>
                <a:gd name="T45" fmla="*/ 187 h 192"/>
                <a:gd name="T46" fmla="*/ 14 w 100"/>
                <a:gd name="T47" fmla="*/ 185 h 192"/>
                <a:gd name="T48" fmla="*/ 10 w 100"/>
                <a:gd name="T49" fmla="*/ 181 h 192"/>
                <a:gd name="T50" fmla="*/ 6 w 100"/>
                <a:gd name="T51" fmla="*/ 172 h 192"/>
                <a:gd name="T52" fmla="*/ 6 w 100"/>
                <a:gd name="T53" fmla="*/ 164 h 192"/>
                <a:gd name="T54" fmla="*/ 6 w 100"/>
                <a:gd name="T55" fmla="*/ 158 h 192"/>
                <a:gd name="T56" fmla="*/ 2 w 100"/>
                <a:gd name="T57" fmla="*/ 150 h 192"/>
                <a:gd name="T58" fmla="*/ 0 w 100"/>
                <a:gd name="T59" fmla="*/ 139 h 192"/>
                <a:gd name="T60" fmla="*/ 2 w 100"/>
                <a:gd name="T61" fmla="*/ 136 h 192"/>
                <a:gd name="T62" fmla="*/ 6 w 100"/>
                <a:gd name="T63" fmla="*/ 129 h 192"/>
                <a:gd name="T64" fmla="*/ 8 w 100"/>
                <a:gd name="T65" fmla="*/ 123 h 192"/>
                <a:gd name="T66" fmla="*/ 15 w 100"/>
                <a:gd name="T67" fmla="*/ 113 h 192"/>
                <a:gd name="T68" fmla="*/ 17 w 100"/>
                <a:gd name="T69" fmla="*/ 104 h 192"/>
                <a:gd name="T70" fmla="*/ 14 w 100"/>
                <a:gd name="T71" fmla="*/ 98 h 192"/>
                <a:gd name="T72" fmla="*/ 12 w 100"/>
                <a:gd name="T73" fmla="*/ 89 h 192"/>
                <a:gd name="T74" fmla="*/ 10 w 100"/>
                <a:gd name="T75" fmla="*/ 79 h 192"/>
                <a:gd name="T76" fmla="*/ 15 w 100"/>
                <a:gd name="T77" fmla="*/ 62 h 192"/>
                <a:gd name="T78" fmla="*/ 17 w 100"/>
                <a:gd name="T79" fmla="*/ 57 h 192"/>
                <a:gd name="T80" fmla="*/ 25 w 100"/>
                <a:gd name="T81" fmla="*/ 56 h 192"/>
                <a:gd name="T82" fmla="*/ 28 w 100"/>
                <a:gd name="T83" fmla="*/ 54 h 192"/>
                <a:gd name="T84" fmla="*/ 33 w 100"/>
                <a:gd name="T85" fmla="*/ 54 h 192"/>
                <a:gd name="T86" fmla="*/ 33 w 100"/>
                <a:gd name="T87" fmla="*/ 52 h 192"/>
                <a:gd name="T88" fmla="*/ 40 w 100"/>
                <a:gd name="T89" fmla="*/ 51 h 192"/>
                <a:gd name="T90" fmla="*/ 44 w 100"/>
                <a:gd name="T91" fmla="*/ 52 h 192"/>
                <a:gd name="T92" fmla="*/ 44 w 100"/>
                <a:gd name="T93" fmla="*/ 49 h 192"/>
                <a:gd name="T94" fmla="*/ 51 w 100"/>
                <a:gd name="T95" fmla="*/ 43 h 192"/>
                <a:gd name="T96" fmla="*/ 53 w 100"/>
                <a:gd name="T97" fmla="*/ 46 h 192"/>
                <a:gd name="T98" fmla="*/ 54 w 100"/>
                <a:gd name="T99" fmla="*/ 43 h 192"/>
                <a:gd name="T100" fmla="*/ 56 w 100"/>
                <a:gd name="T101" fmla="*/ 40 h 192"/>
                <a:gd name="T102" fmla="*/ 57 w 100"/>
                <a:gd name="T103" fmla="*/ 36 h 192"/>
                <a:gd name="T104" fmla="*/ 57 w 100"/>
                <a:gd name="T105" fmla="*/ 40 h 192"/>
                <a:gd name="T106" fmla="*/ 59 w 100"/>
                <a:gd name="T107" fmla="*/ 38 h 192"/>
                <a:gd name="T108" fmla="*/ 64 w 100"/>
                <a:gd name="T109" fmla="*/ 34 h 192"/>
                <a:gd name="T110" fmla="*/ 64 w 100"/>
                <a:gd name="T111" fmla="*/ 27 h 192"/>
                <a:gd name="T112" fmla="*/ 64 w 100"/>
                <a:gd name="T113" fmla="*/ 24 h 192"/>
                <a:gd name="T114" fmla="*/ 66 w 100"/>
                <a:gd name="T115" fmla="*/ 21 h 192"/>
                <a:gd name="T116" fmla="*/ 70 w 100"/>
                <a:gd name="T117" fmla="*/ 22 h 192"/>
                <a:gd name="T118" fmla="*/ 75 w 100"/>
                <a:gd name="T119" fmla="*/ 19 h 192"/>
                <a:gd name="T120" fmla="*/ 79 w 100"/>
                <a:gd name="T121" fmla="*/ 9 h 192"/>
                <a:gd name="T122" fmla="*/ 79 w 100"/>
                <a:gd name="T123" fmla="*/ 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0" h="192">
                  <a:moveTo>
                    <a:pt x="82" y="0"/>
                  </a:moveTo>
                  <a:lnTo>
                    <a:pt x="83" y="0"/>
                  </a:lnTo>
                  <a:lnTo>
                    <a:pt x="83" y="0"/>
                  </a:lnTo>
                  <a:lnTo>
                    <a:pt x="83" y="2"/>
                  </a:lnTo>
                  <a:lnTo>
                    <a:pt x="83" y="2"/>
                  </a:lnTo>
                  <a:lnTo>
                    <a:pt x="85" y="4"/>
                  </a:lnTo>
                  <a:lnTo>
                    <a:pt x="87" y="4"/>
                  </a:lnTo>
                  <a:lnTo>
                    <a:pt x="87" y="4"/>
                  </a:lnTo>
                  <a:lnTo>
                    <a:pt x="89" y="7"/>
                  </a:lnTo>
                  <a:lnTo>
                    <a:pt x="91" y="10"/>
                  </a:lnTo>
                  <a:lnTo>
                    <a:pt x="92" y="12"/>
                  </a:lnTo>
                  <a:lnTo>
                    <a:pt x="92" y="14"/>
                  </a:lnTo>
                  <a:lnTo>
                    <a:pt x="92" y="15"/>
                  </a:lnTo>
                  <a:lnTo>
                    <a:pt x="94" y="21"/>
                  </a:lnTo>
                  <a:lnTo>
                    <a:pt x="96" y="26"/>
                  </a:lnTo>
                  <a:lnTo>
                    <a:pt x="96" y="33"/>
                  </a:lnTo>
                  <a:lnTo>
                    <a:pt x="96" y="36"/>
                  </a:lnTo>
                  <a:lnTo>
                    <a:pt x="98" y="40"/>
                  </a:lnTo>
                  <a:lnTo>
                    <a:pt x="100" y="42"/>
                  </a:lnTo>
                  <a:lnTo>
                    <a:pt x="100" y="45"/>
                  </a:lnTo>
                  <a:lnTo>
                    <a:pt x="100" y="49"/>
                  </a:lnTo>
                  <a:lnTo>
                    <a:pt x="98" y="52"/>
                  </a:lnTo>
                  <a:lnTo>
                    <a:pt x="98" y="52"/>
                  </a:lnTo>
                  <a:lnTo>
                    <a:pt x="96" y="54"/>
                  </a:lnTo>
                  <a:lnTo>
                    <a:pt x="96" y="54"/>
                  </a:lnTo>
                  <a:lnTo>
                    <a:pt x="94" y="52"/>
                  </a:lnTo>
                  <a:lnTo>
                    <a:pt x="94" y="52"/>
                  </a:lnTo>
                  <a:lnTo>
                    <a:pt x="92" y="49"/>
                  </a:lnTo>
                  <a:lnTo>
                    <a:pt x="92" y="46"/>
                  </a:lnTo>
                  <a:lnTo>
                    <a:pt x="91" y="46"/>
                  </a:lnTo>
                  <a:lnTo>
                    <a:pt x="89" y="46"/>
                  </a:lnTo>
                  <a:lnTo>
                    <a:pt x="89" y="46"/>
                  </a:lnTo>
                  <a:lnTo>
                    <a:pt x="89" y="49"/>
                  </a:lnTo>
                  <a:lnTo>
                    <a:pt x="89" y="51"/>
                  </a:lnTo>
                  <a:lnTo>
                    <a:pt x="89" y="52"/>
                  </a:lnTo>
                  <a:lnTo>
                    <a:pt x="89" y="54"/>
                  </a:lnTo>
                  <a:lnTo>
                    <a:pt x="89" y="56"/>
                  </a:lnTo>
                  <a:lnTo>
                    <a:pt x="89" y="56"/>
                  </a:lnTo>
                  <a:lnTo>
                    <a:pt x="91" y="56"/>
                  </a:lnTo>
                  <a:lnTo>
                    <a:pt x="91" y="57"/>
                  </a:lnTo>
                  <a:lnTo>
                    <a:pt x="91" y="61"/>
                  </a:lnTo>
                  <a:lnTo>
                    <a:pt x="91" y="62"/>
                  </a:lnTo>
                  <a:lnTo>
                    <a:pt x="89" y="64"/>
                  </a:lnTo>
                  <a:lnTo>
                    <a:pt x="89" y="64"/>
                  </a:lnTo>
                  <a:lnTo>
                    <a:pt x="91" y="66"/>
                  </a:lnTo>
                  <a:lnTo>
                    <a:pt x="89" y="66"/>
                  </a:lnTo>
                  <a:lnTo>
                    <a:pt x="89" y="66"/>
                  </a:lnTo>
                  <a:lnTo>
                    <a:pt x="87" y="68"/>
                  </a:lnTo>
                  <a:lnTo>
                    <a:pt x="87" y="68"/>
                  </a:lnTo>
                  <a:lnTo>
                    <a:pt x="85" y="72"/>
                  </a:lnTo>
                  <a:lnTo>
                    <a:pt x="85" y="73"/>
                  </a:lnTo>
                  <a:lnTo>
                    <a:pt x="85" y="79"/>
                  </a:lnTo>
                  <a:lnTo>
                    <a:pt x="85" y="80"/>
                  </a:lnTo>
                  <a:lnTo>
                    <a:pt x="83" y="87"/>
                  </a:lnTo>
                  <a:lnTo>
                    <a:pt x="83" y="91"/>
                  </a:lnTo>
                  <a:lnTo>
                    <a:pt x="82" y="94"/>
                  </a:lnTo>
                  <a:lnTo>
                    <a:pt x="81" y="98"/>
                  </a:lnTo>
                  <a:lnTo>
                    <a:pt x="79" y="104"/>
                  </a:lnTo>
                  <a:lnTo>
                    <a:pt x="77" y="110"/>
                  </a:lnTo>
                  <a:lnTo>
                    <a:pt x="75" y="113"/>
                  </a:lnTo>
                  <a:lnTo>
                    <a:pt x="73" y="117"/>
                  </a:lnTo>
                  <a:lnTo>
                    <a:pt x="72" y="123"/>
                  </a:lnTo>
                  <a:lnTo>
                    <a:pt x="70" y="130"/>
                  </a:lnTo>
                  <a:lnTo>
                    <a:pt x="68" y="138"/>
                  </a:lnTo>
                  <a:lnTo>
                    <a:pt x="64" y="145"/>
                  </a:lnTo>
                  <a:lnTo>
                    <a:pt x="64" y="146"/>
                  </a:lnTo>
                  <a:lnTo>
                    <a:pt x="64" y="150"/>
                  </a:lnTo>
                  <a:lnTo>
                    <a:pt x="63" y="153"/>
                  </a:lnTo>
                  <a:lnTo>
                    <a:pt x="63" y="157"/>
                  </a:lnTo>
                  <a:lnTo>
                    <a:pt x="61" y="162"/>
                  </a:lnTo>
                  <a:lnTo>
                    <a:pt x="59" y="164"/>
                  </a:lnTo>
                  <a:lnTo>
                    <a:pt x="59" y="166"/>
                  </a:lnTo>
                  <a:lnTo>
                    <a:pt x="57" y="170"/>
                  </a:lnTo>
                  <a:lnTo>
                    <a:pt x="57" y="170"/>
                  </a:lnTo>
                  <a:lnTo>
                    <a:pt x="56" y="172"/>
                  </a:lnTo>
                  <a:lnTo>
                    <a:pt x="56" y="174"/>
                  </a:lnTo>
                  <a:lnTo>
                    <a:pt x="56" y="176"/>
                  </a:lnTo>
                  <a:lnTo>
                    <a:pt x="54" y="179"/>
                  </a:lnTo>
                  <a:lnTo>
                    <a:pt x="53" y="183"/>
                  </a:lnTo>
                  <a:lnTo>
                    <a:pt x="51" y="183"/>
                  </a:lnTo>
                  <a:lnTo>
                    <a:pt x="49" y="185"/>
                  </a:lnTo>
                  <a:lnTo>
                    <a:pt x="47" y="185"/>
                  </a:lnTo>
                  <a:lnTo>
                    <a:pt x="44" y="185"/>
                  </a:lnTo>
                  <a:lnTo>
                    <a:pt x="40" y="187"/>
                  </a:lnTo>
                  <a:lnTo>
                    <a:pt x="36" y="188"/>
                  </a:lnTo>
                  <a:lnTo>
                    <a:pt x="33" y="190"/>
                  </a:lnTo>
                  <a:lnTo>
                    <a:pt x="33" y="190"/>
                  </a:lnTo>
                  <a:lnTo>
                    <a:pt x="32" y="192"/>
                  </a:lnTo>
                  <a:lnTo>
                    <a:pt x="28" y="192"/>
                  </a:lnTo>
                  <a:lnTo>
                    <a:pt x="26" y="190"/>
                  </a:lnTo>
                  <a:lnTo>
                    <a:pt x="21" y="188"/>
                  </a:lnTo>
                  <a:lnTo>
                    <a:pt x="19" y="187"/>
                  </a:lnTo>
                  <a:lnTo>
                    <a:pt x="17" y="187"/>
                  </a:lnTo>
                  <a:lnTo>
                    <a:pt x="15" y="187"/>
                  </a:lnTo>
                  <a:lnTo>
                    <a:pt x="15" y="187"/>
                  </a:lnTo>
                  <a:lnTo>
                    <a:pt x="14" y="185"/>
                  </a:lnTo>
                  <a:lnTo>
                    <a:pt x="12" y="183"/>
                  </a:lnTo>
                  <a:lnTo>
                    <a:pt x="10" y="183"/>
                  </a:lnTo>
                  <a:lnTo>
                    <a:pt x="10" y="181"/>
                  </a:lnTo>
                  <a:lnTo>
                    <a:pt x="10" y="181"/>
                  </a:lnTo>
                  <a:lnTo>
                    <a:pt x="10" y="179"/>
                  </a:lnTo>
                  <a:lnTo>
                    <a:pt x="8" y="177"/>
                  </a:lnTo>
                  <a:lnTo>
                    <a:pt x="8" y="176"/>
                  </a:lnTo>
                  <a:lnTo>
                    <a:pt x="6" y="172"/>
                  </a:lnTo>
                  <a:lnTo>
                    <a:pt x="6" y="172"/>
                  </a:lnTo>
                  <a:lnTo>
                    <a:pt x="6" y="168"/>
                  </a:lnTo>
                  <a:lnTo>
                    <a:pt x="6" y="168"/>
                  </a:lnTo>
                  <a:lnTo>
                    <a:pt x="6" y="164"/>
                  </a:lnTo>
                  <a:lnTo>
                    <a:pt x="6" y="162"/>
                  </a:lnTo>
                  <a:lnTo>
                    <a:pt x="7" y="162"/>
                  </a:lnTo>
                  <a:lnTo>
                    <a:pt x="7" y="160"/>
                  </a:lnTo>
                  <a:lnTo>
                    <a:pt x="6" y="158"/>
                  </a:lnTo>
                  <a:lnTo>
                    <a:pt x="6" y="157"/>
                  </a:lnTo>
                  <a:lnTo>
                    <a:pt x="6" y="155"/>
                  </a:lnTo>
                  <a:lnTo>
                    <a:pt x="2" y="151"/>
                  </a:lnTo>
                  <a:lnTo>
                    <a:pt x="2" y="150"/>
                  </a:lnTo>
                  <a:lnTo>
                    <a:pt x="2" y="150"/>
                  </a:lnTo>
                  <a:lnTo>
                    <a:pt x="0" y="145"/>
                  </a:lnTo>
                  <a:lnTo>
                    <a:pt x="0" y="143"/>
                  </a:lnTo>
                  <a:lnTo>
                    <a:pt x="0" y="139"/>
                  </a:lnTo>
                  <a:lnTo>
                    <a:pt x="0" y="138"/>
                  </a:lnTo>
                  <a:lnTo>
                    <a:pt x="2" y="138"/>
                  </a:lnTo>
                  <a:lnTo>
                    <a:pt x="2" y="136"/>
                  </a:lnTo>
                  <a:lnTo>
                    <a:pt x="2" y="136"/>
                  </a:lnTo>
                  <a:lnTo>
                    <a:pt x="2" y="134"/>
                  </a:lnTo>
                  <a:lnTo>
                    <a:pt x="4" y="134"/>
                  </a:lnTo>
                  <a:lnTo>
                    <a:pt x="4" y="130"/>
                  </a:lnTo>
                  <a:lnTo>
                    <a:pt x="6" y="129"/>
                  </a:lnTo>
                  <a:lnTo>
                    <a:pt x="7" y="129"/>
                  </a:lnTo>
                  <a:lnTo>
                    <a:pt x="7" y="127"/>
                  </a:lnTo>
                  <a:lnTo>
                    <a:pt x="8" y="126"/>
                  </a:lnTo>
                  <a:lnTo>
                    <a:pt x="8" y="123"/>
                  </a:lnTo>
                  <a:lnTo>
                    <a:pt x="10" y="120"/>
                  </a:lnTo>
                  <a:lnTo>
                    <a:pt x="12" y="119"/>
                  </a:lnTo>
                  <a:lnTo>
                    <a:pt x="14" y="117"/>
                  </a:lnTo>
                  <a:lnTo>
                    <a:pt x="15" y="113"/>
                  </a:lnTo>
                  <a:lnTo>
                    <a:pt x="15" y="111"/>
                  </a:lnTo>
                  <a:lnTo>
                    <a:pt x="15" y="110"/>
                  </a:lnTo>
                  <a:lnTo>
                    <a:pt x="15" y="106"/>
                  </a:lnTo>
                  <a:lnTo>
                    <a:pt x="17" y="104"/>
                  </a:lnTo>
                  <a:lnTo>
                    <a:pt x="17" y="103"/>
                  </a:lnTo>
                  <a:lnTo>
                    <a:pt x="15" y="100"/>
                  </a:lnTo>
                  <a:lnTo>
                    <a:pt x="14" y="98"/>
                  </a:lnTo>
                  <a:lnTo>
                    <a:pt x="14" y="98"/>
                  </a:lnTo>
                  <a:lnTo>
                    <a:pt x="14" y="94"/>
                  </a:lnTo>
                  <a:lnTo>
                    <a:pt x="14" y="92"/>
                  </a:lnTo>
                  <a:lnTo>
                    <a:pt x="12" y="91"/>
                  </a:lnTo>
                  <a:lnTo>
                    <a:pt x="12" y="89"/>
                  </a:lnTo>
                  <a:lnTo>
                    <a:pt x="10" y="87"/>
                  </a:lnTo>
                  <a:lnTo>
                    <a:pt x="10" y="81"/>
                  </a:lnTo>
                  <a:lnTo>
                    <a:pt x="10" y="80"/>
                  </a:lnTo>
                  <a:lnTo>
                    <a:pt x="10" y="79"/>
                  </a:lnTo>
                  <a:lnTo>
                    <a:pt x="10" y="76"/>
                  </a:lnTo>
                  <a:lnTo>
                    <a:pt x="10" y="73"/>
                  </a:lnTo>
                  <a:lnTo>
                    <a:pt x="15" y="64"/>
                  </a:lnTo>
                  <a:lnTo>
                    <a:pt x="15" y="62"/>
                  </a:lnTo>
                  <a:lnTo>
                    <a:pt x="15" y="59"/>
                  </a:lnTo>
                  <a:lnTo>
                    <a:pt x="15" y="57"/>
                  </a:lnTo>
                  <a:lnTo>
                    <a:pt x="15" y="57"/>
                  </a:lnTo>
                  <a:lnTo>
                    <a:pt x="17" y="57"/>
                  </a:lnTo>
                  <a:lnTo>
                    <a:pt x="17" y="57"/>
                  </a:lnTo>
                  <a:lnTo>
                    <a:pt x="23" y="57"/>
                  </a:lnTo>
                  <a:lnTo>
                    <a:pt x="25" y="56"/>
                  </a:lnTo>
                  <a:lnTo>
                    <a:pt x="25" y="56"/>
                  </a:lnTo>
                  <a:lnTo>
                    <a:pt x="26" y="54"/>
                  </a:lnTo>
                  <a:lnTo>
                    <a:pt x="28" y="54"/>
                  </a:lnTo>
                  <a:lnTo>
                    <a:pt x="28" y="54"/>
                  </a:lnTo>
                  <a:lnTo>
                    <a:pt x="28" y="54"/>
                  </a:lnTo>
                  <a:lnTo>
                    <a:pt x="30" y="54"/>
                  </a:lnTo>
                  <a:lnTo>
                    <a:pt x="32" y="54"/>
                  </a:lnTo>
                  <a:lnTo>
                    <a:pt x="32" y="54"/>
                  </a:lnTo>
                  <a:lnTo>
                    <a:pt x="33" y="54"/>
                  </a:lnTo>
                  <a:lnTo>
                    <a:pt x="33" y="54"/>
                  </a:lnTo>
                  <a:lnTo>
                    <a:pt x="33" y="52"/>
                  </a:lnTo>
                  <a:lnTo>
                    <a:pt x="33" y="52"/>
                  </a:lnTo>
                  <a:lnTo>
                    <a:pt x="33" y="52"/>
                  </a:lnTo>
                  <a:lnTo>
                    <a:pt x="36" y="52"/>
                  </a:lnTo>
                  <a:lnTo>
                    <a:pt x="38" y="51"/>
                  </a:lnTo>
                  <a:lnTo>
                    <a:pt x="40" y="51"/>
                  </a:lnTo>
                  <a:lnTo>
                    <a:pt x="40" y="51"/>
                  </a:lnTo>
                  <a:lnTo>
                    <a:pt x="42" y="52"/>
                  </a:lnTo>
                  <a:lnTo>
                    <a:pt x="44" y="54"/>
                  </a:lnTo>
                  <a:lnTo>
                    <a:pt x="44" y="54"/>
                  </a:lnTo>
                  <a:lnTo>
                    <a:pt x="44" y="52"/>
                  </a:lnTo>
                  <a:lnTo>
                    <a:pt x="44" y="52"/>
                  </a:lnTo>
                  <a:lnTo>
                    <a:pt x="42" y="51"/>
                  </a:lnTo>
                  <a:lnTo>
                    <a:pt x="42" y="51"/>
                  </a:lnTo>
                  <a:lnTo>
                    <a:pt x="44" y="49"/>
                  </a:lnTo>
                  <a:lnTo>
                    <a:pt x="45" y="46"/>
                  </a:lnTo>
                  <a:lnTo>
                    <a:pt x="47" y="45"/>
                  </a:lnTo>
                  <a:lnTo>
                    <a:pt x="51" y="43"/>
                  </a:lnTo>
                  <a:lnTo>
                    <a:pt x="51" y="43"/>
                  </a:lnTo>
                  <a:lnTo>
                    <a:pt x="53" y="43"/>
                  </a:lnTo>
                  <a:lnTo>
                    <a:pt x="53" y="46"/>
                  </a:lnTo>
                  <a:lnTo>
                    <a:pt x="53" y="46"/>
                  </a:lnTo>
                  <a:lnTo>
                    <a:pt x="53" y="46"/>
                  </a:lnTo>
                  <a:lnTo>
                    <a:pt x="54" y="46"/>
                  </a:lnTo>
                  <a:lnTo>
                    <a:pt x="54" y="45"/>
                  </a:lnTo>
                  <a:lnTo>
                    <a:pt x="54" y="45"/>
                  </a:lnTo>
                  <a:lnTo>
                    <a:pt x="54" y="43"/>
                  </a:lnTo>
                  <a:lnTo>
                    <a:pt x="53" y="43"/>
                  </a:lnTo>
                  <a:lnTo>
                    <a:pt x="53" y="42"/>
                  </a:lnTo>
                  <a:lnTo>
                    <a:pt x="54" y="40"/>
                  </a:lnTo>
                  <a:lnTo>
                    <a:pt x="56" y="40"/>
                  </a:lnTo>
                  <a:lnTo>
                    <a:pt x="56" y="38"/>
                  </a:lnTo>
                  <a:lnTo>
                    <a:pt x="57" y="36"/>
                  </a:lnTo>
                  <a:lnTo>
                    <a:pt x="57" y="36"/>
                  </a:lnTo>
                  <a:lnTo>
                    <a:pt x="57" y="36"/>
                  </a:lnTo>
                  <a:lnTo>
                    <a:pt x="59" y="36"/>
                  </a:lnTo>
                  <a:lnTo>
                    <a:pt x="59" y="38"/>
                  </a:lnTo>
                  <a:lnTo>
                    <a:pt x="57" y="38"/>
                  </a:lnTo>
                  <a:lnTo>
                    <a:pt x="57" y="40"/>
                  </a:lnTo>
                  <a:lnTo>
                    <a:pt x="57" y="40"/>
                  </a:lnTo>
                  <a:lnTo>
                    <a:pt x="59" y="40"/>
                  </a:lnTo>
                  <a:lnTo>
                    <a:pt x="59" y="40"/>
                  </a:lnTo>
                  <a:lnTo>
                    <a:pt x="59" y="38"/>
                  </a:lnTo>
                  <a:lnTo>
                    <a:pt x="61" y="36"/>
                  </a:lnTo>
                  <a:lnTo>
                    <a:pt x="61" y="36"/>
                  </a:lnTo>
                  <a:lnTo>
                    <a:pt x="63" y="34"/>
                  </a:lnTo>
                  <a:lnTo>
                    <a:pt x="64" y="34"/>
                  </a:lnTo>
                  <a:lnTo>
                    <a:pt x="64" y="36"/>
                  </a:lnTo>
                  <a:lnTo>
                    <a:pt x="63" y="33"/>
                  </a:lnTo>
                  <a:lnTo>
                    <a:pt x="63" y="32"/>
                  </a:lnTo>
                  <a:lnTo>
                    <a:pt x="64" y="27"/>
                  </a:lnTo>
                  <a:lnTo>
                    <a:pt x="64" y="26"/>
                  </a:lnTo>
                  <a:lnTo>
                    <a:pt x="66" y="26"/>
                  </a:lnTo>
                  <a:lnTo>
                    <a:pt x="66" y="26"/>
                  </a:lnTo>
                  <a:lnTo>
                    <a:pt x="64" y="24"/>
                  </a:lnTo>
                  <a:lnTo>
                    <a:pt x="64" y="24"/>
                  </a:lnTo>
                  <a:lnTo>
                    <a:pt x="64" y="22"/>
                  </a:lnTo>
                  <a:lnTo>
                    <a:pt x="64" y="21"/>
                  </a:lnTo>
                  <a:lnTo>
                    <a:pt x="66" y="21"/>
                  </a:lnTo>
                  <a:lnTo>
                    <a:pt x="66" y="21"/>
                  </a:lnTo>
                  <a:lnTo>
                    <a:pt x="66" y="21"/>
                  </a:lnTo>
                  <a:lnTo>
                    <a:pt x="68" y="22"/>
                  </a:lnTo>
                  <a:lnTo>
                    <a:pt x="70" y="22"/>
                  </a:lnTo>
                  <a:lnTo>
                    <a:pt x="70" y="21"/>
                  </a:lnTo>
                  <a:lnTo>
                    <a:pt x="72" y="19"/>
                  </a:lnTo>
                  <a:lnTo>
                    <a:pt x="73" y="19"/>
                  </a:lnTo>
                  <a:lnTo>
                    <a:pt x="75" y="19"/>
                  </a:lnTo>
                  <a:lnTo>
                    <a:pt x="77" y="15"/>
                  </a:lnTo>
                  <a:lnTo>
                    <a:pt x="79" y="12"/>
                  </a:lnTo>
                  <a:lnTo>
                    <a:pt x="79" y="10"/>
                  </a:lnTo>
                  <a:lnTo>
                    <a:pt x="79" y="9"/>
                  </a:lnTo>
                  <a:lnTo>
                    <a:pt x="77" y="7"/>
                  </a:lnTo>
                  <a:lnTo>
                    <a:pt x="77" y="4"/>
                  </a:lnTo>
                  <a:lnTo>
                    <a:pt x="77" y="4"/>
                  </a:lnTo>
                  <a:lnTo>
                    <a:pt x="79" y="4"/>
                  </a:lnTo>
                  <a:lnTo>
                    <a:pt x="79" y="4"/>
                  </a:lnTo>
                  <a:lnTo>
                    <a:pt x="81" y="4"/>
                  </a:lnTo>
                  <a:lnTo>
                    <a:pt x="82"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20" name="Freeform 10271"/>
            <p:cNvSpPr>
              <a:spLocks/>
            </p:cNvSpPr>
            <p:nvPr/>
          </p:nvSpPr>
          <p:spPr bwMode="auto">
            <a:xfrm>
              <a:off x="6903331" y="4112344"/>
              <a:ext cx="129778" cy="120253"/>
            </a:xfrm>
            <a:custGeom>
              <a:avLst/>
              <a:gdLst>
                <a:gd name="T0" fmla="*/ 87 w 109"/>
                <a:gd name="T1" fmla="*/ 4 h 101"/>
                <a:gd name="T2" fmla="*/ 92 w 109"/>
                <a:gd name="T3" fmla="*/ 11 h 101"/>
                <a:gd name="T4" fmla="*/ 100 w 109"/>
                <a:gd name="T5" fmla="*/ 7 h 101"/>
                <a:gd name="T6" fmla="*/ 102 w 109"/>
                <a:gd name="T7" fmla="*/ 7 h 101"/>
                <a:gd name="T8" fmla="*/ 102 w 109"/>
                <a:gd name="T9" fmla="*/ 12 h 101"/>
                <a:gd name="T10" fmla="*/ 104 w 109"/>
                <a:gd name="T11" fmla="*/ 7 h 101"/>
                <a:gd name="T12" fmla="*/ 107 w 109"/>
                <a:gd name="T13" fmla="*/ 9 h 101"/>
                <a:gd name="T14" fmla="*/ 106 w 109"/>
                <a:gd name="T15" fmla="*/ 12 h 101"/>
                <a:gd name="T16" fmla="*/ 106 w 109"/>
                <a:gd name="T17" fmla="*/ 12 h 101"/>
                <a:gd name="T18" fmla="*/ 106 w 109"/>
                <a:gd name="T19" fmla="*/ 19 h 101"/>
                <a:gd name="T20" fmla="*/ 104 w 109"/>
                <a:gd name="T21" fmla="*/ 24 h 101"/>
                <a:gd name="T22" fmla="*/ 97 w 109"/>
                <a:gd name="T23" fmla="*/ 34 h 101"/>
                <a:gd name="T24" fmla="*/ 87 w 109"/>
                <a:gd name="T25" fmla="*/ 44 h 101"/>
                <a:gd name="T26" fmla="*/ 87 w 109"/>
                <a:gd name="T27" fmla="*/ 47 h 101"/>
                <a:gd name="T28" fmla="*/ 87 w 109"/>
                <a:gd name="T29" fmla="*/ 48 h 101"/>
                <a:gd name="T30" fmla="*/ 92 w 109"/>
                <a:gd name="T31" fmla="*/ 54 h 101"/>
                <a:gd name="T32" fmla="*/ 87 w 109"/>
                <a:gd name="T33" fmla="*/ 54 h 101"/>
                <a:gd name="T34" fmla="*/ 83 w 109"/>
                <a:gd name="T35" fmla="*/ 53 h 101"/>
                <a:gd name="T36" fmla="*/ 79 w 109"/>
                <a:gd name="T37" fmla="*/ 54 h 101"/>
                <a:gd name="T38" fmla="*/ 77 w 109"/>
                <a:gd name="T39" fmla="*/ 55 h 101"/>
                <a:gd name="T40" fmla="*/ 69 w 109"/>
                <a:gd name="T41" fmla="*/ 59 h 101"/>
                <a:gd name="T42" fmla="*/ 68 w 109"/>
                <a:gd name="T43" fmla="*/ 63 h 101"/>
                <a:gd name="T44" fmla="*/ 62 w 109"/>
                <a:gd name="T45" fmla="*/ 73 h 101"/>
                <a:gd name="T46" fmla="*/ 60 w 109"/>
                <a:gd name="T47" fmla="*/ 82 h 101"/>
                <a:gd name="T48" fmla="*/ 58 w 109"/>
                <a:gd name="T49" fmla="*/ 89 h 101"/>
                <a:gd name="T50" fmla="*/ 51 w 109"/>
                <a:gd name="T51" fmla="*/ 94 h 101"/>
                <a:gd name="T52" fmla="*/ 36 w 109"/>
                <a:gd name="T53" fmla="*/ 101 h 101"/>
                <a:gd name="T54" fmla="*/ 27 w 109"/>
                <a:gd name="T55" fmla="*/ 101 h 101"/>
                <a:gd name="T56" fmla="*/ 24 w 109"/>
                <a:gd name="T57" fmla="*/ 97 h 101"/>
                <a:gd name="T58" fmla="*/ 17 w 109"/>
                <a:gd name="T59" fmla="*/ 94 h 101"/>
                <a:gd name="T60" fmla="*/ 8 w 109"/>
                <a:gd name="T61" fmla="*/ 96 h 101"/>
                <a:gd name="T62" fmla="*/ 3 w 109"/>
                <a:gd name="T63" fmla="*/ 93 h 101"/>
                <a:gd name="T64" fmla="*/ 0 w 109"/>
                <a:gd name="T65" fmla="*/ 91 h 101"/>
                <a:gd name="T66" fmla="*/ 6 w 109"/>
                <a:gd name="T67" fmla="*/ 85 h 101"/>
                <a:gd name="T68" fmla="*/ 3 w 109"/>
                <a:gd name="T69" fmla="*/ 83 h 101"/>
                <a:gd name="T70" fmla="*/ 6 w 109"/>
                <a:gd name="T71" fmla="*/ 78 h 101"/>
                <a:gd name="T72" fmla="*/ 10 w 109"/>
                <a:gd name="T73" fmla="*/ 78 h 101"/>
                <a:gd name="T74" fmla="*/ 8 w 109"/>
                <a:gd name="T75" fmla="*/ 74 h 101"/>
                <a:gd name="T76" fmla="*/ 13 w 109"/>
                <a:gd name="T77" fmla="*/ 72 h 101"/>
                <a:gd name="T78" fmla="*/ 13 w 109"/>
                <a:gd name="T79" fmla="*/ 70 h 101"/>
                <a:gd name="T80" fmla="*/ 20 w 109"/>
                <a:gd name="T81" fmla="*/ 68 h 101"/>
                <a:gd name="T82" fmla="*/ 27 w 109"/>
                <a:gd name="T83" fmla="*/ 57 h 101"/>
                <a:gd name="T84" fmla="*/ 36 w 109"/>
                <a:gd name="T85" fmla="*/ 55 h 101"/>
                <a:gd name="T86" fmla="*/ 45 w 109"/>
                <a:gd name="T87" fmla="*/ 50 h 101"/>
                <a:gd name="T88" fmla="*/ 47 w 109"/>
                <a:gd name="T89" fmla="*/ 47 h 101"/>
                <a:gd name="T90" fmla="*/ 51 w 109"/>
                <a:gd name="T91" fmla="*/ 44 h 101"/>
                <a:gd name="T92" fmla="*/ 53 w 109"/>
                <a:gd name="T93" fmla="*/ 42 h 101"/>
                <a:gd name="T94" fmla="*/ 57 w 109"/>
                <a:gd name="T95" fmla="*/ 40 h 101"/>
                <a:gd name="T96" fmla="*/ 62 w 109"/>
                <a:gd name="T97" fmla="*/ 36 h 101"/>
                <a:gd name="T98" fmla="*/ 62 w 109"/>
                <a:gd name="T99" fmla="*/ 36 h 101"/>
                <a:gd name="T100" fmla="*/ 66 w 109"/>
                <a:gd name="T101" fmla="*/ 32 h 101"/>
                <a:gd name="T102" fmla="*/ 69 w 109"/>
                <a:gd name="T103" fmla="*/ 19 h 101"/>
                <a:gd name="T104" fmla="*/ 77 w 109"/>
                <a:gd name="T105" fmla="*/ 11 h 101"/>
                <a:gd name="T106" fmla="*/ 88 w 109"/>
                <a:gd name="T10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101">
                  <a:moveTo>
                    <a:pt x="88" y="0"/>
                  </a:moveTo>
                  <a:lnTo>
                    <a:pt x="90" y="0"/>
                  </a:lnTo>
                  <a:lnTo>
                    <a:pt x="87" y="0"/>
                  </a:lnTo>
                  <a:lnTo>
                    <a:pt x="87" y="2"/>
                  </a:lnTo>
                  <a:lnTo>
                    <a:pt x="87" y="2"/>
                  </a:lnTo>
                  <a:lnTo>
                    <a:pt x="87" y="4"/>
                  </a:lnTo>
                  <a:lnTo>
                    <a:pt x="87" y="4"/>
                  </a:lnTo>
                  <a:lnTo>
                    <a:pt x="88" y="6"/>
                  </a:lnTo>
                  <a:lnTo>
                    <a:pt x="90" y="6"/>
                  </a:lnTo>
                  <a:lnTo>
                    <a:pt x="90" y="7"/>
                  </a:lnTo>
                  <a:lnTo>
                    <a:pt x="90" y="9"/>
                  </a:lnTo>
                  <a:lnTo>
                    <a:pt x="92" y="11"/>
                  </a:lnTo>
                  <a:lnTo>
                    <a:pt x="92" y="12"/>
                  </a:lnTo>
                  <a:lnTo>
                    <a:pt x="94" y="12"/>
                  </a:lnTo>
                  <a:lnTo>
                    <a:pt x="96" y="11"/>
                  </a:lnTo>
                  <a:lnTo>
                    <a:pt x="97" y="11"/>
                  </a:lnTo>
                  <a:lnTo>
                    <a:pt x="97" y="9"/>
                  </a:lnTo>
                  <a:lnTo>
                    <a:pt x="100" y="7"/>
                  </a:lnTo>
                  <a:lnTo>
                    <a:pt x="100" y="7"/>
                  </a:lnTo>
                  <a:lnTo>
                    <a:pt x="102" y="7"/>
                  </a:lnTo>
                  <a:lnTo>
                    <a:pt x="102" y="7"/>
                  </a:lnTo>
                  <a:lnTo>
                    <a:pt x="104" y="7"/>
                  </a:lnTo>
                  <a:lnTo>
                    <a:pt x="102" y="7"/>
                  </a:lnTo>
                  <a:lnTo>
                    <a:pt x="102" y="7"/>
                  </a:lnTo>
                  <a:lnTo>
                    <a:pt x="102" y="9"/>
                  </a:lnTo>
                  <a:lnTo>
                    <a:pt x="102" y="9"/>
                  </a:lnTo>
                  <a:lnTo>
                    <a:pt x="102" y="11"/>
                  </a:lnTo>
                  <a:lnTo>
                    <a:pt x="102" y="11"/>
                  </a:lnTo>
                  <a:lnTo>
                    <a:pt x="100" y="12"/>
                  </a:lnTo>
                  <a:lnTo>
                    <a:pt x="102" y="12"/>
                  </a:lnTo>
                  <a:lnTo>
                    <a:pt x="102" y="11"/>
                  </a:lnTo>
                  <a:lnTo>
                    <a:pt x="102" y="11"/>
                  </a:lnTo>
                  <a:lnTo>
                    <a:pt x="104" y="9"/>
                  </a:lnTo>
                  <a:lnTo>
                    <a:pt x="104" y="9"/>
                  </a:lnTo>
                  <a:lnTo>
                    <a:pt x="104" y="9"/>
                  </a:lnTo>
                  <a:lnTo>
                    <a:pt x="104" y="7"/>
                  </a:lnTo>
                  <a:lnTo>
                    <a:pt x="106" y="7"/>
                  </a:lnTo>
                  <a:lnTo>
                    <a:pt x="106" y="7"/>
                  </a:lnTo>
                  <a:lnTo>
                    <a:pt x="106" y="7"/>
                  </a:lnTo>
                  <a:lnTo>
                    <a:pt x="107" y="7"/>
                  </a:lnTo>
                  <a:lnTo>
                    <a:pt x="107" y="9"/>
                  </a:lnTo>
                  <a:lnTo>
                    <a:pt x="107" y="9"/>
                  </a:lnTo>
                  <a:lnTo>
                    <a:pt x="107" y="9"/>
                  </a:lnTo>
                  <a:lnTo>
                    <a:pt x="107" y="11"/>
                  </a:lnTo>
                  <a:lnTo>
                    <a:pt x="106" y="11"/>
                  </a:lnTo>
                  <a:lnTo>
                    <a:pt x="106" y="11"/>
                  </a:lnTo>
                  <a:lnTo>
                    <a:pt x="104" y="12"/>
                  </a:lnTo>
                  <a:lnTo>
                    <a:pt x="106" y="12"/>
                  </a:lnTo>
                  <a:lnTo>
                    <a:pt x="107" y="11"/>
                  </a:lnTo>
                  <a:lnTo>
                    <a:pt x="109" y="9"/>
                  </a:lnTo>
                  <a:lnTo>
                    <a:pt x="109" y="11"/>
                  </a:lnTo>
                  <a:lnTo>
                    <a:pt x="107" y="12"/>
                  </a:lnTo>
                  <a:lnTo>
                    <a:pt x="107" y="12"/>
                  </a:lnTo>
                  <a:lnTo>
                    <a:pt x="106" y="12"/>
                  </a:lnTo>
                  <a:lnTo>
                    <a:pt x="106" y="14"/>
                  </a:lnTo>
                  <a:lnTo>
                    <a:pt x="104" y="14"/>
                  </a:lnTo>
                  <a:lnTo>
                    <a:pt x="104" y="16"/>
                  </a:lnTo>
                  <a:lnTo>
                    <a:pt x="106" y="16"/>
                  </a:lnTo>
                  <a:lnTo>
                    <a:pt x="106" y="17"/>
                  </a:lnTo>
                  <a:lnTo>
                    <a:pt x="106" y="19"/>
                  </a:lnTo>
                  <a:lnTo>
                    <a:pt x="106" y="19"/>
                  </a:lnTo>
                  <a:lnTo>
                    <a:pt x="107" y="19"/>
                  </a:lnTo>
                  <a:lnTo>
                    <a:pt x="107" y="19"/>
                  </a:lnTo>
                  <a:lnTo>
                    <a:pt x="107" y="21"/>
                  </a:lnTo>
                  <a:lnTo>
                    <a:pt x="107" y="21"/>
                  </a:lnTo>
                  <a:lnTo>
                    <a:pt x="104" y="24"/>
                  </a:lnTo>
                  <a:lnTo>
                    <a:pt x="104" y="26"/>
                  </a:lnTo>
                  <a:lnTo>
                    <a:pt x="102" y="26"/>
                  </a:lnTo>
                  <a:lnTo>
                    <a:pt x="102" y="28"/>
                  </a:lnTo>
                  <a:lnTo>
                    <a:pt x="102" y="28"/>
                  </a:lnTo>
                  <a:lnTo>
                    <a:pt x="99" y="32"/>
                  </a:lnTo>
                  <a:lnTo>
                    <a:pt x="97" y="34"/>
                  </a:lnTo>
                  <a:lnTo>
                    <a:pt x="96" y="38"/>
                  </a:lnTo>
                  <a:lnTo>
                    <a:pt x="94" y="40"/>
                  </a:lnTo>
                  <a:lnTo>
                    <a:pt x="92" y="40"/>
                  </a:lnTo>
                  <a:lnTo>
                    <a:pt x="92" y="42"/>
                  </a:lnTo>
                  <a:lnTo>
                    <a:pt x="88" y="42"/>
                  </a:lnTo>
                  <a:lnTo>
                    <a:pt x="87" y="44"/>
                  </a:lnTo>
                  <a:lnTo>
                    <a:pt x="87" y="45"/>
                  </a:lnTo>
                  <a:lnTo>
                    <a:pt x="85" y="45"/>
                  </a:lnTo>
                  <a:lnTo>
                    <a:pt x="85" y="45"/>
                  </a:lnTo>
                  <a:lnTo>
                    <a:pt x="85" y="45"/>
                  </a:lnTo>
                  <a:lnTo>
                    <a:pt x="87" y="47"/>
                  </a:lnTo>
                  <a:lnTo>
                    <a:pt x="87" y="47"/>
                  </a:lnTo>
                  <a:lnTo>
                    <a:pt x="85" y="47"/>
                  </a:lnTo>
                  <a:lnTo>
                    <a:pt x="83" y="47"/>
                  </a:lnTo>
                  <a:lnTo>
                    <a:pt x="83" y="48"/>
                  </a:lnTo>
                  <a:lnTo>
                    <a:pt x="87" y="47"/>
                  </a:lnTo>
                  <a:lnTo>
                    <a:pt x="87" y="48"/>
                  </a:lnTo>
                  <a:lnTo>
                    <a:pt x="87" y="48"/>
                  </a:lnTo>
                  <a:lnTo>
                    <a:pt x="87" y="50"/>
                  </a:lnTo>
                  <a:lnTo>
                    <a:pt x="87" y="50"/>
                  </a:lnTo>
                  <a:lnTo>
                    <a:pt x="90" y="53"/>
                  </a:lnTo>
                  <a:lnTo>
                    <a:pt x="92" y="53"/>
                  </a:lnTo>
                  <a:lnTo>
                    <a:pt x="92" y="53"/>
                  </a:lnTo>
                  <a:lnTo>
                    <a:pt x="92" y="54"/>
                  </a:lnTo>
                  <a:lnTo>
                    <a:pt x="92" y="54"/>
                  </a:lnTo>
                  <a:lnTo>
                    <a:pt x="90" y="55"/>
                  </a:lnTo>
                  <a:lnTo>
                    <a:pt x="90" y="55"/>
                  </a:lnTo>
                  <a:lnTo>
                    <a:pt x="88" y="55"/>
                  </a:lnTo>
                  <a:lnTo>
                    <a:pt x="88" y="55"/>
                  </a:lnTo>
                  <a:lnTo>
                    <a:pt x="87" y="54"/>
                  </a:lnTo>
                  <a:lnTo>
                    <a:pt x="83" y="54"/>
                  </a:lnTo>
                  <a:lnTo>
                    <a:pt x="83" y="54"/>
                  </a:lnTo>
                  <a:lnTo>
                    <a:pt x="83" y="54"/>
                  </a:lnTo>
                  <a:lnTo>
                    <a:pt x="85" y="54"/>
                  </a:lnTo>
                  <a:lnTo>
                    <a:pt x="83" y="53"/>
                  </a:lnTo>
                  <a:lnTo>
                    <a:pt x="83" y="53"/>
                  </a:lnTo>
                  <a:lnTo>
                    <a:pt x="81" y="53"/>
                  </a:lnTo>
                  <a:lnTo>
                    <a:pt x="81" y="54"/>
                  </a:lnTo>
                  <a:lnTo>
                    <a:pt x="81" y="54"/>
                  </a:lnTo>
                  <a:lnTo>
                    <a:pt x="81" y="54"/>
                  </a:lnTo>
                  <a:lnTo>
                    <a:pt x="79" y="55"/>
                  </a:lnTo>
                  <a:lnTo>
                    <a:pt x="79" y="54"/>
                  </a:lnTo>
                  <a:lnTo>
                    <a:pt x="77" y="54"/>
                  </a:lnTo>
                  <a:lnTo>
                    <a:pt x="76" y="53"/>
                  </a:lnTo>
                  <a:lnTo>
                    <a:pt x="76" y="53"/>
                  </a:lnTo>
                  <a:lnTo>
                    <a:pt x="77" y="54"/>
                  </a:lnTo>
                  <a:lnTo>
                    <a:pt x="77" y="55"/>
                  </a:lnTo>
                  <a:lnTo>
                    <a:pt x="77" y="55"/>
                  </a:lnTo>
                  <a:lnTo>
                    <a:pt x="76" y="57"/>
                  </a:lnTo>
                  <a:lnTo>
                    <a:pt x="75" y="57"/>
                  </a:lnTo>
                  <a:lnTo>
                    <a:pt x="75" y="57"/>
                  </a:lnTo>
                  <a:lnTo>
                    <a:pt x="73" y="59"/>
                  </a:lnTo>
                  <a:lnTo>
                    <a:pt x="71" y="59"/>
                  </a:lnTo>
                  <a:lnTo>
                    <a:pt x="69" y="59"/>
                  </a:lnTo>
                  <a:lnTo>
                    <a:pt x="69" y="59"/>
                  </a:lnTo>
                  <a:lnTo>
                    <a:pt x="68" y="61"/>
                  </a:lnTo>
                  <a:lnTo>
                    <a:pt x="68" y="61"/>
                  </a:lnTo>
                  <a:lnTo>
                    <a:pt x="66" y="61"/>
                  </a:lnTo>
                  <a:lnTo>
                    <a:pt x="66" y="61"/>
                  </a:lnTo>
                  <a:lnTo>
                    <a:pt x="68" y="63"/>
                  </a:lnTo>
                  <a:lnTo>
                    <a:pt x="66" y="66"/>
                  </a:lnTo>
                  <a:lnTo>
                    <a:pt x="66" y="68"/>
                  </a:lnTo>
                  <a:lnTo>
                    <a:pt x="66" y="70"/>
                  </a:lnTo>
                  <a:lnTo>
                    <a:pt x="64" y="73"/>
                  </a:lnTo>
                  <a:lnTo>
                    <a:pt x="62" y="73"/>
                  </a:lnTo>
                  <a:lnTo>
                    <a:pt x="62" y="73"/>
                  </a:lnTo>
                  <a:lnTo>
                    <a:pt x="64" y="73"/>
                  </a:lnTo>
                  <a:lnTo>
                    <a:pt x="64" y="74"/>
                  </a:lnTo>
                  <a:lnTo>
                    <a:pt x="62" y="76"/>
                  </a:lnTo>
                  <a:lnTo>
                    <a:pt x="62" y="78"/>
                  </a:lnTo>
                  <a:lnTo>
                    <a:pt x="60" y="80"/>
                  </a:lnTo>
                  <a:lnTo>
                    <a:pt x="60" y="82"/>
                  </a:lnTo>
                  <a:lnTo>
                    <a:pt x="58" y="85"/>
                  </a:lnTo>
                  <a:lnTo>
                    <a:pt x="58" y="85"/>
                  </a:lnTo>
                  <a:lnTo>
                    <a:pt x="58" y="87"/>
                  </a:lnTo>
                  <a:lnTo>
                    <a:pt x="58" y="87"/>
                  </a:lnTo>
                  <a:lnTo>
                    <a:pt x="58" y="89"/>
                  </a:lnTo>
                  <a:lnTo>
                    <a:pt x="58" y="89"/>
                  </a:lnTo>
                  <a:lnTo>
                    <a:pt x="58" y="89"/>
                  </a:lnTo>
                  <a:lnTo>
                    <a:pt x="58" y="89"/>
                  </a:lnTo>
                  <a:lnTo>
                    <a:pt x="55" y="91"/>
                  </a:lnTo>
                  <a:lnTo>
                    <a:pt x="53" y="91"/>
                  </a:lnTo>
                  <a:lnTo>
                    <a:pt x="51" y="93"/>
                  </a:lnTo>
                  <a:lnTo>
                    <a:pt x="51" y="94"/>
                  </a:lnTo>
                  <a:lnTo>
                    <a:pt x="49" y="96"/>
                  </a:lnTo>
                  <a:lnTo>
                    <a:pt x="45" y="99"/>
                  </a:lnTo>
                  <a:lnTo>
                    <a:pt x="45" y="99"/>
                  </a:lnTo>
                  <a:lnTo>
                    <a:pt x="45" y="101"/>
                  </a:lnTo>
                  <a:lnTo>
                    <a:pt x="39" y="101"/>
                  </a:lnTo>
                  <a:lnTo>
                    <a:pt x="36" y="101"/>
                  </a:lnTo>
                  <a:lnTo>
                    <a:pt x="34" y="101"/>
                  </a:lnTo>
                  <a:lnTo>
                    <a:pt x="32" y="101"/>
                  </a:lnTo>
                  <a:lnTo>
                    <a:pt x="30" y="101"/>
                  </a:lnTo>
                  <a:lnTo>
                    <a:pt x="29" y="101"/>
                  </a:lnTo>
                  <a:lnTo>
                    <a:pt x="29" y="101"/>
                  </a:lnTo>
                  <a:lnTo>
                    <a:pt x="27" y="101"/>
                  </a:lnTo>
                  <a:lnTo>
                    <a:pt x="26" y="101"/>
                  </a:lnTo>
                  <a:lnTo>
                    <a:pt x="26" y="101"/>
                  </a:lnTo>
                  <a:lnTo>
                    <a:pt x="26" y="101"/>
                  </a:lnTo>
                  <a:lnTo>
                    <a:pt x="26" y="99"/>
                  </a:lnTo>
                  <a:lnTo>
                    <a:pt x="26" y="99"/>
                  </a:lnTo>
                  <a:lnTo>
                    <a:pt x="24" y="97"/>
                  </a:lnTo>
                  <a:lnTo>
                    <a:pt x="24" y="97"/>
                  </a:lnTo>
                  <a:lnTo>
                    <a:pt x="24" y="97"/>
                  </a:lnTo>
                  <a:lnTo>
                    <a:pt x="22" y="97"/>
                  </a:lnTo>
                  <a:lnTo>
                    <a:pt x="20" y="97"/>
                  </a:lnTo>
                  <a:lnTo>
                    <a:pt x="19" y="97"/>
                  </a:lnTo>
                  <a:lnTo>
                    <a:pt x="17" y="94"/>
                  </a:lnTo>
                  <a:lnTo>
                    <a:pt x="17" y="94"/>
                  </a:lnTo>
                  <a:lnTo>
                    <a:pt x="15" y="94"/>
                  </a:lnTo>
                  <a:lnTo>
                    <a:pt x="13" y="94"/>
                  </a:lnTo>
                  <a:lnTo>
                    <a:pt x="13" y="94"/>
                  </a:lnTo>
                  <a:lnTo>
                    <a:pt x="11" y="96"/>
                  </a:lnTo>
                  <a:lnTo>
                    <a:pt x="8" y="96"/>
                  </a:lnTo>
                  <a:lnTo>
                    <a:pt x="4" y="94"/>
                  </a:lnTo>
                  <a:lnTo>
                    <a:pt x="3" y="94"/>
                  </a:lnTo>
                  <a:lnTo>
                    <a:pt x="3" y="94"/>
                  </a:lnTo>
                  <a:lnTo>
                    <a:pt x="6" y="91"/>
                  </a:lnTo>
                  <a:lnTo>
                    <a:pt x="4" y="91"/>
                  </a:lnTo>
                  <a:lnTo>
                    <a:pt x="3" y="93"/>
                  </a:lnTo>
                  <a:lnTo>
                    <a:pt x="3" y="93"/>
                  </a:lnTo>
                  <a:lnTo>
                    <a:pt x="3" y="91"/>
                  </a:lnTo>
                  <a:lnTo>
                    <a:pt x="3" y="89"/>
                  </a:lnTo>
                  <a:lnTo>
                    <a:pt x="3" y="89"/>
                  </a:lnTo>
                  <a:lnTo>
                    <a:pt x="1" y="91"/>
                  </a:lnTo>
                  <a:lnTo>
                    <a:pt x="0" y="91"/>
                  </a:lnTo>
                  <a:lnTo>
                    <a:pt x="0" y="89"/>
                  </a:lnTo>
                  <a:lnTo>
                    <a:pt x="0" y="89"/>
                  </a:lnTo>
                  <a:lnTo>
                    <a:pt x="1" y="87"/>
                  </a:lnTo>
                  <a:lnTo>
                    <a:pt x="4" y="87"/>
                  </a:lnTo>
                  <a:lnTo>
                    <a:pt x="6" y="87"/>
                  </a:lnTo>
                  <a:lnTo>
                    <a:pt x="6" y="85"/>
                  </a:lnTo>
                  <a:lnTo>
                    <a:pt x="4" y="85"/>
                  </a:lnTo>
                  <a:lnTo>
                    <a:pt x="4" y="85"/>
                  </a:lnTo>
                  <a:lnTo>
                    <a:pt x="4" y="83"/>
                  </a:lnTo>
                  <a:lnTo>
                    <a:pt x="6" y="83"/>
                  </a:lnTo>
                  <a:lnTo>
                    <a:pt x="4" y="83"/>
                  </a:lnTo>
                  <a:lnTo>
                    <a:pt x="3" y="83"/>
                  </a:lnTo>
                  <a:lnTo>
                    <a:pt x="3" y="82"/>
                  </a:lnTo>
                  <a:lnTo>
                    <a:pt x="4" y="80"/>
                  </a:lnTo>
                  <a:lnTo>
                    <a:pt x="6" y="80"/>
                  </a:lnTo>
                  <a:lnTo>
                    <a:pt x="4" y="80"/>
                  </a:lnTo>
                  <a:lnTo>
                    <a:pt x="4" y="78"/>
                  </a:lnTo>
                  <a:lnTo>
                    <a:pt x="6" y="78"/>
                  </a:lnTo>
                  <a:lnTo>
                    <a:pt x="8" y="80"/>
                  </a:lnTo>
                  <a:lnTo>
                    <a:pt x="10" y="80"/>
                  </a:lnTo>
                  <a:lnTo>
                    <a:pt x="8" y="80"/>
                  </a:lnTo>
                  <a:lnTo>
                    <a:pt x="8" y="80"/>
                  </a:lnTo>
                  <a:lnTo>
                    <a:pt x="10" y="78"/>
                  </a:lnTo>
                  <a:lnTo>
                    <a:pt x="10" y="78"/>
                  </a:lnTo>
                  <a:lnTo>
                    <a:pt x="10" y="78"/>
                  </a:lnTo>
                  <a:lnTo>
                    <a:pt x="8" y="78"/>
                  </a:lnTo>
                  <a:lnTo>
                    <a:pt x="8" y="78"/>
                  </a:lnTo>
                  <a:lnTo>
                    <a:pt x="8" y="76"/>
                  </a:lnTo>
                  <a:lnTo>
                    <a:pt x="8" y="76"/>
                  </a:lnTo>
                  <a:lnTo>
                    <a:pt x="8" y="74"/>
                  </a:lnTo>
                  <a:lnTo>
                    <a:pt x="10" y="74"/>
                  </a:lnTo>
                  <a:lnTo>
                    <a:pt x="10" y="74"/>
                  </a:lnTo>
                  <a:lnTo>
                    <a:pt x="10" y="74"/>
                  </a:lnTo>
                  <a:lnTo>
                    <a:pt x="10" y="73"/>
                  </a:lnTo>
                  <a:lnTo>
                    <a:pt x="10" y="73"/>
                  </a:lnTo>
                  <a:lnTo>
                    <a:pt x="13" y="72"/>
                  </a:lnTo>
                  <a:lnTo>
                    <a:pt x="13" y="73"/>
                  </a:lnTo>
                  <a:lnTo>
                    <a:pt x="13" y="73"/>
                  </a:lnTo>
                  <a:lnTo>
                    <a:pt x="13" y="72"/>
                  </a:lnTo>
                  <a:lnTo>
                    <a:pt x="13" y="72"/>
                  </a:lnTo>
                  <a:lnTo>
                    <a:pt x="13" y="72"/>
                  </a:lnTo>
                  <a:lnTo>
                    <a:pt x="13" y="70"/>
                  </a:lnTo>
                  <a:lnTo>
                    <a:pt x="15" y="70"/>
                  </a:lnTo>
                  <a:lnTo>
                    <a:pt x="17" y="68"/>
                  </a:lnTo>
                  <a:lnTo>
                    <a:pt x="19" y="68"/>
                  </a:lnTo>
                  <a:lnTo>
                    <a:pt x="19" y="68"/>
                  </a:lnTo>
                  <a:lnTo>
                    <a:pt x="20" y="68"/>
                  </a:lnTo>
                  <a:lnTo>
                    <a:pt x="20" y="68"/>
                  </a:lnTo>
                  <a:lnTo>
                    <a:pt x="19" y="66"/>
                  </a:lnTo>
                  <a:lnTo>
                    <a:pt x="19" y="66"/>
                  </a:lnTo>
                  <a:lnTo>
                    <a:pt x="20" y="63"/>
                  </a:lnTo>
                  <a:lnTo>
                    <a:pt x="24" y="61"/>
                  </a:lnTo>
                  <a:lnTo>
                    <a:pt x="26" y="59"/>
                  </a:lnTo>
                  <a:lnTo>
                    <a:pt x="27" y="57"/>
                  </a:lnTo>
                  <a:lnTo>
                    <a:pt x="30" y="57"/>
                  </a:lnTo>
                  <a:lnTo>
                    <a:pt x="30" y="57"/>
                  </a:lnTo>
                  <a:lnTo>
                    <a:pt x="32" y="57"/>
                  </a:lnTo>
                  <a:lnTo>
                    <a:pt x="34" y="55"/>
                  </a:lnTo>
                  <a:lnTo>
                    <a:pt x="36" y="54"/>
                  </a:lnTo>
                  <a:lnTo>
                    <a:pt x="36" y="55"/>
                  </a:lnTo>
                  <a:lnTo>
                    <a:pt x="38" y="55"/>
                  </a:lnTo>
                  <a:lnTo>
                    <a:pt x="36" y="54"/>
                  </a:lnTo>
                  <a:lnTo>
                    <a:pt x="38" y="54"/>
                  </a:lnTo>
                  <a:lnTo>
                    <a:pt x="39" y="53"/>
                  </a:lnTo>
                  <a:lnTo>
                    <a:pt x="41" y="50"/>
                  </a:lnTo>
                  <a:lnTo>
                    <a:pt x="45" y="50"/>
                  </a:lnTo>
                  <a:lnTo>
                    <a:pt x="45" y="48"/>
                  </a:lnTo>
                  <a:lnTo>
                    <a:pt x="47" y="48"/>
                  </a:lnTo>
                  <a:lnTo>
                    <a:pt x="47" y="48"/>
                  </a:lnTo>
                  <a:lnTo>
                    <a:pt x="47" y="48"/>
                  </a:lnTo>
                  <a:lnTo>
                    <a:pt x="47" y="48"/>
                  </a:lnTo>
                  <a:lnTo>
                    <a:pt x="47" y="47"/>
                  </a:lnTo>
                  <a:lnTo>
                    <a:pt x="47" y="47"/>
                  </a:lnTo>
                  <a:lnTo>
                    <a:pt x="49" y="47"/>
                  </a:lnTo>
                  <a:lnTo>
                    <a:pt x="50" y="45"/>
                  </a:lnTo>
                  <a:lnTo>
                    <a:pt x="50" y="45"/>
                  </a:lnTo>
                  <a:lnTo>
                    <a:pt x="51" y="44"/>
                  </a:lnTo>
                  <a:lnTo>
                    <a:pt x="51" y="44"/>
                  </a:lnTo>
                  <a:lnTo>
                    <a:pt x="53" y="44"/>
                  </a:lnTo>
                  <a:lnTo>
                    <a:pt x="53" y="44"/>
                  </a:lnTo>
                  <a:lnTo>
                    <a:pt x="53" y="44"/>
                  </a:lnTo>
                  <a:lnTo>
                    <a:pt x="53" y="44"/>
                  </a:lnTo>
                  <a:lnTo>
                    <a:pt x="53" y="42"/>
                  </a:lnTo>
                  <a:lnTo>
                    <a:pt x="53" y="42"/>
                  </a:lnTo>
                  <a:lnTo>
                    <a:pt x="55" y="42"/>
                  </a:lnTo>
                  <a:lnTo>
                    <a:pt x="55" y="42"/>
                  </a:lnTo>
                  <a:lnTo>
                    <a:pt x="57" y="42"/>
                  </a:lnTo>
                  <a:lnTo>
                    <a:pt x="55" y="42"/>
                  </a:lnTo>
                  <a:lnTo>
                    <a:pt x="55" y="40"/>
                  </a:lnTo>
                  <a:lnTo>
                    <a:pt x="57" y="40"/>
                  </a:lnTo>
                  <a:lnTo>
                    <a:pt x="57" y="40"/>
                  </a:lnTo>
                  <a:lnTo>
                    <a:pt x="58" y="42"/>
                  </a:lnTo>
                  <a:lnTo>
                    <a:pt x="58" y="40"/>
                  </a:lnTo>
                  <a:lnTo>
                    <a:pt x="58" y="40"/>
                  </a:lnTo>
                  <a:lnTo>
                    <a:pt x="60" y="38"/>
                  </a:lnTo>
                  <a:lnTo>
                    <a:pt x="62" y="36"/>
                  </a:lnTo>
                  <a:lnTo>
                    <a:pt x="62" y="36"/>
                  </a:lnTo>
                  <a:lnTo>
                    <a:pt x="62" y="38"/>
                  </a:lnTo>
                  <a:lnTo>
                    <a:pt x="62" y="38"/>
                  </a:lnTo>
                  <a:lnTo>
                    <a:pt x="62" y="38"/>
                  </a:lnTo>
                  <a:lnTo>
                    <a:pt x="62" y="36"/>
                  </a:lnTo>
                  <a:lnTo>
                    <a:pt x="62" y="36"/>
                  </a:lnTo>
                  <a:lnTo>
                    <a:pt x="66" y="32"/>
                  </a:lnTo>
                  <a:lnTo>
                    <a:pt x="66" y="32"/>
                  </a:lnTo>
                  <a:lnTo>
                    <a:pt x="66" y="32"/>
                  </a:lnTo>
                  <a:lnTo>
                    <a:pt x="68" y="32"/>
                  </a:lnTo>
                  <a:lnTo>
                    <a:pt x="66" y="32"/>
                  </a:lnTo>
                  <a:lnTo>
                    <a:pt x="66" y="32"/>
                  </a:lnTo>
                  <a:lnTo>
                    <a:pt x="66" y="30"/>
                  </a:lnTo>
                  <a:lnTo>
                    <a:pt x="68" y="28"/>
                  </a:lnTo>
                  <a:lnTo>
                    <a:pt x="68" y="26"/>
                  </a:lnTo>
                  <a:lnTo>
                    <a:pt x="68" y="24"/>
                  </a:lnTo>
                  <a:lnTo>
                    <a:pt x="69" y="21"/>
                  </a:lnTo>
                  <a:lnTo>
                    <a:pt x="69" y="19"/>
                  </a:lnTo>
                  <a:lnTo>
                    <a:pt x="71" y="19"/>
                  </a:lnTo>
                  <a:lnTo>
                    <a:pt x="73" y="19"/>
                  </a:lnTo>
                  <a:lnTo>
                    <a:pt x="75" y="19"/>
                  </a:lnTo>
                  <a:lnTo>
                    <a:pt x="76" y="16"/>
                  </a:lnTo>
                  <a:lnTo>
                    <a:pt x="76" y="16"/>
                  </a:lnTo>
                  <a:lnTo>
                    <a:pt x="77" y="11"/>
                  </a:lnTo>
                  <a:lnTo>
                    <a:pt x="77" y="7"/>
                  </a:lnTo>
                  <a:lnTo>
                    <a:pt x="79" y="4"/>
                  </a:lnTo>
                  <a:lnTo>
                    <a:pt x="83" y="2"/>
                  </a:lnTo>
                  <a:lnTo>
                    <a:pt x="85" y="0"/>
                  </a:lnTo>
                  <a:lnTo>
                    <a:pt x="87" y="0"/>
                  </a:lnTo>
                  <a:lnTo>
                    <a:pt x="88"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21" name="Freeform 10282"/>
            <p:cNvSpPr>
              <a:spLocks/>
            </p:cNvSpPr>
            <p:nvPr/>
          </p:nvSpPr>
          <p:spPr bwMode="auto">
            <a:xfrm>
              <a:off x="7016184" y="3988605"/>
              <a:ext cx="94059" cy="134541"/>
            </a:xfrm>
            <a:custGeom>
              <a:avLst/>
              <a:gdLst>
                <a:gd name="T0" fmla="*/ 4 w 79"/>
                <a:gd name="T1" fmla="*/ 6 h 113"/>
                <a:gd name="T2" fmla="*/ 8 w 79"/>
                <a:gd name="T3" fmla="*/ 7 h 113"/>
                <a:gd name="T4" fmla="*/ 11 w 79"/>
                <a:gd name="T5" fmla="*/ 9 h 113"/>
                <a:gd name="T6" fmla="*/ 15 w 79"/>
                <a:gd name="T7" fmla="*/ 9 h 113"/>
                <a:gd name="T8" fmla="*/ 19 w 79"/>
                <a:gd name="T9" fmla="*/ 12 h 113"/>
                <a:gd name="T10" fmla="*/ 22 w 79"/>
                <a:gd name="T11" fmla="*/ 14 h 113"/>
                <a:gd name="T12" fmla="*/ 24 w 79"/>
                <a:gd name="T13" fmla="*/ 17 h 113"/>
                <a:gd name="T14" fmla="*/ 22 w 79"/>
                <a:gd name="T15" fmla="*/ 21 h 113"/>
                <a:gd name="T16" fmla="*/ 27 w 79"/>
                <a:gd name="T17" fmla="*/ 30 h 113"/>
                <a:gd name="T18" fmla="*/ 27 w 79"/>
                <a:gd name="T19" fmla="*/ 36 h 113"/>
                <a:gd name="T20" fmla="*/ 28 w 79"/>
                <a:gd name="T21" fmla="*/ 38 h 113"/>
                <a:gd name="T22" fmla="*/ 34 w 79"/>
                <a:gd name="T23" fmla="*/ 40 h 113"/>
                <a:gd name="T24" fmla="*/ 37 w 79"/>
                <a:gd name="T25" fmla="*/ 44 h 113"/>
                <a:gd name="T26" fmla="*/ 37 w 79"/>
                <a:gd name="T27" fmla="*/ 36 h 113"/>
                <a:gd name="T28" fmla="*/ 36 w 79"/>
                <a:gd name="T29" fmla="*/ 32 h 113"/>
                <a:gd name="T30" fmla="*/ 41 w 79"/>
                <a:gd name="T31" fmla="*/ 36 h 113"/>
                <a:gd name="T32" fmla="*/ 45 w 79"/>
                <a:gd name="T33" fmla="*/ 47 h 113"/>
                <a:gd name="T34" fmla="*/ 45 w 79"/>
                <a:gd name="T35" fmla="*/ 49 h 113"/>
                <a:gd name="T36" fmla="*/ 53 w 79"/>
                <a:gd name="T37" fmla="*/ 53 h 113"/>
                <a:gd name="T38" fmla="*/ 64 w 79"/>
                <a:gd name="T39" fmla="*/ 55 h 113"/>
                <a:gd name="T40" fmla="*/ 71 w 79"/>
                <a:gd name="T41" fmla="*/ 49 h 113"/>
                <a:gd name="T42" fmla="*/ 77 w 79"/>
                <a:gd name="T43" fmla="*/ 51 h 113"/>
                <a:gd name="T44" fmla="*/ 76 w 79"/>
                <a:gd name="T45" fmla="*/ 60 h 113"/>
                <a:gd name="T46" fmla="*/ 71 w 79"/>
                <a:gd name="T47" fmla="*/ 66 h 113"/>
                <a:gd name="T48" fmla="*/ 71 w 79"/>
                <a:gd name="T49" fmla="*/ 74 h 113"/>
                <a:gd name="T50" fmla="*/ 67 w 79"/>
                <a:gd name="T51" fmla="*/ 74 h 113"/>
                <a:gd name="T52" fmla="*/ 58 w 79"/>
                <a:gd name="T53" fmla="*/ 75 h 113"/>
                <a:gd name="T54" fmla="*/ 57 w 79"/>
                <a:gd name="T55" fmla="*/ 81 h 113"/>
                <a:gd name="T56" fmla="*/ 53 w 79"/>
                <a:gd name="T57" fmla="*/ 93 h 113"/>
                <a:gd name="T58" fmla="*/ 48 w 79"/>
                <a:gd name="T59" fmla="*/ 102 h 113"/>
                <a:gd name="T60" fmla="*/ 39 w 79"/>
                <a:gd name="T61" fmla="*/ 110 h 113"/>
                <a:gd name="T62" fmla="*/ 32 w 79"/>
                <a:gd name="T63" fmla="*/ 112 h 113"/>
                <a:gd name="T64" fmla="*/ 28 w 79"/>
                <a:gd name="T65" fmla="*/ 110 h 113"/>
                <a:gd name="T66" fmla="*/ 27 w 79"/>
                <a:gd name="T67" fmla="*/ 108 h 113"/>
                <a:gd name="T68" fmla="*/ 25 w 79"/>
                <a:gd name="T69" fmla="*/ 108 h 113"/>
                <a:gd name="T70" fmla="*/ 30 w 79"/>
                <a:gd name="T71" fmla="*/ 102 h 113"/>
                <a:gd name="T72" fmla="*/ 32 w 79"/>
                <a:gd name="T73" fmla="*/ 89 h 113"/>
                <a:gd name="T74" fmla="*/ 22 w 79"/>
                <a:gd name="T75" fmla="*/ 84 h 113"/>
                <a:gd name="T76" fmla="*/ 13 w 79"/>
                <a:gd name="T77" fmla="*/ 77 h 113"/>
                <a:gd name="T78" fmla="*/ 15 w 79"/>
                <a:gd name="T79" fmla="*/ 74 h 113"/>
                <a:gd name="T80" fmla="*/ 24 w 79"/>
                <a:gd name="T81" fmla="*/ 70 h 113"/>
                <a:gd name="T82" fmla="*/ 27 w 79"/>
                <a:gd name="T83" fmla="*/ 60 h 113"/>
                <a:gd name="T84" fmla="*/ 28 w 79"/>
                <a:gd name="T85" fmla="*/ 53 h 113"/>
                <a:gd name="T86" fmla="*/ 27 w 79"/>
                <a:gd name="T87" fmla="*/ 45 h 113"/>
                <a:gd name="T88" fmla="*/ 25 w 79"/>
                <a:gd name="T89" fmla="*/ 40 h 113"/>
                <a:gd name="T90" fmla="*/ 28 w 79"/>
                <a:gd name="T91" fmla="*/ 42 h 113"/>
                <a:gd name="T92" fmla="*/ 25 w 79"/>
                <a:gd name="T93" fmla="*/ 40 h 113"/>
                <a:gd name="T94" fmla="*/ 22 w 79"/>
                <a:gd name="T95" fmla="*/ 36 h 113"/>
                <a:gd name="T96" fmla="*/ 22 w 79"/>
                <a:gd name="T97" fmla="*/ 32 h 113"/>
                <a:gd name="T98" fmla="*/ 22 w 79"/>
                <a:gd name="T99" fmla="*/ 28 h 113"/>
                <a:gd name="T100" fmla="*/ 19 w 79"/>
                <a:gd name="T101" fmla="*/ 28 h 113"/>
                <a:gd name="T102" fmla="*/ 15 w 79"/>
                <a:gd name="T103" fmla="*/ 23 h 113"/>
                <a:gd name="T104" fmla="*/ 19 w 79"/>
                <a:gd name="T105" fmla="*/ 30 h 113"/>
                <a:gd name="T106" fmla="*/ 8 w 79"/>
                <a:gd name="T107" fmla="*/ 17 h 113"/>
                <a:gd name="T108" fmla="*/ 11 w 79"/>
                <a:gd name="T109" fmla="*/ 14 h 113"/>
                <a:gd name="T110" fmla="*/ 8 w 79"/>
                <a:gd name="T111" fmla="*/ 16 h 113"/>
                <a:gd name="T112" fmla="*/ 6 w 79"/>
                <a:gd name="T113" fmla="*/ 14 h 113"/>
                <a:gd name="T114" fmla="*/ 4 w 79"/>
                <a:gd name="T115" fmla="*/ 7 h 113"/>
                <a:gd name="T116" fmla="*/ 2 w 79"/>
                <a:gd name="T11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9" h="113">
                  <a:moveTo>
                    <a:pt x="2" y="0"/>
                  </a:moveTo>
                  <a:lnTo>
                    <a:pt x="2" y="2"/>
                  </a:lnTo>
                  <a:lnTo>
                    <a:pt x="2" y="2"/>
                  </a:lnTo>
                  <a:lnTo>
                    <a:pt x="2" y="4"/>
                  </a:lnTo>
                  <a:lnTo>
                    <a:pt x="4" y="6"/>
                  </a:lnTo>
                  <a:lnTo>
                    <a:pt x="4" y="6"/>
                  </a:lnTo>
                  <a:lnTo>
                    <a:pt x="6" y="7"/>
                  </a:lnTo>
                  <a:lnTo>
                    <a:pt x="6" y="7"/>
                  </a:lnTo>
                  <a:lnTo>
                    <a:pt x="6" y="9"/>
                  </a:lnTo>
                  <a:lnTo>
                    <a:pt x="8" y="7"/>
                  </a:lnTo>
                  <a:lnTo>
                    <a:pt x="8" y="7"/>
                  </a:lnTo>
                  <a:lnTo>
                    <a:pt x="9" y="6"/>
                  </a:lnTo>
                  <a:lnTo>
                    <a:pt x="8" y="7"/>
                  </a:lnTo>
                  <a:lnTo>
                    <a:pt x="9" y="7"/>
                  </a:lnTo>
                  <a:lnTo>
                    <a:pt x="11" y="9"/>
                  </a:lnTo>
                  <a:lnTo>
                    <a:pt x="13" y="9"/>
                  </a:lnTo>
                  <a:lnTo>
                    <a:pt x="13" y="9"/>
                  </a:lnTo>
                  <a:lnTo>
                    <a:pt x="13" y="9"/>
                  </a:lnTo>
                  <a:lnTo>
                    <a:pt x="15" y="9"/>
                  </a:lnTo>
                  <a:lnTo>
                    <a:pt x="15" y="9"/>
                  </a:lnTo>
                  <a:lnTo>
                    <a:pt x="19" y="11"/>
                  </a:lnTo>
                  <a:lnTo>
                    <a:pt x="19" y="11"/>
                  </a:lnTo>
                  <a:lnTo>
                    <a:pt x="19" y="12"/>
                  </a:lnTo>
                  <a:lnTo>
                    <a:pt x="19" y="12"/>
                  </a:lnTo>
                  <a:lnTo>
                    <a:pt x="19" y="12"/>
                  </a:lnTo>
                  <a:lnTo>
                    <a:pt x="19" y="14"/>
                  </a:lnTo>
                  <a:lnTo>
                    <a:pt x="19" y="12"/>
                  </a:lnTo>
                  <a:lnTo>
                    <a:pt x="19" y="12"/>
                  </a:lnTo>
                  <a:lnTo>
                    <a:pt x="22" y="14"/>
                  </a:lnTo>
                  <a:lnTo>
                    <a:pt x="22" y="14"/>
                  </a:lnTo>
                  <a:lnTo>
                    <a:pt x="22" y="14"/>
                  </a:lnTo>
                  <a:lnTo>
                    <a:pt x="22" y="14"/>
                  </a:lnTo>
                  <a:lnTo>
                    <a:pt x="24" y="16"/>
                  </a:lnTo>
                  <a:lnTo>
                    <a:pt x="24" y="17"/>
                  </a:lnTo>
                  <a:lnTo>
                    <a:pt x="24" y="17"/>
                  </a:lnTo>
                  <a:lnTo>
                    <a:pt x="24" y="19"/>
                  </a:lnTo>
                  <a:lnTo>
                    <a:pt x="24" y="21"/>
                  </a:lnTo>
                  <a:lnTo>
                    <a:pt x="24" y="21"/>
                  </a:lnTo>
                  <a:lnTo>
                    <a:pt x="22" y="21"/>
                  </a:lnTo>
                  <a:lnTo>
                    <a:pt x="22" y="21"/>
                  </a:lnTo>
                  <a:lnTo>
                    <a:pt x="24" y="23"/>
                  </a:lnTo>
                  <a:lnTo>
                    <a:pt x="24" y="25"/>
                  </a:lnTo>
                  <a:lnTo>
                    <a:pt x="25" y="25"/>
                  </a:lnTo>
                  <a:lnTo>
                    <a:pt x="27" y="28"/>
                  </a:lnTo>
                  <a:lnTo>
                    <a:pt x="27" y="30"/>
                  </a:lnTo>
                  <a:lnTo>
                    <a:pt x="27" y="32"/>
                  </a:lnTo>
                  <a:lnTo>
                    <a:pt x="27" y="32"/>
                  </a:lnTo>
                  <a:lnTo>
                    <a:pt x="27" y="34"/>
                  </a:lnTo>
                  <a:lnTo>
                    <a:pt x="27" y="36"/>
                  </a:lnTo>
                  <a:lnTo>
                    <a:pt x="27" y="36"/>
                  </a:lnTo>
                  <a:lnTo>
                    <a:pt x="27" y="36"/>
                  </a:lnTo>
                  <a:lnTo>
                    <a:pt x="27" y="36"/>
                  </a:lnTo>
                  <a:lnTo>
                    <a:pt x="27" y="36"/>
                  </a:lnTo>
                  <a:lnTo>
                    <a:pt x="28" y="38"/>
                  </a:lnTo>
                  <a:lnTo>
                    <a:pt x="28" y="38"/>
                  </a:lnTo>
                  <a:lnTo>
                    <a:pt x="28" y="36"/>
                  </a:lnTo>
                  <a:lnTo>
                    <a:pt x="28" y="36"/>
                  </a:lnTo>
                  <a:lnTo>
                    <a:pt x="30" y="38"/>
                  </a:lnTo>
                  <a:lnTo>
                    <a:pt x="34" y="38"/>
                  </a:lnTo>
                  <a:lnTo>
                    <a:pt x="34" y="40"/>
                  </a:lnTo>
                  <a:lnTo>
                    <a:pt x="34" y="40"/>
                  </a:lnTo>
                  <a:lnTo>
                    <a:pt x="36" y="42"/>
                  </a:lnTo>
                  <a:lnTo>
                    <a:pt x="36" y="44"/>
                  </a:lnTo>
                  <a:lnTo>
                    <a:pt x="36" y="44"/>
                  </a:lnTo>
                  <a:lnTo>
                    <a:pt x="37" y="44"/>
                  </a:lnTo>
                  <a:lnTo>
                    <a:pt x="37" y="42"/>
                  </a:lnTo>
                  <a:lnTo>
                    <a:pt x="37" y="40"/>
                  </a:lnTo>
                  <a:lnTo>
                    <a:pt x="37" y="36"/>
                  </a:lnTo>
                  <a:lnTo>
                    <a:pt x="37" y="36"/>
                  </a:lnTo>
                  <a:lnTo>
                    <a:pt x="37" y="36"/>
                  </a:lnTo>
                  <a:lnTo>
                    <a:pt x="37" y="36"/>
                  </a:lnTo>
                  <a:lnTo>
                    <a:pt x="36" y="34"/>
                  </a:lnTo>
                  <a:lnTo>
                    <a:pt x="36" y="34"/>
                  </a:lnTo>
                  <a:lnTo>
                    <a:pt x="36" y="34"/>
                  </a:lnTo>
                  <a:lnTo>
                    <a:pt x="36" y="32"/>
                  </a:lnTo>
                  <a:lnTo>
                    <a:pt x="36" y="32"/>
                  </a:lnTo>
                  <a:lnTo>
                    <a:pt x="37" y="32"/>
                  </a:lnTo>
                  <a:lnTo>
                    <a:pt x="37" y="34"/>
                  </a:lnTo>
                  <a:lnTo>
                    <a:pt x="39" y="36"/>
                  </a:lnTo>
                  <a:lnTo>
                    <a:pt x="41" y="36"/>
                  </a:lnTo>
                  <a:lnTo>
                    <a:pt x="41" y="36"/>
                  </a:lnTo>
                  <a:lnTo>
                    <a:pt x="41" y="38"/>
                  </a:lnTo>
                  <a:lnTo>
                    <a:pt x="43" y="38"/>
                  </a:lnTo>
                  <a:lnTo>
                    <a:pt x="43" y="44"/>
                  </a:lnTo>
                  <a:lnTo>
                    <a:pt x="45" y="47"/>
                  </a:lnTo>
                  <a:lnTo>
                    <a:pt x="47" y="49"/>
                  </a:lnTo>
                  <a:lnTo>
                    <a:pt x="47" y="49"/>
                  </a:lnTo>
                  <a:lnTo>
                    <a:pt x="45" y="49"/>
                  </a:lnTo>
                  <a:lnTo>
                    <a:pt x="45" y="49"/>
                  </a:lnTo>
                  <a:lnTo>
                    <a:pt x="45" y="49"/>
                  </a:lnTo>
                  <a:lnTo>
                    <a:pt x="47" y="51"/>
                  </a:lnTo>
                  <a:lnTo>
                    <a:pt x="47" y="51"/>
                  </a:lnTo>
                  <a:lnTo>
                    <a:pt x="48" y="51"/>
                  </a:lnTo>
                  <a:lnTo>
                    <a:pt x="48" y="51"/>
                  </a:lnTo>
                  <a:lnTo>
                    <a:pt x="53" y="53"/>
                  </a:lnTo>
                  <a:lnTo>
                    <a:pt x="55" y="55"/>
                  </a:lnTo>
                  <a:lnTo>
                    <a:pt x="60" y="56"/>
                  </a:lnTo>
                  <a:lnTo>
                    <a:pt x="61" y="56"/>
                  </a:lnTo>
                  <a:lnTo>
                    <a:pt x="61" y="56"/>
                  </a:lnTo>
                  <a:lnTo>
                    <a:pt x="64" y="55"/>
                  </a:lnTo>
                  <a:lnTo>
                    <a:pt x="66" y="55"/>
                  </a:lnTo>
                  <a:lnTo>
                    <a:pt x="67" y="53"/>
                  </a:lnTo>
                  <a:lnTo>
                    <a:pt x="67" y="51"/>
                  </a:lnTo>
                  <a:lnTo>
                    <a:pt x="69" y="51"/>
                  </a:lnTo>
                  <a:lnTo>
                    <a:pt x="71" y="49"/>
                  </a:lnTo>
                  <a:lnTo>
                    <a:pt x="71" y="49"/>
                  </a:lnTo>
                  <a:lnTo>
                    <a:pt x="72" y="49"/>
                  </a:lnTo>
                  <a:lnTo>
                    <a:pt x="76" y="49"/>
                  </a:lnTo>
                  <a:lnTo>
                    <a:pt x="76" y="49"/>
                  </a:lnTo>
                  <a:lnTo>
                    <a:pt x="77" y="51"/>
                  </a:lnTo>
                  <a:lnTo>
                    <a:pt x="79" y="51"/>
                  </a:lnTo>
                  <a:lnTo>
                    <a:pt x="79" y="53"/>
                  </a:lnTo>
                  <a:lnTo>
                    <a:pt x="77" y="53"/>
                  </a:lnTo>
                  <a:lnTo>
                    <a:pt x="77" y="55"/>
                  </a:lnTo>
                  <a:lnTo>
                    <a:pt x="76" y="60"/>
                  </a:lnTo>
                  <a:lnTo>
                    <a:pt x="76" y="63"/>
                  </a:lnTo>
                  <a:lnTo>
                    <a:pt x="76" y="64"/>
                  </a:lnTo>
                  <a:lnTo>
                    <a:pt x="74" y="66"/>
                  </a:lnTo>
                  <a:lnTo>
                    <a:pt x="72" y="66"/>
                  </a:lnTo>
                  <a:lnTo>
                    <a:pt x="71" y="66"/>
                  </a:lnTo>
                  <a:lnTo>
                    <a:pt x="71" y="70"/>
                  </a:lnTo>
                  <a:lnTo>
                    <a:pt x="71" y="72"/>
                  </a:lnTo>
                  <a:lnTo>
                    <a:pt x="71" y="72"/>
                  </a:lnTo>
                  <a:lnTo>
                    <a:pt x="71" y="74"/>
                  </a:lnTo>
                  <a:lnTo>
                    <a:pt x="71" y="74"/>
                  </a:lnTo>
                  <a:lnTo>
                    <a:pt x="71" y="75"/>
                  </a:lnTo>
                  <a:lnTo>
                    <a:pt x="71" y="75"/>
                  </a:lnTo>
                  <a:lnTo>
                    <a:pt x="69" y="74"/>
                  </a:lnTo>
                  <a:lnTo>
                    <a:pt x="69" y="74"/>
                  </a:lnTo>
                  <a:lnTo>
                    <a:pt x="67" y="74"/>
                  </a:lnTo>
                  <a:lnTo>
                    <a:pt x="66" y="74"/>
                  </a:lnTo>
                  <a:lnTo>
                    <a:pt x="64" y="74"/>
                  </a:lnTo>
                  <a:lnTo>
                    <a:pt x="61" y="74"/>
                  </a:lnTo>
                  <a:lnTo>
                    <a:pt x="60" y="75"/>
                  </a:lnTo>
                  <a:lnTo>
                    <a:pt x="58" y="75"/>
                  </a:lnTo>
                  <a:lnTo>
                    <a:pt x="58" y="75"/>
                  </a:lnTo>
                  <a:lnTo>
                    <a:pt x="57" y="77"/>
                  </a:lnTo>
                  <a:lnTo>
                    <a:pt x="57" y="79"/>
                  </a:lnTo>
                  <a:lnTo>
                    <a:pt x="57" y="81"/>
                  </a:lnTo>
                  <a:lnTo>
                    <a:pt x="57" y="81"/>
                  </a:lnTo>
                  <a:lnTo>
                    <a:pt x="60" y="83"/>
                  </a:lnTo>
                  <a:lnTo>
                    <a:pt x="57" y="85"/>
                  </a:lnTo>
                  <a:lnTo>
                    <a:pt x="55" y="91"/>
                  </a:lnTo>
                  <a:lnTo>
                    <a:pt x="55" y="91"/>
                  </a:lnTo>
                  <a:lnTo>
                    <a:pt x="53" y="93"/>
                  </a:lnTo>
                  <a:lnTo>
                    <a:pt x="53" y="94"/>
                  </a:lnTo>
                  <a:lnTo>
                    <a:pt x="51" y="96"/>
                  </a:lnTo>
                  <a:lnTo>
                    <a:pt x="49" y="98"/>
                  </a:lnTo>
                  <a:lnTo>
                    <a:pt x="48" y="100"/>
                  </a:lnTo>
                  <a:lnTo>
                    <a:pt x="48" y="102"/>
                  </a:lnTo>
                  <a:lnTo>
                    <a:pt x="47" y="105"/>
                  </a:lnTo>
                  <a:lnTo>
                    <a:pt x="45" y="107"/>
                  </a:lnTo>
                  <a:lnTo>
                    <a:pt x="45" y="107"/>
                  </a:lnTo>
                  <a:lnTo>
                    <a:pt x="41" y="108"/>
                  </a:lnTo>
                  <a:lnTo>
                    <a:pt x="39" y="110"/>
                  </a:lnTo>
                  <a:lnTo>
                    <a:pt x="36" y="112"/>
                  </a:lnTo>
                  <a:lnTo>
                    <a:pt x="36" y="113"/>
                  </a:lnTo>
                  <a:lnTo>
                    <a:pt x="34" y="113"/>
                  </a:lnTo>
                  <a:lnTo>
                    <a:pt x="34" y="113"/>
                  </a:lnTo>
                  <a:lnTo>
                    <a:pt x="32" y="112"/>
                  </a:lnTo>
                  <a:lnTo>
                    <a:pt x="32" y="112"/>
                  </a:lnTo>
                  <a:lnTo>
                    <a:pt x="32" y="110"/>
                  </a:lnTo>
                  <a:lnTo>
                    <a:pt x="30" y="110"/>
                  </a:lnTo>
                  <a:lnTo>
                    <a:pt x="28" y="110"/>
                  </a:lnTo>
                  <a:lnTo>
                    <a:pt x="28" y="110"/>
                  </a:lnTo>
                  <a:lnTo>
                    <a:pt x="28" y="110"/>
                  </a:lnTo>
                  <a:lnTo>
                    <a:pt x="28" y="108"/>
                  </a:lnTo>
                  <a:lnTo>
                    <a:pt x="28" y="108"/>
                  </a:lnTo>
                  <a:lnTo>
                    <a:pt x="28" y="107"/>
                  </a:lnTo>
                  <a:lnTo>
                    <a:pt x="27" y="108"/>
                  </a:lnTo>
                  <a:lnTo>
                    <a:pt x="27" y="108"/>
                  </a:lnTo>
                  <a:lnTo>
                    <a:pt x="28" y="108"/>
                  </a:lnTo>
                  <a:lnTo>
                    <a:pt x="27" y="108"/>
                  </a:lnTo>
                  <a:lnTo>
                    <a:pt x="25" y="108"/>
                  </a:lnTo>
                  <a:lnTo>
                    <a:pt x="25" y="108"/>
                  </a:lnTo>
                  <a:lnTo>
                    <a:pt x="25" y="108"/>
                  </a:lnTo>
                  <a:lnTo>
                    <a:pt x="25" y="108"/>
                  </a:lnTo>
                  <a:lnTo>
                    <a:pt x="25" y="107"/>
                  </a:lnTo>
                  <a:lnTo>
                    <a:pt x="28" y="105"/>
                  </a:lnTo>
                  <a:lnTo>
                    <a:pt x="30" y="102"/>
                  </a:lnTo>
                  <a:lnTo>
                    <a:pt x="32" y="98"/>
                  </a:lnTo>
                  <a:lnTo>
                    <a:pt x="32" y="96"/>
                  </a:lnTo>
                  <a:lnTo>
                    <a:pt x="34" y="93"/>
                  </a:lnTo>
                  <a:lnTo>
                    <a:pt x="32" y="91"/>
                  </a:lnTo>
                  <a:lnTo>
                    <a:pt x="32" y="89"/>
                  </a:lnTo>
                  <a:lnTo>
                    <a:pt x="30" y="87"/>
                  </a:lnTo>
                  <a:lnTo>
                    <a:pt x="27" y="85"/>
                  </a:lnTo>
                  <a:lnTo>
                    <a:pt x="25" y="85"/>
                  </a:lnTo>
                  <a:lnTo>
                    <a:pt x="24" y="84"/>
                  </a:lnTo>
                  <a:lnTo>
                    <a:pt x="22" y="84"/>
                  </a:lnTo>
                  <a:lnTo>
                    <a:pt x="22" y="83"/>
                  </a:lnTo>
                  <a:lnTo>
                    <a:pt x="19" y="81"/>
                  </a:lnTo>
                  <a:lnTo>
                    <a:pt x="15" y="81"/>
                  </a:lnTo>
                  <a:lnTo>
                    <a:pt x="13" y="79"/>
                  </a:lnTo>
                  <a:lnTo>
                    <a:pt x="13" y="77"/>
                  </a:lnTo>
                  <a:lnTo>
                    <a:pt x="13" y="77"/>
                  </a:lnTo>
                  <a:lnTo>
                    <a:pt x="13" y="75"/>
                  </a:lnTo>
                  <a:lnTo>
                    <a:pt x="13" y="75"/>
                  </a:lnTo>
                  <a:lnTo>
                    <a:pt x="13" y="74"/>
                  </a:lnTo>
                  <a:lnTo>
                    <a:pt x="15" y="74"/>
                  </a:lnTo>
                  <a:lnTo>
                    <a:pt x="17" y="72"/>
                  </a:lnTo>
                  <a:lnTo>
                    <a:pt x="19" y="72"/>
                  </a:lnTo>
                  <a:lnTo>
                    <a:pt x="22" y="72"/>
                  </a:lnTo>
                  <a:lnTo>
                    <a:pt x="22" y="72"/>
                  </a:lnTo>
                  <a:lnTo>
                    <a:pt x="24" y="70"/>
                  </a:lnTo>
                  <a:lnTo>
                    <a:pt x="24" y="68"/>
                  </a:lnTo>
                  <a:lnTo>
                    <a:pt x="25" y="68"/>
                  </a:lnTo>
                  <a:lnTo>
                    <a:pt x="25" y="64"/>
                  </a:lnTo>
                  <a:lnTo>
                    <a:pt x="25" y="63"/>
                  </a:lnTo>
                  <a:lnTo>
                    <a:pt x="27" y="60"/>
                  </a:lnTo>
                  <a:lnTo>
                    <a:pt x="27" y="58"/>
                  </a:lnTo>
                  <a:lnTo>
                    <a:pt x="28" y="56"/>
                  </a:lnTo>
                  <a:lnTo>
                    <a:pt x="27" y="55"/>
                  </a:lnTo>
                  <a:lnTo>
                    <a:pt x="28" y="53"/>
                  </a:lnTo>
                  <a:lnTo>
                    <a:pt x="28" y="53"/>
                  </a:lnTo>
                  <a:lnTo>
                    <a:pt x="28" y="53"/>
                  </a:lnTo>
                  <a:lnTo>
                    <a:pt x="28" y="51"/>
                  </a:lnTo>
                  <a:lnTo>
                    <a:pt x="27" y="47"/>
                  </a:lnTo>
                  <a:lnTo>
                    <a:pt x="27" y="47"/>
                  </a:lnTo>
                  <a:lnTo>
                    <a:pt x="27" y="45"/>
                  </a:lnTo>
                  <a:lnTo>
                    <a:pt x="27" y="45"/>
                  </a:lnTo>
                  <a:lnTo>
                    <a:pt x="25" y="45"/>
                  </a:lnTo>
                  <a:lnTo>
                    <a:pt x="25" y="44"/>
                  </a:lnTo>
                  <a:lnTo>
                    <a:pt x="25" y="42"/>
                  </a:lnTo>
                  <a:lnTo>
                    <a:pt x="25" y="40"/>
                  </a:lnTo>
                  <a:lnTo>
                    <a:pt x="25" y="42"/>
                  </a:lnTo>
                  <a:lnTo>
                    <a:pt x="27" y="44"/>
                  </a:lnTo>
                  <a:lnTo>
                    <a:pt x="27" y="42"/>
                  </a:lnTo>
                  <a:lnTo>
                    <a:pt x="27" y="42"/>
                  </a:lnTo>
                  <a:lnTo>
                    <a:pt x="28" y="42"/>
                  </a:lnTo>
                  <a:lnTo>
                    <a:pt x="28" y="40"/>
                  </a:lnTo>
                  <a:lnTo>
                    <a:pt x="27" y="38"/>
                  </a:lnTo>
                  <a:lnTo>
                    <a:pt x="27" y="38"/>
                  </a:lnTo>
                  <a:lnTo>
                    <a:pt x="25" y="38"/>
                  </a:lnTo>
                  <a:lnTo>
                    <a:pt x="25" y="40"/>
                  </a:lnTo>
                  <a:lnTo>
                    <a:pt x="24" y="38"/>
                  </a:lnTo>
                  <a:lnTo>
                    <a:pt x="24" y="38"/>
                  </a:lnTo>
                  <a:lnTo>
                    <a:pt x="22" y="38"/>
                  </a:lnTo>
                  <a:lnTo>
                    <a:pt x="22" y="36"/>
                  </a:lnTo>
                  <a:lnTo>
                    <a:pt x="22" y="36"/>
                  </a:lnTo>
                  <a:lnTo>
                    <a:pt x="19" y="32"/>
                  </a:lnTo>
                  <a:lnTo>
                    <a:pt x="19" y="32"/>
                  </a:lnTo>
                  <a:lnTo>
                    <a:pt x="22" y="34"/>
                  </a:lnTo>
                  <a:lnTo>
                    <a:pt x="22" y="34"/>
                  </a:lnTo>
                  <a:lnTo>
                    <a:pt x="22" y="32"/>
                  </a:lnTo>
                  <a:lnTo>
                    <a:pt x="22" y="32"/>
                  </a:lnTo>
                  <a:lnTo>
                    <a:pt x="22" y="30"/>
                  </a:lnTo>
                  <a:lnTo>
                    <a:pt x="22" y="30"/>
                  </a:lnTo>
                  <a:lnTo>
                    <a:pt x="22" y="30"/>
                  </a:lnTo>
                  <a:lnTo>
                    <a:pt x="22" y="28"/>
                  </a:lnTo>
                  <a:lnTo>
                    <a:pt x="22" y="28"/>
                  </a:lnTo>
                  <a:lnTo>
                    <a:pt x="19" y="26"/>
                  </a:lnTo>
                  <a:lnTo>
                    <a:pt x="19" y="26"/>
                  </a:lnTo>
                  <a:lnTo>
                    <a:pt x="19" y="26"/>
                  </a:lnTo>
                  <a:lnTo>
                    <a:pt x="19" y="28"/>
                  </a:lnTo>
                  <a:lnTo>
                    <a:pt x="19" y="28"/>
                  </a:lnTo>
                  <a:lnTo>
                    <a:pt x="17" y="26"/>
                  </a:lnTo>
                  <a:lnTo>
                    <a:pt x="17" y="25"/>
                  </a:lnTo>
                  <a:lnTo>
                    <a:pt x="15" y="23"/>
                  </a:lnTo>
                  <a:lnTo>
                    <a:pt x="15" y="23"/>
                  </a:lnTo>
                  <a:lnTo>
                    <a:pt x="15" y="25"/>
                  </a:lnTo>
                  <a:lnTo>
                    <a:pt x="17" y="26"/>
                  </a:lnTo>
                  <a:lnTo>
                    <a:pt x="19" y="28"/>
                  </a:lnTo>
                  <a:lnTo>
                    <a:pt x="19" y="30"/>
                  </a:lnTo>
                  <a:lnTo>
                    <a:pt x="19" y="30"/>
                  </a:lnTo>
                  <a:lnTo>
                    <a:pt x="19" y="30"/>
                  </a:lnTo>
                  <a:lnTo>
                    <a:pt x="17" y="30"/>
                  </a:lnTo>
                  <a:lnTo>
                    <a:pt x="17" y="28"/>
                  </a:lnTo>
                  <a:lnTo>
                    <a:pt x="15" y="26"/>
                  </a:lnTo>
                  <a:lnTo>
                    <a:pt x="8" y="17"/>
                  </a:lnTo>
                  <a:lnTo>
                    <a:pt x="9" y="16"/>
                  </a:lnTo>
                  <a:lnTo>
                    <a:pt x="11" y="14"/>
                  </a:lnTo>
                  <a:lnTo>
                    <a:pt x="11" y="14"/>
                  </a:lnTo>
                  <a:lnTo>
                    <a:pt x="11" y="14"/>
                  </a:lnTo>
                  <a:lnTo>
                    <a:pt x="11" y="14"/>
                  </a:lnTo>
                  <a:lnTo>
                    <a:pt x="9" y="14"/>
                  </a:lnTo>
                  <a:lnTo>
                    <a:pt x="9" y="14"/>
                  </a:lnTo>
                  <a:lnTo>
                    <a:pt x="9" y="14"/>
                  </a:lnTo>
                  <a:lnTo>
                    <a:pt x="8" y="16"/>
                  </a:lnTo>
                  <a:lnTo>
                    <a:pt x="8" y="16"/>
                  </a:lnTo>
                  <a:lnTo>
                    <a:pt x="6" y="16"/>
                  </a:lnTo>
                  <a:lnTo>
                    <a:pt x="6" y="14"/>
                  </a:lnTo>
                  <a:lnTo>
                    <a:pt x="6" y="14"/>
                  </a:lnTo>
                  <a:lnTo>
                    <a:pt x="6" y="14"/>
                  </a:lnTo>
                  <a:lnTo>
                    <a:pt x="6" y="14"/>
                  </a:lnTo>
                  <a:lnTo>
                    <a:pt x="4" y="12"/>
                  </a:lnTo>
                  <a:lnTo>
                    <a:pt x="4" y="12"/>
                  </a:lnTo>
                  <a:lnTo>
                    <a:pt x="4" y="11"/>
                  </a:lnTo>
                  <a:lnTo>
                    <a:pt x="4" y="9"/>
                  </a:lnTo>
                  <a:lnTo>
                    <a:pt x="4" y="7"/>
                  </a:lnTo>
                  <a:lnTo>
                    <a:pt x="2" y="6"/>
                  </a:lnTo>
                  <a:lnTo>
                    <a:pt x="0" y="4"/>
                  </a:lnTo>
                  <a:lnTo>
                    <a:pt x="0" y="0"/>
                  </a:lnTo>
                  <a:lnTo>
                    <a:pt x="0" y="0"/>
                  </a:lnTo>
                  <a:lnTo>
                    <a:pt x="2"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22" name="Freeform 10269"/>
            <p:cNvSpPr>
              <a:spLocks/>
            </p:cNvSpPr>
            <p:nvPr/>
          </p:nvSpPr>
          <p:spPr bwMode="auto">
            <a:xfrm>
              <a:off x="6772070" y="4108701"/>
              <a:ext cx="63103" cy="57150"/>
            </a:xfrm>
            <a:custGeom>
              <a:avLst/>
              <a:gdLst>
                <a:gd name="T0" fmla="*/ 6 w 53"/>
                <a:gd name="T1" fmla="*/ 2 h 48"/>
                <a:gd name="T2" fmla="*/ 9 w 53"/>
                <a:gd name="T3" fmla="*/ 2 h 48"/>
                <a:gd name="T4" fmla="*/ 13 w 53"/>
                <a:gd name="T5" fmla="*/ 4 h 48"/>
                <a:gd name="T6" fmla="*/ 15 w 53"/>
                <a:gd name="T7" fmla="*/ 5 h 48"/>
                <a:gd name="T8" fmla="*/ 17 w 53"/>
                <a:gd name="T9" fmla="*/ 7 h 48"/>
                <a:gd name="T10" fmla="*/ 28 w 53"/>
                <a:gd name="T11" fmla="*/ 9 h 48"/>
                <a:gd name="T12" fmla="*/ 30 w 53"/>
                <a:gd name="T13" fmla="*/ 7 h 48"/>
                <a:gd name="T14" fmla="*/ 32 w 53"/>
                <a:gd name="T15" fmla="*/ 7 h 48"/>
                <a:gd name="T16" fmla="*/ 35 w 53"/>
                <a:gd name="T17" fmla="*/ 5 h 48"/>
                <a:gd name="T18" fmla="*/ 39 w 53"/>
                <a:gd name="T19" fmla="*/ 5 h 48"/>
                <a:gd name="T20" fmla="*/ 41 w 53"/>
                <a:gd name="T21" fmla="*/ 5 h 48"/>
                <a:gd name="T22" fmla="*/ 44 w 53"/>
                <a:gd name="T23" fmla="*/ 4 h 48"/>
                <a:gd name="T24" fmla="*/ 47 w 53"/>
                <a:gd name="T25" fmla="*/ 2 h 48"/>
                <a:gd name="T26" fmla="*/ 51 w 53"/>
                <a:gd name="T27" fmla="*/ 7 h 48"/>
                <a:gd name="T28" fmla="*/ 51 w 53"/>
                <a:gd name="T29" fmla="*/ 12 h 48"/>
                <a:gd name="T30" fmla="*/ 51 w 53"/>
                <a:gd name="T31" fmla="*/ 15 h 48"/>
                <a:gd name="T32" fmla="*/ 51 w 53"/>
                <a:gd name="T33" fmla="*/ 22 h 48"/>
                <a:gd name="T34" fmla="*/ 53 w 53"/>
                <a:gd name="T35" fmla="*/ 24 h 48"/>
                <a:gd name="T36" fmla="*/ 53 w 53"/>
                <a:gd name="T37" fmla="*/ 26 h 48"/>
                <a:gd name="T38" fmla="*/ 51 w 53"/>
                <a:gd name="T39" fmla="*/ 24 h 48"/>
                <a:gd name="T40" fmla="*/ 49 w 53"/>
                <a:gd name="T41" fmla="*/ 22 h 48"/>
                <a:gd name="T42" fmla="*/ 51 w 53"/>
                <a:gd name="T43" fmla="*/ 21 h 48"/>
                <a:gd name="T44" fmla="*/ 49 w 53"/>
                <a:gd name="T45" fmla="*/ 24 h 48"/>
                <a:gd name="T46" fmla="*/ 47 w 53"/>
                <a:gd name="T47" fmla="*/ 26 h 48"/>
                <a:gd name="T48" fmla="*/ 47 w 53"/>
                <a:gd name="T49" fmla="*/ 32 h 48"/>
                <a:gd name="T50" fmla="*/ 45 w 53"/>
                <a:gd name="T51" fmla="*/ 34 h 48"/>
                <a:gd name="T52" fmla="*/ 45 w 53"/>
                <a:gd name="T53" fmla="*/ 42 h 48"/>
                <a:gd name="T54" fmla="*/ 44 w 53"/>
                <a:gd name="T55" fmla="*/ 40 h 48"/>
                <a:gd name="T56" fmla="*/ 44 w 53"/>
                <a:gd name="T57" fmla="*/ 38 h 48"/>
                <a:gd name="T58" fmla="*/ 44 w 53"/>
                <a:gd name="T59" fmla="*/ 38 h 48"/>
                <a:gd name="T60" fmla="*/ 41 w 53"/>
                <a:gd name="T61" fmla="*/ 36 h 48"/>
                <a:gd name="T62" fmla="*/ 41 w 53"/>
                <a:gd name="T63" fmla="*/ 40 h 48"/>
                <a:gd name="T64" fmla="*/ 37 w 53"/>
                <a:gd name="T65" fmla="*/ 36 h 48"/>
                <a:gd name="T66" fmla="*/ 39 w 53"/>
                <a:gd name="T67" fmla="*/ 38 h 48"/>
                <a:gd name="T68" fmla="*/ 37 w 53"/>
                <a:gd name="T69" fmla="*/ 40 h 48"/>
                <a:gd name="T70" fmla="*/ 33 w 53"/>
                <a:gd name="T71" fmla="*/ 42 h 48"/>
                <a:gd name="T72" fmla="*/ 35 w 53"/>
                <a:gd name="T73" fmla="*/ 43 h 48"/>
                <a:gd name="T74" fmla="*/ 33 w 53"/>
                <a:gd name="T75" fmla="*/ 46 h 48"/>
                <a:gd name="T76" fmla="*/ 30 w 53"/>
                <a:gd name="T77" fmla="*/ 48 h 48"/>
                <a:gd name="T78" fmla="*/ 23 w 53"/>
                <a:gd name="T79" fmla="*/ 46 h 48"/>
                <a:gd name="T80" fmla="*/ 19 w 53"/>
                <a:gd name="T81" fmla="*/ 45 h 48"/>
                <a:gd name="T82" fmla="*/ 23 w 53"/>
                <a:gd name="T83" fmla="*/ 45 h 48"/>
                <a:gd name="T84" fmla="*/ 21 w 53"/>
                <a:gd name="T85" fmla="*/ 43 h 48"/>
                <a:gd name="T86" fmla="*/ 15 w 53"/>
                <a:gd name="T87" fmla="*/ 43 h 48"/>
                <a:gd name="T88" fmla="*/ 15 w 53"/>
                <a:gd name="T89" fmla="*/ 38 h 48"/>
                <a:gd name="T90" fmla="*/ 9 w 53"/>
                <a:gd name="T91" fmla="*/ 32 h 48"/>
                <a:gd name="T92" fmla="*/ 11 w 53"/>
                <a:gd name="T93" fmla="*/ 28 h 48"/>
                <a:gd name="T94" fmla="*/ 13 w 53"/>
                <a:gd name="T95" fmla="*/ 28 h 48"/>
                <a:gd name="T96" fmla="*/ 11 w 53"/>
                <a:gd name="T97" fmla="*/ 26 h 48"/>
                <a:gd name="T98" fmla="*/ 9 w 53"/>
                <a:gd name="T99" fmla="*/ 26 h 48"/>
                <a:gd name="T100" fmla="*/ 7 w 53"/>
                <a:gd name="T101" fmla="*/ 19 h 48"/>
                <a:gd name="T102" fmla="*/ 2 w 53"/>
                <a:gd name="T103" fmla="*/ 12 h 48"/>
                <a:gd name="T104" fmla="*/ 0 w 53"/>
                <a:gd name="T105" fmla="*/ 7 h 48"/>
                <a:gd name="T106" fmla="*/ 2 w 53"/>
                <a:gd name="T10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 h="48">
                  <a:moveTo>
                    <a:pt x="2" y="0"/>
                  </a:moveTo>
                  <a:lnTo>
                    <a:pt x="4" y="2"/>
                  </a:lnTo>
                  <a:lnTo>
                    <a:pt x="6" y="2"/>
                  </a:lnTo>
                  <a:lnTo>
                    <a:pt x="7" y="2"/>
                  </a:lnTo>
                  <a:lnTo>
                    <a:pt x="9" y="2"/>
                  </a:lnTo>
                  <a:lnTo>
                    <a:pt x="9" y="2"/>
                  </a:lnTo>
                  <a:lnTo>
                    <a:pt x="11" y="4"/>
                  </a:lnTo>
                  <a:lnTo>
                    <a:pt x="13" y="4"/>
                  </a:lnTo>
                  <a:lnTo>
                    <a:pt x="13" y="4"/>
                  </a:lnTo>
                  <a:lnTo>
                    <a:pt x="13" y="4"/>
                  </a:lnTo>
                  <a:lnTo>
                    <a:pt x="15" y="5"/>
                  </a:lnTo>
                  <a:lnTo>
                    <a:pt x="15" y="5"/>
                  </a:lnTo>
                  <a:lnTo>
                    <a:pt x="15" y="5"/>
                  </a:lnTo>
                  <a:lnTo>
                    <a:pt x="15" y="5"/>
                  </a:lnTo>
                  <a:lnTo>
                    <a:pt x="17" y="7"/>
                  </a:lnTo>
                  <a:lnTo>
                    <a:pt x="21" y="9"/>
                  </a:lnTo>
                  <a:lnTo>
                    <a:pt x="25" y="9"/>
                  </a:lnTo>
                  <a:lnTo>
                    <a:pt x="28" y="9"/>
                  </a:lnTo>
                  <a:lnTo>
                    <a:pt x="28" y="7"/>
                  </a:lnTo>
                  <a:lnTo>
                    <a:pt x="30" y="7"/>
                  </a:lnTo>
                  <a:lnTo>
                    <a:pt x="30" y="7"/>
                  </a:lnTo>
                  <a:lnTo>
                    <a:pt x="32" y="9"/>
                  </a:lnTo>
                  <a:lnTo>
                    <a:pt x="32" y="7"/>
                  </a:lnTo>
                  <a:lnTo>
                    <a:pt x="32" y="7"/>
                  </a:lnTo>
                  <a:lnTo>
                    <a:pt x="32" y="7"/>
                  </a:lnTo>
                  <a:lnTo>
                    <a:pt x="33" y="5"/>
                  </a:lnTo>
                  <a:lnTo>
                    <a:pt x="35" y="5"/>
                  </a:lnTo>
                  <a:lnTo>
                    <a:pt x="37" y="5"/>
                  </a:lnTo>
                  <a:lnTo>
                    <a:pt x="37" y="5"/>
                  </a:lnTo>
                  <a:lnTo>
                    <a:pt x="39" y="5"/>
                  </a:lnTo>
                  <a:lnTo>
                    <a:pt x="39" y="5"/>
                  </a:lnTo>
                  <a:lnTo>
                    <a:pt x="41" y="5"/>
                  </a:lnTo>
                  <a:lnTo>
                    <a:pt x="41" y="5"/>
                  </a:lnTo>
                  <a:lnTo>
                    <a:pt x="42" y="4"/>
                  </a:lnTo>
                  <a:lnTo>
                    <a:pt x="42" y="4"/>
                  </a:lnTo>
                  <a:lnTo>
                    <a:pt x="44" y="4"/>
                  </a:lnTo>
                  <a:lnTo>
                    <a:pt x="45" y="4"/>
                  </a:lnTo>
                  <a:lnTo>
                    <a:pt x="47" y="2"/>
                  </a:lnTo>
                  <a:lnTo>
                    <a:pt x="47" y="2"/>
                  </a:lnTo>
                  <a:lnTo>
                    <a:pt x="51" y="4"/>
                  </a:lnTo>
                  <a:lnTo>
                    <a:pt x="51" y="5"/>
                  </a:lnTo>
                  <a:lnTo>
                    <a:pt x="51" y="7"/>
                  </a:lnTo>
                  <a:lnTo>
                    <a:pt x="51" y="9"/>
                  </a:lnTo>
                  <a:lnTo>
                    <a:pt x="51" y="10"/>
                  </a:lnTo>
                  <a:lnTo>
                    <a:pt x="51" y="12"/>
                  </a:lnTo>
                  <a:lnTo>
                    <a:pt x="51" y="14"/>
                  </a:lnTo>
                  <a:lnTo>
                    <a:pt x="51" y="15"/>
                  </a:lnTo>
                  <a:lnTo>
                    <a:pt x="51" y="15"/>
                  </a:lnTo>
                  <a:lnTo>
                    <a:pt x="51" y="19"/>
                  </a:lnTo>
                  <a:lnTo>
                    <a:pt x="51" y="21"/>
                  </a:lnTo>
                  <a:lnTo>
                    <a:pt x="51" y="22"/>
                  </a:lnTo>
                  <a:lnTo>
                    <a:pt x="51" y="22"/>
                  </a:lnTo>
                  <a:lnTo>
                    <a:pt x="51" y="22"/>
                  </a:lnTo>
                  <a:lnTo>
                    <a:pt x="53" y="24"/>
                  </a:lnTo>
                  <a:lnTo>
                    <a:pt x="53" y="24"/>
                  </a:lnTo>
                  <a:lnTo>
                    <a:pt x="53" y="26"/>
                  </a:lnTo>
                  <a:lnTo>
                    <a:pt x="53" y="26"/>
                  </a:lnTo>
                  <a:lnTo>
                    <a:pt x="51" y="26"/>
                  </a:lnTo>
                  <a:lnTo>
                    <a:pt x="51" y="26"/>
                  </a:lnTo>
                  <a:lnTo>
                    <a:pt x="51" y="24"/>
                  </a:lnTo>
                  <a:lnTo>
                    <a:pt x="51" y="24"/>
                  </a:lnTo>
                  <a:lnTo>
                    <a:pt x="51" y="24"/>
                  </a:lnTo>
                  <a:lnTo>
                    <a:pt x="49" y="22"/>
                  </a:lnTo>
                  <a:lnTo>
                    <a:pt x="51" y="22"/>
                  </a:lnTo>
                  <a:lnTo>
                    <a:pt x="51" y="22"/>
                  </a:lnTo>
                  <a:lnTo>
                    <a:pt x="51" y="21"/>
                  </a:lnTo>
                  <a:lnTo>
                    <a:pt x="49" y="22"/>
                  </a:lnTo>
                  <a:lnTo>
                    <a:pt x="49" y="22"/>
                  </a:lnTo>
                  <a:lnTo>
                    <a:pt x="49" y="24"/>
                  </a:lnTo>
                  <a:lnTo>
                    <a:pt x="49" y="24"/>
                  </a:lnTo>
                  <a:lnTo>
                    <a:pt x="47" y="24"/>
                  </a:lnTo>
                  <a:lnTo>
                    <a:pt x="47" y="26"/>
                  </a:lnTo>
                  <a:lnTo>
                    <a:pt x="47" y="28"/>
                  </a:lnTo>
                  <a:lnTo>
                    <a:pt x="47" y="30"/>
                  </a:lnTo>
                  <a:lnTo>
                    <a:pt x="47" y="32"/>
                  </a:lnTo>
                  <a:lnTo>
                    <a:pt x="45" y="32"/>
                  </a:lnTo>
                  <a:lnTo>
                    <a:pt x="45" y="34"/>
                  </a:lnTo>
                  <a:lnTo>
                    <a:pt x="45" y="34"/>
                  </a:lnTo>
                  <a:lnTo>
                    <a:pt x="47" y="38"/>
                  </a:lnTo>
                  <a:lnTo>
                    <a:pt x="47" y="42"/>
                  </a:lnTo>
                  <a:lnTo>
                    <a:pt x="45" y="42"/>
                  </a:lnTo>
                  <a:lnTo>
                    <a:pt x="45" y="42"/>
                  </a:lnTo>
                  <a:lnTo>
                    <a:pt x="44" y="42"/>
                  </a:lnTo>
                  <a:lnTo>
                    <a:pt x="44" y="40"/>
                  </a:lnTo>
                  <a:lnTo>
                    <a:pt x="42" y="38"/>
                  </a:lnTo>
                  <a:lnTo>
                    <a:pt x="42" y="38"/>
                  </a:lnTo>
                  <a:lnTo>
                    <a:pt x="44" y="38"/>
                  </a:lnTo>
                  <a:lnTo>
                    <a:pt x="44" y="38"/>
                  </a:lnTo>
                  <a:lnTo>
                    <a:pt x="44" y="38"/>
                  </a:lnTo>
                  <a:lnTo>
                    <a:pt x="44" y="38"/>
                  </a:lnTo>
                  <a:lnTo>
                    <a:pt x="42" y="36"/>
                  </a:lnTo>
                  <a:lnTo>
                    <a:pt x="42" y="36"/>
                  </a:lnTo>
                  <a:lnTo>
                    <a:pt x="41" y="36"/>
                  </a:lnTo>
                  <a:lnTo>
                    <a:pt x="41" y="38"/>
                  </a:lnTo>
                  <a:lnTo>
                    <a:pt x="41" y="38"/>
                  </a:lnTo>
                  <a:lnTo>
                    <a:pt x="41" y="40"/>
                  </a:lnTo>
                  <a:lnTo>
                    <a:pt x="39" y="36"/>
                  </a:lnTo>
                  <a:lnTo>
                    <a:pt x="37" y="34"/>
                  </a:lnTo>
                  <a:lnTo>
                    <a:pt x="37" y="36"/>
                  </a:lnTo>
                  <a:lnTo>
                    <a:pt x="39" y="38"/>
                  </a:lnTo>
                  <a:lnTo>
                    <a:pt x="39" y="38"/>
                  </a:lnTo>
                  <a:lnTo>
                    <a:pt x="39" y="38"/>
                  </a:lnTo>
                  <a:lnTo>
                    <a:pt x="37" y="40"/>
                  </a:lnTo>
                  <a:lnTo>
                    <a:pt x="37" y="40"/>
                  </a:lnTo>
                  <a:lnTo>
                    <a:pt x="37" y="40"/>
                  </a:lnTo>
                  <a:lnTo>
                    <a:pt x="37" y="42"/>
                  </a:lnTo>
                  <a:lnTo>
                    <a:pt x="35" y="43"/>
                  </a:lnTo>
                  <a:lnTo>
                    <a:pt x="33" y="42"/>
                  </a:lnTo>
                  <a:lnTo>
                    <a:pt x="33" y="42"/>
                  </a:lnTo>
                  <a:lnTo>
                    <a:pt x="33" y="42"/>
                  </a:lnTo>
                  <a:lnTo>
                    <a:pt x="35" y="43"/>
                  </a:lnTo>
                  <a:lnTo>
                    <a:pt x="33" y="43"/>
                  </a:lnTo>
                  <a:lnTo>
                    <a:pt x="33" y="45"/>
                  </a:lnTo>
                  <a:lnTo>
                    <a:pt x="33" y="46"/>
                  </a:lnTo>
                  <a:lnTo>
                    <a:pt x="32" y="48"/>
                  </a:lnTo>
                  <a:lnTo>
                    <a:pt x="32" y="48"/>
                  </a:lnTo>
                  <a:lnTo>
                    <a:pt x="30" y="48"/>
                  </a:lnTo>
                  <a:lnTo>
                    <a:pt x="26" y="46"/>
                  </a:lnTo>
                  <a:lnTo>
                    <a:pt x="25" y="46"/>
                  </a:lnTo>
                  <a:lnTo>
                    <a:pt x="23" y="46"/>
                  </a:lnTo>
                  <a:lnTo>
                    <a:pt x="19" y="46"/>
                  </a:lnTo>
                  <a:lnTo>
                    <a:pt x="19" y="45"/>
                  </a:lnTo>
                  <a:lnTo>
                    <a:pt x="19" y="45"/>
                  </a:lnTo>
                  <a:lnTo>
                    <a:pt x="19" y="45"/>
                  </a:lnTo>
                  <a:lnTo>
                    <a:pt x="21" y="45"/>
                  </a:lnTo>
                  <a:lnTo>
                    <a:pt x="23" y="45"/>
                  </a:lnTo>
                  <a:lnTo>
                    <a:pt x="23" y="43"/>
                  </a:lnTo>
                  <a:lnTo>
                    <a:pt x="21" y="43"/>
                  </a:lnTo>
                  <a:lnTo>
                    <a:pt x="21" y="43"/>
                  </a:lnTo>
                  <a:lnTo>
                    <a:pt x="19" y="43"/>
                  </a:lnTo>
                  <a:lnTo>
                    <a:pt x="17" y="43"/>
                  </a:lnTo>
                  <a:lnTo>
                    <a:pt x="15" y="43"/>
                  </a:lnTo>
                  <a:lnTo>
                    <a:pt x="15" y="40"/>
                  </a:lnTo>
                  <a:lnTo>
                    <a:pt x="15" y="38"/>
                  </a:lnTo>
                  <a:lnTo>
                    <a:pt x="15" y="38"/>
                  </a:lnTo>
                  <a:lnTo>
                    <a:pt x="13" y="38"/>
                  </a:lnTo>
                  <a:lnTo>
                    <a:pt x="13" y="38"/>
                  </a:lnTo>
                  <a:lnTo>
                    <a:pt x="9" y="32"/>
                  </a:lnTo>
                  <a:lnTo>
                    <a:pt x="9" y="30"/>
                  </a:lnTo>
                  <a:lnTo>
                    <a:pt x="9" y="26"/>
                  </a:lnTo>
                  <a:lnTo>
                    <a:pt x="11" y="28"/>
                  </a:lnTo>
                  <a:lnTo>
                    <a:pt x="13" y="30"/>
                  </a:lnTo>
                  <a:lnTo>
                    <a:pt x="13" y="30"/>
                  </a:lnTo>
                  <a:lnTo>
                    <a:pt x="13" y="28"/>
                  </a:lnTo>
                  <a:lnTo>
                    <a:pt x="13" y="28"/>
                  </a:lnTo>
                  <a:lnTo>
                    <a:pt x="11" y="26"/>
                  </a:lnTo>
                  <a:lnTo>
                    <a:pt x="11" y="26"/>
                  </a:lnTo>
                  <a:lnTo>
                    <a:pt x="11" y="24"/>
                  </a:lnTo>
                  <a:lnTo>
                    <a:pt x="9" y="26"/>
                  </a:lnTo>
                  <a:lnTo>
                    <a:pt x="9" y="26"/>
                  </a:lnTo>
                  <a:lnTo>
                    <a:pt x="9" y="24"/>
                  </a:lnTo>
                  <a:lnTo>
                    <a:pt x="9" y="22"/>
                  </a:lnTo>
                  <a:lnTo>
                    <a:pt x="7" y="19"/>
                  </a:lnTo>
                  <a:lnTo>
                    <a:pt x="4" y="15"/>
                  </a:lnTo>
                  <a:lnTo>
                    <a:pt x="2" y="12"/>
                  </a:lnTo>
                  <a:lnTo>
                    <a:pt x="2" y="12"/>
                  </a:lnTo>
                  <a:lnTo>
                    <a:pt x="2" y="12"/>
                  </a:lnTo>
                  <a:lnTo>
                    <a:pt x="2" y="9"/>
                  </a:lnTo>
                  <a:lnTo>
                    <a:pt x="0" y="7"/>
                  </a:lnTo>
                  <a:lnTo>
                    <a:pt x="0" y="5"/>
                  </a:lnTo>
                  <a:lnTo>
                    <a:pt x="2" y="2"/>
                  </a:lnTo>
                  <a:lnTo>
                    <a:pt x="2"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23" name="Freeform 11470"/>
            <p:cNvSpPr>
              <a:spLocks noChangeAspect="1"/>
            </p:cNvSpPr>
            <p:nvPr/>
          </p:nvSpPr>
          <p:spPr bwMode="auto">
            <a:xfrm>
              <a:off x="2441910" y="1906611"/>
              <a:ext cx="111757" cy="45719"/>
            </a:xfrm>
            <a:custGeom>
              <a:avLst/>
              <a:gdLst>
                <a:gd name="T0" fmla="*/ 2 w 66"/>
                <a:gd name="T1" fmla="*/ 0 h 27"/>
                <a:gd name="T2" fmla="*/ 4 w 66"/>
                <a:gd name="T3" fmla="*/ 0 h 27"/>
                <a:gd name="T4" fmla="*/ 10 w 66"/>
                <a:gd name="T5" fmla="*/ 2 h 27"/>
                <a:gd name="T6" fmla="*/ 12 w 66"/>
                <a:gd name="T7" fmla="*/ 2 h 27"/>
                <a:gd name="T8" fmla="*/ 17 w 66"/>
                <a:gd name="T9" fmla="*/ 2 h 27"/>
                <a:gd name="T10" fmla="*/ 21 w 66"/>
                <a:gd name="T11" fmla="*/ 4 h 27"/>
                <a:gd name="T12" fmla="*/ 34 w 66"/>
                <a:gd name="T13" fmla="*/ 2 h 27"/>
                <a:gd name="T14" fmla="*/ 38 w 66"/>
                <a:gd name="T15" fmla="*/ 4 h 27"/>
                <a:gd name="T16" fmla="*/ 47 w 66"/>
                <a:gd name="T17" fmla="*/ 6 h 27"/>
                <a:gd name="T18" fmla="*/ 50 w 66"/>
                <a:gd name="T19" fmla="*/ 8 h 27"/>
                <a:gd name="T20" fmla="*/ 50 w 66"/>
                <a:gd name="T21" fmla="*/ 8 h 27"/>
                <a:gd name="T22" fmla="*/ 51 w 66"/>
                <a:gd name="T23" fmla="*/ 11 h 27"/>
                <a:gd name="T24" fmla="*/ 51 w 66"/>
                <a:gd name="T25" fmla="*/ 11 h 27"/>
                <a:gd name="T26" fmla="*/ 55 w 66"/>
                <a:gd name="T27" fmla="*/ 13 h 27"/>
                <a:gd name="T28" fmla="*/ 57 w 66"/>
                <a:gd name="T29" fmla="*/ 13 h 27"/>
                <a:gd name="T30" fmla="*/ 57 w 66"/>
                <a:gd name="T31" fmla="*/ 15 h 27"/>
                <a:gd name="T32" fmla="*/ 59 w 66"/>
                <a:gd name="T33" fmla="*/ 17 h 27"/>
                <a:gd name="T34" fmla="*/ 60 w 66"/>
                <a:gd name="T35" fmla="*/ 17 h 27"/>
                <a:gd name="T36" fmla="*/ 62 w 66"/>
                <a:gd name="T37" fmla="*/ 19 h 27"/>
                <a:gd name="T38" fmla="*/ 62 w 66"/>
                <a:gd name="T39" fmla="*/ 19 h 27"/>
                <a:gd name="T40" fmla="*/ 62 w 66"/>
                <a:gd name="T41" fmla="*/ 20 h 27"/>
                <a:gd name="T42" fmla="*/ 62 w 66"/>
                <a:gd name="T43" fmla="*/ 22 h 27"/>
                <a:gd name="T44" fmla="*/ 64 w 66"/>
                <a:gd name="T45" fmla="*/ 24 h 27"/>
                <a:gd name="T46" fmla="*/ 66 w 66"/>
                <a:gd name="T47" fmla="*/ 24 h 27"/>
                <a:gd name="T48" fmla="*/ 64 w 66"/>
                <a:gd name="T49" fmla="*/ 25 h 27"/>
                <a:gd name="T50" fmla="*/ 60 w 66"/>
                <a:gd name="T51" fmla="*/ 25 h 27"/>
                <a:gd name="T52" fmla="*/ 51 w 66"/>
                <a:gd name="T53" fmla="*/ 25 h 27"/>
                <a:gd name="T54" fmla="*/ 41 w 66"/>
                <a:gd name="T55" fmla="*/ 24 h 27"/>
                <a:gd name="T56" fmla="*/ 34 w 66"/>
                <a:gd name="T57" fmla="*/ 24 h 27"/>
                <a:gd name="T58" fmla="*/ 31 w 66"/>
                <a:gd name="T59" fmla="*/ 24 h 27"/>
                <a:gd name="T60" fmla="*/ 22 w 66"/>
                <a:gd name="T61" fmla="*/ 27 h 27"/>
                <a:gd name="T62" fmla="*/ 21 w 66"/>
                <a:gd name="T63" fmla="*/ 27 h 27"/>
                <a:gd name="T64" fmla="*/ 19 w 66"/>
                <a:gd name="T65" fmla="*/ 27 h 27"/>
                <a:gd name="T66" fmla="*/ 13 w 66"/>
                <a:gd name="T67" fmla="*/ 25 h 27"/>
                <a:gd name="T68" fmla="*/ 12 w 66"/>
                <a:gd name="T69" fmla="*/ 24 h 27"/>
                <a:gd name="T70" fmla="*/ 12 w 66"/>
                <a:gd name="T71" fmla="*/ 24 h 27"/>
                <a:gd name="T72" fmla="*/ 10 w 66"/>
                <a:gd name="T73" fmla="*/ 22 h 27"/>
                <a:gd name="T74" fmla="*/ 10 w 66"/>
                <a:gd name="T75" fmla="*/ 19 h 27"/>
                <a:gd name="T76" fmla="*/ 8 w 66"/>
                <a:gd name="T77" fmla="*/ 17 h 27"/>
                <a:gd name="T78" fmla="*/ 8 w 66"/>
                <a:gd name="T79" fmla="*/ 15 h 27"/>
                <a:gd name="T80" fmla="*/ 6 w 66"/>
                <a:gd name="T81" fmla="*/ 15 h 27"/>
                <a:gd name="T82" fmla="*/ 2 w 66"/>
                <a:gd name="T83" fmla="*/ 13 h 27"/>
                <a:gd name="T84" fmla="*/ 1 w 66"/>
                <a:gd name="T85" fmla="*/ 13 h 27"/>
                <a:gd name="T86" fmla="*/ 0 w 66"/>
                <a:gd name="T87" fmla="*/ 11 h 27"/>
                <a:gd name="T88" fmla="*/ 0 w 66"/>
                <a:gd name="T89" fmla="*/ 11 h 27"/>
                <a:gd name="T90" fmla="*/ 0 w 66"/>
                <a:gd name="T91" fmla="*/ 9 h 27"/>
                <a:gd name="T92" fmla="*/ 0 w 66"/>
                <a:gd name="T93" fmla="*/ 8 h 27"/>
                <a:gd name="T94" fmla="*/ 0 w 66"/>
                <a:gd name="T95" fmla="*/ 8 h 27"/>
                <a:gd name="T96" fmla="*/ 1 w 66"/>
                <a:gd name="T97" fmla="*/ 8 h 27"/>
                <a:gd name="T98" fmla="*/ 0 w 66"/>
                <a:gd name="T99" fmla="*/ 6 h 27"/>
                <a:gd name="T100" fmla="*/ 0 w 66"/>
                <a:gd name="T101" fmla="*/ 4 h 27"/>
                <a:gd name="T102" fmla="*/ 0 w 66"/>
                <a:gd name="T103" fmla="*/ 2 h 27"/>
                <a:gd name="T104" fmla="*/ 0 w 66"/>
                <a:gd name="T105" fmla="*/ 0 h 27"/>
                <a:gd name="T106" fmla="*/ 0 w 66"/>
                <a:gd name="T107" fmla="*/ 0 h 27"/>
                <a:gd name="T108" fmla="*/ 1 w 66"/>
                <a:gd name="T109" fmla="*/ 0 h 27"/>
                <a:gd name="T110" fmla="*/ 2 w 66"/>
                <a:gd name="T11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27">
                  <a:moveTo>
                    <a:pt x="2" y="0"/>
                  </a:moveTo>
                  <a:lnTo>
                    <a:pt x="4" y="0"/>
                  </a:lnTo>
                  <a:lnTo>
                    <a:pt x="10" y="2"/>
                  </a:lnTo>
                  <a:lnTo>
                    <a:pt x="12" y="2"/>
                  </a:lnTo>
                  <a:lnTo>
                    <a:pt x="17" y="2"/>
                  </a:lnTo>
                  <a:lnTo>
                    <a:pt x="21" y="4"/>
                  </a:lnTo>
                  <a:lnTo>
                    <a:pt x="34" y="2"/>
                  </a:lnTo>
                  <a:lnTo>
                    <a:pt x="38" y="4"/>
                  </a:lnTo>
                  <a:lnTo>
                    <a:pt x="47" y="6"/>
                  </a:lnTo>
                  <a:lnTo>
                    <a:pt x="50" y="8"/>
                  </a:lnTo>
                  <a:lnTo>
                    <a:pt x="50" y="8"/>
                  </a:lnTo>
                  <a:lnTo>
                    <a:pt x="51" y="11"/>
                  </a:lnTo>
                  <a:lnTo>
                    <a:pt x="51" y="11"/>
                  </a:lnTo>
                  <a:lnTo>
                    <a:pt x="55" y="13"/>
                  </a:lnTo>
                  <a:lnTo>
                    <a:pt x="57" y="13"/>
                  </a:lnTo>
                  <a:lnTo>
                    <a:pt x="57" y="15"/>
                  </a:lnTo>
                  <a:lnTo>
                    <a:pt x="59" y="17"/>
                  </a:lnTo>
                  <a:lnTo>
                    <a:pt x="60" y="17"/>
                  </a:lnTo>
                  <a:lnTo>
                    <a:pt x="62" y="19"/>
                  </a:lnTo>
                  <a:lnTo>
                    <a:pt x="62" y="19"/>
                  </a:lnTo>
                  <a:lnTo>
                    <a:pt x="62" y="20"/>
                  </a:lnTo>
                  <a:lnTo>
                    <a:pt x="62" y="22"/>
                  </a:lnTo>
                  <a:lnTo>
                    <a:pt x="64" y="24"/>
                  </a:lnTo>
                  <a:lnTo>
                    <a:pt x="66" y="24"/>
                  </a:lnTo>
                  <a:lnTo>
                    <a:pt x="64" y="25"/>
                  </a:lnTo>
                  <a:lnTo>
                    <a:pt x="60" y="25"/>
                  </a:lnTo>
                  <a:lnTo>
                    <a:pt x="51" y="25"/>
                  </a:lnTo>
                  <a:lnTo>
                    <a:pt x="41" y="24"/>
                  </a:lnTo>
                  <a:lnTo>
                    <a:pt x="34" y="24"/>
                  </a:lnTo>
                  <a:lnTo>
                    <a:pt x="31" y="24"/>
                  </a:lnTo>
                  <a:lnTo>
                    <a:pt x="22" y="27"/>
                  </a:lnTo>
                  <a:lnTo>
                    <a:pt x="21" y="27"/>
                  </a:lnTo>
                  <a:lnTo>
                    <a:pt x="19" y="27"/>
                  </a:lnTo>
                  <a:lnTo>
                    <a:pt x="13" y="25"/>
                  </a:lnTo>
                  <a:lnTo>
                    <a:pt x="12" y="24"/>
                  </a:lnTo>
                  <a:lnTo>
                    <a:pt x="12" y="24"/>
                  </a:lnTo>
                  <a:lnTo>
                    <a:pt x="10" y="22"/>
                  </a:lnTo>
                  <a:lnTo>
                    <a:pt x="10" y="19"/>
                  </a:lnTo>
                  <a:lnTo>
                    <a:pt x="8" y="17"/>
                  </a:lnTo>
                  <a:lnTo>
                    <a:pt x="8" y="15"/>
                  </a:lnTo>
                  <a:lnTo>
                    <a:pt x="6" y="15"/>
                  </a:lnTo>
                  <a:lnTo>
                    <a:pt x="2" y="13"/>
                  </a:lnTo>
                  <a:lnTo>
                    <a:pt x="1" y="13"/>
                  </a:lnTo>
                  <a:lnTo>
                    <a:pt x="0" y="11"/>
                  </a:lnTo>
                  <a:lnTo>
                    <a:pt x="0" y="11"/>
                  </a:lnTo>
                  <a:lnTo>
                    <a:pt x="0" y="9"/>
                  </a:lnTo>
                  <a:lnTo>
                    <a:pt x="0" y="8"/>
                  </a:lnTo>
                  <a:lnTo>
                    <a:pt x="0" y="8"/>
                  </a:lnTo>
                  <a:lnTo>
                    <a:pt x="1" y="8"/>
                  </a:lnTo>
                  <a:lnTo>
                    <a:pt x="0" y="6"/>
                  </a:lnTo>
                  <a:lnTo>
                    <a:pt x="0" y="4"/>
                  </a:lnTo>
                  <a:lnTo>
                    <a:pt x="0" y="2"/>
                  </a:lnTo>
                  <a:lnTo>
                    <a:pt x="0" y="0"/>
                  </a:lnTo>
                  <a:lnTo>
                    <a:pt x="0" y="0"/>
                  </a:lnTo>
                  <a:lnTo>
                    <a:pt x="1" y="0"/>
                  </a:lnTo>
                  <a:lnTo>
                    <a:pt x="2"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24" name="Freeform 11471"/>
            <p:cNvSpPr>
              <a:spLocks noChangeAspect="1"/>
            </p:cNvSpPr>
            <p:nvPr/>
          </p:nvSpPr>
          <p:spPr bwMode="auto">
            <a:xfrm>
              <a:off x="2419240" y="1624669"/>
              <a:ext cx="531384" cy="377843"/>
            </a:xfrm>
            <a:custGeom>
              <a:avLst/>
              <a:gdLst>
                <a:gd name="T0" fmla="*/ 51 w 398"/>
                <a:gd name="T1" fmla="*/ 44 h 283"/>
                <a:gd name="T2" fmla="*/ 70 w 398"/>
                <a:gd name="T3" fmla="*/ 72 h 283"/>
                <a:gd name="T4" fmla="*/ 57 w 398"/>
                <a:gd name="T5" fmla="*/ 50 h 283"/>
                <a:gd name="T6" fmla="*/ 63 w 398"/>
                <a:gd name="T7" fmla="*/ 37 h 283"/>
                <a:gd name="T8" fmla="*/ 85 w 398"/>
                <a:gd name="T9" fmla="*/ 11 h 283"/>
                <a:gd name="T10" fmla="*/ 132 w 398"/>
                <a:gd name="T11" fmla="*/ 28 h 283"/>
                <a:gd name="T12" fmla="*/ 126 w 398"/>
                <a:gd name="T13" fmla="*/ 51 h 283"/>
                <a:gd name="T14" fmla="*/ 149 w 398"/>
                <a:gd name="T15" fmla="*/ 39 h 283"/>
                <a:gd name="T16" fmla="*/ 171 w 398"/>
                <a:gd name="T17" fmla="*/ 44 h 283"/>
                <a:gd name="T18" fmla="*/ 206 w 398"/>
                <a:gd name="T19" fmla="*/ 41 h 283"/>
                <a:gd name="T20" fmla="*/ 218 w 398"/>
                <a:gd name="T21" fmla="*/ 51 h 283"/>
                <a:gd name="T22" fmla="*/ 220 w 398"/>
                <a:gd name="T23" fmla="*/ 58 h 283"/>
                <a:gd name="T24" fmla="*/ 241 w 398"/>
                <a:gd name="T25" fmla="*/ 60 h 283"/>
                <a:gd name="T26" fmla="*/ 246 w 398"/>
                <a:gd name="T27" fmla="*/ 77 h 283"/>
                <a:gd name="T28" fmla="*/ 253 w 398"/>
                <a:gd name="T29" fmla="*/ 89 h 283"/>
                <a:gd name="T30" fmla="*/ 286 w 398"/>
                <a:gd name="T31" fmla="*/ 80 h 283"/>
                <a:gd name="T32" fmla="*/ 279 w 398"/>
                <a:gd name="T33" fmla="*/ 99 h 283"/>
                <a:gd name="T34" fmla="*/ 300 w 398"/>
                <a:gd name="T35" fmla="*/ 95 h 283"/>
                <a:gd name="T36" fmla="*/ 290 w 398"/>
                <a:gd name="T37" fmla="*/ 111 h 283"/>
                <a:gd name="T38" fmla="*/ 311 w 398"/>
                <a:gd name="T39" fmla="*/ 119 h 283"/>
                <a:gd name="T40" fmla="*/ 286 w 398"/>
                <a:gd name="T41" fmla="*/ 127 h 283"/>
                <a:gd name="T42" fmla="*/ 320 w 398"/>
                <a:gd name="T43" fmla="*/ 138 h 283"/>
                <a:gd name="T44" fmla="*/ 328 w 398"/>
                <a:gd name="T45" fmla="*/ 151 h 283"/>
                <a:gd name="T46" fmla="*/ 349 w 398"/>
                <a:gd name="T47" fmla="*/ 147 h 283"/>
                <a:gd name="T48" fmla="*/ 360 w 398"/>
                <a:gd name="T49" fmla="*/ 165 h 283"/>
                <a:gd name="T50" fmla="*/ 386 w 398"/>
                <a:gd name="T51" fmla="*/ 170 h 283"/>
                <a:gd name="T52" fmla="*/ 380 w 398"/>
                <a:gd name="T53" fmla="*/ 185 h 283"/>
                <a:gd name="T54" fmla="*/ 375 w 398"/>
                <a:gd name="T55" fmla="*/ 204 h 283"/>
                <a:gd name="T56" fmla="*/ 356 w 398"/>
                <a:gd name="T57" fmla="*/ 214 h 283"/>
                <a:gd name="T58" fmla="*/ 349 w 398"/>
                <a:gd name="T59" fmla="*/ 193 h 283"/>
                <a:gd name="T60" fmla="*/ 328 w 398"/>
                <a:gd name="T61" fmla="*/ 189 h 283"/>
                <a:gd name="T62" fmla="*/ 307 w 398"/>
                <a:gd name="T63" fmla="*/ 185 h 283"/>
                <a:gd name="T64" fmla="*/ 302 w 398"/>
                <a:gd name="T65" fmla="*/ 196 h 283"/>
                <a:gd name="T66" fmla="*/ 318 w 398"/>
                <a:gd name="T67" fmla="*/ 210 h 283"/>
                <a:gd name="T68" fmla="*/ 332 w 398"/>
                <a:gd name="T69" fmla="*/ 221 h 283"/>
                <a:gd name="T70" fmla="*/ 344 w 398"/>
                <a:gd name="T71" fmla="*/ 236 h 283"/>
                <a:gd name="T72" fmla="*/ 352 w 398"/>
                <a:gd name="T73" fmla="*/ 256 h 283"/>
                <a:gd name="T74" fmla="*/ 347 w 398"/>
                <a:gd name="T75" fmla="*/ 263 h 283"/>
                <a:gd name="T76" fmla="*/ 328 w 398"/>
                <a:gd name="T77" fmla="*/ 261 h 283"/>
                <a:gd name="T78" fmla="*/ 307 w 398"/>
                <a:gd name="T79" fmla="*/ 247 h 283"/>
                <a:gd name="T80" fmla="*/ 314 w 398"/>
                <a:gd name="T81" fmla="*/ 263 h 283"/>
                <a:gd name="T82" fmla="*/ 326 w 398"/>
                <a:gd name="T83" fmla="*/ 283 h 283"/>
                <a:gd name="T84" fmla="*/ 264 w 398"/>
                <a:gd name="T85" fmla="*/ 261 h 283"/>
                <a:gd name="T86" fmla="*/ 251 w 398"/>
                <a:gd name="T87" fmla="*/ 245 h 283"/>
                <a:gd name="T88" fmla="*/ 230 w 398"/>
                <a:gd name="T89" fmla="*/ 226 h 283"/>
                <a:gd name="T90" fmla="*/ 211 w 398"/>
                <a:gd name="T91" fmla="*/ 221 h 283"/>
                <a:gd name="T92" fmla="*/ 179 w 398"/>
                <a:gd name="T93" fmla="*/ 233 h 283"/>
                <a:gd name="T94" fmla="*/ 175 w 398"/>
                <a:gd name="T95" fmla="*/ 209 h 283"/>
                <a:gd name="T96" fmla="*/ 202 w 398"/>
                <a:gd name="T97" fmla="*/ 215 h 283"/>
                <a:gd name="T98" fmla="*/ 228 w 398"/>
                <a:gd name="T99" fmla="*/ 205 h 283"/>
                <a:gd name="T100" fmla="*/ 245 w 398"/>
                <a:gd name="T101" fmla="*/ 168 h 283"/>
                <a:gd name="T102" fmla="*/ 225 w 398"/>
                <a:gd name="T103" fmla="*/ 132 h 283"/>
                <a:gd name="T104" fmla="*/ 209 w 398"/>
                <a:gd name="T105" fmla="*/ 124 h 283"/>
                <a:gd name="T106" fmla="*/ 187 w 398"/>
                <a:gd name="T107" fmla="*/ 123 h 283"/>
                <a:gd name="T108" fmla="*/ 187 w 398"/>
                <a:gd name="T109" fmla="*/ 107 h 283"/>
                <a:gd name="T110" fmla="*/ 164 w 398"/>
                <a:gd name="T111" fmla="*/ 95 h 283"/>
                <a:gd name="T112" fmla="*/ 155 w 398"/>
                <a:gd name="T113" fmla="*/ 100 h 283"/>
                <a:gd name="T114" fmla="*/ 117 w 398"/>
                <a:gd name="T115" fmla="*/ 101 h 283"/>
                <a:gd name="T116" fmla="*/ 51 w 398"/>
                <a:gd name="T117" fmla="*/ 88 h 283"/>
                <a:gd name="T118" fmla="*/ 10 w 398"/>
                <a:gd name="T119" fmla="*/ 79 h 283"/>
                <a:gd name="T120" fmla="*/ 4 w 398"/>
                <a:gd name="T121" fmla="*/ 63 h 283"/>
                <a:gd name="T122" fmla="*/ 10 w 398"/>
                <a:gd name="T123" fmla="*/ 2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8" h="283">
                  <a:moveTo>
                    <a:pt x="51" y="0"/>
                  </a:moveTo>
                  <a:lnTo>
                    <a:pt x="56" y="0"/>
                  </a:lnTo>
                  <a:lnTo>
                    <a:pt x="68" y="3"/>
                  </a:lnTo>
                  <a:lnTo>
                    <a:pt x="70" y="3"/>
                  </a:lnTo>
                  <a:lnTo>
                    <a:pt x="70" y="3"/>
                  </a:lnTo>
                  <a:lnTo>
                    <a:pt x="70" y="3"/>
                  </a:lnTo>
                  <a:lnTo>
                    <a:pt x="70" y="5"/>
                  </a:lnTo>
                  <a:lnTo>
                    <a:pt x="66" y="7"/>
                  </a:lnTo>
                  <a:lnTo>
                    <a:pt x="63" y="9"/>
                  </a:lnTo>
                  <a:lnTo>
                    <a:pt x="61" y="11"/>
                  </a:lnTo>
                  <a:lnTo>
                    <a:pt x="56" y="16"/>
                  </a:lnTo>
                  <a:lnTo>
                    <a:pt x="54" y="16"/>
                  </a:lnTo>
                  <a:lnTo>
                    <a:pt x="49" y="25"/>
                  </a:lnTo>
                  <a:lnTo>
                    <a:pt x="47" y="27"/>
                  </a:lnTo>
                  <a:lnTo>
                    <a:pt x="47" y="27"/>
                  </a:lnTo>
                  <a:lnTo>
                    <a:pt x="47" y="30"/>
                  </a:lnTo>
                  <a:lnTo>
                    <a:pt x="47" y="30"/>
                  </a:lnTo>
                  <a:lnTo>
                    <a:pt x="47" y="31"/>
                  </a:lnTo>
                  <a:lnTo>
                    <a:pt x="51" y="35"/>
                  </a:lnTo>
                  <a:lnTo>
                    <a:pt x="51" y="37"/>
                  </a:lnTo>
                  <a:lnTo>
                    <a:pt x="51" y="39"/>
                  </a:lnTo>
                  <a:lnTo>
                    <a:pt x="51" y="42"/>
                  </a:lnTo>
                  <a:lnTo>
                    <a:pt x="51" y="44"/>
                  </a:lnTo>
                  <a:lnTo>
                    <a:pt x="51" y="46"/>
                  </a:lnTo>
                  <a:lnTo>
                    <a:pt x="53" y="50"/>
                  </a:lnTo>
                  <a:lnTo>
                    <a:pt x="53" y="52"/>
                  </a:lnTo>
                  <a:lnTo>
                    <a:pt x="56" y="54"/>
                  </a:lnTo>
                  <a:lnTo>
                    <a:pt x="59" y="58"/>
                  </a:lnTo>
                  <a:lnTo>
                    <a:pt x="63" y="61"/>
                  </a:lnTo>
                  <a:lnTo>
                    <a:pt x="64" y="61"/>
                  </a:lnTo>
                  <a:lnTo>
                    <a:pt x="68" y="65"/>
                  </a:lnTo>
                  <a:lnTo>
                    <a:pt x="70" y="65"/>
                  </a:lnTo>
                  <a:lnTo>
                    <a:pt x="68" y="67"/>
                  </a:lnTo>
                  <a:lnTo>
                    <a:pt x="64" y="69"/>
                  </a:lnTo>
                  <a:lnTo>
                    <a:pt x="59" y="70"/>
                  </a:lnTo>
                  <a:lnTo>
                    <a:pt x="56" y="70"/>
                  </a:lnTo>
                  <a:lnTo>
                    <a:pt x="54" y="72"/>
                  </a:lnTo>
                  <a:lnTo>
                    <a:pt x="49" y="74"/>
                  </a:lnTo>
                  <a:lnTo>
                    <a:pt x="47" y="74"/>
                  </a:lnTo>
                  <a:lnTo>
                    <a:pt x="49" y="75"/>
                  </a:lnTo>
                  <a:lnTo>
                    <a:pt x="51" y="74"/>
                  </a:lnTo>
                  <a:lnTo>
                    <a:pt x="54" y="74"/>
                  </a:lnTo>
                  <a:lnTo>
                    <a:pt x="57" y="72"/>
                  </a:lnTo>
                  <a:lnTo>
                    <a:pt x="61" y="70"/>
                  </a:lnTo>
                  <a:lnTo>
                    <a:pt x="68" y="70"/>
                  </a:lnTo>
                  <a:lnTo>
                    <a:pt x="70" y="72"/>
                  </a:lnTo>
                  <a:lnTo>
                    <a:pt x="70" y="72"/>
                  </a:lnTo>
                  <a:lnTo>
                    <a:pt x="68" y="72"/>
                  </a:lnTo>
                  <a:lnTo>
                    <a:pt x="70" y="74"/>
                  </a:lnTo>
                  <a:lnTo>
                    <a:pt x="70" y="74"/>
                  </a:lnTo>
                  <a:lnTo>
                    <a:pt x="72" y="75"/>
                  </a:lnTo>
                  <a:lnTo>
                    <a:pt x="72" y="74"/>
                  </a:lnTo>
                  <a:lnTo>
                    <a:pt x="73" y="72"/>
                  </a:lnTo>
                  <a:lnTo>
                    <a:pt x="73" y="65"/>
                  </a:lnTo>
                  <a:lnTo>
                    <a:pt x="75" y="63"/>
                  </a:lnTo>
                  <a:lnTo>
                    <a:pt x="75" y="61"/>
                  </a:lnTo>
                  <a:lnTo>
                    <a:pt x="75" y="60"/>
                  </a:lnTo>
                  <a:lnTo>
                    <a:pt x="73" y="58"/>
                  </a:lnTo>
                  <a:lnTo>
                    <a:pt x="72" y="58"/>
                  </a:lnTo>
                  <a:lnTo>
                    <a:pt x="70" y="58"/>
                  </a:lnTo>
                  <a:lnTo>
                    <a:pt x="68" y="58"/>
                  </a:lnTo>
                  <a:lnTo>
                    <a:pt x="66" y="58"/>
                  </a:lnTo>
                  <a:lnTo>
                    <a:pt x="64" y="56"/>
                  </a:lnTo>
                  <a:lnTo>
                    <a:pt x="64" y="56"/>
                  </a:lnTo>
                  <a:lnTo>
                    <a:pt x="63" y="54"/>
                  </a:lnTo>
                  <a:lnTo>
                    <a:pt x="61" y="52"/>
                  </a:lnTo>
                  <a:lnTo>
                    <a:pt x="59" y="51"/>
                  </a:lnTo>
                  <a:lnTo>
                    <a:pt x="57" y="50"/>
                  </a:lnTo>
                  <a:lnTo>
                    <a:pt x="57" y="50"/>
                  </a:lnTo>
                  <a:lnTo>
                    <a:pt x="61" y="48"/>
                  </a:lnTo>
                  <a:lnTo>
                    <a:pt x="63" y="48"/>
                  </a:lnTo>
                  <a:lnTo>
                    <a:pt x="64" y="44"/>
                  </a:lnTo>
                  <a:lnTo>
                    <a:pt x="64" y="44"/>
                  </a:lnTo>
                  <a:lnTo>
                    <a:pt x="70" y="44"/>
                  </a:lnTo>
                  <a:lnTo>
                    <a:pt x="75" y="46"/>
                  </a:lnTo>
                  <a:lnTo>
                    <a:pt x="79" y="48"/>
                  </a:lnTo>
                  <a:lnTo>
                    <a:pt x="81" y="48"/>
                  </a:lnTo>
                  <a:lnTo>
                    <a:pt x="81" y="48"/>
                  </a:lnTo>
                  <a:lnTo>
                    <a:pt x="79" y="48"/>
                  </a:lnTo>
                  <a:lnTo>
                    <a:pt x="75" y="44"/>
                  </a:lnTo>
                  <a:lnTo>
                    <a:pt x="73" y="42"/>
                  </a:lnTo>
                  <a:lnTo>
                    <a:pt x="72" y="42"/>
                  </a:lnTo>
                  <a:lnTo>
                    <a:pt x="72" y="41"/>
                  </a:lnTo>
                  <a:lnTo>
                    <a:pt x="75" y="41"/>
                  </a:lnTo>
                  <a:lnTo>
                    <a:pt x="75" y="41"/>
                  </a:lnTo>
                  <a:lnTo>
                    <a:pt x="72" y="39"/>
                  </a:lnTo>
                  <a:lnTo>
                    <a:pt x="70" y="39"/>
                  </a:lnTo>
                  <a:lnTo>
                    <a:pt x="70" y="39"/>
                  </a:lnTo>
                  <a:lnTo>
                    <a:pt x="68" y="39"/>
                  </a:lnTo>
                  <a:lnTo>
                    <a:pt x="64" y="39"/>
                  </a:lnTo>
                  <a:lnTo>
                    <a:pt x="64" y="39"/>
                  </a:lnTo>
                  <a:lnTo>
                    <a:pt x="63" y="37"/>
                  </a:lnTo>
                  <a:lnTo>
                    <a:pt x="63" y="35"/>
                  </a:lnTo>
                  <a:lnTo>
                    <a:pt x="61" y="33"/>
                  </a:lnTo>
                  <a:lnTo>
                    <a:pt x="61" y="33"/>
                  </a:lnTo>
                  <a:lnTo>
                    <a:pt x="61" y="30"/>
                  </a:lnTo>
                  <a:lnTo>
                    <a:pt x="61" y="30"/>
                  </a:lnTo>
                  <a:lnTo>
                    <a:pt x="61" y="28"/>
                  </a:lnTo>
                  <a:lnTo>
                    <a:pt x="61" y="27"/>
                  </a:lnTo>
                  <a:lnTo>
                    <a:pt x="63" y="25"/>
                  </a:lnTo>
                  <a:lnTo>
                    <a:pt x="64" y="25"/>
                  </a:lnTo>
                  <a:lnTo>
                    <a:pt x="66" y="25"/>
                  </a:lnTo>
                  <a:lnTo>
                    <a:pt x="70" y="25"/>
                  </a:lnTo>
                  <a:lnTo>
                    <a:pt x="81" y="28"/>
                  </a:lnTo>
                  <a:lnTo>
                    <a:pt x="81" y="28"/>
                  </a:lnTo>
                  <a:lnTo>
                    <a:pt x="68" y="23"/>
                  </a:lnTo>
                  <a:lnTo>
                    <a:pt x="64" y="23"/>
                  </a:lnTo>
                  <a:lnTo>
                    <a:pt x="63" y="22"/>
                  </a:lnTo>
                  <a:lnTo>
                    <a:pt x="70" y="14"/>
                  </a:lnTo>
                  <a:lnTo>
                    <a:pt x="75" y="12"/>
                  </a:lnTo>
                  <a:lnTo>
                    <a:pt x="79" y="11"/>
                  </a:lnTo>
                  <a:lnTo>
                    <a:pt x="82" y="11"/>
                  </a:lnTo>
                  <a:lnTo>
                    <a:pt x="87" y="12"/>
                  </a:lnTo>
                  <a:lnTo>
                    <a:pt x="87" y="12"/>
                  </a:lnTo>
                  <a:lnTo>
                    <a:pt x="85" y="11"/>
                  </a:lnTo>
                  <a:lnTo>
                    <a:pt x="85" y="9"/>
                  </a:lnTo>
                  <a:lnTo>
                    <a:pt x="87" y="9"/>
                  </a:lnTo>
                  <a:lnTo>
                    <a:pt x="92" y="7"/>
                  </a:lnTo>
                  <a:lnTo>
                    <a:pt x="98" y="5"/>
                  </a:lnTo>
                  <a:lnTo>
                    <a:pt x="98" y="5"/>
                  </a:lnTo>
                  <a:lnTo>
                    <a:pt x="100" y="3"/>
                  </a:lnTo>
                  <a:lnTo>
                    <a:pt x="103" y="3"/>
                  </a:lnTo>
                  <a:lnTo>
                    <a:pt x="108" y="3"/>
                  </a:lnTo>
                  <a:lnTo>
                    <a:pt x="111" y="3"/>
                  </a:lnTo>
                  <a:lnTo>
                    <a:pt x="117" y="5"/>
                  </a:lnTo>
                  <a:lnTo>
                    <a:pt x="119" y="7"/>
                  </a:lnTo>
                  <a:lnTo>
                    <a:pt x="121" y="7"/>
                  </a:lnTo>
                  <a:lnTo>
                    <a:pt x="122" y="11"/>
                  </a:lnTo>
                  <a:lnTo>
                    <a:pt x="122" y="16"/>
                  </a:lnTo>
                  <a:lnTo>
                    <a:pt x="124" y="18"/>
                  </a:lnTo>
                  <a:lnTo>
                    <a:pt x="128" y="18"/>
                  </a:lnTo>
                  <a:lnTo>
                    <a:pt x="129" y="20"/>
                  </a:lnTo>
                  <a:lnTo>
                    <a:pt x="130" y="20"/>
                  </a:lnTo>
                  <a:lnTo>
                    <a:pt x="130" y="22"/>
                  </a:lnTo>
                  <a:lnTo>
                    <a:pt x="130" y="23"/>
                  </a:lnTo>
                  <a:lnTo>
                    <a:pt x="130" y="25"/>
                  </a:lnTo>
                  <a:lnTo>
                    <a:pt x="132" y="27"/>
                  </a:lnTo>
                  <a:lnTo>
                    <a:pt x="132" y="28"/>
                  </a:lnTo>
                  <a:lnTo>
                    <a:pt x="134" y="30"/>
                  </a:lnTo>
                  <a:lnTo>
                    <a:pt x="134" y="30"/>
                  </a:lnTo>
                  <a:lnTo>
                    <a:pt x="134" y="30"/>
                  </a:lnTo>
                  <a:lnTo>
                    <a:pt x="132" y="31"/>
                  </a:lnTo>
                  <a:lnTo>
                    <a:pt x="129" y="35"/>
                  </a:lnTo>
                  <a:lnTo>
                    <a:pt x="126" y="39"/>
                  </a:lnTo>
                  <a:lnTo>
                    <a:pt x="122" y="41"/>
                  </a:lnTo>
                  <a:lnTo>
                    <a:pt x="122" y="42"/>
                  </a:lnTo>
                  <a:lnTo>
                    <a:pt x="129" y="37"/>
                  </a:lnTo>
                  <a:lnTo>
                    <a:pt x="130" y="37"/>
                  </a:lnTo>
                  <a:lnTo>
                    <a:pt x="130" y="39"/>
                  </a:lnTo>
                  <a:lnTo>
                    <a:pt x="129" y="41"/>
                  </a:lnTo>
                  <a:lnTo>
                    <a:pt x="128" y="42"/>
                  </a:lnTo>
                  <a:lnTo>
                    <a:pt x="126" y="44"/>
                  </a:lnTo>
                  <a:lnTo>
                    <a:pt x="126" y="44"/>
                  </a:lnTo>
                  <a:lnTo>
                    <a:pt x="129" y="48"/>
                  </a:lnTo>
                  <a:lnTo>
                    <a:pt x="129" y="48"/>
                  </a:lnTo>
                  <a:lnTo>
                    <a:pt x="128" y="48"/>
                  </a:lnTo>
                  <a:lnTo>
                    <a:pt x="128" y="48"/>
                  </a:lnTo>
                  <a:lnTo>
                    <a:pt x="126" y="48"/>
                  </a:lnTo>
                  <a:lnTo>
                    <a:pt x="126" y="48"/>
                  </a:lnTo>
                  <a:lnTo>
                    <a:pt x="126" y="50"/>
                  </a:lnTo>
                  <a:lnTo>
                    <a:pt x="126" y="51"/>
                  </a:lnTo>
                  <a:lnTo>
                    <a:pt x="126" y="51"/>
                  </a:lnTo>
                  <a:lnTo>
                    <a:pt x="126" y="51"/>
                  </a:lnTo>
                  <a:lnTo>
                    <a:pt x="126" y="51"/>
                  </a:lnTo>
                  <a:lnTo>
                    <a:pt x="128" y="51"/>
                  </a:lnTo>
                  <a:lnTo>
                    <a:pt x="128" y="51"/>
                  </a:lnTo>
                  <a:lnTo>
                    <a:pt x="129" y="50"/>
                  </a:lnTo>
                  <a:lnTo>
                    <a:pt x="134" y="46"/>
                  </a:lnTo>
                  <a:lnTo>
                    <a:pt x="136" y="44"/>
                  </a:lnTo>
                  <a:lnTo>
                    <a:pt x="138" y="44"/>
                  </a:lnTo>
                  <a:lnTo>
                    <a:pt x="140" y="46"/>
                  </a:lnTo>
                  <a:lnTo>
                    <a:pt x="140" y="44"/>
                  </a:lnTo>
                  <a:lnTo>
                    <a:pt x="138" y="42"/>
                  </a:lnTo>
                  <a:lnTo>
                    <a:pt x="138" y="41"/>
                  </a:lnTo>
                  <a:lnTo>
                    <a:pt x="138" y="41"/>
                  </a:lnTo>
                  <a:lnTo>
                    <a:pt x="138" y="39"/>
                  </a:lnTo>
                  <a:lnTo>
                    <a:pt x="140" y="39"/>
                  </a:lnTo>
                  <a:lnTo>
                    <a:pt x="141" y="39"/>
                  </a:lnTo>
                  <a:lnTo>
                    <a:pt x="141" y="39"/>
                  </a:lnTo>
                  <a:lnTo>
                    <a:pt x="143" y="41"/>
                  </a:lnTo>
                  <a:lnTo>
                    <a:pt x="143" y="41"/>
                  </a:lnTo>
                  <a:lnTo>
                    <a:pt x="145" y="41"/>
                  </a:lnTo>
                  <a:lnTo>
                    <a:pt x="147" y="41"/>
                  </a:lnTo>
                  <a:lnTo>
                    <a:pt x="149" y="39"/>
                  </a:lnTo>
                  <a:lnTo>
                    <a:pt x="150" y="41"/>
                  </a:lnTo>
                  <a:lnTo>
                    <a:pt x="153" y="42"/>
                  </a:lnTo>
                  <a:lnTo>
                    <a:pt x="152" y="44"/>
                  </a:lnTo>
                  <a:lnTo>
                    <a:pt x="152" y="48"/>
                  </a:lnTo>
                  <a:lnTo>
                    <a:pt x="152" y="48"/>
                  </a:lnTo>
                  <a:lnTo>
                    <a:pt x="155" y="51"/>
                  </a:lnTo>
                  <a:lnTo>
                    <a:pt x="159" y="52"/>
                  </a:lnTo>
                  <a:lnTo>
                    <a:pt x="159" y="52"/>
                  </a:lnTo>
                  <a:lnTo>
                    <a:pt x="159" y="52"/>
                  </a:lnTo>
                  <a:lnTo>
                    <a:pt x="157" y="51"/>
                  </a:lnTo>
                  <a:lnTo>
                    <a:pt x="157" y="50"/>
                  </a:lnTo>
                  <a:lnTo>
                    <a:pt x="155" y="50"/>
                  </a:lnTo>
                  <a:lnTo>
                    <a:pt x="155" y="48"/>
                  </a:lnTo>
                  <a:lnTo>
                    <a:pt x="155" y="42"/>
                  </a:lnTo>
                  <a:lnTo>
                    <a:pt x="157" y="41"/>
                  </a:lnTo>
                  <a:lnTo>
                    <a:pt x="159" y="41"/>
                  </a:lnTo>
                  <a:lnTo>
                    <a:pt x="160" y="42"/>
                  </a:lnTo>
                  <a:lnTo>
                    <a:pt x="162" y="42"/>
                  </a:lnTo>
                  <a:lnTo>
                    <a:pt x="164" y="42"/>
                  </a:lnTo>
                  <a:lnTo>
                    <a:pt x="171" y="44"/>
                  </a:lnTo>
                  <a:lnTo>
                    <a:pt x="173" y="44"/>
                  </a:lnTo>
                  <a:lnTo>
                    <a:pt x="173" y="44"/>
                  </a:lnTo>
                  <a:lnTo>
                    <a:pt x="171" y="44"/>
                  </a:lnTo>
                  <a:lnTo>
                    <a:pt x="168" y="42"/>
                  </a:lnTo>
                  <a:lnTo>
                    <a:pt x="162" y="41"/>
                  </a:lnTo>
                  <a:lnTo>
                    <a:pt x="160" y="39"/>
                  </a:lnTo>
                  <a:lnTo>
                    <a:pt x="160" y="37"/>
                  </a:lnTo>
                  <a:lnTo>
                    <a:pt x="160" y="37"/>
                  </a:lnTo>
                  <a:lnTo>
                    <a:pt x="160" y="35"/>
                  </a:lnTo>
                  <a:lnTo>
                    <a:pt x="160" y="35"/>
                  </a:lnTo>
                  <a:lnTo>
                    <a:pt x="162" y="33"/>
                  </a:lnTo>
                  <a:lnTo>
                    <a:pt x="166" y="31"/>
                  </a:lnTo>
                  <a:lnTo>
                    <a:pt x="169" y="30"/>
                  </a:lnTo>
                  <a:lnTo>
                    <a:pt x="173" y="30"/>
                  </a:lnTo>
                  <a:lnTo>
                    <a:pt x="177" y="30"/>
                  </a:lnTo>
                  <a:lnTo>
                    <a:pt x="181" y="30"/>
                  </a:lnTo>
                  <a:lnTo>
                    <a:pt x="185" y="31"/>
                  </a:lnTo>
                  <a:lnTo>
                    <a:pt x="188" y="33"/>
                  </a:lnTo>
                  <a:lnTo>
                    <a:pt x="192" y="35"/>
                  </a:lnTo>
                  <a:lnTo>
                    <a:pt x="194" y="35"/>
                  </a:lnTo>
                  <a:lnTo>
                    <a:pt x="196" y="35"/>
                  </a:lnTo>
                  <a:lnTo>
                    <a:pt x="198" y="35"/>
                  </a:lnTo>
                  <a:lnTo>
                    <a:pt x="199" y="35"/>
                  </a:lnTo>
                  <a:lnTo>
                    <a:pt x="204" y="37"/>
                  </a:lnTo>
                  <a:lnTo>
                    <a:pt x="206" y="39"/>
                  </a:lnTo>
                  <a:lnTo>
                    <a:pt x="206" y="41"/>
                  </a:lnTo>
                  <a:lnTo>
                    <a:pt x="207" y="41"/>
                  </a:lnTo>
                  <a:lnTo>
                    <a:pt x="207" y="42"/>
                  </a:lnTo>
                  <a:lnTo>
                    <a:pt x="207" y="44"/>
                  </a:lnTo>
                  <a:lnTo>
                    <a:pt x="202" y="48"/>
                  </a:lnTo>
                  <a:lnTo>
                    <a:pt x="201" y="50"/>
                  </a:lnTo>
                  <a:lnTo>
                    <a:pt x="199" y="51"/>
                  </a:lnTo>
                  <a:lnTo>
                    <a:pt x="198" y="54"/>
                  </a:lnTo>
                  <a:lnTo>
                    <a:pt x="196" y="56"/>
                  </a:lnTo>
                  <a:lnTo>
                    <a:pt x="196" y="56"/>
                  </a:lnTo>
                  <a:lnTo>
                    <a:pt x="196" y="56"/>
                  </a:lnTo>
                  <a:lnTo>
                    <a:pt x="198" y="56"/>
                  </a:lnTo>
                  <a:lnTo>
                    <a:pt x="199" y="52"/>
                  </a:lnTo>
                  <a:lnTo>
                    <a:pt x="199" y="51"/>
                  </a:lnTo>
                  <a:lnTo>
                    <a:pt x="202" y="50"/>
                  </a:lnTo>
                  <a:lnTo>
                    <a:pt x="206" y="48"/>
                  </a:lnTo>
                  <a:lnTo>
                    <a:pt x="209" y="48"/>
                  </a:lnTo>
                  <a:lnTo>
                    <a:pt x="213" y="48"/>
                  </a:lnTo>
                  <a:lnTo>
                    <a:pt x="215" y="48"/>
                  </a:lnTo>
                  <a:lnTo>
                    <a:pt x="217" y="48"/>
                  </a:lnTo>
                  <a:lnTo>
                    <a:pt x="218" y="48"/>
                  </a:lnTo>
                  <a:lnTo>
                    <a:pt x="218" y="50"/>
                  </a:lnTo>
                  <a:lnTo>
                    <a:pt x="218" y="50"/>
                  </a:lnTo>
                  <a:lnTo>
                    <a:pt x="218" y="51"/>
                  </a:lnTo>
                  <a:lnTo>
                    <a:pt x="218" y="52"/>
                  </a:lnTo>
                  <a:lnTo>
                    <a:pt x="218" y="52"/>
                  </a:lnTo>
                  <a:lnTo>
                    <a:pt x="213" y="54"/>
                  </a:lnTo>
                  <a:lnTo>
                    <a:pt x="211" y="56"/>
                  </a:lnTo>
                  <a:lnTo>
                    <a:pt x="209" y="56"/>
                  </a:lnTo>
                  <a:lnTo>
                    <a:pt x="206" y="56"/>
                  </a:lnTo>
                  <a:lnTo>
                    <a:pt x="206" y="58"/>
                  </a:lnTo>
                  <a:lnTo>
                    <a:pt x="209" y="58"/>
                  </a:lnTo>
                  <a:lnTo>
                    <a:pt x="213" y="58"/>
                  </a:lnTo>
                  <a:lnTo>
                    <a:pt x="213" y="58"/>
                  </a:lnTo>
                  <a:lnTo>
                    <a:pt x="211" y="60"/>
                  </a:lnTo>
                  <a:lnTo>
                    <a:pt x="209" y="61"/>
                  </a:lnTo>
                  <a:lnTo>
                    <a:pt x="209" y="63"/>
                  </a:lnTo>
                  <a:lnTo>
                    <a:pt x="209" y="65"/>
                  </a:lnTo>
                  <a:lnTo>
                    <a:pt x="209" y="67"/>
                  </a:lnTo>
                  <a:lnTo>
                    <a:pt x="207" y="69"/>
                  </a:lnTo>
                  <a:lnTo>
                    <a:pt x="207" y="69"/>
                  </a:lnTo>
                  <a:lnTo>
                    <a:pt x="211" y="67"/>
                  </a:lnTo>
                  <a:lnTo>
                    <a:pt x="213" y="63"/>
                  </a:lnTo>
                  <a:lnTo>
                    <a:pt x="213" y="60"/>
                  </a:lnTo>
                  <a:lnTo>
                    <a:pt x="215" y="58"/>
                  </a:lnTo>
                  <a:lnTo>
                    <a:pt x="217" y="58"/>
                  </a:lnTo>
                  <a:lnTo>
                    <a:pt x="220" y="58"/>
                  </a:lnTo>
                  <a:lnTo>
                    <a:pt x="222" y="56"/>
                  </a:lnTo>
                  <a:lnTo>
                    <a:pt x="224" y="54"/>
                  </a:lnTo>
                  <a:lnTo>
                    <a:pt x="225" y="54"/>
                  </a:lnTo>
                  <a:lnTo>
                    <a:pt x="225" y="56"/>
                  </a:lnTo>
                  <a:lnTo>
                    <a:pt x="225" y="56"/>
                  </a:lnTo>
                  <a:lnTo>
                    <a:pt x="224" y="60"/>
                  </a:lnTo>
                  <a:lnTo>
                    <a:pt x="220" y="65"/>
                  </a:lnTo>
                  <a:lnTo>
                    <a:pt x="222" y="63"/>
                  </a:lnTo>
                  <a:lnTo>
                    <a:pt x="222" y="63"/>
                  </a:lnTo>
                  <a:lnTo>
                    <a:pt x="224" y="61"/>
                  </a:lnTo>
                  <a:lnTo>
                    <a:pt x="225" y="60"/>
                  </a:lnTo>
                  <a:lnTo>
                    <a:pt x="226" y="61"/>
                  </a:lnTo>
                  <a:lnTo>
                    <a:pt x="228" y="63"/>
                  </a:lnTo>
                  <a:lnTo>
                    <a:pt x="230" y="65"/>
                  </a:lnTo>
                  <a:lnTo>
                    <a:pt x="232" y="67"/>
                  </a:lnTo>
                  <a:lnTo>
                    <a:pt x="234" y="67"/>
                  </a:lnTo>
                  <a:lnTo>
                    <a:pt x="234" y="67"/>
                  </a:lnTo>
                  <a:lnTo>
                    <a:pt x="232" y="63"/>
                  </a:lnTo>
                  <a:lnTo>
                    <a:pt x="232" y="61"/>
                  </a:lnTo>
                  <a:lnTo>
                    <a:pt x="234" y="60"/>
                  </a:lnTo>
                  <a:lnTo>
                    <a:pt x="237" y="58"/>
                  </a:lnTo>
                  <a:lnTo>
                    <a:pt x="239" y="58"/>
                  </a:lnTo>
                  <a:lnTo>
                    <a:pt x="241" y="60"/>
                  </a:lnTo>
                  <a:lnTo>
                    <a:pt x="243" y="60"/>
                  </a:lnTo>
                  <a:lnTo>
                    <a:pt x="245" y="60"/>
                  </a:lnTo>
                  <a:lnTo>
                    <a:pt x="248" y="60"/>
                  </a:lnTo>
                  <a:lnTo>
                    <a:pt x="251" y="60"/>
                  </a:lnTo>
                  <a:lnTo>
                    <a:pt x="255" y="61"/>
                  </a:lnTo>
                  <a:lnTo>
                    <a:pt x="256" y="63"/>
                  </a:lnTo>
                  <a:lnTo>
                    <a:pt x="258" y="65"/>
                  </a:lnTo>
                  <a:lnTo>
                    <a:pt x="260" y="65"/>
                  </a:lnTo>
                  <a:lnTo>
                    <a:pt x="260" y="67"/>
                  </a:lnTo>
                  <a:lnTo>
                    <a:pt x="260" y="69"/>
                  </a:lnTo>
                  <a:lnTo>
                    <a:pt x="260" y="69"/>
                  </a:lnTo>
                  <a:lnTo>
                    <a:pt x="258" y="70"/>
                  </a:lnTo>
                  <a:lnTo>
                    <a:pt x="256" y="72"/>
                  </a:lnTo>
                  <a:lnTo>
                    <a:pt x="255" y="72"/>
                  </a:lnTo>
                  <a:lnTo>
                    <a:pt x="251" y="72"/>
                  </a:lnTo>
                  <a:lnTo>
                    <a:pt x="249" y="72"/>
                  </a:lnTo>
                  <a:lnTo>
                    <a:pt x="249" y="74"/>
                  </a:lnTo>
                  <a:lnTo>
                    <a:pt x="246" y="75"/>
                  </a:lnTo>
                  <a:lnTo>
                    <a:pt x="243" y="77"/>
                  </a:lnTo>
                  <a:lnTo>
                    <a:pt x="241" y="79"/>
                  </a:lnTo>
                  <a:lnTo>
                    <a:pt x="241" y="79"/>
                  </a:lnTo>
                  <a:lnTo>
                    <a:pt x="245" y="79"/>
                  </a:lnTo>
                  <a:lnTo>
                    <a:pt x="246" y="77"/>
                  </a:lnTo>
                  <a:lnTo>
                    <a:pt x="248" y="75"/>
                  </a:lnTo>
                  <a:lnTo>
                    <a:pt x="249" y="74"/>
                  </a:lnTo>
                  <a:lnTo>
                    <a:pt x="253" y="74"/>
                  </a:lnTo>
                  <a:lnTo>
                    <a:pt x="258" y="75"/>
                  </a:lnTo>
                  <a:lnTo>
                    <a:pt x="260" y="75"/>
                  </a:lnTo>
                  <a:lnTo>
                    <a:pt x="264" y="74"/>
                  </a:lnTo>
                  <a:lnTo>
                    <a:pt x="265" y="72"/>
                  </a:lnTo>
                  <a:lnTo>
                    <a:pt x="265" y="72"/>
                  </a:lnTo>
                  <a:lnTo>
                    <a:pt x="267" y="72"/>
                  </a:lnTo>
                  <a:lnTo>
                    <a:pt x="267" y="74"/>
                  </a:lnTo>
                  <a:lnTo>
                    <a:pt x="269" y="74"/>
                  </a:lnTo>
                  <a:lnTo>
                    <a:pt x="269" y="77"/>
                  </a:lnTo>
                  <a:lnTo>
                    <a:pt x="269" y="77"/>
                  </a:lnTo>
                  <a:lnTo>
                    <a:pt x="267" y="80"/>
                  </a:lnTo>
                  <a:lnTo>
                    <a:pt x="264" y="82"/>
                  </a:lnTo>
                  <a:lnTo>
                    <a:pt x="260" y="84"/>
                  </a:lnTo>
                  <a:lnTo>
                    <a:pt x="258" y="84"/>
                  </a:lnTo>
                  <a:lnTo>
                    <a:pt x="255" y="86"/>
                  </a:lnTo>
                  <a:lnTo>
                    <a:pt x="255" y="86"/>
                  </a:lnTo>
                  <a:lnTo>
                    <a:pt x="253" y="88"/>
                  </a:lnTo>
                  <a:lnTo>
                    <a:pt x="253" y="88"/>
                  </a:lnTo>
                  <a:lnTo>
                    <a:pt x="251" y="89"/>
                  </a:lnTo>
                  <a:lnTo>
                    <a:pt x="253" y="89"/>
                  </a:lnTo>
                  <a:lnTo>
                    <a:pt x="253" y="89"/>
                  </a:lnTo>
                  <a:lnTo>
                    <a:pt x="253" y="89"/>
                  </a:lnTo>
                  <a:lnTo>
                    <a:pt x="255" y="88"/>
                  </a:lnTo>
                  <a:lnTo>
                    <a:pt x="256" y="86"/>
                  </a:lnTo>
                  <a:lnTo>
                    <a:pt x="258" y="86"/>
                  </a:lnTo>
                  <a:lnTo>
                    <a:pt x="258" y="86"/>
                  </a:lnTo>
                  <a:lnTo>
                    <a:pt x="258" y="86"/>
                  </a:lnTo>
                  <a:lnTo>
                    <a:pt x="260" y="88"/>
                  </a:lnTo>
                  <a:lnTo>
                    <a:pt x="260" y="89"/>
                  </a:lnTo>
                  <a:lnTo>
                    <a:pt x="256" y="97"/>
                  </a:lnTo>
                  <a:lnTo>
                    <a:pt x="258" y="97"/>
                  </a:lnTo>
                  <a:lnTo>
                    <a:pt x="258" y="95"/>
                  </a:lnTo>
                  <a:lnTo>
                    <a:pt x="264" y="86"/>
                  </a:lnTo>
                  <a:lnTo>
                    <a:pt x="264" y="86"/>
                  </a:lnTo>
                  <a:lnTo>
                    <a:pt x="265" y="84"/>
                  </a:lnTo>
                  <a:lnTo>
                    <a:pt x="269" y="80"/>
                  </a:lnTo>
                  <a:lnTo>
                    <a:pt x="273" y="80"/>
                  </a:lnTo>
                  <a:lnTo>
                    <a:pt x="275" y="79"/>
                  </a:lnTo>
                  <a:lnTo>
                    <a:pt x="277" y="79"/>
                  </a:lnTo>
                  <a:lnTo>
                    <a:pt x="279" y="79"/>
                  </a:lnTo>
                  <a:lnTo>
                    <a:pt x="281" y="80"/>
                  </a:lnTo>
                  <a:lnTo>
                    <a:pt x="283" y="80"/>
                  </a:lnTo>
                  <a:lnTo>
                    <a:pt x="286" y="80"/>
                  </a:lnTo>
                  <a:lnTo>
                    <a:pt x="286" y="80"/>
                  </a:lnTo>
                  <a:lnTo>
                    <a:pt x="288" y="80"/>
                  </a:lnTo>
                  <a:lnTo>
                    <a:pt x="290" y="80"/>
                  </a:lnTo>
                  <a:lnTo>
                    <a:pt x="294" y="82"/>
                  </a:lnTo>
                  <a:lnTo>
                    <a:pt x="298" y="84"/>
                  </a:lnTo>
                  <a:lnTo>
                    <a:pt x="298" y="84"/>
                  </a:lnTo>
                  <a:lnTo>
                    <a:pt x="298" y="86"/>
                  </a:lnTo>
                  <a:lnTo>
                    <a:pt x="300" y="86"/>
                  </a:lnTo>
                  <a:lnTo>
                    <a:pt x="300" y="88"/>
                  </a:lnTo>
                  <a:lnTo>
                    <a:pt x="298" y="89"/>
                  </a:lnTo>
                  <a:lnTo>
                    <a:pt x="298" y="89"/>
                  </a:lnTo>
                  <a:lnTo>
                    <a:pt x="297" y="89"/>
                  </a:lnTo>
                  <a:lnTo>
                    <a:pt x="297" y="89"/>
                  </a:lnTo>
                  <a:lnTo>
                    <a:pt x="294" y="91"/>
                  </a:lnTo>
                  <a:lnTo>
                    <a:pt x="294" y="91"/>
                  </a:lnTo>
                  <a:lnTo>
                    <a:pt x="290" y="93"/>
                  </a:lnTo>
                  <a:lnTo>
                    <a:pt x="286" y="93"/>
                  </a:lnTo>
                  <a:lnTo>
                    <a:pt x="284" y="93"/>
                  </a:lnTo>
                  <a:lnTo>
                    <a:pt x="281" y="95"/>
                  </a:lnTo>
                  <a:lnTo>
                    <a:pt x="275" y="99"/>
                  </a:lnTo>
                  <a:lnTo>
                    <a:pt x="275" y="99"/>
                  </a:lnTo>
                  <a:lnTo>
                    <a:pt x="277" y="99"/>
                  </a:lnTo>
                  <a:lnTo>
                    <a:pt x="279" y="99"/>
                  </a:lnTo>
                  <a:lnTo>
                    <a:pt x="283" y="97"/>
                  </a:lnTo>
                  <a:lnTo>
                    <a:pt x="284" y="95"/>
                  </a:lnTo>
                  <a:lnTo>
                    <a:pt x="288" y="95"/>
                  </a:lnTo>
                  <a:lnTo>
                    <a:pt x="292" y="95"/>
                  </a:lnTo>
                  <a:lnTo>
                    <a:pt x="294" y="95"/>
                  </a:lnTo>
                  <a:lnTo>
                    <a:pt x="295" y="95"/>
                  </a:lnTo>
                  <a:lnTo>
                    <a:pt x="295" y="95"/>
                  </a:lnTo>
                  <a:lnTo>
                    <a:pt x="295" y="97"/>
                  </a:lnTo>
                  <a:lnTo>
                    <a:pt x="294" y="97"/>
                  </a:lnTo>
                  <a:lnTo>
                    <a:pt x="294" y="99"/>
                  </a:lnTo>
                  <a:lnTo>
                    <a:pt x="292" y="100"/>
                  </a:lnTo>
                  <a:lnTo>
                    <a:pt x="294" y="100"/>
                  </a:lnTo>
                  <a:lnTo>
                    <a:pt x="295" y="101"/>
                  </a:lnTo>
                  <a:lnTo>
                    <a:pt x="295" y="100"/>
                  </a:lnTo>
                  <a:lnTo>
                    <a:pt x="297" y="99"/>
                  </a:lnTo>
                  <a:lnTo>
                    <a:pt x="298" y="99"/>
                  </a:lnTo>
                  <a:lnTo>
                    <a:pt x="300" y="99"/>
                  </a:lnTo>
                  <a:lnTo>
                    <a:pt x="300" y="99"/>
                  </a:lnTo>
                  <a:lnTo>
                    <a:pt x="302" y="97"/>
                  </a:lnTo>
                  <a:lnTo>
                    <a:pt x="302" y="97"/>
                  </a:lnTo>
                  <a:lnTo>
                    <a:pt x="300" y="95"/>
                  </a:lnTo>
                  <a:lnTo>
                    <a:pt x="300" y="95"/>
                  </a:lnTo>
                  <a:lnTo>
                    <a:pt x="300" y="95"/>
                  </a:lnTo>
                  <a:lnTo>
                    <a:pt x="302" y="93"/>
                  </a:lnTo>
                  <a:lnTo>
                    <a:pt x="303" y="91"/>
                  </a:lnTo>
                  <a:lnTo>
                    <a:pt x="303" y="91"/>
                  </a:lnTo>
                  <a:lnTo>
                    <a:pt x="307" y="93"/>
                  </a:lnTo>
                  <a:lnTo>
                    <a:pt x="309" y="95"/>
                  </a:lnTo>
                  <a:lnTo>
                    <a:pt x="314" y="99"/>
                  </a:lnTo>
                  <a:lnTo>
                    <a:pt x="314" y="100"/>
                  </a:lnTo>
                  <a:lnTo>
                    <a:pt x="316" y="103"/>
                  </a:lnTo>
                  <a:lnTo>
                    <a:pt x="316" y="106"/>
                  </a:lnTo>
                  <a:lnTo>
                    <a:pt x="316" y="106"/>
                  </a:lnTo>
                  <a:lnTo>
                    <a:pt x="316" y="107"/>
                  </a:lnTo>
                  <a:lnTo>
                    <a:pt x="316" y="107"/>
                  </a:lnTo>
                  <a:lnTo>
                    <a:pt x="314" y="107"/>
                  </a:lnTo>
                  <a:lnTo>
                    <a:pt x="307" y="106"/>
                  </a:lnTo>
                  <a:lnTo>
                    <a:pt x="303" y="106"/>
                  </a:lnTo>
                  <a:lnTo>
                    <a:pt x="303" y="106"/>
                  </a:lnTo>
                  <a:lnTo>
                    <a:pt x="302" y="107"/>
                  </a:lnTo>
                  <a:lnTo>
                    <a:pt x="302" y="107"/>
                  </a:lnTo>
                  <a:lnTo>
                    <a:pt x="300" y="107"/>
                  </a:lnTo>
                  <a:lnTo>
                    <a:pt x="300" y="108"/>
                  </a:lnTo>
                  <a:lnTo>
                    <a:pt x="295" y="108"/>
                  </a:lnTo>
                  <a:lnTo>
                    <a:pt x="294" y="108"/>
                  </a:lnTo>
                  <a:lnTo>
                    <a:pt x="290" y="111"/>
                  </a:lnTo>
                  <a:lnTo>
                    <a:pt x="288" y="111"/>
                  </a:lnTo>
                  <a:lnTo>
                    <a:pt x="288" y="112"/>
                  </a:lnTo>
                  <a:lnTo>
                    <a:pt x="290" y="111"/>
                  </a:lnTo>
                  <a:lnTo>
                    <a:pt x="294" y="111"/>
                  </a:lnTo>
                  <a:lnTo>
                    <a:pt x="298" y="111"/>
                  </a:lnTo>
                  <a:lnTo>
                    <a:pt x="303" y="112"/>
                  </a:lnTo>
                  <a:lnTo>
                    <a:pt x="305" y="112"/>
                  </a:lnTo>
                  <a:lnTo>
                    <a:pt x="307" y="112"/>
                  </a:lnTo>
                  <a:lnTo>
                    <a:pt x="309" y="112"/>
                  </a:lnTo>
                  <a:lnTo>
                    <a:pt x="314" y="112"/>
                  </a:lnTo>
                  <a:lnTo>
                    <a:pt x="316" y="112"/>
                  </a:lnTo>
                  <a:lnTo>
                    <a:pt x="318" y="114"/>
                  </a:lnTo>
                  <a:lnTo>
                    <a:pt x="322" y="116"/>
                  </a:lnTo>
                  <a:lnTo>
                    <a:pt x="322" y="116"/>
                  </a:lnTo>
                  <a:lnTo>
                    <a:pt x="322" y="118"/>
                  </a:lnTo>
                  <a:lnTo>
                    <a:pt x="322" y="118"/>
                  </a:lnTo>
                  <a:lnTo>
                    <a:pt x="322" y="119"/>
                  </a:lnTo>
                  <a:lnTo>
                    <a:pt x="322" y="119"/>
                  </a:lnTo>
                  <a:lnTo>
                    <a:pt x="322" y="121"/>
                  </a:lnTo>
                  <a:lnTo>
                    <a:pt x="316" y="119"/>
                  </a:lnTo>
                  <a:lnTo>
                    <a:pt x="314" y="119"/>
                  </a:lnTo>
                  <a:lnTo>
                    <a:pt x="313" y="119"/>
                  </a:lnTo>
                  <a:lnTo>
                    <a:pt x="311" y="119"/>
                  </a:lnTo>
                  <a:lnTo>
                    <a:pt x="309" y="119"/>
                  </a:lnTo>
                  <a:lnTo>
                    <a:pt x="305" y="118"/>
                  </a:lnTo>
                  <a:lnTo>
                    <a:pt x="302" y="119"/>
                  </a:lnTo>
                  <a:lnTo>
                    <a:pt x="298" y="118"/>
                  </a:lnTo>
                  <a:lnTo>
                    <a:pt x="297" y="119"/>
                  </a:lnTo>
                  <a:lnTo>
                    <a:pt x="290" y="121"/>
                  </a:lnTo>
                  <a:lnTo>
                    <a:pt x="292" y="123"/>
                  </a:lnTo>
                  <a:lnTo>
                    <a:pt x="298" y="119"/>
                  </a:lnTo>
                  <a:lnTo>
                    <a:pt x="300" y="119"/>
                  </a:lnTo>
                  <a:lnTo>
                    <a:pt x="303" y="121"/>
                  </a:lnTo>
                  <a:lnTo>
                    <a:pt x="307" y="123"/>
                  </a:lnTo>
                  <a:lnTo>
                    <a:pt x="309" y="123"/>
                  </a:lnTo>
                  <a:lnTo>
                    <a:pt x="309" y="127"/>
                  </a:lnTo>
                  <a:lnTo>
                    <a:pt x="307" y="127"/>
                  </a:lnTo>
                  <a:lnTo>
                    <a:pt x="307" y="129"/>
                  </a:lnTo>
                  <a:lnTo>
                    <a:pt x="305" y="128"/>
                  </a:lnTo>
                  <a:lnTo>
                    <a:pt x="300" y="128"/>
                  </a:lnTo>
                  <a:lnTo>
                    <a:pt x="298" y="128"/>
                  </a:lnTo>
                  <a:lnTo>
                    <a:pt x="297" y="128"/>
                  </a:lnTo>
                  <a:lnTo>
                    <a:pt x="295" y="128"/>
                  </a:lnTo>
                  <a:lnTo>
                    <a:pt x="295" y="128"/>
                  </a:lnTo>
                  <a:lnTo>
                    <a:pt x="288" y="127"/>
                  </a:lnTo>
                  <a:lnTo>
                    <a:pt x="286" y="127"/>
                  </a:lnTo>
                  <a:lnTo>
                    <a:pt x="286" y="127"/>
                  </a:lnTo>
                  <a:lnTo>
                    <a:pt x="286" y="128"/>
                  </a:lnTo>
                  <a:lnTo>
                    <a:pt x="294" y="129"/>
                  </a:lnTo>
                  <a:lnTo>
                    <a:pt x="297" y="129"/>
                  </a:lnTo>
                  <a:lnTo>
                    <a:pt x="300" y="129"/>
                  </a:lnTo>
                  <a:lnTo>
                    <a:pt x="302" y="132"/>
                  </a:lnTo>
                  <a:lnTo>
                    <a:pt x="302" y="132"/>
                  </a:lnTo>
                  <a:lnTo>
                    <a:pt x="302" y="134"/>
                  </a:lnTo>
                  <a:lnTo>
                    <a:pt x="303" y="135"/>
                  </a:lnTo>
                  <a:lnTo>
                    <a:pt x="305" y="135"/>
                  </a:lnTo>
                  <a:lnTo>
                    <a:pt x="307" y="135"/>
                  </a:lnTo>
                  <a:lnTo>
                    <a:pt x="309" y="135"/>
                  </a:lnTo>
                  <a:lnTo>
                    <a:pt x="309" y="135"/>
                  </a:lnTo>
                  <a:lnTo>
                    <a:pt x="311" y="135"/>
                  </a:lnTo>
                  <a:lnTo>
                    <a:pt x="313" y="135"/>
                  </a:lnTo>
                  <a:lnTo>
                    <a:pt x="314" y="137"/>
                  </a:lnTo>
                  <a:lnTo>
                    <a:pt x="316" y="137"/>
                  </a:lnTo>
                  <a:lnTo>
                    <a:pt x="318" y="137"/>
                  </a:lnTo>
                  <a:lnTo>
                    <a:pt x="322" y="137"/>
                  </a:lnTo>
                  <a:lnTo>
                    <a:pt x="322" y="137"/>
                  </a:lnTo>
                  <a:lnTo>
                    <a:pt x="322" y="137"/>
                  </a:lnTo>
                  <a:lnTo>
                    <a:pt x="322" y="137"/>
                  </a:lnTo>
                  <a:lnTo>
                    <a:pt x="320" y="138"/>
                  </a:lnTo>
                  <a:lnTo>
                    <a:pt x="318" y="140"/>
                  </a:lnTo>
                  <a:lnTo>
                    <a:pt x="320" y="142"/>
                  </a:lnTo>
                  <a:lnTo>
                    <a:pt x="322" y="142"/>
                  </a:lnTo>
                  <a:lnTo>
                    <a:pt x="322" y="144"/>
                  </a:lnTo>
                  <a:lnTo>
                    <a:pt x="320" y="146"/>
                  </a:lnTo>
                  <a:lnTo>
                    <a:pt x="320" y="146"/>
                  </a:lnTo>
                  <a:lnTo>
                    <a:pt x="320" y="146"/>
                  </a:lnTo>
                  <a:lnTo>
                    <a:pt x="322" y="144"/>
                  </a:lnTo>
                  <a:lnTo>
                    <a:pt x="322" y="146"/>
                  </a:lnTo>
                  <a:lnTo>
                    <a:pt x="322" y="147"/>
                  </a:lnTo>
                  <a:lnTo>
                    <a:pt x="322" y="147"/>
                  </a:lnTo>
                  <a:lnTo>
                    <a:pt x="324" y="146"/>
                  </a:lnTo>
                  <a:lnTo>
                    <a:pt x="322" y="142"/>
                  </a:lnTo>
                  <a:lnTo>
                    <a:pt x="324" y="142"/>
                  </a:lnTo>
                  <a:lnTo>
                    <a:pt x="330" y="140"/>
                  </a:lnTo>
                  <a:lnTo>
                    <a:pt x="328" y="146"/>
                  </a:lnTo>
                  <a:lnTo>
                    <a:pt x="328" y="147"/>
                  </a:lnTo>
                  <a:lnTo>
                    <a:pt x="326" y="151"/>
                  </a:lnTo>
                  <a:lnTo>
                    <a:pt x="324" y="151"/>
                  </a:lnTo>
                  <a:lnTo>
                    <a:pt x="324" y="151"/>
                  </a:lnTo>
                  <a:lnTo>
                    <a:pt x="326" y="151"/>
                  </a:lnTo>
                  <a:lnTo>
                    <a:pt x="326" y="151"/>
                  </a:lnTo>
                  <a:lnTo>
                    <a:pt x="328" y="151"/>
                  </a:lnTo>
                  <a:lnTo>
                    <a:pt x="330" y="149"/>
                  </a:lnTo>
                  <a:lnTo>
                    <a:pt x="333" y="146"/>
                  </a:lnTo>
                  <a:lnTo>
                    <a:pt x="333" y="146"/>
                  </a:lnTo>
                  <a:lnTo>
                    <a:pt x="333" y="147"/>
                  </a:lnTo>
                  <a:lnTo>
                    <a:pt x="333" y="149"/>
                  </a:lnTo>
                  <a:lnTo>
                    <a:pt x="335" y="149"/>
                  </a:lnTo>
                  <a:lnTo>
                    <a:pt x="335" y="149"/>
                  </a:lnTo>
                  <a:lnTo>
                    <a:pt x="337" y="147"/>
                  </a:lnTo>
                  <a:lnTo>
                    <a:pt x="339" y="147"/>
                  </a:lnTo>
                  <a:lnTo>
                    <a:pt x="339" y="149"/>
                  </a:lnTo>
                  <a:lnTo>
                    <a:pt x="341" y="149"/>
                  </a:lnTo>
                  <a:lnTo>
                    <a:pt x="339" y="153"/>
                  </a:lnTo>
                  <a:lnTo>
                    <a:pt x="339" y="153"/>
                  </a:lnTo>
                  <a:lnTo>
                    <a:pt x="341" y="157"/>
                  </a:lnTo>
                  <a:lnTo>
                    <a:pt x="341" y="157"/>
                  </a:lnTo>
                  <a:lnTo>
                    <a:pt x="341" y="155"/>
                  </a:lnTo>
                  <a:lnTo>
                    <a:pt x="341" y="151"/>
                  </a:lnTo>
                  <a:lnTo>
                    <a:pt x="341" y="151"/>
                  </a:lnTo>
                  <a:lnTo>
                    <a:pt x="342" y="149"/>
                  </a:lnTo>
                  <a:lnTo>
                    <a:pt x="346" y="147"/>
                  </a:lnTo>
                  <a:lnTo>
                    <a:pt x="347" y="147"/>
                  </a:lnTo>
                  <a:lnTo>
                    <a:pt x="347" y="147"/>
                  </a:lnTo>
                  <a:lnTo>
                    <a:pt x="349" y="147"/>
                  </a:lnTo>
                  <a:lnTo>
                    <a:pt x="349" y="149"/>
                  </a:lnTo>
                  <a:lnTo>
                    <a:pt x="347" y="149"/>
                  </a:lnTo>
                  <a:lnTo>
                    <a:pt x="346" y="151"/>
                  </a:lnTo>
                  <a:lnTo>
                    <a:pt x="346" y="153"/>
                  </a:lnTo>
                  <a:lnTo>
                    <a:pt x="346" y="153"/>
                  </a:lnTo>
                  <a:lnTo>
                    <a:pt x="349" y="153"/>
                  </a:lnTo>
                  <a:lnTo>
                    <a:pt x="351" y="151"/>
                  </a:lnTo>
                  <a:lnTo>
                    <a:pt x="352" y="153"/>
                  </a:lnTo>
                  <a:lnTo>
                    <a:pt x="354" y="155"/>
                  </a:lnTo>
                  <a:lnTo>
                    <a:pt x="358" y="157"/>
                  </a:lnTo>
                  <a:lnTo>
                    <a:pt x="360" y="157"/>
                  </a:lnTo>
                  <a:lnTo>
                    <a:pt x="363" y="158"/>
                  </a:lnTo>
                  <a:lnTo>
                    <a:pt x="360" y="160"/>
                  </a:lnTo>
                  <a:lnTo>
                    <a:pt x="360" y="163"/>
                  </a:lnTo>
                  <a:lnTo>
                    <a:pt x="356" y="163"/>
                  </a:lnTo>
                  <a:lnTo>
                    <a:pt x="354" y="163"/>
                  </a:lnTo>
                  <a:lnTo>
                    <a:pt x="352" y="163"/>
                  </a:lnTo>
                  <a:lnTo>
                    <a:pt x="351" y="163"/>
                  </a:lnTo>
                  <a:lnTo>
                    <a:pt x="352" y="163"/>
                  </a:lnTo>
                  <a:lnTo>
                    <a:pt x="354" y="165"/>
                  </a:lnTo>
                  <a:lnTo>
                    <a:pt x="356" y="165"/>
                  </a:lnTo>
                  <a:lnTo>
                    <a:pt x="358" y="165"/>
                  </a:lnTo>
                  <a:lnTo>
                    <a:pt x="360" y="165"/>
                  </a:lnTo>
                  <a:lnTo>
                    <a:pt x="363" y="165"/>
                  </a:lnTo>
                  <a:lnTo>
                    <a:pt x="363" y="163"/>
                  </a:lnTo>
                  <a:lnTo>
                    <a:pt x="365" y="163"/>
                  </a:lnTo>
                  <a:lnTo>
                    <a:pt x="367" y="163"/>
                  </a:lnTo>
                  <a:lnTo>
                    <a:pt x="367" y="163"/>
                  </a:lnTo>
                  <a:lnTo>
                    <a:pt x="370" y="163"/>
                  </a:lnTo>
                  <a:lnTo>
                    <a:pt x="373" y="165"/>
                  </a:lnTo>
                  <a:lnTo>
                    <a:pt x="371" y="166"/>
                  </a:lnTo>
                  <a:lnTo>
                    <a:pt x="371" y="168"/>
                  </a:lnTo>
                  <a:lnTo>
                    <a:pt x="370" y="170"/>
                  </a:lnTo>
                  <a:lnTo>
                    <a:pt x="370" y="170"/>
                  </a:lnTo>
                  <a:lnTo>
                    <a:pt x="370" y="172"/>
                  </a:lnTo>
                  <a:lnTo>
                    <a:pt x="365" y="176"/>
                  </a:lnTo>
                  <a:lnTo>
                    <a:pt x="365" y="176"/>
                  </a:lnTo>
                  <a:lnTo>
                    <a:pt x="369" y="174"/>
                  </a:lnTo>
                  <a:lnTo>
                    <a:pt x="371" y="174"/>
                  </a:lnTo>
                  <a:lnTo>
                    <a:pt x="375" y="172"/>
                  </a:lnTo>
                  <a:lnTo>
                    <a:pt x="377" y="172"/>
                  </a:lnTo>
                  <a:lnTo>
                    <a:pt x="377" y="172"/>
                  </a:lnTo>
                  <a:lnTo>
                    <a:pt x="379" y="172"/>
                  </a:lnTo>
                  <a:lnTo>
                    <a:pt x="379" y="174"/>
                  </a:lnTo>
                  <a:lnTo>
                    <a:pt x="382" y="174"/>
                  </a:lnTo>
                  <a:lnTo>
                    <a:pt x="386" y="170"/>
                  </a:lnTo>
                  <a:lnTo>
                    <a:pt x="388" y="170"/>
                  </a:lnTo>
                  <a:lnTo>
                    <a:pt x="391" y="172"/>
                  </a:lnTo>
                  <a:lnTo>
                    <a:pt x="394" y="177"/>
                  </a:lnTo>
                  <a:lnTo>
                    <a:pt x="396" y="179"/>
                  </a:lnTo>
                  <a:lnTo>
                    <a:pt x="398" y="179"/>
                  </a:lnTo>
                  <a:lnTo>
                    <a:pt x="398" y="181"/>
                  </a:lnTo>
                  <a:lnTo>
                    <a:pt x="396" y="181"/>
                  </a:lnTo>
                  <a:lnTo>
                    <a:pt x="394" y="181"/>
                  </a:lnTo>
                  <a:lnTo>
                    <a:pt x="391" y="179"/>
                  </a:lnTo>
                  <a:lnTo>
                    <a:pt x="390" y="179"/>
                  </a:lnTo>
                  <a:lnTo>
                    <a:pt x="388" y="179"/>
                  </a:lnTo>
                  <a:lnTo>
                    <a:pt x="386" y="179"/>
                  </a:lnTo>
                  <a:lnTo>
                    <a:pt x="386" y="181"/>
                  </a:lnTo>
                  <a:lnTo>
                    <a:pt x="393" y="183"/>
                  </a:lnTo>
                  <a:lnTo>
                    <a:pt x="394" y="185"/>
                  </a:lnTo>
                  <a:lnTo>
                    <a:pt x="394" y="185"/>
                  </a:lnTo>
                  <a:lnTo>
                    <a:pt x="390" y="187"/>
                  </a:lnTo>
                  <a:lnTo>
                    <a:pt x="390" y="187"/>
                  </a:lnTo>
                  <a:lnTo>
                    <a:pt x="386" y="185"/>
                  </a:lnTo>
                  <a:lnTo>
                    <a:pt x="384" y="185"/>
                  </a:lnTo>
                  <a:lnTo>
                    <a:pt x="382" y="185"/>
                  </a:lnTo>
                  <a:lnTo>
                    <a:pt x="380" y="185"/>
                  </a:lnTo>
                  <a:lnTo>
                    <a:pt x="380" y="185"/>
                  </a:lnTo>
                  <a:lnTo>
                    <a:pt x="382" y="187"/>
                  </a:lnTo>
                  <a:lnTo>
                    <a:pt x="382" y="187"/>
                  </a:lnTo>
                  <a:lnTo>
                    <a:pt x="380" y="187"/>
                  </a:lnTo>
                  <a:lnTo>
                    <a:pt x="380" y="189"/>
                  </a:lnTo>
                  <a:lnTo>
                    <a:pt x="384" y="191"/>
                  </a:lnTo>
                  <a:lnTo>
                    <a:pt x="388" y="193"/>
                  </a:lnTo>
                  <a:lnTo>
                    <a:pt x="388" y="193"/>
                  </a:lnTo>
                  <a:lnTo>
                    <a:pt x="386" y="195"/>
                  </a:lnTo>
                  <a:lnTo>
                    <a:pt x="384" y="195"/>
                  </a:lnTo>
                  <a:lnTo>
                    <a:pt x="380" y="193"/>
                  </a:lnTo>
                  <a:lnTo>
                    <a:pt x="380" y="193"/>
                  </a:lnTo>
                  <a:lnTo>
                    <a:pt x="379" y="193"/>
                  </a:lnTo>
                  <a:lnTo>
                    <a:pt x="380" y="195"/>
                  </a:lnTo>
                  <a:lnTo>
                    <a:pt x="382" y="195"/>
                  </a:lnTo>
                  <a:lnTo>
                    <a:pt x="382" y="196"/>
                  </a:lnTo>
                  <a:lnTo>
                    <a:pt x="382" y="196"/>
                  </a:lnTo>
                  <a:lnTo>
                    <a:pt x="382" y="198"/>
                  </a:lnTo>
                  <a:lnTo>
                    <a:pt x="380" y="198"/>
                  </a:lnTo>
                  <a:lnTo>
                    <a:pt x="379" y="200"/>
                  </a:lnTo>
                  <a:lnTo>
                    <a:pt x="379" y="202"/>
                  </a:lnTo>
                  <a:lnTo>
                    <a:pt x="377" y="202"/>
                  </a:lnTo>
                  <a:lnTo>
                    <a:pt x="377" y="202"/>
                  </a:lnTo>
                  <a:lnTo>
                    <a:pt x="375" y="204"/>
                  </a:lnTo>
                  <a:lnTo>
                    <a:pt x="371" y="202"/>
                  </a:lnTo>
                  <a:lnTo>
                    <a:pt x="370" y="202"/>
                  </a:lnTo>
                  <a:lnTo>
                    <a:pt x="369" y="198"/>
                  </a:lnTo>
                  <a:lnTo>
                    <a:pt x="369" y="198"/>
                  </a:lnTo>
                  <a:lnTo>
                    <a:pt x="369" y="200"/>
                  </a:lnTo>
                  <a:lnTo>
                    <a:pt x="369" y="200"/>
                  </a:lnTo>
                  <a:lnTo>
                    <a:pt x="365" y="202"/>
                  </a:lnTo>
                  <a:lnTo>
                    <a:pt x="365" y="202"/>
                  </a:lnTo>
                  <a:lnTo>
                    <a:pt x="367" y="202"/>
                  </a:lnTo>
                  <a:lnTo>
                    <a:pt x="370" y="204"/>
                  </a:lnTo>
                  <a:lnTo>
                    <a:pt x="369" y="205"/>
                  </a:lnTo>
                  <a:lnTo>
                    <a:pt x="369" y="212"/>
                  </a:lnTo>
                  <a:lnTo>
                    <a:pt x="369" y="214"/>
                  </a:lnTo>
                  <a:lnTo>
                    <a:pt x="367" y="215"/>
                  </a:lnTo>
                  <a:lnTo>
                    <a:pt x="365" y="217"/>
                  </a:lnTo>
                  <a:lnTo>
                    <a:pt x="363" y="217"/>
                  </a:lnTo>
                  <a:lnTo>
                    <a:pt x="363" y="215"/>
                  </a:lnTo>
                  <a:lnTo>
                    <a:pt x="363" y="214"/>
                  </a:lnTo>
                  <a:lnTo>
                    <a:pt x="361" y="214"/>
                  </a:lnTo>
                  <a:lnTo>
                    <a:pt x="361" y="214"/>
                  </a:lnTo>
                  <a:lnTo>
                    <a:pt x="360" y="214"/>
                  </a:lnTo>
                  <a:lnTo>
                    <a:pt x="358" y="215"/>
                  </a:lnTo>
                  <a:lnTo>
                    <a:pt x="356" y="214"/>
                  </a:lnTo>
                  <a:lnTo>
                    <a:pt x="356" y="212"/>
                  </a:lnTo>
                  <a:lnTo>
                    <a:pt x="356" y="209"/>
                  </a:lnTo>
                  <a:lnTo>
                    <a:pt x="356" y="207"/>
                  </a:lnTo>
                  <a:lnTo>
                    <a:pt x="356" y="207"/>
                  </a:lnTo>
                  <a:lnTo>
                    <a:pt x="356" y="209"/>
                  </a:lnTo>
                  <a:lnTo>
                    <a:pt x="354" y="210"/>
                  </a:lnTo>
                  <a:lnTo>
                    <a:pt x="352" y="214"/>
                  </a:lnTo>
                  <a:lnTo>
                    <a:pt x="351" y="212"/>
                  </a:lnTo>
                  <a:lnTo>
                    <a:pt x="349" y="212"/>
                  </a:lnTo>
                  <a:lnTo>
                    <a:pt x="349" y="210"/>
                  </a:lnTo>
                  <a:lnTo>
                    <a:pt x="347" y="209"/>
                  </a:lnTo>
                  <a:lnTo>
                    <a:pt x="346" y="207"/>
                  </a:lnTo>
                  <a:lnTo>
                    <a:pt x="344" y="204"/>
                  </a:lnTo>
                  <a:lnTo>
                    <a:pt x="344" y="204"/>
                  </a:lnTo>
                  <a:lnTo>
                    <a:pt x="342" y="202"/>
                  </a:lnTo>
                  <a:lnTo>
                    <a:pt x="342" y="202"/>
                  </a:lnTo>
                  <a:lnTo>
                    <a:pt x="342" y="200"/>
                  </a:lnTo>
                  <a:lnTo>
                    <a:pt x="341" y="200"/>
                  </a:lnTo>
                  <a:lnTo>
                    <a:pt x="341" y="198"/>
                  </a:lnTo>
                  <a:lnTo>
                    <a:pt x="342" y="196"/>
                  </a:lnTo>
                  <a:lnTo>
                    <a:pt x="344" y="195"/>
                  </a:lnTo>
                  <a:lnTo>
                    <a:pt x="346" y="195"/>
                  </a:lnTo>
                  <a:lnTo>
                    <a:pt x="349" y="193"/>
                  </a:lnTo>
                  <a:lnTo>
                    <a:pt x="349" y="193"/>
                  </a:lnTo>
                  <a:lnTo>
                    <a:pt x="351" y="189"/>
                  </a:lnTo>
                  <a:lnTo>
                    <a:pt x="352" y="187"/>
                  </a:lnTo>
                  <a:lnTo>
                    <a:pt x="354" y="187"/>
                  </a:lnTo>
                  <a:lnTo>
                    <a:pt x="352" y="185"/>
                  </a:lnTo>
                  <a:lnTo>
                    <a:pt x="351" y="187"/>
                  </a:lnTo>
                  <a:lnTo>
                    <a:pt x="349" y="189"/>
                  </a:lnTo>
                  <a:lnTo>
                    <a:pt x="347" y="191"/>
                  </a:lnTo>
                  <a:lnTo>
                    <a:pt x="346" y="193"/>
                  </a:lnTo>
                  <a:lnTo>
                    <a:pt x="342" y="195"/>
                  </a:lnTo>
                  <a:lnTo>
                    <a:pt x="341" y="195"/>
                  </a:lnTo>
                  <a:lnTo>
                    <a:pt x="339" y="195"/>
                  </a:lnTo>
                  <a:lnTo>
                    <a:pt x="335" y="195"/>
                  </a:lnTo>
                  <a:lnTo>
                    <a:pt x="333" y="193"/>
                  </a:lnTo>
                  <a:lnTo>
                    <a:pt x="335" y="193"/>
                  </a:lnTo>
                  <a:lnTo>
                    <a:pt x="337" y="189"/>
                  </a:lnTo>
                  <a:lnTo>
                    <a:pt x="337" y="189"/>
                  </a:lnTo>
                  <a:lnTo>
                    <a:pt x="335" y="189"/>
                  </a:lnTo>
                  <a:lnTo>
                    <a:pt x="335" y="191"/>
                  </a:lnTo>
                  <a:lnTo>
                    <a:pt x="333" y="191"/>
                  </a:lnTo>
                  <a:lnTo>
                    <a:pt x="332" y="191"/>
                  </a:lnTo>
                  <a:lnTo>
                    <a:pt x="330" y="189"/>
                  </a:lnTo>
                  <a:lnTo>
                    <a:pt x="328" y="189"/>
                  </a:lnTo>
                  <a:lnTo>
                    <a:pt x="326" y="187"/>
                  </a:lnTo>
                  <a:lnTo>
                    <a:pt x="326" y="187"/>
                  </a:lnTo>
                  <a:lnTo>
                    <a:pt x="322" y="185"/>
                  </a:lnTo>
                  <a:lnTo>
                    <a:pt x="322" y="183"/>
                  </a:lnTo>
                  <a:lnTo>
                    <a:pt x="322" y="181"/>
                  </a:lnTo>
                  <a:lnTo>
                    <a:pt x="322" y="181"/>
                  </a:lnTo>
                  <a:lnTo>
                    <a:pt x="320" y="179"/>
                  </a:lnTo>
                  <a:lnTo>
                    <a:pt x="318" y="181"/>
                  </a:lnTo>
                  <a:lnTo>
                    <a:pt x="320" y="181"/>
                  </a:lnTo>
                  <a:lnTo>
                    <a:pt x="320" y="183"/>
                  </a:lnTo>
                  <a:lnTo>
                    <a:pt x="318" y="183"/>
                  </a:lnTo>
                  <a:lnTo>
                    <a:pt x="316" y="183"/>
                  </a:lnTo>
                  <a:lnTo>
                    <a:pt x="314" y="181"/>
                  </a:lnTo>
                  <a:lnTo>
                    <a:pt x="314" y="183"/>
                  </a:lnTo>
                  <a:lnTo>
                    <a:pt x="316" y="185"/>
                  </a:lnTo>
                  <a:lnTo>
                    <a:pt x="316" y="185"/>
                  </a:lnTo>
                  <a:lnTo>
                    <a:pt x="316" y="187"/>
                  </a:lnTo>
                  <a:lnTo>
                    <a:pt x="314" y="187"/>
                  </a:lnTo>
                  <a:lnTo>
                    <a:pt x="314" y="187"/>
                  </a:lnTo>
                  <a:lnTo>
                    <a:pt x="311" y="185"/>
                  </a:lnTo>
                  <a:lnTo>
                    <a:pt x="309" y="185"/>
                  </a:lnTo>
                  <a:lnTo>
                    <a:pt x="307" y="183"/>
                  </a:lnTo>
                  <a:lnTo>
                    <a:pt x="307" y="185"/>
                  </a:lnTo>
                  <a:lnTo>
                    <a:pt x="307" y="185"/>
                  </a:lnTo>
                  <a:lnTo>
                    <a:pt x="309" y="187"/>
                  </a:lnTo>
                  <a:lnTo>
                    <a:pt x="311" y="189"/>
                  </a:lnTo>
                  <a:lnTo>
                    <a:pt x="314" y="193"/>
                  </a:lnTo>
                  <a:lnTo>
                    <a:pt x="316" y="193"/>
                  </a:lnTo>
                  <a:lnTo>
                    <a:pt x="314" y="195"/>
                  </a:lnTo>
                  <a:lnTo>
                    <a:pt x="314" y="196"/>
                  </a:lnTo>
                  <a:lnTo>
                    <a:pt x="313" y="196"/>
                  </a:lnTo>
                  <a:lnTo>
                    <a:pt x="311" y="196"/>
                  </a:lnTo>
                  <a:lnTo>
                    <a:pt x="307" y="195"/>
                  </a:lnTo>
                  <a:lnTo>
                    <a:pt x="305" y="193"/>
                  </a:lnTo>
                  <a:lnTo>
                    <a:pt x="302" y="191"/>
                  </a:lnTo>
                  <a:lnTo>
                    <a:pt x="298" y="187"/>
                  </a:lnTo>
                  <a:lnTo>
                    <a:pt x="297" y="187"/>
                  </a:lnTo>
                  <a:lnTo>
                    <a:pt x="295" y="189"/>
                  </a:lnTo>
                  <a:lnTo>
                    <a:pt x="295" y="189"/>
                  </a:lnTo>
                  <a:lnTo>
                    <a:pt x="297" y="189"/>
                  </a:lnTo>
                  <a:lnTo>
                    <a:pt x="298" y="189"/>
                  </a:lnTo>
                  <a:lnTo>
                    <a:pt x="302" y="193"/>
                  </a:lnTo>
                  <a:lnTo>
                    <a:pt x="302" y="193"/>
                  </a:lnTo>
                  <a:lnTo>
                    <a:pt x="302" y="195"/>
                  </a:lnTo>
                  <a:lnTo>
                    <a:pt x="302" y="195"/>
                  </a:lnTo>
                  <a:lnTo>
                    <a:pt x="302" y="196"/>
                  </a:lnTo>
                  <a:lnTo>
                    <a:pt x="303" y="198"/>
                  </a:lnTo>
                  <a:lnTo>
                    <a:pt x="305" y="198"/>
                  </a:lnTo>
                  <a:lnTo>
                    <a:pt x="305" y="198"/>
                  </a:lnTo>
                  <a:lnTo>
                    <a:pt x="307" y="200"/>
                  </a:lnTo>
                  <a:lnTo>
                    <a:pt x="305" y="204"/>
                  </a:lnTo>
                  <a:lnTo>
                    <a:pt x="305" y="204"/>
                  </a:lnTo>
                  <a:lnTo>
                    <a:pt x="305" y="204"/>
                  </a:lnTo>
                  <a:lnTo>
                    <a:pt x="305" y="204"/>
                  </a:lnTo>
                  <a:lnTo>
                    <a:pt x="309" y="204"/>
                  </a:lnTo>
                  <a:lnTo>
                    <a:pt x="311" y="202"/>
                  </a:lnTo>
                  <a:lnTo>
                    <a:pt x="311" y="202"/>
                  </a:lnTo>
                  <a:lnTo>
                    <a:pt x="313" y="204"/>
                  </a:lnTo>
                  <a:lnTo>
                    <a:pt x="313" y="204"/>
                  </a:lnTo>
                  <a:lnTo>
                    <a:pt x="314" y="205"/>
                  </a:lnTo>
                  <a:lnTo>
                    <a:pt x="314" y="205"/>
                  </a:lnTo>
                  <a:lnTo>
                    <a:pt x="314" y="205"/>
                  </a:lnTo>
                  <a:lnTo>
                    <a:pt x="318" y="207"/>
                  </a:lnTo>
                  <a:lnTo>
                    <a:pt x="316" y="207"/>
                  </a:lnTo>
                  <a:lnTo>
                    <a:pt x="314" y="209"/>
                  </a:lnTo>
                  <a:lnTo>
                    <a:pt x="314" y="209"/>
                  </a:lnTo>
                  <a:lnTo>
                    <a:pt x="314" y="209"/>
                  </a:lnTo>
                  <a:lnTo>
                    <a:pt x="316" y="210"/>
                  </a:lnTo>
                  <a:lnTo>
                    <a:pt x="318" y="210"/>
                  </a:lnTo>
                  <a:lnTo>
                    <a:pt x="320" y="212"/>
                  </a:lnTo>
                  <a:lnTo>
                    <a:pt x="320" y="214"/>
                  </a:lnTo>
                  <a:lnTo>
                    <a:pt x="320" y="214"/>
                  </a:lnTo>
                  <a:lnTo>
                    <a:pt x="320" y="214"/>
                  </a:lnTo>
                  <a:lnTo>
                    <a:pt x="320" y="214"/>
                  </a:lnTo>
                  <a:lnTo>
                    <a:pt x="320" y="214"/>
                  </a:lnTo>
                  <a:lnTo>
                    <a:pt x="322" y="214"/>
                  </a:lnTo>
                  <a:lnTo>
                    <a:pt x="322" y="215"/>
                  </a:lnTo>
                  <a:lnTo>
                    <a:pt x="322" y="215"/>
                  </a:lnTo>
                  <a:lnTo>
                    <a:pt x="322" y="219"/>
                  </a:lnTo>
                  <a:lnTo>
                    <a:pt x="322" y="221"/>
                  </a:lnTo>
                  <a:lnTo>
                    <a:pt x="322" y="221"/>
                  </a:lnTo>
                  <a:lnTo>
                    <a:pt x="322" y="217"/>
                  </a:lnTo>
                  <a:lnTo>
                    <a:pt x="322" y="217"/>
                  </a:lnTo>
                  <a:lnTo>
                    <a:pt x="324" y="217"/>
                  </a:lnTo>
                  <a:lnTo>
                    <a:pt x="328" y="219"/>
                  </a:lnTo>
                  <a:lnTo>
                    <a:pt x="330" y="219"/>
                  </a:lnTo>
                  <a:lnTo>
                    <a:pt x="330" y="221"/>
                  </a:lnTo>
                  <a:lnTo>
                    <a:pt x="328" y="221"/>
                  </a:lnTo>
                  <a:lnTo>
                    <a:pt x="328" y="223"/>
                  </a:lnTo>
                  <a:lnTo>
                    <a:pt x="330" y="223"/>
                  </a:lnTo>
                  <a:lnTo>
                    <a:pt x="330" y="223"/>
                  </a:lnTo>
                  <a:lnTo>
                    <a:pt x="332" y="221"/>
                  </a:lnTo>
                  <a:lnTo>
                    <a:pt x="332" y="219"/>
                  </a:lnTo>
                  <a:lnTo>
                    <a:pt x="333" y="219"/>
                  </a:lnTo>
                  <a:lnTo>
                    <a:pt x="335" y="219"/>
                  </a:lnTo>
                  <a:lnTo>
                    <a:pt x="337" y="221"/>
                  </a:lnTo>
                  <a:lnTo>
                    <a:pt x="339" y="223"/>
                  </a:lnTo>
                  <a:lnTo>
                    <a:pt x="339" y="223"/>
                  </a:lnTo>
                  <a:lnTo>
                    <a:pt x="341" y="223"/>
                  </a:lnTo>
                  <a:lnTo>
                    <a:pt x="342" y="224"/>
                  </a:lnTo>
                  <a:lnTo>
                    <a:pt x="342" y="226"/>
                  </a:lnTo>
                  <a:lnTo>
                    <a:pt x="339" y="228"/>
                  </a:lnTo>
                  <a:lnTo>
                    <a:pt x="339" y="228"/>
                  </a:lnTo>
                  <a:lnTo>
                    <a:pt x="341" y="228"/>
                  </a:lnTo>
                  <a:lnTo>
                    <a:pt x="344" y="228"/>
                  </a:lnTo>
                  <a:lnTo>
                    <a:pt x="346" y="228"/>
                  </a:lnTo>
                  <a:lnTo>
                    <a:pt x="346" y="230"/>
                  </a:lnTo>
                  <a:lnTo>
                    <a:pt x="344" y="232"/>
                  </a:lnTo>
                  <a:lnTo>
                    <a:pt x="342" y="232"/>
                  </a:lnTo>
                  <a:lnTo>
                    <a:pt x="339" y="232"/>
                  </a:lnTo>
                  <a:lnTo>
                    <a:pt x="339" y="232"/>
                  </a:lnTo>
                  <a:lnTo>
                    <a:pt x="339" y="232"/>
                  </a:lnTo>
                  <a:lnTo>
                    <a:pt x="342" y="233"/>
                  </a:lnTo>
                  <a:lnTo>
                    <a:pt x="342" y="234"/>
                  </a:lnTo>
                  <a:lnTo>
                    <a:pt x="344" y="236"/>
                  </a:lnTo>
                  <a:lnTo>
                    <a:pt x="344" y="236"/>
                  </a:lnTo>
                  <a:lnTo>
                    <a:pt x="344" y="236"/>
                  </a:lnTo>
                  <a:lnTo>
                    <a:pt x="344" y="238"/>
                  </a:lnTo>
                  <a:lnTo>
                    <a:pt x="344" y="238"/>
                  </a:lnTo>
                  <a:lnTo>
                    <a:pt x="346" y="238"/>
                  </a:lnTo>
                  <a:lnTo>
                    <a:pt x="347" y="238"/>
                  </a:lnTo>
                  <a:lnTo>
                    <a:pt x="349" y="238"/>
                  </a:lnTo>
                  <a:lnTo>
                    <a:pt x="351" y="238"/>
                  </a:lnTo>
                  <a:lnTo>
                    <a:pt x="351" y="238"/>
                  </a:lnTo>
                  <a:lnTo>
                    <a:pt x="351" y="241"/>
                  </a:lnTo>
                  <a:lnTo>
                    <a:pt x="349" y="241"/>
                  </a:lnTo>
                  <a:lnTo>
                    <a:pt x="349" y="241"/>
                  </a:lnTo>
                  <a:lnTo>
                    <a:pt x="351" y="241"/>
                  </a:lnTo>
                  <a:lnTo>
                    <a:pt x="352" y="241"/>
                  </a:lnTo>
                  <a:lnTo>
                    <a:pt x="352" y="243"/>
                  </a:lnTo>
                  <a:lnTo>
                    <a:pt x="354" y="245"/>
                  </a:lnTo>
                  <a:lnTo>
                    <a:pt x="354" y="245"/>
                  </a:lnTo>
                  <a:lnTo>
                    <a:pt x="352" y="245"/>
                  </a:lnTo>
                  <a:lnTo>
                    <a:pt x="352" y="247"/>
                  </a:lnTo>
                  <a:lnTo>
                    <a:pt x="352" y="251"/>
                  </a:lnTo>
                  <a:lnTo>
                    <a:pt x="352" y="253"/>
                  </a:lnTo>
                  <a:lnTo>
                    <a:pt x="352" y="254"/>
                  </a:lnTo>
                  <a:lnTo>
                    <a:pt x="352" y="256"/>
                  </a:lnTo>
                  <a:lnTo>
                    <a:pt x="351" y="256"/>
                  </a:lnTo>
                  <a:lnTo>
                    <a:pt x="351" y="254"/>
                  </a:lnTo>
                  <a:lnTo>
                    <a:pt x="347" y="249"/>
                  </a:lnTo>
                  <a:lnTo>
                    <a:pt x="347" y="247"/>
                  </a:lnTo>
                  <a:lnTo>
                    <a:pt x="347" y="247"/>
                  </a:lnTo>
                  <a:lnTo>
                    <a:pt x="344" y="243"/>
                  </a:lnTo>
                  <a:lnTo>
                    <a:pt x="344" y="243"/>
                  </a:lnTo>
                  <a:lnTo>
                    <a:pt x="344" y="245"/>
                  </a:lnTo>
                  <a:lnTo>
                    <a:pt x="346" y="247"/>
                  </a:lnTo>
                  <a:lnTo>
                    <a:pt x="346" y="251"/>
                  </a:lnTo>
                  <a:lnTo>
                    <a:pt x="346" y="253"/>
                  </a:lnTo>
                  <a:lnTo>
                    <a:pt x="346" y="254"/>
                  </a:lnTo>
                  <a:lnTo>
                    <a:pt x="346" y="254"/>
                  </a:lnTo>
                  <a:lnTo>
                    <a:pt x="346" y="254"/>
                  </a:lnTo>
                  <a:lnTo>
                    <a:pt x="346" y="256"/>
                  </a:lnTo>
                  <a:lnTo>
                    <a:pt x="347" y="258"/>
                  </a:lnTo>
                  <a:lnTo>
                    <a:pt x="349" y="259"/>
                  </a:lnTo>
                  <a:lnTo>
                    <a:pt x="349" y="261"/>
                  </a:lnTo>
                  <a:lnTo>
                    <a:pt x="351" y="261"/>
                  </a:lnTo>
                  <a:lnTo>
                    <a:pt x="351" y="263"/>
                  </a:lnTo>
                  <a:lnTo>
                    <a:pt x="351" y="263"/>
                  </a:lnTo>
                  <a:lnTo>
                    <a:pt x="349" y="263"/>
                  </a:lnTo>
                  <a:lnTo>
                    <a:pt x="347" y="263"/>
                  </a:lnTo>
                  <a:lnTo>
                    <a:pt x="347" y="263"/>
                  </a:lnTo>
                  <a:lnTo>
                    <a:pt x="344" y="261"/>
                  </a:lnTo>
                  <a:lnTo>
                    <a:pt x="344" y="261"/>
                  </a:lnTo>
                  <a:lnTo>
                    <a:pt x="346" y="266"/>
                  </a:lnTo>
                  <a:lnTo>
                    <a:pt x="346" y="269"/>
                  </a:lnTo>
                  <a:lnTo>
                    <a:pt x="346" y="269"/>
                  </a:lnTo>
                  <a:lnTo>
                    <a:pt x="344" y="269"/>
                  </a:lnTo>
                  <a:lnTo>
                    <a:pt x="342" y="266"/>
                  </a:lnTo>
                  <a:lnTo>
                    <a:pt x="341" y="264"/>
                  </a:lnTo>
                  <a:lnTo>
                    <a:pt x="339" y="263"/>
                  </a:lnTo>
                  <a:lnTo>
                    <a:pt x="337" y="261"/>
                  </a:lnTo>
                  <a:lnTo>
                    <a:pt x="335" y="261"/>
                  </a:lnTo>
                  <a:lnTo>
                    <a:pt x="335" y="263"/>
                  </a:lnTo>
                  <a:lnTo>
                    <a:pt x="335" y="263"/>
                  </a:lnTo>
                  <a:lnTo>
                    <a:pt x="335" y="263"/>
                  </a:lnTo>
                  <a:lnTo>
                    <a:pt x="333" y="261"/>
                  </a:lnTo>
                  <a:lnTo>
                    <a:pt x="333" y="261"/>
                  </a:lnTo>
                  <a:lnTo>
                    <a:pt x="330" y="258"/>
                  </a:lnTo>
                  <a:lnTo>
                    <a:pt x="330" y="258"/>
                  </a:lnTo>
                  <a:lnTo>
                    <a:pt x="330" y="259"/>
                  </a:lnTo>
                  <a:lnTo>
                    <a:pt x="330" y="259"/>
                  </a:lnTo>
                  <a:lnTo>
                    <a:pt x="330" y="261"/>
                  </a:lnTo>
                  <a:lnTo>
                    <a:pt x="328" y="261"/>
                  </a:lnTo>
                  <a:lnTo>
                    <a:pt x="326" y="259"/>
                  </a:lnTo>
                  <a:lnTo>
                    <a:pt x="326" y="258"/>
                  </a:lnTo>
                  <a:lnTo>
                    <a:pt x="324" y="256"/>
                  </a:lnTo>
                  <a:lnTo>
                    <a:pt x="322" y="254"/>
                  </a:lnTo>
                  <a:lnTo>
                    <a:pt x="322" y="256"/>
                  </a:lnTo>
                  <a:lnTo>
                    <a:pt x="322" y="258"/>
                  </a:lnTo>
                  <a:lnTo>
                    <a:pt x="322" y="259"/>
                  </a:lnTo>
                  <a:lnTo>
                    <a:pt x="322" y="259"/>
                  </a:lnTo>
                  <a:lnTo>
                    <a:pt x="322" y="259"/>
                  </a:lnTo>
                  <a:lnTo>
                    <a:pt x="322" y="258"/>
                  </a:lnTo>
                  <a:lnTo>
                    <a:pt x="322" y="258"/>
                  </a:lnTo>
                  <a:lnTo>
                    <a:pt x="322" y="256"/>
                  </a:lnTo>
                  <a:lnTo>
                    <a:pt x="320" y="256"/>
                  </a:lnTo>
                  <a:lnTo>
                    <a:pt x="320" y="254"/>
                  </a:lnTo>
                  <a:lnTo>
                    <a:pt x="320" y="254"/>
                  </a:lnTo>
                  <a:lnTo>
                    <a:pt x="318" y="254"/>
                  </a:lnTo>
                  <a:lnTo>
                    <a:pt x="316" y="254"/>
                  </a:lnTo>
                  <a:lnTo>
                    <a:pt x="316" y="253"/>
                  </a:lnTo>
                  <a:lnTo>
                    <a:pt x="313" y="251"/>
                  </a:lnTo>
                  <a:lnTo>
                    <a:pt x="309" y="247"/>
                  </a:lnTo>
                  <a:lnTo>
                    <a:pt x="307" y="245"/>
                  </a:lnTo>
                  <a:lnTo>
                    <a:pt x="305" y="243"/>
                  </a:lnTo>
                  <a:lnTo>
                    <a:pt x="307" y="247"/>
                  </a:lnTo>
                  <a:lnTo>
                    <a:pt x="309" y="251"/>
                  </a:lnTo>
                  <a:lnTo>
                    <a:pt x="309" y="251"/>
                  </a:lnTo>
                  <a:lnTo>
                    <a:pt x="309" y="251"/>
                  </a:lnTo>
                  <a:lnTo>
                    <a:pt x="307" y="251"/>
                  </a:lnTo>
                  <a:lnTo>
                    <a:pt x="302" y="247"/>
                  </a:lnTo>
                  <a:lnTo>
                    <a:pt x="298" y="245"/>
                  </a:lnTo>
                  <a:lnTo>
                    <a:pt x="297" y="243"/>
                  </a:lnTo>
                  <a:lnTo>
                    <a:pt x="294" y="243"/>
                  </a:lnTo>
                  <a:lnTo>
                    <a:pt x="292" y="245"/>
                  </a:lnTo>
                  <a:lnTo>
                    <a:pt x="294" y="247"/>
                  </a:lnTo>
                  <a:lnTo>
                    <a:pt x="295" y="249"/>
                  </a:lnTo>
                  <a:lnTo>
                    <a:pt x="297" y="251"/>
                  </a:lnTo>
                  <a:lnTo>
                    <a:pt x="300" y="253"/>
                  </a:lnTo>
                  <a:lnTo>
                    <a:pt x="302" y="256"/>
                  </a:lnTo>
                  <a:lnTo>
                    <a:pt x="303" y="256"/>
                  </a:lnTo>
                  <a:lnTo>
                    <a:pt x="305" y="258"/>
                  </a:lnTo>
                  <a:lnTo>
                    <a:pt x="307" y="258"/>
                  </a:lnTo>
                  <a:lnTo>
                    <a:pt x="309" y="258"/>
                  </a:lnTo>
                  <a:lnTo>
                    <a:pt x="309" y="259"/>
                  </a:lnTo>
                  <a:lnTo>
                    <a:pt x="309" y="259"/>
                  </a:lnTo>
                  <a:lnTo>
                    <a:pt x="309" y="259"/>
                  </a:lnTo>
                  <a:lnTo>
                    <a:pt x="313" y="261"/>
                  </a:lnTo>
                  <a:lnTo>
                    <a:pt x="314" y="263"/>
                  </a:lnTo>
                  <a:lnTo>
                    <a:pt x="314" y="263"/>
                  </a:lnTo>
                  <a:lnTo>
                    <a:pt x="316" y="264"/>
                  </a:lnTo>
                  <a:lnTo>
                    <a:pt x="320" y="266"/>
                  </a:lnTo>
                  <a:lnTo>
                    <a:pt x="320" y="269"/>
                  </a:lnTo>
                  <a:lnTo>
                    <a:pt x="322" y="269"/>
                  </a:lnTo>
                  <a:lnTo>
                    <a:pt x="322" y="269"/>
                  </a:lnTo>
                  <a:lnTo>
                    <a:pt x="324" y="272"/>
                  </a:lnTo>
                  <a:lnTo>
                    <a:pt x="326" y="272"/>
                  </a:lnTo>
                  <a:lnTo>
                    <a:pt x="328" y="275"/>
                  </a:lnTo>
                  <a:lnTo>
                    <a:pt x="328" y="275"/>
                  </a:lnTo>
                  <a:lnTo>
                    <a:pt x="332" y="277"/>
                  </a:lnTo>
                  <a:lnTo>
                    <a:pt x="332" y="277"/>
                  </a:lnTo>
                  <a:lnTo>
                    <a:pt x="333" y="277"/>
                  </a:lnTo>
                  <a:lnTo>
                    <a:pt x="332" y="279"/>
                  </a:lnTo>
                  <a:lnTo>
                    <a:pt x="332" y="279"/>
                  </a:lnTo>
                  <a:lnTo>
                    <a:pt x="330" y="281"/>
                  </a:lnTo>
                  <a:lnTo>
                    <a:pt x="332" y="281"/>
                  </a:lnTo>
                  <a:lnTo>
                    <a:pt x="332" y="282"/>
                  </a:lnTo>
                  <a:lnTo>
                    <a:pt x="332" y="283"/>
                  </a:lnTo>
                  <a:lnTo>
                    <a:pt x="332" y="283"/>
                  </a:lnTo>
                  <a:lnTo>
                    <a:pt x="328" y="283"/>
                  </a:lnTo>
                  <a:lnTo>
                    <a:pt x="328" y="283"/>
                  </a:lnTo>
                  <a:lnTo>
                    <a:pt x="326" y="283"/>
                  </a:lnTo>
                  <a:lnTo>
                    <a:pt x="324" y="283"/>
                  </a:lnTo>
                  <a:lnTo>
                    <a:pt x="322" y="282"/>
                  </a:lnTo>
                  <a:lnTo>
                    <a:pt x="316" y="281"/>
                  </a:lnTo>
                  <a:lnTo>
                    <a:pt x="314" y="281"/>
                  </a:lnTo>
                  <a:lnTo>
                    <a:pt x="314" y="279"/>
                  </a:lnTo>
                  <a:lnTo>
                    <a:pt x="313" y="279"/>
                  </a:lnTo>
                  <a:lnTo>
                    <a:pt x="300" y="277"/>
                  </a:lnTo>
                  <a:lnTo>
                    <a:pt x="297" y="277"/>
                  </a:lnTo>
                  <a:lnTo>
                    <a:pt x="297" y="275"/>
                  </a:lnTo>
                  <a:lnTo>
                    <a:pt x="295" y="275"/>
                  </a:lnTo>
                  <a:lnTo>
                    <a:pt x="290" y="273"/>
                  </a:lnTo>
                  <a:lnTo>
                    <a:pt x="290" y="273"/>
                  </a:lnTo>
                  <a:lnTo>
                    <a:pt x="286" y="270"/>
                  </a:lnTo>
                  <a:lnTo>
                    <a:pt x="283" y="266"/>
                  </a:lnTo>
                  <a:lnTo>
                    <a:pt x="283" y="264"/>
                  </a:lnTo>
                  <a:lnTo>
                    <a:pt x="279" y="264"/>
                  </a:lnTo>
                  <a:lnTo>
                    <a:pt x="277" y="264"/>
                  </a:lnTo>
                  <a:lnTo>
                    <a:pt x="275" y="266"/>
                  </a:lnTo>
                  <a:lnTo>
                    <a:pt x="274" y="264"/>
                  </a:lnTo>
                  <a:lnTo>
                    <a:pt x="273" y="264"/>
                  </a:lnTo>
                  <a:lnTo>
                    <a:pt x="269" y="263"/>
                  </a:lnTo>
                  <a:lnTo>
                    <a:pt x="265" y="263"/>
                  </a:lnTo>
                  <a:lnTo>
                    <a:pt x="264" y="261"/>
                  </a:lnTo>
                  <a:lnTo>
                    <a:pt x="262" y="261"/>
                  </a:lnTo>
                  <a:lnTo>
                    <a:pt x="262" y="259"/>
                  </a:lnTo>
                  <a:lnTo>
                    <a:pt x="264" y="258"/>
                  </a:lnTo>
                  <a:lnTo>
                    <a:pt x="264" y="258"/>
                  </a:lnTo>
                  <a:lnTo>
                    <a:pt x="260" y="259"/>
                  </a:lnTo>
                  <a:lnTo>
                    <a:pt x="258" y="259"/>
                  </a:lnTo>
                  <a:lnTo>
                    <a:pt x="256" y="258"/>
                  </a:lnTo>
                  <a:lnTo>
                    <a:pt x="255" y="256"/>
                  </a:lnTo>
                  <a:lnTo>
                    <a:pt x="251" y="253"/>
                  </a:lnTo>
                  <a:lnTo>
                    <a:pt x="249" y="251"/>
                  </a:lnTo>
                  <a:lnTo>
                    <a:pt x="249" y="251"/>
                  </a:lnTo>
                  <a:lnTo>
                    <a:pt x="251" y="251"/>
                  </a:lnTo>
                  <a:lnTo>
                    <a:pt x="253" y="251"/>
                  </a:lnTo>
                  <a:lnTo>
                    <a:pt x="255" y="251"/>
                  </a:lnTo>
                  <a:lnTo>
                    <a:pt x="256" y="249"/>
                  </a:lnTo>
                  <a:lnTo>
                    <a:pt x="258" y="249"/>
                  </a:lnTo>
                  <a:lnTo>
                    <a:pt x="258" y="247"/>
                  </a:lnTo>
                  <a:lnTo>
                    <a:pt x="256" y="247"/>
                  </a:lnTo>
                  <a:lnTo>
                    <a:pt x="256" y="247"/>
                  </a:lnTo>
                  <a:lnTo>
                    <a:pt x="255" y="247"/>
                  </a:lnTo>
                  <a:lnTo>
                    <a:pt x="255" y="245"/>
                  </a:lnTo>
                  <a:lnTo>
                    <a:pt x="253" y="245"/>
                  </a:lnTo>
                  <a:lnTo>
                    <a:pt x="251" y="245"/>
                  </a:lnTo>
                  <a:lnTo>
                    <a:pt x="246" y="245"/>
                  </a:lnTo>
                  <a:lnTo>
                    <a:pt x="246" y="245"/>
                  </a:lnTo>
                  <a:lnTo>
                    <a:pt x="246" y="243"/>
                  </a:lnTo>
                  <a:lnTo>
                    <a:pt x="246" y="242"/>
                  </a:lnTo>
                  <a:lnTo>
                    <a:pt x="248" y="242"/>
                  </a:lnTo>
                  <a:lnTo>
                    <a:pt x="248" y="242"/>
                  </a:lnTo>
                  <a:lnTo>
                    <a:pt x="248" y="241"/>
                  </a:lnTo>
                  <a:lnTo>
                    <a:pt x="246" y="242"/>
                  </a:lnTo>
                  <a:lnTo>
                    <a:pt x="243" y="242"/>
                  </a:lnTo>
                  <a:lnTo>
                    <a:pt x="243" y="242"/>
                  </a:lnTo>
                  <a:lnTo>
                    <a:pt x="241" y="241"/>
                  </a:lnTo>
                  <a:lnTo>
                    <a:pt x="241" y="238"/>
                  </a:lnTo>
                  <a:lnTo>
                    <a:pt x="241" y="238"/>
                  </a:lnTo>
                  <a:lnTo>
                    <a:pt x="239" y="238"/>
                  </a:lnTo>
                  <a:lnTo>
                    <a:pt x="237" y="236"/>
                  </a:lnTo>
                  <a:lnTo>
                    <a:pt x="234" y="233"/>
                  </a:lnTo>
                  <a:lnTo>
                    <a:pt x="232" y="232"/>
                  </a:lnTo>
                  <a:lnTo>
                    <a:pt x="230" y="230"/>
                  </a:lnTo>
                  <a:lnTo>
                    <a:pt x="228" y="230"/>
                  </a:lnTo>
                  <a:lnTo>
                    <a:pt x="230" y="230"/>
                  </a:lnTo>
                  <a:lnTo>
                    <a:pt x="232" y="226"/>
                  </a:lnTo>
                  <a:lnTo>
                    <a:pt x="232" y="226"/>
                  </a:lnTo>
                  <a:lnTo>
                    <a:pt x="230" y="226"/>
                  </a:lnTo>
                  <a:lnTo>
                    <a:pt x="226" y="226"/>
                  </a:lnTo>
                  <a:lnTo>
                    <a:pt x="225" y="226"/>
                  </a:lnTo>
                  <a:lnTo>
                    <a:pt x="225" y="226"/>
                  </a:lnTo>
                  <a:lnTo>
                    <a:pt x="224" y="226"/>
                  </a:lnTo>
                  <a:lnTo>
                    <a:pt x="224" y="226"/>
                  </a:lnTo>
                  <a:lnTo>
                    <a:pt x="224" y="228"/>
                  </a:lnTo>
                  <a:lnTo>
                    <a:pt x="222" y="230"/>
                  </a:lnTo>
                  <a:lnTo>
                    <a:pt x="222" y="230"/>
                  </a:lnTo>
                  <a:lnTo>
                    <a:pt x="222" y="230"/>
                  </a:lnTo>
                  <a:lnTo>
                    <a:pt x="220" y="230"/>
                  </a:lnTo>
                  <a:lnTo>
                    <a:pt x="220" y="228"/>
                  </a:lnTo>
                  <a:lnTo>
                    <a:pt x="220" y="226"/>
                  </a:lnTo>
                  <a:lnTo>
                    <a:pt x="218" y="224"/>
                  </a:lnTo>
                  <a:lnTo>
                    <a:pt x="217" y="224"/>
                  </a:lnTo>
                  <a:lnTo>
                    <a:pt x="215" y="224"/>
                  </a:lnTo>
                  <a:lnTo>
                    <a:pt x="215" y="224"/>
                  </a:lnTo>
                  <a:lnTo>
                    <a:pt x="215" y="223"/>
                  </a:lnTo>
                  <a:lnTo>
                    <a:pt x="213" y="221"/>
                  </a:lnTo>
                  <a:lnTo>
                    <a:pt x="213" y="221"/>
                  </a:lnTo>
                  <a:lnTo>
                    <a:pt x="213" y="221"/>
                  </a:lnTo>
                  <a:lnTo>
                    <a:pt x="211" y="221"/>
                  </a:lnTo>
                  <a:lnTo>
                    <a:pt x="211" y="221"/>
                  </a:lnTo>
                  <a:lnTo>
                    <a:pt x="211" y="221"/>
                  </a:lnTo>
                  <a:lnTo>
                    <a:pt x="209" y="221"/>
                  </a:lnTo>
                  <a:lnTo>
                    <a:pt x="209" y="223"/>
                  </a:lnTo>
                  <a:lnTo>
                    <a:pt x="211" y="223"/>
                  </a:lnTo>
                  <a:lnTo>
                    <a:pt x="211" y="224"/>
                  </a:lnTo>
                  <a:lnTo>
                    <a:pt x="213" y="226"/>
                  </a:lnTo>
                  <a:lnTo>
                    <a:pt x="213" y="228"/>
                  </a:lnTo>
                  <a:lnTo>
                    <a:pt x="209" y="228"/>
                  </a:lnTo>
                  <a:lnTo>
                    <a:pt x="207" y="228"/>
                  </a:lnTo>
                  <a:lnTo>
                    <a:pt x="204" y="228"/>
                  </a:lnTo>
                  <a:lnTo>
                    <a:pt x="204" y="228"/>
                  </a:lnTo>
                  <a:lnTo>
                    <a:pt x="201" y="226"/>
                  </a:lnTo>
                  <a:lnTo>
                    <a:pt x="199" y="228"/>
                  </a:lnTo>
                  <a:lnTo>
                    <a:pt x="198" y="230"/>
                  </a:lnTo>
                  <a:lnTo>
                    <a:pt x="198" y="230"/>
                  </a:lnTo>
                  <a:lnTo>
                    <a:pt x="194" y="230"/>
                  </a:lnTo>
                  <a:lnTo>
                    <a:pt x="192" y="230"/>
                  </a:lnTo>
                  <a:lnTo>
                    <a:pt x="188" y="232"/>
                  </a:lnTo>
                  <a:lnTo>
                    <a:pt x="187" y="232"/>
                  </a:lnTo>
                  <a:lnTo>
                    <a:pt x="187" y="232"/>
                  </a:lnTo>
                  <a:lnTo>
                    <a:pt x="185" y="233"/>
                  </a:lnTo>
                  <a:lnTo>
                    <a:pt x="185" y="233"/>
                  </a:lnTo>
                  <a:lnTo>
                    <a:pt x="181" y="233"/>
                  </a:lnTo>
                  <a:lnTo>
                    <a:pt x="179" y="233"/>
                  </a:lnTo>
                  <a:lnTo>
                    <a:pt x="178" y="233"/>
                  </a:lnTo>
                  <a:lnTo>
                    <a:pt x="177" y="233"/>
                  </a:lnTo>
                  <a:lnTo>
                    <a:pt x="175" y="232"/>
                  </a:lnTo>
                  <a:lnTo>
                    <a:pt x="173" y="232"/>
                  </a:lnTo>
                  <a:lnTo>
                    <a:pt x="171" y="232"/>
                  </a:lnTo>
                  <a:lnTo>
                    <a:pt x="169" y="232"/>
                  </a:lnTo>
                  <a:lnTo>
                    <a:pt x="169" y="232"/>
                  </a:lnTo>
                  <a:lnTo>
                    <a:pt x="168" y="228"/>
                  </a:lnTo>
                  <a:lnTo>
                    <a:pt x="166" y="228"/>
                  </a:lnTo>
                  <a:lnTo>
                    <a:pt x="164" y="224"/>
                  </a:lnTo>
                  <a:lnTo>
                    <a:pt x="164" y="224"/>
                  </a:lnTo>
                  <a:lnTo>
                    <a:pt x="164" y="223"/>
                  </a:lnTo>
                  <a:lnTo>
                    <a:pt x="164" y="223"/>
                  </a:lnTo>
                  <a:lnTo>
                    <a:pt x="164" y="221"/>
                  </a:lnTo>
                  <a:lnTo>
                    <a:pt x="166" y="217"/>
                  </a:lnTo>
                  <a:lnTo>
                    <a:pt x="166" y="217"/>
                  </a:lnTo>
                  <a:lnTo>
                    <a:pt x="166" y="215"/>
                  </a:lnTo>
                  <a:lnTo>
                    <a:pt x="168" y="215"/>
                  </a:lnTo>
                  <a:lnTo>
                    <a:pt x="175" y="212"/>
                  </a:lnTo>
                  <a:lnTo>
                    <a:pt x="175" y="212"/>
                  </a:lnTo>
                  <a:lnTo>
                    <a:pt x="175" y="212"/>
                  </a:lnTo>
                  <a:lnTo>
                    <a:pt x="175" y="209"/>
                  </a:lnTo>
                  <a:lnTo>
                    <a:pt x="175" y="209"/>
                  </a:lnTo>
                  <a:lnTo>
                    <a:pt x="175" y="209"/>
                  </a:lnTo>
                  <a:lnTo>
                    <a:pt x="177" y="207"/>
                  </a:lnTo>
                  <a:lnTo>
                    <a:pt x="177" y="207"/>
                  </a:lnTo>
                  <a:lnTo>
                    <a:pt x="177" y="207"/>
                  </a:lnTo>
                  <a:lnTo>
                    <a:pt x="179" y="207"/>
                  </a:lnTo>
                  <a:lnTo>
                    <a:pt x="181" y="207"/>
                  </a:lnTo>
                  <a:lnTo>
                    <a:pt x="183" y="207"/>
                  </a:lnTo>
                  <a:lnTo>
                    <a:pt x="187" y="209"/>
                  </a:lnTo>
                  <a:lnTo>
                    <a:pt x="194" y="210"/>
                  </a:lnTo>
                  <a:lnTo>
                    <a:pt x="198" y="212"/>
                  </a:lnTo>
                  <a:lnTo>
                    <a:pt x="199" y="214"/>
                  </a:lnTo>
                  <a:lnTo>
                    <a:pt x="201" y="215"/>
                  </a:lnTo>
                  <a:lnTo>
                    <a:pt x="201" y="215"/>
                  </a:lnTo>
                  <a:lnTo>
                    <a:pt x="201" y="217"/>
                  </a:lnTo>
                  <a:lnTo>
                    <a:pt x="201" y="217"/>
                  </a:lnTo>
                  <a:lnTo>
                    <a:pt x="201" y="219"/>
                  </a:lnTo>
                  <a:lnTo>
                    <a:pt x="201" y="219"/>
                  </a:lnTo>
                  <a:lnTo>
                    <a:pt x="202" y="221"/>
                  </a:lnTo>
                  <a:lnTo>
                    <a:pt x="202" y="219"/>
                  </a:lnTo>
                  <a:lnTo>
                    <a:pt x="202" y="219"/>
                  </a:lnTo>
                  <a:lnTo>
                    <a:pt x="202" y="217"/>
                  </a:lnTo>
                  <a:lnTo>
                    <a:pt x="202" y="217"/>
                  </a:lnTo>
                  <a:lnTo>
                    <a:pt x="202" y="215"/>
                  </a:lnTo>
                  <a:lnTo>
                    <a:pt x="202" y="215"/>
                  </a:lnTo>
                  <a:lnTo>
                    <a:pt x="202" y="214"/>
                  </a:lnTo>
                  <a:lnTo>
                    <a:pt x="201" y="214"/>
                  </a:lnTo>
                  <a:lnTo>
                    <a:pt x="198" y="210"/>
                  </a:lnTo>
                  <a:lnTo>
                    <a:pt x="198" y="210"/>
                  </a:lnTo>
                  <a:lnTo>
                    <a:pt x="199" y="209"/>
                  </a:lnTo>
                  <a:lnTo>
                    <a:pt x="204" y="210"/>
                  </a:lnTo>
                  <a:lnTo>
                    <a:pt x="206" y="210"/>
                  </a:lnTo>
                  <a:lnTo>
                    <a:pt x="206" y="209"/>
                  </a:lnTo>
                  <a:lnTo>
                    <a:pt x="207" y="209"/>
                  </a:lnTo>
                  <a:lnTo>
                    <a:pt x="207" y="209"/>
                  </a:lnTo>
                  <a:lnTo>
                    <a:pt x="209" y="209"/>
                  </a:lnTo>
                  <a:lnTo>
                    <a:pt x="213" y="209"/>
                  </a:lnTo>
                  <a:lnTo>
                    <a:pt x="215" y="209"/>
                  </a:lnTo>
                  <a:lnTo>
                    <a:pt x="215" y="209"/>
                  </a:lnTo>
                  <a:lnTo>
                    <a:pt x="217" y="207"/>
                  </a:lnTo>
                  <a:lnTo>
                    <a:pt x="218" y="205"/>
                  </a:lnTo>
                  <a:lnTo>
                    <a:pt x="220" y="205"/>
                  </a:lnTo>
                  <a:lnTo>
                    <a:pt x="222" y="205"/>
                  </a:lnTo>
                  <a:lnTo>
                    <a:pt x="224" y="205"/>
                  </a:lnTo>
                  <a:lnTo>
                    <a:pt x="226" y="205"/>
                  </a:lnTo>
                  <a:lnTo>
                    <a:pt x="228" y="205"/>
                  </a:lnTo>
                  <a:lnTo>
                    <a:pt x="228" y="205"/>
                  </a:lnTo>
                  <a:lnTo>
                    <a:pt x="226" y="202"/>
                  </a:lnTo>
                  <a:lnTo>
                    <a:pt x="225" y="200"/>
                  </a:lnTo>
                  <a:lnTo>
                    <a:pt x="224" y="198"/>
                  </a:lnTo>
                  <a:lnTo>
                    <a:pt x="222" y="196"/>
                  </a:lnTo>
                  <a:lnTo>
                    <a:pt x="218" y="195"/>
                  </a:lnTo>
                  <a:lnTo>
                    <a:pt x="217" y="191"/>
                  </a:lnTo>
                  <a:lnTo>
                    <a:pt x="217" y="191"/>
                  </a:lnTo>
                  <a:lnTo>
                    <a:pt x="217" y="191"/>
                  </a:lnTo>
                  <a:lnTo>
                    <a:pt x="217" y="189"/>
                  </a:lnTo>
                  <a:lnTo>
                    <a:pt x="224" y="185"/>
                  </a:lnTo>
                  <a:lnTo>
                    <a:pt x="226" y="183"/>
                  </a:lnTo>
                  <a:lnTo>
                    <a:pt x="230" y="181"/>
                  </a:lnTo>
                  <a:lnTo>
                    <a:pt x="230" y="179"/>
                  </a:lnTo>
                  <a:lnTo>
                    <a:pt x="232" y="179"/>
                  </a:lnTo>
                  <a:lnTo>
                    <a:pt x="232" y="179"/>
                  </a:lnTo>
                  <a:lnTo>
                    <a:pt x="236" y="177"/>
                  </a:lnTo>
                  <a:lnTo>
                    <a:pt x="236" y="177"/>
                  </a:lnTo>
                  <a:lnTo>
                    <a:pt x="236" y="176"/>
                  </a:lnTo>
                  <a:lnTo>
                    <a:pt x="236" y="174"/>
                  </a:lnTo>
                  <a:lnTo>
                    <a:pt x="239" y="170"/>
                  </a:lnTo>
                  <a:lnTo>
                    <a:pt x="241" y="170"/>
                  </a:lnTo>
                  <a:lnTo>
                    <a:pt x="243" y="168"/>
                  </a:lnTo>
                  <a:lnTo>
                    <a:pt x="245" y="168"/>
                  </a:lnTo>
                  <a:lnTo>
                    <a:pt x="246" y="165"/>
                  </a:lnTo>
                  <a:lnTo>
                    <a:pt x="246" y="165"/>
                  </a:lnTo>
                  <a:lnTo>
                    <a:pt x="246" y="165"/>
                  </a:lnTo>
                  <a:lnTo>
                    <a:pt x="245" y="163"/>
                  </a:lnTo>
                  <a:lnTo>
                    <a:pt x="241" y="157"/>
                  </a:lnTo>
                  <a:lnTo>
                    <a:pt x="239" y="153"/>
                  </a:lnTo>
                  <a:lnTo>
                    <a:pt x="237" y="149"/>
                  </a:lnTo>
                  <a:lnTo>
                    <a:pt x="236" y="146"/>
                  </a:lnTo>
                  <a:lnTo>
                    <a:pt x="230" y="142"/>
                  </a:lnTo>
                  <a:lnTo>
                    <a:pt x="230" y="140"/>
                  </a:lnTo>
                  <a:lnTo>
                    <a:pt x="232" y="138"/>
                  </a:lnTo>
                  <a:lnTo>
                    <a:pt x="232" y="138"/>
                  </a:lnTo>
                  <a:lnTo>
                    <a:pt x="226" y="140"/>
                  </a:lnTo>
                  <a:lnTo>
                    <a:pt x="226" y="140"/>
                  </a:lnTo>
                  <a:lnTo>
                    <a:pt x="225" y="140"/>
                  </a:lnTo>
                  <a:lnTo>
                    <a:pt x="225" y="138"/>
                  </a:lnTo>
                  <a:lnTo>
                    <a:pt x="224" y="137"/>
                  </a:lnTo>
                  <a:lnTo>
                    <a:pt x="224" y="137"/>
                  </a:lnTo>
                  <a:lnTo>
                    <a:pt x="224" y="135"/>
                  </a:lnTo>
                  <a:lnTo>
                    <a:pt x="225" y="134"/>
                  </a:lnTo>
                  <a:lnTo>
                    <a:pt x="225" y="134"/>
                  </a:lnTo>
                  <a:lnTo>
                    <a:pt x="225" y="132"/>
                  </a:lnTo>
                  <a:lnTo>
                    <a:pt x="225" y="132"/>
                  </a:lnTo>
                  <a:lnTo>
                    <a:pt x="224" y="132"/>
                  </a:lnTo>
                  <a:lnTo>
                    <a:pt x="224" y="132"/>
                  </a:lnTo>
                  <a:lnTo>
                    <a:pt x="222" y="132"/>
                  </a:lnTo>
                  <a:lnTo>
                    <a:pt x="220" y="132"/>
                  </a:lnTo>
                  <a:lnTo>
                    <a:pt x="222" y="134"/>
                  </a:lnTo>
                  <a:lnTo>
                    <a:pt x="222" y="135"/>
                  </a:lnTo>
                  <a:lnTo>
                    <a:pt x="220" y="135"/>
                  </a:lnTo>
                  <a:lnTo>
                    <a:pt x="218" y="135"/>
                  </a:lnTo>
                  <a:lnTo>
                    <a:pt x="217" y="135"/>
                  </a:lnTo>
                  <a:lnTo>
                    <a:pt x="217" y="134"/>
                  </a:lnTo>
                  <a:lnTo>
                    <a:pt x="213" y="132"/>
                  </a:lnTo>
                  <a:lnTo>
                    <a:pt x="213" y="129"/>
                  </a:lnTo>
                  <a:lnTo>
                    <a:pt x="213" y="128"/>
                  </a:lnTo>
                  <a:lnTo>
                    <a:pt x="213" y="128"/>
                  </a:lnTo>
                  <a:lnTo>
                    <a:pt x="211" y="128"/>
                  </a:lnTo>
                  <a:lnTo>
                    <a:pt x="211" y="128"/>
                  </a:lnTo>
                  <a:lnTo>
                    <a:pt x="209" y="128"/>
                  </a:lnTo>
                  <a:lnTo>
                    <a:pt x="209" y="128"/>
                  </a:lnTo>
                  <a:lnTo>
                    <a:pt x="211" y="127"/>
                  </a:lnTo>
                  <a:lnTo>
                    <a:pt x="211" y="127"/>
                  </a:lnTo>
                  <a:lnTo>
                    <a:pt x="211" y="124"/>
                  </a:lnTo>
                  <a:lnTo>
                    <a:pt x="209" y="124"/>
                  </a:lnTo>
                  <a:lnTo>
                    <a:pt x="209" y="124"/>
                  </a:lnTo>
                  <a:lnTo>
                    <a:pt x="209" y="124"/>
                  </a:lnTo>
                  <a:lnTo>
                    <a:pt x="211" y="123"/>
                  </a:lnTo>
                  <a:lnTo>
                    <a:pt x="211" y="123"/>
                  </a:lnTo>
                  <a:lnTo>
                    <a:pt x="211" y="123"/>
                  </a:lnTo>
                  <a:lnTo>
                    <a:pt x="209" y="123"/>
                  </a:lnTo>
                  <a:lnTo>
                    <a:pt x="209" y="123"/>
                  </a:lnTo>
                  <a:lnTo>
                    <a:pt x="206" y="124"/>
                  </a:lnTo>
                  <a:lnTo>
                    <a:pt x="206" y="127"/>
                  </a:lnTo>
                  <a:lnTo>
                    <a:pt x="202" y="124"/>
                  </a:lnTo>
                  <a:lnTo>
                    <a:pt x="202" y="124"/>
                  </a:lnTo>
                  <a:lnTo>
                    <a:pt x="201" y="124"/>
                  </a:lnTo>
                  <a:lnTo>
                    <a:pt x="199" y="127"/>
                  </a:lnTo>
                  <a:lnTo>
                    <a:pt x="198" y="128"/>
                  </a:lnTo>
                  <a:lnTo>
                    <a:pt x="190" y="129"/>
                  </a:lnTo>
                  <a:lnTo>
                    <a:pt x="188" y="132"/>
                  </a:lnTo>
                  <a:lnTo>
                    <a:pt x="187" y="132"/>
                  </a:lnTo>
                  <a:lnTo>
                    <a:pt x="185" y="129"/>
                  </a:lnTo>
                  <a:lnTo>
                    <a:pt x="185" y="129"/>
                  </a:lnTo>
                  <a:lnTo>
                    <a:pt x="185" y="128"/>
                  </a:lnTo>
                  <a:lnTo>
                    <a:pt x="187" y="128"/>
                  </a:lnTo>
                  <a:lnTo>
                    <a:pt x="187" y="128"/>
                  </a:lnTo>
                  <a:lnTo>
                    <a:pt x="187" y="124"/>
                  </a:lnTo>
                  <a:lnTo>
                    <a:pt x="187" y="123"/>
                  </a:lnTo>
                  <a:lnTo>
                    <a:pt x="187" y="123"/>
                  </a:lnTo>
                  <a:lnTo>
                    <a:pt x="188" y="123"/>
                  </a:lnTo>
                  <a:lnTo>
                    <a:pt x="194" y="123"/>
                  </a:lnTo>
                  <a:lnTo>
                    <a:pt x="196" y="123"/>
                  </a:lnTo>
                  <a:lnTo>
                    <a:pt x="196" y="123"/>
                  </a:lnTo>
                  <a:lnTo>
                    <a:pt x="198" y="121"/>
                  </a:lnTo>
                  <a:lnTo>
                    <a:pt x="199" y="119"/>
                  </a:lnTo>
                  <a:lnTo>
                    <a:pt x="199" y="119"/>
                  </a:lnTo>
                  <a:lnTo>
                    <a:pt x="198" y="116"/>
                  </a:lnTo>
                  <a:lnTo>
                    <a:pt x="198" y="116"/>
                  </a:lnTo>
                  <a:lnTo>
                    <a:pt x="194" y="114"/>
                  </a:lnTo>
                  <a:lnTo>
                    <a:pt x="192" y="114"/>
                  </a:lnTo>
                  <a:lnTo>
                    <a:pt x="190" y="114"/>
                  </a:lnTo>
                  <a:lnTo>
                    <a:pt x="188" y="114"/>
                  </a:lnTo>
                  <a:lnTo>
                    <a:pt x="188" y="112"/>
                  </a:lnTo>
                  <a:lnTo>
                    <a:pt x="187" y="111"/>
                  </a:lnTo>
                  <a:lnTo>
                    <a:pt x="187" y="111"/>
                  </a:lnTo>
                  <a:lnTo>
                    <a:pt x="187" y="108"/>
                  </a:lnTo>
                  <a:lnTo>
                    <a:pt x="188" y="108"/>
                  </a:lnTo>
                  <a:lnTo>
                    <a:pt x="190" y="108"/>
                  </a:lnTo>
                  <a:lnTo>
                    <a:pt x="190" y="107"/>
                  </a:lnTo>
                  <a:lnTo>
                    <a:pt x="188" y="107"/>
                  </a:lnTo>
                  <a:lnTo>
                    <a:pt x="187" y="107"/>
                  </a:lnTo>
                  <a:lnTo>
                    <a:pt x="187" y="108"/>
                  </a:lnTo>
                  <a:lnTo>
                    <a:pt x="185" y="108"/>
                  </a:lnTo>
                  <a:lnTo>
                    <a:pt x="183" y="111"/>
                  </a:lnTo>
                  <a:lnTo>
                    <a:pt x="181" y="108"/>
                  </a:lnTo>
                  <a:lnTo>
                    <a:pt x="179" y="108"/>
                  </a:lnTo>
                  <a:lnTo>
                    <a:pt x="179" y="108"/>
                  </a:lnTo>
                  <a:lnTo>
                    <a:pt x="178" y="108"/>
                  </a:lnTo>
                  <a:lnTo>
                    <a:pt x="179" y="107"/>
                  </a:lnTo>
                  <a:lnTo>
                    <a:pt x="179" y="107"/>
                  </a:lnTo>
                  <a:lnTo>
                    <a:pt x="181" y="106"/>
                  </a:lnTo>
                  <a:lnTo>
                    <a:pt x="181" y="106"/>
                  </a:lnTo>
                  <a:lnTo>
                    <a:pt x="181" y="103"/>
                  </a:lnTo>
                  <a:lnTo>
                    <a:pt x="179" y="103"/>
                  </a:lnTo>
                  <a:lnTo>
                    <a:pt x="178" y="103"/>
                  </a:lnTo>
                  <a:lnTo>
                    <a:pt x="173" y="103"/>
                  </a:lnTo>
                  <a:lnTo>
                    <a:pt x="173" y="103"/>
                  </a:lnTo>
                  <a:lnTo>
                    <a:pt x="171" y="101"/>
                  </a:lnTo>
                  <a:lnTo>
                    <a:pt x="171" y="100"/>
                  </a:lnTo>
                  <a:lnTo>
                    <a:pt x="171" y="99"/>
                  </a:lnTo>
                  <a:lnTo>
                    <a:pt x="171" y="95"/>
                  </a:lnTo>
                  <a:lnTo>
                    <a:pt x="169" y="93"/>
                  </a:lnTo>
                  <a:lnTo>
                    <a:pt x="169" y="93"/>
                  </a:lnTo>
                  <a:lnTo>
                    <a:pt x="164" y="95"/>
                  </a:lnTo>
                  <a:lnTo>
                    <a:pt x="164" y="95"/>
                  </a:lnTo>
                  <a:lnTo>
                    <a:pt x="162" y="95"/>
                  </a:lnTo>
                  <a:lnTo>
                    <a:pt x="160" y="91"/>
                  </a:lnTo>
                  <a:lnTo>
                    <a:pt x="159" y="91"/>
                  </a:lnTo>
                  <a:lnTo>
                    <a:pt x="157" y="91"/>
                  </a:lnTo>
                  <a:lnTo>
                    <a:pt x="155" y="88"/>
                  </a:lnTo>
                  <a:lnTo>
                    <a:pt x="155" y="88"/>
                  </a:lnTo>
                  <a:lnTo>
                    <a:pt x="153" y="88"/>
                  </a:lnTo>
                  <a:lnTo>
                    <a:pt x="153" y="86"/>
                  </a:lnTo>
                  <a:lnTo>
                    <a:pt x="152" y="84"/>
                  </a:lnTo>
                  <a:lnTo>
                    <a:pt x="150" y="86"/>
                  </a:lnTo>
                  <a:lnTo>
                    <a:pt x="149" y="86"/>
                  </a:lnTo>
                  <a:lnTo>
                    <a:pt x="149" y="88"/>
                  </a:lnTo>
                  <a:lnTo>
                    <a:pt x="147" y="89"/>
                  </a:lnTo>
                  <a:lnTo>
                    <a:pt x="147" y="89"/>
                  </a:lnTo>
                  <a:lnTo>
                    <a:pt x="149" y="89"/>
                  </a:lnTo>
                  <a:lnTo>
                    <a:pt x="152" y="91"/>
                  </a:lnTo>
                  <a:lnTo>
                    <a:pt x="153" y="93"/>
                  </a:lnTo>
                  <a:lnTo>
                    <a:pt x="155" y="93"/>
                  </a:lnTo>
                  <a:lnTo>
                    <a:pt x="155" y="95"/>
                  </a:lnTo>
                  <a:lnTo>
                    <a:pt x="155" y="97"/>
                  </a:lnTo>
                  <a:lnTo>
                    <a:pt x="155" y="99"/>
                  </a:lnTo>
                  <a:lnTo>
                    <a:pt x="155" y="100"/>
                  </a:lnTo>
                  <a:lnTo>
                    <a:pt x="153" y="100"/>
                  </a:lnTo>
                  <a:lnTo>
                    <a:pt x="152" y="101"/>
                  </a:lnTo>
                  <a:lnTo>
                    <a:pt x="149" y="101"/>
                  </a:lnTo>
                  <a:lnTo>
                    <a:pt x="145" y="101"/>
                  </a:lnTo>
                  <a:lnTo>
                    <a:pt x="145" y="101"/>
                  </a:lnTo>
                  <a:lnTo>
                    <a:pt x="136" y="100"/>
                  </a:lnTo>
                  <a:lnTo>
                    <a:pt x="136" y="100"/>
                  </a:lnTo>
                  <a:lnTo>
                    <a:pt x="134" y="100"/>
                  </a:lnTo>
                  <a:lnTo>
                    <a:pt x="129" y="99"/>
                  </a:lnTo>
                  <a:lnTo>
                    <a:pt x="128" y="99"/>
                  </a:lnTo>
                  <a:lnTo>
                    <a:pt x="124" y="97"/>
                  </a:lnTo>
                  <a:lnTo>
                    <a:pt x="117" y="97"/>
                  </a:lnTo>
                  <a:lnTo>
                    <a:pt x="115" y="97"/>
                  </a:lnTo>
                  <a:lnTo>
                    <a:pt x="117" y="99"/>
                  </a:lnTo>
                  <a:lnTo>
                    <a:pt x="119" y="99"/>
                  </a:lnTo>
                  <a:lnTo>
                    <a:pt x="121" y="99"/>
                  </a:lnTo>
                  <a:lnTo>
                    <a:pt x="122" y="100"/>
                  </a:lnTo>
                  <a:lnTo>
                    <a:pt x="124" y="101"/>
                  </a:lnTo>
                  <a:lnTo>
                    <a:pt x="126" y="103"/>
                  </a:lnTo>
                  <a:lnTo>
                    <a:pt x="128" y="106"/>
                  </a:lnTo>
                  <a:lnTo>
                    <a:pt x="128" y="106"/>
                  </a:lnTo>
                  <a:lnTo>
                    <a:pt x="126" y="106"/>
                  </a:lnTo>
                  <a:lnTo>
                    <a:pt x="117" y="101"/>
                  </a:lnTo>
                  <a:lnTo>
                    <a:pt x="111" y="103"/>
                  </a:lnTo>
                  <a:lnTo>
                    <a:pt x="110" y="103"/>
                  </a:lnTo>
                  <a:lnTo>
                    <a:pt x="106" y="103"/>
                  </a:lnTo>
                  <a:lnTo>
                    <a:pt x="105" y="103"/>
                  </a:lnTo>
                  <a:lnTo>
                    <a:pt x="98" y="100"/>
                  </a:lnTo>
                  <a:lnTo>
                    <a:pt x="96" y="100"/>
                  </a:lnTo>
                  <a:lnTo>
                    <a:pt x="96" y="100"/>
                  </a:lnTo>
                  <a:lnTo>
                    <a:pt x="91" y="100"/>
                  </a:lnTo>
                  <a:lnTo>
                    <a:pt x="85" y="100"/>
                  </a:lnTo>
                  <a:lnTo>
                    <a:pt x="77" y="100"/>
                  </a:lnTo>
                  <a:lnTo>
                    <a:pt x="73" y="99"/>
                  </a:lnTo>
                  <a:lnTo>
                    <a:pt x="72" y="99"/>
                  </a:lnTo>
                  <a:lnTo>
                    <a:pt x="72" y="99"/>
                  </a:lnTo>
                  <a:lnTo>
                    <a:pt x="70" y="99"/>
                  </a:lnTo>
                  <a:lnTo>
                    <a:pt x="64" y="97"/>
                  </a:lnTo>
                  <a:lnTo>
                    <a:pt x="59" y="99"/>
                  </a:lnTo>
                  <a:lnTo>
                    <a:pt x="53" y="97"/>
                  </a:lnTo>
                  <a:lnTo>
                    <a:pt x="51" y="97"/>
                  </a:lnTo>
                  <a:lnTo>
                    <a:pt x="51" y="95"/>
                  </a:lnTo>
                  <a:lnTo>
                    <a:pt x="49" y="93"/>
                  </a:lnTo>
                  <a:lnTo>
                    <a:pt x="49" y="91"/>
                  </a:lnTo>
                  <a:lnTo>
                    <a:pt x="49" y="89"/>
                  </a:lnTo>
                  <a:lnTo>
                    <a:pt x="51" y="88"/>
                  </a:lnTo>
                  <a:lnTo>
                    <a:pt x="51" y="88"/>
                  </a:lnTo>
                  <a:lnTo>
                    <a:pt x="47" y="89"/>
                  </a:lnTo>
                  <a:lnTo>
                    <a:pt x="45" y="89"/>
                  </a:lnTo>
                  <a:lnTo>
                    <a:pt x="45" y="89"/>
                  </a:lnTo>
                  <a:lnTo>
                    <a:pt x="40" y="89"/>
                  </a:lnTo>
                  <a:lnTo>
                    <a:pt x="40" y="89"/>
                  </a:lnTo>
                  <a:lnTo>
                    <a:pt x="40" y="89"/>
                  </a:lnTo>
                  <a:lnTo>
                    <a:pt x="42" y="91"/>
                  </a:lnTo>
                  <a:lnTo>
                    <a:pt x="42" y="91"/>
                  </a:lnTo>
                  <a:lnTo>
                    <a:pt x="38" y="91"/>
                  </a:lnTo>
                  <a:lnTo>
                    <a:pt x="34" y="91"/>
                  </a:lnTo>
                  <a:lnTo>
                    <a:pt x="33" y="91"/>
                  </a:lnTo>
                  <a:lnTo>
                    <a:pt x="33" y="91"/>
                  </a:lnTo>
                  <a:lnTo>
                    <a:pt x="32" y="93"/>
                  </a:lnTo>
                  <a:lnTo>
                    <a:pt x="30" y="93"/>
                  </a:lnTo>
                  <a:lnTo>
                    <a:pt x="30" y="93"/>
                  </a:lnTo>
                  <a:lnTo>
                    <a:pt x="26" y="91"/>
                  </a:lnTo>
                  <a:lnTo>
                    <a:pt x="23" y="88"/>
                  </a:lnTo>
                  <a:lnTo>
                    <a:pt x="19" y="88"/>
                  </a:lnTo>
                  <a:lnTo>
                    <a:pt x="17" y="88"/>
                  </a:lnTo>
                  <a:lnTo>
                    <a:pt x="15" y="86"/>
                  </a:lnTo>
                  <a:lnTo>
                    <a:pt x="12" y="80"/>
                  </a:lnTo>
                  <a:lnTo>
                    <a:pt x="10" y="79"/>
                  </a:lnTo>
                  <a:lnTo>
                    <a:pt x="8" y="75"/>
                  </a:lnTo>
                  <a:lnTo>
                    <a:pt x="8" y="74"/>
                  </a:lnTo>
                  <a:lnTo>
                    <a:pt x="8" y="74"/>
                  </a:lnTo>
                  <a:lnTo>
                    <a:pt x="8" y="74"/>
                  </a:lnTo>
                  <a:lnTo>
                    <a:pt x="14" y="74"/>
                  </a:lnTo>
                  <a:lnTo>
                    <a:pt x="19" y="74"/>
                  </a:lnTo>
                  <a:lnTo>
                    <a:pt x="21" y="74"/>
                  </a:lnTo>
                  <a:lnTo>
                    <a:pt x="25" y="75"/>
                  </a:lnTo>
                  <a:lnTo>
                    <a:pt x="28" y="75"/>
                  </a:lnTo>
                  <a:lnTo>
                    <a:pt x="30" y="75"/>
                  </a:lnTo>
                  <a:lnTo>
                    <a:pt x="34" y="75"/>
                  </a:lnTo>
                  <a:lnTo>
                    <a:pt x="40" y="75"/>
                  </a:lnTo>
                  <a:lnTo>
                    <a:pt x="40" y="74"/>
                  </a:lnTo>
                  <a:lnTo>
                    <a:pt x="36" y="74"/>
                  </a:lnTo>
                  <a:lnTo>
                    <a:pt x="34" y="72"/>
                  </a:lnTo>
                  <a:lnTo>
                    <a:pt x="32" y="70"/>
                  </a:lnTo>
                  <a:lnTo>
                    <a:pt x="30" y="70"/>
                  </a:lnTo>
                  <a:lnTo>
                    <a:pt x="28" y="69"/>
                  </a:lnTo>
                  <a:lnTo>
                    <a:pt x="21" y="69"/>
                  </a:lnTo>
                  <a:lnTo>
                    <a:pt x="14" y="67"/>
                  </a:lnTo>
                  <a:lnTo>
                    <a:pt x="8" y="65"/>
                  </a:lnTo>
                  <a:lnTo>
                    <a:pt x="6" y="63"/>
                  </a:lnTo>
                  <a:lnTo>
                    <a:pt x="4" y="63"/>
                  </a:lnTo>
                  <a:lnTo>
                    <a:pt x="4" y="61"/>
                  </a:lnTo>
                  <a:lnTo>
                    <a:pt x="2" y="60"/>
                  </a:lnTo>
                  <a:lnTo>
                    <a:pt x="2" y="56"/>
                  </a:lnTo>
                  <a:lnTo>
                    <a:pt x="2" y="52"/>
                  </a:lnTo>
                  <a:lnTo>
                    <a:pt x="0" y="52"/>
                  </a:lnTo>
                  <a:lnTo>
                    <a:pt x="0" y="51"/>
                  </a:lnTo>
                  <a:lnTo>
                    <a:pt x="2" y="48"/>
                  </a:lnTo>
                  <a:lnTo>
                    <a:pt x="6" y="46"/>
                  </a:lnTo>
                  <a:lnTo>
                    <a:pt x="6" y="46"/>
                  </a:lnTo>
                  <a:lnTo>
                    <a:pt x="6" y="44"/>
                  </a:lnTo>
                  <a:lnTo>
                    <a:pt x="4" y="44"/>
                  </a:lnTo>
                  <a:lnTo>
                    <a:pt x="2" y="42"/>
                  </a:lnTo>
                  <a:lnTo>
                    <a:pt x="2" y="41"/>
                  </a:lnTo>
                  <a:lnTo>
                    <a:pt x="2" y="41"/>
                  </a:lnTo>
                  <a:lnTo>
                    <a:pt x="2" y="39"/>
                  </a:lnTo>
                  <a:lnTo>
                    <a:pt x="4" y="37"/>
                  </a:lnTo>
                  <a:lnTo>
                    <a:pt x="6" y="35"/>
                  </a:lnTo>
                  <a:lnTo>
                    <a:pt x="7" y="31"/>
                  </a:lnTo>
                  <a:lnTo>
                    <a:pt x="8" y="28"/>
                  </a:lnTo>
                  <a:lnTo>
                    <a:pt x="10" y="28"/>
                  </a:lnTo>
                  <a:lnTo>
                    <a:pt x="10" y="25"/>
                  </a:lnTo>
                  <a:lnTo>
                    <a:pt x="10" y="23"/>
                  </a:lnTo>
                  <a:lnTo>
                    <a:pt x="10" y="22"/>
                  </a:lnTo>
                  <a:lnTo>
                    <a:pt x="10" y="22"/>
                  </a:lnTo>
                  <a:lnTo>
                    <a:pt x="12" y="20"/>
                  </a:lnTo>
                  <a:lnTo>
                    <a:pt x="14" y="16"/>
                  </a:lnTo>
                  <a:lnTo>
                    <a:pt x="17" y="16"/>
                  </a:lnTo>
                  <a:lnTo>
                    <a:pt x="17" y="14"/>
                  </a:lnTo>
                  <a:lnTo>
                    <a:pt x="17" y="14"/>
                  </a:lnTo>
                  <a:lnTo>
                    <a:pt x="17" y="12"/>
                  </a:lnTo>
                  <a:lnTo>
                    <a:pt x="19" y="12"/>
                  </a:lnTo>
                  <a:lnTo>
                    <a:pt x="26" y="7"/>
                  </a:lnTo>
                  <a:lnTo>
                    <a:pt x="30" y="5"/>
                  </a:lnTo>
                  <a:lnTo>
                    <a:pt x="32" y="3"/>
                  </a:lnTo>
                  <a:lnTo>
                    <a:pt x="34" y="3"/>
                  </a:lnTo>
                  <a:lnTo>
                    <a:pt x="45" y="3"/>
                  </a:lnTo>
                  <a:lnTo>
                    <a:pt x="51"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25" name="Freeform 11479"/>
            <p:cNvSpPr>
              <a:spLocks noChangeAspect="1"/>
            </p:cNvSpPr>
            <p:nvPr/>
          </p:nvSpPr>
          <p:spPr bwMode="auto">
            <a:xfrm>
              <a:off x="2183430" y="1617591"/>
              <a:ext cx="97465" cy="77437"/>
            </a:xfrm>
            <a:custGeom>
              <a:avLst/>
              <a:gdLst>
                <a:gd name="T0" fmla="*/ 34 w 73"/>
                <a:gd name="T1" fmla="*/ 1 h 58"/>
                <a:gd name="T2" fmla="*/ 42 w 73"/>
                <a:gd name="T3" fmla="*/ 3 h 58"/>
                <a:gd name="T4" fmla="*/ 45 w 73"/>
                <a:gd name="T5" fmla="*/ 5 h 58"/>
                <a:gd name="T6" fmla="*/ 53 w 73"/>
                <a:gd name="T7" fmla="*/ 5 h 58"/>
                <a:gd name="T8" fmla="*/ 63 w 73"/>
                <a:gd name="T9" fmla="*/ 5 h 58"/>
                <a:gd name="T10" fmla="*/ 72 w 73"/>
                <a:gd name="T11" fmla="*/ 9 h 58"/>
                <a:gd name="T12" fmla="*/ 72 w 73"/>
                <a:gd name="T13" fmla="*/ 11 h 58"/>
                <a:gd name="T14" fmla="*/ 71 w 73"/>
                <a:gd name="T15" fmla="*/ 13 h 58"/>
                <a:gd name="T16" fmla="*/ 65 w 73"/>
                <a:gd name="T17" fmla="*/ 17 h 58"/>
                <a:gd name="T18" fmla="*/ 63 w 73"/>
                <a:gd name="T19" fmla="*/ 19 h 58"/>
                <a:gd name="T20" fmla="*/ 60 w 73"/>
                <a:gd name="T21" fmla="*/ 24 h 58"/>
                <a:gd name="T22" fmla="*/ 56 w 73"/>
                <a:gd name="T23" fmla="*/ 26 h 58"/>
                <a:gd name="T24" fmla="*/ 58 w 73"/>
                <a:gd name="T25" fmla="*/ 26 h 58"/>
                <a:gd name="T26" fmla="*/ 56 w 73"/>
                <a:gd name="T27" fmla="*/ 31 h 58"/>
                <a:gd name="T28" fmla="*/ 51 w 73"/>
                <a:gd name="T29" fmla="*/ 36 h 58"/>
                <a:gd name="T30" fmla="*/ 47 w 73"/>
                <a:gd name="T31" fmla="*/ 38 h 58"/>
                <a:gd name="T32" fmla="*/ 32 w 73"/>
                <a:gd name="T33" fmla="*/ 36 h 58"/>
                <a:gd name="T34" fmla="*/ 19 w 73"/>
                <a:gd name="T35" fmla="*/ 38 h 58"/>
                <a:gd name="T36" fmla="*/ 23 w 73"/>
                <a:gd name="T37" fmla="*/ 39 h 58"/>
                <a:gd name="T38" fmla="*/ 28 w 73"/>
                <a:gd name="T39" fmla="*/ 43 h 58"/>
                <a:gd name="T40" fmla="*/ 28 w 73"/>
                <a:gd name="T41" fmla="*/ 45 h 58"/>
                <a:gd name="T42" fmla="*/ 28 w 73"/>
                <a:gd name="T43" fmla="*/ 47 h 58"/>
                <a:gd name="T44" fmla="*/ 23 w 73"/>
                <a:gd name="T45" fmla="*/ 54 h 58"/>
                <a:gd name="T46" fmla="*/ 21 w 73"/>
                <a:gd name="T47" fmla="*/ 58 h 58"/>
                <a:gd name="T48" fmla="*/ 14 w 73"/>
                <a:gd name="T49" fmla="*/ 56 h 58"/>
                <a:gd name="T50" fmla="*/ 6 w 73"/>
                <a:gd name="T51" fmla="*/ 58 h 58"/>
                <a:gd name="T52" fmla="*/ 6 w 73"/>
                <a:gd name="T53" fmla="*/ 49 h 58"/>
                <a:gd name="T54" fmla="*/ 0 w 73"/>
                <a:gd name="T55" fmla="*/ 38 h 58"/>
                <a:gd name="T56" fmla="*/ 0 w 73"/>
                <a:gd name="T57" fmla="*/ 35 h 58"/>
                <a:gd name="T58" fmla="*/ 0 w 73"/>
                <a:gd name="T59" fmla="*/ 31 h 58"/>
                <a:gd name="T60" fmla="*/ 0 w 73"/>
                <a:gd name="T61" fmla="*/ 28 h 58"/>
                <a:gd name="T62" fmla="*/ 0 w 73"/>
                <a:gd name="T63" fmla="*/ 17 h 58"/>
                <a:gd name="T64" fmla="*/ 0 w 73"/>
                <a:gd name="T65" fmla="*/ 13 h 58"/>
                <a:gd name="T66" fmla="*/ 0 w 73"/>
                <a:gd name="T67" fmla="*/ 11 h 58"/>
                <a:gd name="T68" fmla="*/ 4 w 73"/>
                <a:gd name="T69" fmla="*/ 11 h 58"/>
                <a:gd name="T70" fmla="*/ 11 w 73"/>
                <a:gd name="T71" fmla="*/ 13 h 58"/>
                <a:gd name="T72" fmla="*/ 13 w 73"/>
                <a:gd name="T73" fmla="*/ 13 h 58"/>
                <a:gd name="T74" fmla="*/ 11 w 73"/>
                <a:gd name="T75" fmla="*/ 11 h 58"/>
                <a:gd name="T76" fmla="*/ 7 w 73"/>
                <a:gd name="T77" fmla="*/ 9 h 58"/>
                <a:gd name="T78" fmla="*/ 7 w 73"/>
                <a:gd name="T79" fmla="*/ 7 h 58"/>
                <a:gd name="T80" fmla="*/ 7 w 73"/>
                <a:gd name="T81" fmla="*/ 5 h 58"/>
                <a:gd name="T82" fmla="*/ 9 w 73"/>
                <a:gd name="T83" fmla="*/ 3 h 58"/>
                <a:gd name="T84" fmla="*/ 16 w 73"/>
                <a:gd name="T85" fmla="*/ 1 h 58"/>
                <a:gd name="T86" fmla="*/ 25 w 73"/>
                <a:gd name="T87" fmla="*/ 1 h 58"/>
                <a:gd name="T88" fmla="*/ 30 w 73"/>
                <a:gd name="T8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3" h="58">
                  <a:moveTo>
                    <a:pt x="30" y="0"/>
                  </a:moveTo>
                  <a:lnTo>
                    <a:pt x="34" y="1"/>
                  </a:lnTo>
                  <a:lnTo>
                    <a:pt x="38" y="1"/>
                  </a:lnTo>
                  <a:lnTo>
                    <a:pt x="42" y="3"/>
                  </a:lnTo>
                  <a:lnTo>
                    <a:pt x="44" y="3"/>
                  </a:lnTo>
                  <a:lnTo>
                    <a:pt x="45" y="5"/>
                  </a:lnTo>
                  <a:lnTo>
                    <a:pt x="47" y="7"/>
                  </a:lnTo>
                  <a:lnTo>
                    <a:pt x="53" y="5"/>
                  </a:lnTo>
                  <a:lnTo>
                    <a:pt x="54" y="5"/>
                  </a:lnTo>
                  <a:lnTo>
                    <a:pt x="63" y="5"/>
                  </a:lnTo>
                  <a:lnTo>
                    <a:pt x="68" y="7"/>
                  </a:lnTo>
                  <a:lnTo>
                    <a:pt x="72" y="9"/>
                  </a:lnTo>
                  <a:lnTo>
                    <a:pt x="73" y="9"/>
                  </a:lnTo>
                  <a:lnTo>
                    <a:pt x="72" y="11"/>
                  </a:lnTo>
                  <a:lnTo>
                    <a:pt x="72" y="11"/>
                  </a:lnTo>
                  <a:lnTo>
                    <a:pt x="71" y="13"/>
                  </a:lnTo>
                  <a:lnTo>
                    <a:pt x="66" y="17"/>
                  </a:lnTo>
                  <a:lnTo>
                    <a:pt x="65" y="17"/>
                  </a:lnTo>
                  <a:lnTo>
                    <a:pt x="65" y="19"/>
                  </a:lnTo>
                  <a:lnTo>
                    <a:pt x="63" y="19"/>
                  </a:lnTo>
                  <a:lnTo>
                    <a:pt x="63" y="20"/>
                  </a:lnTo>
                  <a:lnTo>
                    <a:pt x="60" y="24"/>
                  </a:lnTo>
                  <a:lnTo>
                    <a:pt x="60" y="24"/>
                  </a:lnTo>
                  <a:lnTo>
                    <a:pt x="56" y="26"/>
                  </a:lnTo>
                  <a:lnTo>
                    <a:pt x="58" y="26"/>
                  </a:lnTo>
                  <a:lnTo>
                    <a:pt x="58" y="26"/>
                  </a:lnTo>
                  <a:lnTo>
                    <a:pt x="58" y="28"/>
                  </a:lnTo>
                  <a:lnTo>
                    <a:pt x="56" y="31"/>
                  </a:lnTo>
                  <a:lnTo>
                    <a:pt x="53" y="35"/>
                  </a:lnTo>
                  <a:lnTo>
                    <a:pt x="51" y="36"/>
                  </a:lnTo>
                  <a:lnTo>
                    <a:pt x="49" y="38"/>
                  </a:lnTo>
                  <a:lnTo>
                    <a:pt x="47" y="38"/>
                  </a:lnTo>
                  <a:lnTo>
                    <a:pt x="44" y="38"/>
                  </a:lnTo>
                  <a:lnTo>
                    <a:pt x="32" y="36"/>
                  </a:lnTo>
                  <a:lnTo>
                    <a:pt x="28" y="36"/>
                  </a:lnTo>
                  <a:lnTo>
                    <a:pt x="19" y="38"/>
                  </a:lnTo>
                  <a:lnTo>
                    <a:pt x="19" y="38"/>
                  </a:lnTo>
                  <a:lnTo>
                    <a:pt x="23" y="39"/>
                  </a:lnTo>
                  <a:lnTo>
                    <a:pt x="25" y="39"/>
                  </a:lnTo>
                  <a:lnTo>
                    <a:pt x="28" y="43"/>
                  </a:lnTo>
                  <a:lnTo>
                    <a:pt x="28" y="43"/>
                  </a:lnTo>
                  <a:lnTo>
                    <a:pt x="28" y="45"/>
                  </a:lnTo>
                  <a:lnTo>
                    <a:pt x="28" y="47"/>
                  </a:lnTo>
                  <a:lnTo>
                    <a:pt x="28" y="47"/>
                  </a:lnTo>
                  <a:lnTo>
                    <a:pt x="25" y="50"/>
                  </a:lnTo>
                  <a:lnTo>
                    <a:pt x="23" y="54"/>
                  </a:lnTo>
                  <a:lnTo>
                    <a:pt x="21" y="58"/>
                  </a:lnTo>
                  <a:lnTo>
                    <a:pt x="21" y="58"/>
                  </a:lnTo>
                  <a:lnTo>
                    <a:pt x="16" y="56"/>
                  </a:lnTo>
                  <a:lnTo>
                    <a:pt x="14" y="56"/>
                  </a:lnTo>
                  <a:lnTo>
                    <a:pt x="9" y="58"/>
                  </a:lnTo>
                  <a:lnTo>
                    <a:pt x="6" y="58"/>
                  </a:lnTo>
                  <a:lnTo>
                    <a:pt x="6" y="52"/>
                  </a:lnTo>
                  <a:lnTo>
                    <a:pt x="6" y="49"/>
                  </a:lnTo>
                  <a:lnTo>
                    <a:pt x="6" y="45"/>
                  </a:lnTo>
                  <a:lnTo>
                    <a:pt x="0" y="38"/>
                  </a:lnTo>
                  <a:lnTo>
                    <a:pt x="0" y="36"/>
                  </a:lnTo>
                  <a:lnTo>
                    <a:pt x="0" y="35"/>
                  </a:lnTo>
                  <a:lnTo>
                    <a:pt x="0" y="33"/>
                  </a:lnTo>
                  <a:lnTo>
                    <a:pt x="0" y="31"/>
                  </a:lnTo>
                  <a:lnTo>
                    <a:pt x="0" y="30"/>
                  </a:lnTo>
                  <a:lnTo>
                    <a:pt x="0" y="28"/>
                  </a:lnTo>
                  <a:lnTo>
                    <a:pt x="0" y="22"/>
                  </a:lnTo>
                  <a:lnTo>
                    <a:pt x="0" y="17"/>
                  </a:lnTo>
                  <a:lnTo>
                    <a:pt x="0" y="15"/>
                  </a:lnTo>
                  <a:lnTo>
                    <a:pt x="0" y="13"/>
                  </a:lnTo>
                  <a:lnTo>
                    <a:pt x="0" y="13"/>
                  </a:lnTo>
                  <a:lnTo>
                    <a:pt x="0" y="11"/>
                  </a:lnTo>
                  <a:lnTo>
                    <a:pt x="2" y="11"/>
                  </a:lnTo>
                  <a:lnTo>
                    <a:pt x="4" y="11"/>
                  </a:lnTo>
                  <a:lnTo>
                    <a:pt x="9" y="13"/>
                  </a:lnTo>
                  <a:lnTo>
                    <a:pt x="11" y="13"/>
                  </a:lnTo>
                  <a:lnTo>
                    <a:pt x="13" y="13"/>
                  </a:lnTo>
                  <a:lnTo>
                    <a:pt x="13" y="13"/>
                  </a:lnTo>
                  <a:lnTo>
                    <a:pt x="11" y="13"/>
                  </a:lnTo>
                  <a:lnTo>
                    <a:pt x="11" y="11"/>
                  </a:lnTo>
                  <a:lnTo>
                    <a:pt x="7" y="11"/>
                  </a:lnTo>
                  <a:lnTo>
                    <a:pt x="7" y="9"/>
                  </a:lnTo>
                  <a:lnTo>
                    <a:pt x="7" y="9"/>
                  </a:lnTo>
                  <a:lnTo>
                    <a:pt x="7" y="7"/>
                  </a:lnTo>
                  <a:lnTo>
                    <a:pt x="7" y="7"/>
                  </a:lnTo>
                  <a:lnTo>
                    <a:pt x="7" y="5"/>
                  </a:lnTo>
                  <a:lnTo>
                    <a:pt x="7" y="5"/>
                  </a:lnTo>
                  <a:lnTo>
                    <a:pt x="9" y="3"/>
                  </a:lnTo>
                  <a:lnTo>
                    <a:pt x="13" y="3"/>
                  </a:lnTo>
                  <a:lnTo>
                    <a:pt x="16" y="1"/>
                  </a:lnTo>
                  <a:lnTo>
                    <a:pt x="23" y="1"/>
                  </a:lnTo>
                  <a:lnTo>
                    <a:pt x="25" y="1"/>
                  </a:lnTo>
                  <a:lnTo>
                    <a:pt x="28" y="1"/>
                  </a:lnTo>
                  <a:lnTo>
                    <a:pt x="30"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26" name="Freeform 11484"/>
            <p:cNvSpPr>
              <a:spLocks noChangeAspect="1"/>
            </p:cNvSpPr>
            <p:nvPr/>
          </p:nvSpPr>
          <p:spPr bwMode="auto">
            <a:xfrm>
              <a:off x="1779725" y="1481766"/>
              <a:ext cx="193595" cy="117492"/>
            </a:xfrm>
            <a:custGeom>
              <a:avLst/>
              <a:gdLst>
                <a:gd name="T0" fmla="*/ 67 w 145"/>
                <a:gd name="T1" fmla="*/ 1 h 88"/>
                <a:gd name="T2" fmla="*/ 82 w 145"/>
                <a:gd name="T3" fmla="*/ 7 h 88"/>
                <a:gd name="T4" fmla="*/ 86 w 145"/>
                <a:gd name="T5" fmla="*/ 10 h 88"/>
                <a:gd name="T6" fmla="*/ 89 w 145"/>
                <a:gd name="T7" fmla="*/ 9 h 88"/>
                <a:gd name="T8" fmla="*/ 93 w 145"/>
                <a:gd name="T9" fmla="*/ 9 h 88"/>
                <a:gd name="T10" fmla="*/ 95 w 145"/>
                <a:gd name="T11" fmla="*/ 14 h 88"/>
                <a:gd name="T12" fmla="*/ 95 w 145"/>
                <a:gd name="T13" fmla="*/ 12 h 88"/>
                <a:gd name="T14" fmla="*/ 101 w 145"/>
                <a:gd name="T15" fmla="*/ 7 h 88"/>
                <a:gd name="T16" fmla="*/ 114 w 145"/>
                <a:gd name="T17" fmla="*/ 7 h 88"/>
                <a:gd name="T18" fmla="*/ 124 w 145"/>
                <a:gd name="T19" fmla="*/ 12 h 88"/>
                <a:gd name="T20" fmla="*/ 142 w 145"/>
                <a:gd name="T21" fmla="*/ 22 h 88"/>
                <a:gd name="T22" fmla="*/ 145 w 145"/>
                <a:gd name="T23" fmla="*/ 26 h 88"/>
                <a:gd name="T24" fmla="*/ 145 w 145"/>
                <a:gd name="T25" fmla="*/ 29 h 88"/>
                <a:gd name="T26" fmla="*/ 133 w 145"/>
                <a:gd name="T27" fmla="*/ 33 h 88"/>
                <a:gd name="T28" fmla="*/ 118 w 145"/>
                <a:gd name="T29" fmla="*/ 40 h 88"/>
                <a:gd name="T30" fmla="*/ 95 w 145"/>
                <a:gd name="T31" fmla="*/ 50 h 88"/>
                <a:gd name="T32" fmla="*/ 89 w 145"/>
                <a:gd name="T33" fmla="*/ 59 h 88"/>
                <a:gd name="T34" fmla="*/ 79 w 145"/>
                <a:gd name="T35" fmla="*/ 61 h 88"/>
                <a:gd name="T36" fmla="*/ 77 w 145"/>
                <a:gd name="T37" fmla="*/ 69 h 88"/>
                <a:gd name="T38" fmla="*/ 75 w 145"/>
                <a:gd name="T39" fmla="*/ 78 h 88"/>
                <a:gd name="T40" fmla="*/ 65 w 145"/>
                <a:gd name="T41" fmla="*/ 82 h 88"/>
                <a:gd name="T42" fmla="*/ 60 w 145"/>
                <a:gd name="T43" fmla="*/ 80 h 88"/>
                <a:gd name="T44" fmla="*/ 52 w 145"/>
                <a:gd name="T45" fmla="*/ 86 h 88"/>
                <a:gd name="T46" fmla="*/ 42 w 145"/>
                <a:gd name="T47" fmla="*/ 88 h 88"/>
                <a:gd name="T48" fmla="*/ 37 w 145"/>
                <a:gd name="T49" fmla="*/ 88 h 88"/>
                <a:gd name="T50" fmla="*/ 31 w 145"/>
                <a:gd name="T51" fmla="*/ 80 h 88"/>
                <a:gd name="T52" fmla="*/ 26 w 145"/>
                <a:gd name="T53" fmla="*/ 75 h 88"/>
                <a:gd name="T54" fmla="*/ 11 w 145"/>
                <a:gd name="T55" fmla="*/ 68 h 88"/>
                <a:gd name="T56" fmla="*/ 2 w 145"/>
                <a:gd name="T57" fmla="*/ 68 h 88"/>
                <a:gd name="T58" fmla="*/ 2 w 145"/>
                <a:gd name="T59" fmla="*/ 67 h 88"/>
                <a:gd name="T60" fmla="*/ 2 w 145"/>
                <a:gd name="T61" fmla="*/ 63 h 88"/>
                <a:gd name="T62" fmla="*/ 3 w 145"/>
                <a:gd name="T63" fmla="*/ 61 h 88"/>
                <a:gd name="T64" fmla="*/ 3 w 145"/>
                <a:gd name="T65" fmla="*/ 59 h 88"/>
                <a:gd name="T66" fmla="*/ 7 w 145"/>
                <a:gd name="T67" fmla="*/ 56 h 88"/>
                <a:gd name="T68" fmla="*/ 11 w 145"/>
                <a:gd name="T69" fmla="*/ 52 h 88"/>
                <a:gd name="T70" fmla="*/ 12 w 145"/>
                <a:gd name="T71" fmla="*/ 50 h 88"/>
                <a:gd name="T72" fmla="*/ 12 w 145"/>
                <a:gd name="T73" fmla="*/ 47 h 88"/>
                <a:gd name="T74" fmla="*/ 12 w 145"/>
                <a:gd name="T75" fmla="*/ 45 h 88"/>
                <a:gd name="T76" fmla="*/ 20 w 145"/>
                <a:gd name="T77" fmla="*/ 42 h 88"/>
                <a:gd name="T78" fmla="*/ 18 w 145"/>
                <a:gd name="T79" fmla="*/ 40 h 88"/>
                <a:gd name="T80" fmla="*/ 16 w 145"/>
                <a:gd name="T81" fmla="*/ 39 h 88"/>
                <a:gd name="T82" fmla="*/ 18 w 145"/>
                <a:gd name="T83" fmla="*/ 35 h 88"/>
                <a:gd name="T84" fmla="*/ 24 w 145"/>
                <a:gd name="T85" fmla="*/ 26 h 88"/>
                <a:gd name="T86" fmla="*/ 30 w 145"/>
                <a:gd name="T87" fmla="*/ 20 h 88"/>
                <a:gd name="T88" fmla="*/ 22 w 145"/>
                <a:gd name="T89" fmla="*/ 18 h 88"/>
                <a:gd name="T90" fmla="*/ 18 w 145"/>
                <a:gd name="T91" fmla="*/ 7 h 88"/>
                <a:gd name="T92" fmla="*/ 16 w 145"/>
                <a:gd name="T93" fmla="*/ 5 h 88"/>
                <a:gd name="T94" fmla="*/ 58 w 145"/>
                <a:gd name="T9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5" h="88">
                  <a:moveTo>
                    <a:pt x="61" y="0"/>
                  </a:moveTo>
                  <a:lnTo>
                    <a:pt x="63" y="0"/>
                  </a:lnTo>
                  <a:lnTo>
                    <a:pt x="67" y="1"/>
                  </a:lnTo>
                  <a:lnTo>
                    <a:pt x="70" y="3"/>
                  </a:lnTo>
                  <a:lnTo>
                    <a:pt x="73" y="5"/>
                  </a:lnTo>
                  <a:lnTo>
                    <a:pt x="82" y="7"/>
                  </a:lnTo>
                  <a:lnTo>
                    <a:pt x="88" y="9"/>
                  </a:lnTo>
                  <a:lnTo>
                    <a:pt x="86" y="10"/>
                  </a:lnTo>
                  <a:lnTo>
                    <a:pt x="86" y="10"/>
                  </a:lnTo>
                  <a:lnTo>
                    <a:pt x="86" y="10"/>
                  </a:lnTo>
                  <a:lnTo>
                    <a:pt x="86" y="10"/>
                  </a:lnTo>
                  <a:lnTo>
                    <a:pt x="89" y="9"/>
                  </a:lnTo>
                  <a:lnTo>
                    <a:pt x="91" y="9"/>
                  </a:lnTo>
                  <a:lnTo>
                    <a:pt x="93" y="9"/>
                  </a:lnTo>
                  <a:lnTo>
                    <a:pt x="93" y="9"/>
                  </a:lnTo>
                  <a:lnTo>
                    <a:pt x="93" y="10"/>
                  </a:lnTo>
                  <a:lnTo>
                    <a:pt x="95" y="10"/>
                  </a:lnTo>
                  <a:lnTo>
                    <a:pt x="95" y="14"/>
                  </a:lnTo>
                  <a:lnTo>
                    <a:pt x="95" y="14"/>
                  </a:lnTo>
                  <a:lnTo>
                    <a:pt x="95" y="14"/>
                  </a:lnTo>
                  <a:lnTo>
                    <a:pt x="95" y="12"/>
                  </a:lnTo>
                  <a:lnTo>
                    <a:pt x="99" y="9"/>
                  </a:lnTo>
                  <a:lnTo>
                    <a:pt x="101" y="9"/>
                  </a:lnTo>
                  <a:lnTo>
                    <a:pt x="101" y="7"/>
                  </a:lnTo>
                  <a:lnTo>
                    <a:pt x="107" y="7"/>
                  </a:lnTo>
                  <a:lnTo>
                    <a:pt x="110" y="7"/>
                  </a:lnTo>
                  <a:lnTo>
                    <a:pt x="114" y="7"/>
                  </a:lnTo>
                  <a:lnTo>
                    <a:pt x="116" y="9"/>
                  </a:lnTo>
                  <a:lnTo>
                    <a:pt x="120" y="9"/>
                  </a:lnTo>
                  <a:lnTo>
                    <a:pt x="124" y="12"/>
                  </a:lnTo>
                  <a:lnTo>
                    <a:pt x="127" y="14"/>
                  </a:lnTo>
                  <a:lnTo>
                    <a:pt x="138" y="20"/>
                  </a:lnTo>
                  <a:lnTo>
                    <a:pt x="142" y="22"/>
                  </a:lnTo>
                  <a:lnTo>
                    <a:pt x="143" y="24"/>
                  </a:lnTo>
                  <a:lnTo>
                    <a:pt x="145" y="24"/>
                  </a:lnTo>
                  <a:lnTo>
                    <a:pt x="145" y="26"/>
                  </a:lnTo>
                  <a:lnTo>
                    <a:pt x="145" y="28"/>
                  </a:lnTo>
                  <a:lnTo>
                    <a:pt x="145" y="28"/>
                  </a:lnTo>
                  <a:lnTo>
                    <a:pt x="145" y="29"/>
                  </a:lnTo>
                  <a:lnTo>
                    <a:pt x="143" y="29"/>
                  </a:lnTo>
                  <a:lnTo>
                    <a:pt x="137" y="31"/>
                  </a:lnTo>
                  <a:lnTo>
                    <a:pt x="133" y="33"/>
                  </a:lnTo>
                  <a:lnTo>
                    <a:pt x="131" y="33"/>
                  </a:lnTo>
                  <a:lnTo>
                    <a:pt x="122" y="39"/>
                  </a:lnTo>
                  <a:lnTo>
                    <a:pt x="118" y="40"/>
                  </a:lnTo>
                  <a:lnTo>
                    <a:pt x="110" y="44"/>
                  </a:lnTo>
                  <a:lnTo>
                    <a:pt x="96" y="48"/>
                  </a:lnTo>
                  <a:lnTo>
                    <a:pt x="95" y="50"/>
                  </a:lnTo>
                  <a:lnTo>
                    <a:pt x="95" y="50"/>
                  </a:lnTo>
                  <a:lnTo>
                    <a:pt x="89" y="58"/>
                  </a:lnTo>
                  <a:lnTo>
                    <a:pt x="89" y="59"/>
                  </a:lnTo>
                  <a:lnTo>
                    <a:pt x="86" y="59"/>
                  </a:lnTo>
                  <a:lnTo>
                    <a:pt x="80" y="61"/>
                  </a:lnTo>
                  <a:lnTo>
                    <a:pt x="79" y="61"/>
                  </a:lnTo>
                  <a:lnTo>
                    <a:pt x="79" y="63"/>
                  </a:lnTo>
                  <a:lnTo>
                    <a:pt x="77" y="67"/>
                  </a:lnTo>
                  <a:lnTo>
                    <a:pt x="77" y="69"/>
                  </a:lnTo>
                  <a:lnTo>
                    <a:pt x="75" y="75"/>
                  </a:lnTo>
                  <a:lnTo>
                    <a:pt x="75" y="77"/>
                  </a:lnTo>
                  <a:lnTo>
                    <a:pt x="75" y="78"/>
                  </a:lnTo>
                  <a:lnTo>
                    <a:pt x="73" y="78"/>
                  </a:lnTo>
                  <a:lnTo>
                    <a:pt x="69" y="80"/>
                  </a:lnTo>
                  <a:lnTo>
                    <a:pt x="65" y="82"/>
                  </a:lnTo>
                  <a:lnTo>
                    <a:pt x="61" y="82"/>
                  </a:lnTo>
                  <a:lnTo>
                    <a:pt x="60" y="82"/>
                  </a:lnTo>
                  <a:lnTo>
                    <a:pt x="60" y="80"/>
                  </a:lnTo>
                  <a:lnTo>
                    <a:pt x="58" y="80"/>
                  </a:lnTo>
                  <a:lnTo>
                    <a:pt x="58" y="80"/>
                  </a:lnTo>
                  <a:lnTo>
                    <a:pt x="52" y="86"/>
                  </a:lnTo>
                  <a:lnTo>
                    <a:pt x="46" y="87"/>
                  </a:lnTo>
                  <a:lnTo>
                    <a:pt x="44" y="88"/>
                  </a:lnTo>
                  <a:lnTo>
                    <a:pt x="42" y="88"/>
                  </a:lnTo>
                  <a:lnTo>
                    <a:pt x="41" y="88"/>
                  </a:lnTo>
                  <a:lnTo>
                    <a:pt x="39" y="88"/>
                  </a:lnTo>
                  <a:lnTo>
                    <a:pt x="37" y="88"/>
                  </a:lnTo>
                  <a:lnTo>
                    <a:pt x="35" y="87"/>
                  </a:lnTo>
                  <a:lnTo>
                    <a:pt x="35" y="86"/>
                  </a:lnTo>
                  <a:lnTo>
                    <a:pt x="31" y="80"/>
                  </a:lnTo>
                  <a:lnTo>
                    <a:pt x="31" y="78"/>
                  </a:lnTo>
                  <a:lnTo>
                    <a:pt x="30" y="78"/>
                  </a:lnTo>
                  <a:lnTo>
                    <a:pt x="26" y="75"/>
                  </a:lnTo>
                  <a:lnTo>
                    <a:pt x="26" y="75"/>
                  </a:lnTo>
                  <a:lnTo>
                    <a:pt x="16" y="69"/>
                  </a:lnTo>
                  <a:lnTo>
                    <a:pt x="11" y="68"/>
                  </a:lnTo>
                  <a:lnTo>
                    <a:pt x="9" y="68"/>
                  </a:lnTo>
                  <a:lnTo>
                    <a:pt x="9" y="67"/>
                  </a:lnTo>
                  <a:lnTo>
                    <a:pt x="2" y="68"/>
                  </a:lnTo>
                  <a:lnTo>
                    <a:pt x="2" y="68"/>
                  </a:lnTo>
                  <a:lnTo>
                    <a:pt x="0" y="67"/>
                  </a:lnTo>
                  <a:lnTo>
                    <a:pt x="2" y="67"/>
                  </a:lnTo>
                  <a:lnTo>
                    <a:pt x="2" y="65"/>
                  </a:lnTo>
                  <a:lnTo>
                    <a:pt x="2" y="65"/>
                  </a:lnTo>
                  <a:lnTo>
                    <a:pt x="2" y="63"/>
                  </a:lnTo>
                  <a:lnTo>
                    <a:pt x="2" y="63"/>
                  </a:lnTo>
                  <a:lnTo>
                    <a:pt x="3" y="61"/>
                  </a:lnTo>
                  <a:lnTo>
                    <a:pt x="3" y="61"/>
                  </a:lnTo>
                  <a:lnTo>
                    <a:pt x="3" y="61"/>
                  </a:lnTo>
                  <a:lnTo>
                    <a:pt x="3" y="61"/>
                  </a:lnTo>
                  <a:lnTo>
                    <a:pt x="3" y="59"/>
                  </a:lnTo>
                  <a:lnTo>
                    <a:pt x="5" y="59"/>
                  </a:lnTo>
                  <a:lnTo>
                    <a:pt x="5" y="59"/>
                  </a:lnTo>
                  <a:lnTo>
                    <a:pt x="7" y="56"/>
                  </a:lnTo>
                  <a:lnTo>
                    <a:pt x="7" y="56"/>
                  </a:lnTo>
                  <a:lnTo>
                    <a:pt x="9" y="54"/>
                  </a:lnTo>
                  <a:lnTo>
                    <a:pt x="11" y="52"/>
                  </a:lnTo>
                  <a:lnTo>
                    <a:pt x="12" y="52"/>
                  </a:lnTo>
                  <a:lnTo>
                    <a:pt x="12" y="50"/>
                  </a:lnTo>
                  <a:lnTo>
                    <a:pt x="12" y="50"/>
                  </a:lnTo>
                  <a:lnTo>
                    <a:pt x="12" y="50"/>
                  </a:lnTo>
                  <a:lnTo>
                    <a:pt x="12" y="50"/>
                  </a:lnTo>
                  <a:lnTo>
                    <a:pt x="12" y="47"/>
                  </a:lnTo>
                  <a:lnTo>
                    <a:pt x="12" y="47"/>
                  </a:lnTo>
                  <a:lnTo>
                    <a:pt x="12" y="45"/>
                  </a:lnTo>
                  <a:lnTo>
                    <a:pt x="12" y="45"/>
                  </a:lnTo>
                  <a:lnTo>
                    <a:pt x="14" y="44"/>
                  </a:lnTo>
                  <a:lnTo>
                    <a:pt x="18" y="42"/>
                  </a:lnTo>
                  <a:lnTo>
                    <a:pt x="20" y="42"/>
                  </a:lnTo>
                  <a:lnTo>
                    <a:pt x="20" y="42"/>
                  </a:lnTo>
                  <a:lnTo>
                    <a:pt x="18" y="40"/>
                  </a:lnTo>
                  <a:lnTo>
                    <a:pt x="18" y="40"/>
                  </a:lnTo>
                  <a:lnTo>
                    <a:pt x="18" y="40"/>
                  </a:lnTo>
                  <a:lnTo>
                    <a:pt x="16" y="40"/>
                  </a:lnTo>
                  <a:lnTo>
                    <a:pt x="16" y="39"/>
                  </a:lnTo>
                  <a:lnTo>
                    <a:pt x="14" y="39"/>
                  </a:lnTo>
                  <a:lnTo>
                    <a:pt x="16" y="37"/>
                  </a:lnTo>
                  <a:lnTo>
                    <a:pt x="18" y="35"/>
                  </a:lnTo>
                  <a:lnTo>
                    <a:pt x="18" y="35"/>
                  </a:lnTo>
                  <a:lnTo>
                    <a:pt x="22" y="29"/>
                  </a:lnTo>
                  <a:lnTo>
                    <a:pt x="24" y="26"/>
                  </a:lnTo>
                  <a:lnTo>
                    <a:pt x="26" y="24"/>
                  </a:lnTo>
                  <a:lnTo>
                    <a:pt x="30" y="20"/>
                  </a:lnTo>
                  <a:lnTo>
                    <a:pt x="30" y="20"/>
                  </a:lnTo>
                  <a:lnTo>
                    <a:pt x="28" y="20"/>
                  </a:lnTo>
                  <a:lnTo>
                    <a:pt x="24" y="18"/>
                  </a:lnTo>
                  <a:lnTo>
                    <a:pt x="22" y="18"/>
                  </a:lnTo>
                  <a:lnTo>
                    <a:pt x="22" y="16"/>
                  </a:lnTo>
                  <a:lnTo>
                    <a:pt x="18" y="7"/>
                  </a:lnTo>
                  <a:lnTo>
                    <a:pt x="18" y="7"/>
                  </a:lnTo>
                  <a:lnTo>
                    <a:pt x="18" y="5"/>
                  </a:lnTo>
                  <a:lnTo>
                    <a:pt x="16" y="5"/>
                  </a:lnTo>
                  <a:lnTo>
                    <a:pt x="16" y="5"/>
                  </a:lnTo>
                  <a:lnTo>
                    <a:pt x="33" y="1"/>
                  </a:lnTo>
                  <a:lnTo>
                    <a:pt x="46" y="1"/>
                  </a:lnTo>
                  <a:lnTo>
                    <a:pt x="58" y="0"/>
                  </a:lnTo>
                  <a:lnTo>
                    <a:pt x="61"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27" name="Freeform 11507"/>
            <p:cNvSpPr>
              <a:spLocks noChangeAspect="1"/>
            </p:cNvSpPr>
            <p:nvPr/>
          </p:nvSpPr>
          <p:spPr bwMode="auto">
            <a:xfrm>
              <a:off x="2151494" y="1507791"/>
              <a:ext cx="101471" cy="65422"/>
            </a:xfrm>
            <a:custGeom>
              <a:avLst/>
              <a:gdLst>
                <a:gd name="T0" fmla="*/ 64 w 76"/>
                <a:gd name="T1" fmla="*/ 4 h 49"/>
                <a:gd name="T2" fmla="*/ 68 w 76"/>
                <a:gd name="T3" fmla="*/ 5 h 49"/>
                <a:gd name="T4" fmla="*/ 70 w 76"/>
                <a:gd name="T5" fmla="*/ 9 h 49"/>
                <a:gd name="T6" fmla="*/ 70 w 76"/>
                <a:gd name="T7" fmla="*/ 10 h 49"/>
                <a:gd name="T8" fmla="*/ 74 w 76"/>
                <a:gd name="T9" fmla="*/ 15 h 49"/>
                <a:gd name="T10" fmla="*/ 72 w 76"/>
                <a:gd name="T11" fmla="*/ 19 h 49"/>
                <a:gd name="T12" fmla="*/ 72 w 76"/>
                <a:gd name="T13" fmla="*/ 24 h 49"/>
                <a:gd name="T14" fmla="*/ 68 w 76"/>
                <a:gd name="T15" fmla="*/ 28 h 49"/>
                <a:gd name="T16" fmla="*/ 76 w 76"/>
                <a:gd name="T17" fmla="*/ 30 h 49"/>
                <a:gd name="T18" fmla="*/ 76 w 76"/>
                <a:gd name="T19" fmla="*/ 36 h 49"/>
                <a:gd name="T20" fmla="*/ 68 w 76"/>
                <a:gd name="T21" fmla="*/ 36 h 49"/>
                <a:gd name="T22" fmla="*/ 72 w 76"/>
                <a:gd name="T23" fmla="*/ 43 h 49"/>
                <a:gd name="T24" fmla="*/ 68 w 76"/>
                <a:gd name="T25" fmla="*/ 45 h 49"/>
                <a:gd name="T26" fmla="*/ 65 w 76"/>
                <a:gd name="T27" fmla="*/ 42 h 49"/>
                <a:gd name="T28" fmla="*/ 67 w 76"/>
                <a:gd name="T29" fmla="*/ 45 h 49"/>
                <a:gd name="T30" fmla="*/ 65 w 76"/>
                <a:gd name="T31" fmla="*/ 47 h 49"/>
                <a:gd name="T32" fmla="*/ 57 w 76"/>
                <a:gd name="T33" fmla="*/ 49 h 49"/>
                <a:gd name="T34" fmla="*/ 51 w 76"/>
                <a:gd name="T35" fmla="*/ 47 h 49"/>
                <a:gd name="T36" fmla="*/ 48 w 76"/>
                <a:gd name="T37" fmla="*/ 47 h 49"/>
                <a:gd name="T38" fmla="*/ 36 w 76"/>
                <a:gd name="T39" fmla="*/ 47 h 49"/>
                <a:gd name="T40" fmla="*/ 32 w 76"/>
                <a:gd name="T41" fmla="*/ 43 h 49"/>
                <a:gd name="T42" fmla="*/ 38 w 76"/>
                <a:gd name="T43" fmla="*/ 42 h 49"/>
                <a:gd name="T44" fmla="*/ 29 w 76"/>
                <a:gd name="T45" fmla="*/ 38 h 49"/>
                <a:gd name="T46" fmla="*/ 36 w 76"/>
                <a:gd name="T47" fmla="*/ 34 h 49"/>
                <a:gd name="T48" fmla="*/ 42 w 76"/>
                <a:gd name="T49" fmla="*/ 32 h 49"/>
                <a:gd name="T50" fmla="*/ 51 w 76"/>
                <a:gd name="T51" fmla="*/ 30 h 49"/>
                <a:gd name="T52" fmla="*/ 23 w 76"/>
                <a:gd name="T53" fmla="*/ 32 h 49"/>
                <a:gd name="T54" fmla="*/ 4 w 76"/>
                <a:gd name="T55" fmla="*/ 34 h 49"/>
                <a:gd name="T56" fmla="*/ 2 w 76"/>
                <a:gd name="T57" fmla="*/ 32 h 49"/>
                <a:gd name="T58" fmla="*/ 8 w 76"/>
                <a:gd name="T59" fmla="*/ 26 h 49"/>
                <a:gd name="T60" fmla="*/ 17 w 76"/>
                <a:gd name="T61" fmla="*/ 24 h 49"/>
                <a:gd name="T62" fmla="*/ 23 w 76"/>
                <a:gd name="T63" fmla="*/ 28 h 49"/>
                <a:gd name="T64" fmla="*/ 21 w 76"/>
                <a:gd name="T65" fmla="*/ 26 h 49"/>
                <a:gd name="T66" fmla="*/ 18 w 76"/>
                <a:gd name="T67" fmla="*/ 24 h 49"/>
                <a:gd name="T68" fmla="*/ 19 w 76"/>
                <a:gd name="T69" fmla="*/ 21 h 49"/>
                <a:gd name="T70" fmla="*/ 13 w 76"/>
                <a:gd name="T71" fmla="*/ 17 h 49"/>
                <a:gd name="T72" fmla="*/ 18 w 76"/>
                <a:gd name="T73" fmla="*/ 13 h 49"/>
                <a:gd name="T74" fmla="*/ 11 w 76"/>
                <a:gd name="T75" fmla="*/ 13 h 49"/>
                <a:gd name="T76" fmla="*/ 13 w 76"/>
                <a:gd name="T77" fmla="*/ 9 h 49"/>
                <a:gd name="T78" fmla="*/ 17 w 76"/>
                <a:gd name="T79" fmla="*/ 7 h 49"/>
                <a:gd name="T80" fmla="*/ 23 w 76"/>
                <a:gd name="T81" fmla="*/ 10 h 49"/>
                <a:gd name="T82" fmla="*/ 25 w 76"/>
                <a:gd name="T83" fmla="*/ 13 h 49"/>
                <a:gd name="T84" fmla="*/ 38 w 76"/>
                <a:gd name="T85" fmla="*/ 21 h 49"/>
                <a:gd name="T86" fmla="*/ 42 w 76"/>
                <a:gd name="T87" fmla="*/ 23 h 49"/>
                <a:gd name="T88" fmla="*/ 39 w 76"/>
                <a:gd name="T89" fmla="*/ 19 h 49"/>
                <a:gd name="T90" fmla="*/ 38 w 76"/>
                <a:gd name="T91" fmla="*/ 17 h 49"/>
                <a:gd name="T92" fmla="*/ 46 w 76"/>
                <a:gd name="T93" fmla="*/ 15 h 49"/>
                <a:gd name="T94" fmla="*/ 38 w 76"/>
                <a:gd name="T95" fmla="*/ 15 h 49"/>
                <a:gd name="T96" fmla="*/ 34 w 76"/>
                <a:gd name="T97" fmla="*/ 12 h 49"/>
                <a:gd name="T98" fmla="*/ 39 w 76"/>
                <a:gd name="T99" fmla="*/ 12 h 49"/>
                <a:gd name="T100" fmla="*/ 30 w 76"/>
                <a:gd name="T101" fmla="*/ 9 h 49"/>
                <a:gd name="T102" fmla="*/ 27 w 76"/>
                <a:gd name="T103" fmla="*/ 7 h 49"/>
                <a:gd name="T104" fmla="*/ 34 w 76"/>
                <a:gd name="T105" fmla="*/ 4 h 49"/>
                <a:gd name="T106" fmla="*/ 44 w 76"/>
                <a:gd name="T107" fmla="*/ 4 h 49"/>
                <a:gd name="T108" fmla="*/ 55 w 76"/>
                <a:gd name="T109" fmla="*/ 7 h 49"/>
                <a:gd name="T110" fmla="*/ 55 w 76"/>
                <a:gd name="T111"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 h="49">
                  <a:moveTo>
                    <a:pt x="57" y="0"/>
                  </a:moveTo>
                  <a:lnTo>
                    <a:pt x="60" y="2"/>
                  </a:lnTo>
                  <a:lnTo>
                    <a:pt x="64" y="4"/>
                  </a:lnTo>
                  <a:lnTo>
                    <a:pt x="64" y="4"/>
                  </a:lnTo>
                  <a:lnTo>
                    <a:pt x="67" y="5"/>
                  </a:lnTo>
                  <a:lnTo>
                    <a:pt x="68" y="5"/>
                  </a:lnTo>
                  <a:lnTo>
                    <a:pt x="70" y="7"/>
                  </a:lnTo>
                  <a:lnTo>
                    <a:pt x="70" y="7"/>
                  </a:lnTo>
                  <a:lnTo>
                    <a:pt x="70" y="9"/>
                  </a:lnTo>
                  <a:lnTo>
                    <a:pt x="70" y="9"/>
                  </a:lnTo>
                  <a:lnTo>
                    <a:pt x="70" y="10"/>
                  </a:lnTo>
                  <a:lnTo>
                    <a:pt x="70" y="10"/>
                  </a:lnTo>
                  <a:lnTo>
                    <a:pt x="70" y="12"/>
                  </a:lnTo>
                  <a:lnTo>
                    <a:pt x="72" y="13"/>
                  </a:lnTo>
                  <a:lnTo>
                    <a:pt x="74" y="15"/>
                  </a:lnTo>
                  <a:lnTo>
                    <a:pt x="74" y="17"/>
                  </a:lnTo>
                  <a:lnTo>
                    <a:pt x="74" y="17"/>
                  </a:lnTo>
                  <a:lnTo>
                    <a:pt x="72" y="19"/>
                  </a:lnTo>
                  <a:lnTo>
                    <a:pt x="72" y="21"/>
                  </a:lnTo>
                  <a:lnTo>
                    <a:pt x="72" y="23"/>
                  </a:lnTo>
                  <a:lnTo>
                    <a:pt x="72" y="24"/>
                  </a:lnTo>
                  <a:lnTo>
                    <a:pt x="72" y="24"/>
                  </a:lnTo>
                  <a:lnTo>
                    <a:pt x="70" y="26"/>
                  </a:lnTo>
                  <a:lnTo>
                    <a:pt x="68" y="28"/>
                  </a:lnTo>
                  <a:lnTo>
                    <a:pt x="68" y="28"/>
                  </a:lnTo>
                  <a:lnTo>
                    <a:pt x="74" y="30"/>
                  </a:lnTo>
                  <a:lnTo>
                    <a:pt x="76" y="30"/>
                  </a:lnTo>
                  <a:lnTo>
                    <a:pt x="76" y="33"/>
                  </a:lnTo>
                  <a:lnTo>
                    <a:pt x="76" y="36"/>
                  </a:lnTo>
                  <a:lnTo>
                    <a:pt x="76" y="36"/>
                  </a:lnTo>
                  <a:lnTo>
                    <a:pt x="74" y="34"/>
                  </a:lnTo>
                  <a:lnTo>
                    <a:pt x="72" y="34"/>
                  </a:lnTo>
                  <a:lnTo>
                    <a:pt x="68" y="36"/>
                  </a:lnTo>
                  <a:lnTo>
                    <a:pt x="68" y="42"/>
                  </a:lnTo>
                  <a:lnTo>
                    <a:pt x="70" y="43"/>
                  </a:lnTo>
                  <a:lnTo>
                    <a:pt x="72" y="43"/>
                  </a:lnTo>
                  <a:lnTo>
                    <a:pt x="72" y="45"/>
                  </a:lnTo>
                  <a:lnTo>
                    <a:pt x="70" y="45"/>
                  </a:lnTo>
                  <a:lnTo>
                    <a:pt x="68" y="45"/>
                  </a:lnTo>
                  <a:lnTo>
                    <a:pt x="67" y="43"/>
                  </a:lnTo>
                  <a:lnTo>
                    <a:pt x="67" y="42"/>
                  </a:lnTo>
                  <a:lnTo>
                    <a:pt x="65" y="42"/>
                  </a:lnTo>
                  <a:lnTo>
                    <a:pt x="65" y="43"/>
                  </a:lnTo>
                  <a:lnTo>
                    <a:pt x="65" y="43"/>
                  </a:lnTo>
                  <a:lnTo>
                    <a:pt x="67" y="45"/>
                  </a:lnTo>
                  <a:lnTo>
                    <a:pt x="67" y="47"/>
                  </a:lnTo>
                  <a:lnTo>
                    <a:pt x="67" y="47"/>
                  </a:lnTo>
                  <a:lnTo>
                    <a:pt x="65" y="47"/>
                  </a:lnTo>
                  <a:lnTo>
                    <a:pt x="64" y="47"/>
                  </a:lnTo>
                  <a:lnTo>
                    <a:pt x="58" y="47"/>
                  </a:lnTo>
                  <a:lnTo>
                    <a:pt x="57" y="49"/>
                  </a:lnTo>
                  <a:lnTo>
                    <a:pt x="55" y="47"/>
                  </a:lnTo>
                  <a:lnTo>
                    <a:pt x="53" y="47"/>
                  </a:lnTo>
                  <a:lnTo>
                    <a:pt x="51" y="47"/>
                  </a:lnTo>
                  <a:lnTo>
                    <a:pt x="49" y="47"/>
                  </a:lnTo>
                  <a:lnTo>
                    <a:pt x="48" y="47"/>
                  </a:lnTo>
                  <a:lnTo>
                    <a:pt x="48" y="47"/>
                  </a:lnTo>
                  <a:lnTo>
                    <a:pt x="44" y="49"/>
                  </a:lnTo>
                  <a:lnTo>
                    <a:pt x="41" y="49"/>
                  </a:lnTo>
                  <a:lnTo>
                    <a:pt x="36" y="47"/>
                  </a:lnTo>
                  <a:lnTo>
                    <a:pt x="36" y="47"/>
                  </a:lnTo>
                  <a:lnTo>
                    <a:pt x="34" y="47"/>
                  </a:lnTo>
                  <a:lnTo>
                    <a:pt x="32" y="43"/>
                  </a:lnTo>
                  <a:lnTo>
                    <a:pt x="32" y="42"/>
                  </a:lnTo>
                  <a:lnTo>
                    <a:pt x="38" y="42"/>
                  </a:lnTo>
                  <a:lnTo>
                    <a:pt x="38" y="42"/>
                  </a:lnTo>
                  <a:lnTo>
                    <a:pt x="34" y="40"/>
                  </a:lnTo>
                  <a:lnTo>
                    <a:pt x="30" y="40"/>
                  </a:lnTo>
                  <a:lnTo>
                    <a:pt x="29" y="38"/>
                  </a:lnTo>
                  <a:lnTo>
                    <a:pt x="30" y="36"/>
                  </a:lnTo>
                  <a:lnTo>
                    <a:pt x="29" y="36"/>
                  </a:lnTo>
                  <a:lnTo>
                    <a:pt x="36" y="34"/>
                  </a:lnTo>
                  <a:lnTo>
                    <a:pt x="39" y="33"/>
                  </a:lnTo>
                  <a:lnTo>
                    <a:pt x="42" y="32"/>
                  </a:lnTo>
                  <a:lnTo>
                    <a:pt x="42" y="32"/>
                  </a:lnTo>
                  <a:lnTo>
                    <a:pt x="44" y="30"/>
                  </a:lnTo>
                  <a:lnTo>
                    <a:pt x="49" y="30"/>
                  </a:lnTo>
                  <a:lnTo>
                    <a:pt x="51" y="30"/>
                  </a:lnTo>
                  <a:lnTo>
                    <a:pt x="41" y="30"/>
                  </a:lnTo>
                  <a:lnTo>
                    <a:pt x="27" y="32"/>
                  </a:lnTo>
                  <a:lnTo>
                    <a:pt x="23" y="32"/>
                  </a:lnTo>
                  <a:lnTo>
                    <a:pt x="19" y="32"/>
                  </a:lnTo>
                  <a:lnTo>
                    <a:pt x="4" y="34"/>
                  </a:lnTo>
                  <a:lnTo>
                    <a:pt x="4" y="34"/>
                  </a:lnTo>
                  <a:lnTo>
                    <a:pt x="2" y="33"/>
                  </a:lnTo>
                  <a:lnTo>
                    <a:pt x="0" y="32"/>
                  </a:lnTo>
                  <a:lnTo>
                    <a:pt x="2" y="32"/>
                  </a:lnTo>
                  <a:lnTo>
                    <a:pt x="6" y="28"/>
                  </a:lnTo>
                  <a:lnTo>
                    <a:pt x="8" y="26"/>
                  </a:lnTo>
                  <a:lnTo>
                    <a:pt x="8" y="26"/>
                  </a:lnTo>
                  <a:lnTo>
                    <a:pt x="10" y="24"/>
                  </a:lnTo>
                  <a:lnTo>
                    <a:pt x="13" y="24"/>
                  </a:lnTo>
                  <a:lnTo>
                    <a:pt x="17" y="24"/>
                  </a:lnTo>
                  <a:lnTo>
                    <a:pt x="19" y="26"/>
                  </a:lnTo>
                  <a:lnTo>
                    <a:pt x="21" y="28"/>
                  </a:lnTo>
                  <a:lnTo>
                    <a:pt x="23" y="28"/>
                  </a:lnTo>
                  <a:lnTo>
                    <a:pt x="25" y="26"/>
                  </a:lnTo>
                  <a:lnTo>
                    <a:pt x="25" y="26"/>
                  </a:lnTo>
                  <a:lnTo>
                    <a:pt x="21" y="26"/>
                  </a:lnTo>
                  <a:lnTo>
                    <a:pt x="21" y="26"/>
                  </a:lnTo>
                  <a:lnTo>
                    <a:pt x="19" y="24"/>
                  </a:lnTo>
                  <a:lnTo>
                    <a:pt x="18" y="24"/>
                  </a:lnTo>
                  <a:lnTo>
                    <a:pt x="18" y="23"/>
                  </a:lnTo>
                  <a:lnTo>
                    <a:pt x="18" y="23"/>
                  </a:lnTo>
                  <a:lnTo>
                    <a:pt x="19" y="21"/>
                  </a:lnTo>
                  <a:lnTo>
                    <a:pt x="17" y="21"/>
                  </a:lnTo>
                  <a:lnTo>
                    <a:pt x="15" y="19"/>
                  </a:lnTo>
                  <a:lnTo>
                    <a:pt x="13" y="17"/>
                  </a:lnTo>
                  <a:lnTo>
                    <a:pt x="13" y="17"/>
                  </a:lnTo>
                  <a:lnTo>
                    <a:pt x="15" y="15"/>
                  </a:lnTo>
                  <a:lnTo>
                    <a:pt x="18" y="13"/>
                  </a:lnTo>
                  <a:lnTo>
                    <a:pt x="18" y="13"/>
                  </a:lnTo>
                  <a:lnTo>
                    <a:pt x="13" y="13"/>
                  </a:lnTo>
                  <a:lnTo>
                    <a:pt x="11" y="13"/>
                  </a:lnTo>
                  <a:lnTo>
                    <a:pt x="10" y="12"/>
                  </a:lnTo>
                  <a:lnTo>
                    <a:pt x="10" y="10"/>
                  </a:lnTo>
                  <a:lnTo>
                    <a:pt x="13" y="9"/>
                  </a:lnTo>
                  <a:lnTo>
                    <a:pt x="13" y="9"/>
                  </a:lnTo>
                  <a:lnTo>
                    <a:pt x="15" y="7"/>
                  </a:lnTo>
                  <a:lnTo>
                    <a:pt x="17" y="7"/>
                  </a:lnTo>
                  <a:lnTo>
                    <a:pt x="19" y="9"/>
                  </a:lnTo>
                  <a:lnTo>
                    <a:pt x="21" y="9"/>
                  </a:lnTo>
                  <a:lnTo>
                    <a:pt x="23" y="10"/>
                  </a:lnTo>
                  <a:lnTo>
                    <a:pt x="25" y="12"/>
                  </a:lnTo>
                  <a:lnTo>
                    <a:pt x="23" y="12"/>
                  </a:lnTo>
                  <a:lnTo>
                    <a:pt x="25" y="13"/>
                  </a:lnTo>
                  <a:lnTo>
                    <a:pt x="27" y="13"/>
                  </a:lnTo>
                  <a:lnTo>
                    <a:pt x="36" y="21"/>
                  </a:lnTo>
                  <a:lnTo>
                    <a:pt x="38" y="21"/>
                  </a:lnTo>
                  <a:lnTo>
                    <a:pt x="39" y="23"/>
                  </a:lnTo>
                  <a:lnTo>
                    <a:pt x="41" y="23"/>
                  </a:lnTo>
                  <a:lnTo>
                    <a:pt x="42" y="23"/>
                  </a:lnTo>
                  <a:lnTo>
                    <a:pt x="44" y="23"/>
                  </a:lnTo>
                  <a:lnTo>
                    <a:pt x="44" y="21"/>
                  </a:lnTo>
                  <a:lnTo>
                    <a:pt x="39" y="19"/>
                  </a:lnTo>
                  <a:lnTo>
                    <a:pt x="39" y="19"/>
                  </a:lnTo>
                  <a:lnTo>
                    <a:pt x="38" y="17"/>
                  </a:lnTo>
                  <a:lnTo>
                    <a:pt x="38" y="17"/>
                  </a:lnTo>
                  <a:lnTo>
                    <a:pt x="39" y="15"/>
                  </a:lnTo>
                  <a:lnTo>
                    <a:pt x="42" y="17"/>
                  </a:lnTo>
                  <a:lnTo>
                    <a:pt x="46" y="15"/>
                  </a:lnTo>
                  <a:lnTo>
                    <a:pt x="42" y="15"/>
                  </a:lnTo>
                  <a:lnTo>
                    <a:pt x="39" y="15"/>
                  </a:lnTo>
                  <a:lnTo>
                    <a:pt x="38" y="15"/>
                  </a:lnTo>
                  <a:lnTo>
                    <a:pt x="34" y="13"/>
                  </a:lnTo>
                  <a:lnTo>
                    <a:pt x="34" y="13"/>
                  </a:lnTo>
                  <a:lnTo>
                    <a:pt x="34" y="12"/>
                  </a:lnTo>
                  <a:lnTo>
                    <a:pt x="39" y="12"/>
                  </a:lnTo>
                  <a:lnTo>
                    <a:pt x="39" y="12"/>
                  </a:lnTo>
                  <a:lnTo>
                    <a:pt x="39" y="12"/>
                  </a:lnTo>
                  <a:lnTo>
                    <a:pt x="38" y="10"/>
                  </a:lnTo>
                  <a:lnTo>
                    <a:pt x="38" y="10"/>
                  </a:lnTo>
                  <a:lnTo>
                    <a:pt x="30" y="9"/>
                  </a:lnTo>
                  <a:lnTo>
                    <a:pt x="29" y="9"/>
                  </a:lnTo>
                  <a:lnTo>
                    <a:pt x="27" y="7"/>
                  </a:lnTo>
                  <a:lnTo>
                    <a:pt x="27" y="7"/>
                  </a:lnTo>
                  <a:lnTo>
                    <a:pt x="29" y="5"/>
                  </a:lnTo>
                  <a:lnTo>
                    <a:pt x="32" y="4"/>
                  </a:lnTo>
                  <a:lnTo>
                    <a:pt x="34" y="4"/>
                  </a:lnTo>
                  <a:lnTo>
                    <a:pt x="39" y="2"/>
                  </a:lnTo>
                  <a:lnTo>
                    <a:pt x="42" y="2"/>
                  </a:lnTo>
                  <a:lnTo>
                    <a:pt x="44" y="4"/>
                  </a:lnTo>
                  <a:lnTo>
                    <a:pt x="48" y="5"/>
                  </a:lnTo>
                  <a:lnTo>
                    <a:pt x="51" y="7"/>
                  </a:lnTo>
                  <a:lnTo>
                    <a:pt x="55" y="7"/>
                  </a:lnTo>
                  <a:lnTo>
                    <a:pt x="53" y="5"/>
                  </a:lnTo>
                  <a:lnTo>
                    <a:pt x="53" y="4"/>
                  </a:lnTo>
                  <a:lnTo>
                    <a:pt x="55" y="2"/>
                  </a:lnTo>
                  <a:lnTo>
                    <a:pt x="57"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28" name="Freeform 11512"/>
            <p:cNvSpPr>
              <a:spLocks noChangeAspect="1"/>
            </p:cNvSpPr>
            <p:nvPr/>
          </p:nvSpPr>
          <p:spPr bwMode="auto">
            <a:xfrm>
              <a:off x="1895613" y="1501047"/>
              <a:ext cx="222968" cy="90790"/>
            </a:xfrm>
            <a:custGeom>
              <a:avLst/>
              <a:gdLst>
                <a:gd name="T0" fmla="*/ 125 w 167"/>
                <a:gd name="T1" fmla="*/ 4 h 68"/>
                <a:gd name="T2" fmla="*/ 123 w 167"/>
                <a:gd name="T3" fmla="*/ 9 h 68"/>
                <a:gd name="T4" fmla="*/ 128 w 167"/>
                <a:gd name="T5" fmla="*/ 14 h 68"/>
                <a:gd name="T6" fmla="*/ 126 w 167"/>
                <a:gd name="T7" fmla="*/ 21 h 68"/>
                <a:gd name="T8" fmla="*/ 134 w 167"/>
                <a:gd name="T9" fmla="*/ 23 h 68"/>
                <a:gd name="T10" fmla="*/ 136 w 167"/>
                <a:gd name="T11" fmla="*/ 27 h 68"/>
                <a:gd name="T12" fmla="*/ 136 w 167"/>
                <a:gd name="T13" fmla="*/ 28 h 68"/>
                <a:gd name="T14" fmla="*/ 145 w 167"/>
                <a:gd name="T15" fmla="*/ 28 h 68"/>
                <a:gd name="T16" fmla="*/ 146 w 167"/>
                <a:gd name="T17" fmla="*/ 32 h 68"/>
                <a:gd name="T18" fmla="*/ 147 w 167"/>
                <a:gd name="T19" fmla="*/ 28 h 68"/>
                <a:gd name="T20" fmla="*/ 151 w 167"/>
                <a:gd name="T21" fmla="*/ 23 h 68"/>
                <a:gd name="T22" fmla="*/ 165 w 167"/>
                <a:gd name="T23" fmla="*/ 27 h 68"/>
                <a:gd name="T24" fmla="*/ 164 w 167"/>
                <a:gd name="T25" fmla="*/ 38 h 68"/>
                <a:gd name="T26" fmla="*/ 151 w 167"/>
                <a:gd name="T27" fmla="*/ 51 h 68"/>
                <a:gd name="T28" fmla="*/ 134 w 167"/>
                <a:gd name="T29" fmla="*/ 53 h 68"/>
                <a:gd name="T30" fmla="*/ 123 w 167"/>
                <a:gd name="T31" fmla="*/ 53 h 68"/>
                <a:gd name="T32" fmla="*/ 120 w 167"/>
                <a:gd name="T33" fmla="*/ 51 h 68"/>
                <a:gd name="T34" fmla="*/ 98 w 167"/>
                <a:gd name="T35" fmla="*/ 58 h 68"/>
                <a:gd name="T36" fmla="*/ 79 w 167"/>
                <a:gd name="T37" fmla="*/ 65 h 68"/>
                <a:gd name="T38" fmla="*/ 51 w 167"/>
                <a:gd name="T39" fmla="*/ 66 h 68"/>
                <a:gd name="T40" fmla="*/ 47 w 167"/>
                <a:gd name="T41" fmla="*/ 58 h 68"/>
                <a:gd name="T42" fmla="*/ 75 w 167"/>
                <a:gd name="T43" fmla="*/ 51 h 68"/>
                <a:gd name="T44" fmla="*/ 87 w 167"/>
                <a:gd name="T45" fmla="*/ 49 h 68"/>
                <a:gd name="T46" fmla="*/ 83 w 167"/>
                <a:gd name="T47" fmla="*/ 47 h 68"/>
                <a:gd name="T48" fmla="*/ 73 w 167"/>
                <a:gd name="T49" fmla="*/ 49 h 68"/>
                <a:gd name="T50" fmla="*/ 66 w 167"/>
                <a:gd name="T51" fmla="*/ 47 h 68"/>
                <a:gd name="T52" fmla="*/ 51 w 167"/>
                <a:gd name="T53" fmla="*/ 49 h 68"/>
                <a:gd name="T54" fmla="*/ 50 w 167"/>
                <a:gd name="T55" fmla="*/ 46 h 68"/>
                <a:gd name="T56" fmla="*/ 53 w 167"/>
                <a:gd name="T57" fmla="*/ 40 h 68"/>
                <a:gd name="T58" fmla="*/ 49 w 167"/>
                <a:gd name="T59" fmla="*/ 40 h 68"/>
                <a:gd name="T60" fmla="*/ 43 w 167"/>
                <a:gd name="T61" fmla="*/ 44 h 68"/>
                <a:gd name="T62" fmla="*/ 43 w 167"/>
                <a:gd name="T63" fmla="*/ 47 h 68"/>
                <a:gd name="T64" fmla="*/ 32 w 167"/>
                <a:gd name="T65" fmla="*/ 51 h 68"/>
                <a:gd name="T66" fmla="*/ 29 w 167"/>
                <a:gd name="T67" fmla="*/ 49 h 68"/>
                <a:gd name="T68" fmla="*/ 26 w 167"/>
                <a:gd name="T69" fmla="*/ 53 h 68"/>
                <a:gd name="T70" fmla="*/ 0 w 167"/>
                <a:gd name="T71" fmla="*/ 46 h 68"/>
                <a:gd name="T72" fmla="*/ 0 w 167"/>
                <a:gd name="T73" fmla="*/ 42 h 68"/>
                <a:gd name="T74" fmla="*/ 8 w 167"/>
                <a:gd name="T75" fmla="*/ 38 h 68"/>
                <a:gd name="T76" fmla="*/ 32 w 167"/>
                <a:gd name="T77" fmla="*/ 34 h 68"/>
                <a:gd name="T78" fmla="*/ 6 w 167"/>
                <a:gd name="T79" fmla="*/ 36 h 68"/>
                <a:gd name="T80" fmla="*/ 10 w 167"/>
                <a:gd name="T81" fmla="*/ 30 h 68"/>
                <a:gd name="T82" fmla="*/ 34 w 167"/>
                <a:gd name="T83" fmla="*/ 27 h 68"/>
                <a:gd name="T84" fmla="*/ 11 w 167"/>
                <a:gd name="T85" fmla="*/ 25 h 68"/>
                <a:gd name="T86" fmla="*/ 15 w 167"/>
                <a:gd name="T87" fmla="*/ 19 h 68"/>
                <a:gd name="T88" fmla="*/ 38 w 167"/>
                <a:gd name="T89" fmla="*/ 19 h 68"/>
                <a:gd name="T90" fmla="*/ 24 w 167"/>
                <a:gd name="T91" fmla="*/ 16 h 68"/>
                <a:gd name="T92" fmla="*/ 34 w 167"/>
                <a:gd name="T93" fmla="*/ 11 h 68"/>
                <a:gd name="T94" fmla="*/ 47 w 167"/>
                <a:gd name="T95" fmla="*/ 13 h 68"/>
                <a:gd name="T96" fmla="*/ 50 w 167"/>
                <a:gd name="T97" fmla="*/ 17 h 68"/>
                <a:gd name="T98" fmla="*/ 68 w 167"/>
                <a:gd name="T99" fmla="*/ 17 h 68"/>
                <a:gd name="T100" fmla="*/ 75 w 167"/>
                <a:gd name="T101" fmla="*/ 28 h 68"/>
                <a:gd name="T102" fmla="*/ 83 w 167"/>
                <a:gd name="T103" fmla="*/ 30 h 68"/>
                <a:gd name="T104" fmla="*/ 90 w 167"/>
                <a:gd name="T105" fmla="*/ 37 h 68"/>
                <a:gd name="T106" fmla="*/ 118 w 167"/>
                <a:gd name="T107" fmla="*/ 37 h 68"/>
                <a:gd name="T108" fmla="*/ 118 w 167"/>
                <a:gd name="T109" fmla="*/ 34 h 68"/>
                <a:gd name="T110" fmla="*/ 113 w 167"/>
                <a:gd name="T111" fmla="*/ 23 h 68"/>
                <a:gd name="T112" fmla="*/ 100 w 167"/>
                <a:gd name="T113" fmla="*/ 16 h 68"/>
                <a:gd name="T114" fmla="*/ 100 w 167"/>
                <a:gd name="T115" fmla="*/ 13 h 68"/>
                <a:gd name="T116" fmla="*/ 115 w 167"/>
                <a:gd name="T117"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7" h="68">
                  <a:moveTo>
                    <a:pt x="120" y="0"/>
                  </a:moveTo>
                  <a:lnTo>
                    <a:pt x="123" y="2"/>
                  </a:lnTo>
                  <a:lnTo>
                    <a:pt x="125" y="2"/>
                  </a:lnTo>
                  <a:lnTo>
                    <a:pt x="125" y="4"/>
                  </a:lnTo>
                  <a:lnTo>
                    <a:pt x="125" y="4"/>
                  </a:lnTo>
                  <a:lnTo>
                    <a:pt x="125" y="6"/>
                  </a:lnTo>
                  <a:lnTo>
                    <a:pt x="123" y="8"/>
                  </a:lnTo>
                  <a:lnTo>
                    <a:pt x="123" y="8"/>
                  </a:lnTo>
                  <a:lnTo>
                    <a:pt x="123" y="8"/>
                  </a:lnTo>
                  <a:lnTo>
                    <a:pt x="123" y="9"/>
                  </a:lnTo>
                  <a:lnTo>
                    <a:pt x="123" y="11"/>
                  </a:lnTo>
                  <a:lnTo>
                    <a:pt x="125" y="13"/>
                  </a:lnTo>
                  <a:lnTo>
                    <a:pt x="125" y="13"/>
                  </a:lnTo>
                  <a:lnTo>
                    <a:pt x="126" y="13"/>
                  </a:lnTo>
                  <a:lnTo>
                    <a:pt x="128" y="14"/>
                  </a:lnTo>
                  <a:lnTo>
                    <a:pt x="130" y="17"/>
                  </a:lnTo>
                  <a:lnTo>
                    <a:pt x="128" y="19"/>
                  </a:lnTo>
                  <a:lnTo>
                    <a:pt x="126" y="19"/>
                  </a:lnTo>
                  <a:lnTo>
                    <a:pt x="126" y="21"/>
                  </a:lnTo>
                  <a:lnTo>
                    <a:pt x="126" y="21"/>
                  </a:lnTo>
                  <a:lnTo>
                    <a:pt x="126" y="23"/>
                  </a:lnTo>
                  <a:lnTo>
                    <a:pt x="126" y="23"/>
                  </a:lnTo>
                  <a:lnTo>
                    <a:pt x="128" y="23"/>
                  </a:lnTo>
                  <a:lnTo>
                    <a:pt x="132" y="23"/>
                  </a:lnTo>
                  <a:lnTo>
                    <a:pt x="134" y="23"/>
                  </a:lnTo>
                  <a:lnTo>
                    <a:pt x="136" y="23"/>
                  </a:lnTo>
                  <a:lnTo>
                    <a:pt x="136" y="25"/>
                  </a:lnTo>
                  <a:lnTo>
                    <a:pt x="136" y="25"/>
                  </a:lnTo>
                  <a:lnTo>
                    <a:pt x="136" y="25"/>
                  </a:lnTo>
                  <a:lnTo>
                    <a:pt x="136" y="27"/>
                  </a:lnTo>
                  <a:lnTo>
                    <a:pt x="132" y="28"/>
                  </a:lnTo>
                  <a:lnTo>
                    <a:pt x="132" y="30"/>
                  </a:lnTo>
                  <a:lnTo>
                    <a:pt x="132" y="30"/>
                  </a:lnTo>
                  <a:lnTo>
                    <a:pt x="132" y="30"/>
                  </a:lnTo>
                  <a:lnTo>
                    <a:pt x="136" y="28"/>
                  </a:lnTo>
                  <a:lnTo>
                    <a:pt x="137" y="27"/>
                  </a:lnTo>
                  <a:lnTo>
                    <a:pt x="139" y="27"/>
                  </a:lnTo>
                  <a:lnTo>
                    <a:pt x="143" y="27"/>
                  </a:lnTo>
                  <a:lnTo>
                    <a:pt x="145" y="28"/>
                  </a:lnTo>
                  <a:lnTo>
                    <a:pt x="145" y="28"/>
                  </a:lnTo>
                  <a:lnTo>
                    <a:pt x="145" y="28"/>
                  </a:lnTo>
                  <a:lnTo>
                    <a:pt x="146" y="30"/>
                  </a:lnTo>
                  <a:lnTo>
                    <a:pt x="146" y="34"/>
                  </a:lnTo>
                  <a:lnTo>
                    <a:pt x="146" y="34"/>
                  </a:lnTo>
                  <a:lnTo>
                    <a:pt x="146" y="32"/>
                  </a:lnTo>
                  <a:lnTo>
                    <a:pt x="147" y="30"/>
                  </a:lnTo>
                  <a:lnTo>
                    <a:pt x="149" y="30"/>
                  </a:lnTo>
                  <a:lnTo>
                    <a:pt x="149" y="30"/>
                  </a:lnTo>
                  <a:lnTo>
                    <a:pt x="149" y="28"/>
                  </a:lnTo>
                  <a:lnTo>
                    <a:pt x="147" y="28"/>
                  </a:lnTo>
                  <a:lnTo>
                    <a:pt x="147" y="27"/>
                  </a:lnTo>
                  <a:lnTo>
                    <a:pt x="147" y="27"/>
                  </a:lnTo>
                  <a:lnTo>
                    <a:pt x="147" y="25"/>
                  </a:lnTo>
                  <a:lnTo>
                    <a:pt x="149" y="23"/>
                  </a:lnTo>
                  <a:lnTo>
                    <a:pt x="151" y="23"/>
                  </a:lnTo>
                  <a:lnTo>
                    <a:pt x="153" y="23"/>
                  </a:lnTo>
                  <a:lnTo>
                    <a:pt x="160" y="25"/>
                  </a:lnTo>
                  <a:lnTo>
                    <a:pt x="164" y="25"/>
                  </a:lnTo>
                  <a:lnTo>
                    <a:pt x="165" y="27"/>
                  </a:lnTo>
                  <a:lnTo>
                    <a:pt x="165" y="27"/>
                  </a:lnTo>
                  <a:lnTo>
                    <a:pt x="165" y="28"/>
                  </a:lnTo>
                  <a:lnTo>
                    <a:pt x="167" y="32"/>
                  </a:lnTo>
                  <a:lnTo>
                    <a:pt x="167" y="34"/>
                  </a:lnTo>
                  <a:lnTo>
                    <a:pt x="165" y="36"/>
                  </a:lnTo>
                  <a:lnTo>
                    <a:pt x="164" y="38"/>
                  </a:lnTo>
                  <a:lnTo>
                    <a:pt x="164" y="40"/>
                  </a:lnTo>
                  <a:lnTo>
                    <a:pt x="162" y="47"/>
                  </a:lnTo>
                  <a:lnTo>
                    <a:pt x="160" y="49"/>
                  </a:lnTo>
                  <a:lnTo>
                    <a:pt x="158" y="49"/>
                  </a:lnTo>
                  <a:lnTo>
                    <a:pt x="151" y="51"/>
                  </a:lnTo>
                  <a:lnTo>
                    <a:pt x="146" y="55"/>
                  </a:lnTo>
                  <a:lnTo>
                    <a:pt x="145" y="55"/>
                  </a:lnTo>
                  <a:lnTo>
                    <a:pt x="143" y="55"/>
                  </a:lnTo>
                  <a:lnTo>
                    <a:pt x="139" y="53"/>
                  </a:lnTo>
                  <a:lnTo>
                    <a:pt x="134" y="53"/>
                  </a:lnTo>
                  <a:lnTo>
                    <a:pt x="132" y="53"/>
                  </a:lnTo>
                  <a:lnTo>
                    <a:pt x="128" y="53"/>
                  </a:lnTo>
                  <a:lnTo>
                    <a:pt x="126" y="55"/>
                  </a:lnTo>
                  <a:lnTo>
                    <a:pt x="125" y="53"/>
                  </a:lnTo>
                  <a:lnTo>
                    <a:pt x="123" y="53"/>
                  </a:lnTo>
                  <a:lnTo>
                    <a:pt x="122" y="53"/>
                  </a:lnTo>
                  <a:lnTo>
                    <a:pt x="122" y="53"/>
                  </a:lnTo>
                  <a:lnTo>
                    <a:pt x="123" y="51"/>
                  </a:lnTo>
                  <a:lnTo>
                    <a:pt x="122" y="51"/>
                  </a:lnTo>
                  <a:lnTo>
                    <a:pt x="120" y="51"/>
                  </a:lnTo>
                  <a:lnTo>
                    <a:pt x="118" y="51"/>
                  </a:lnTo>
                  <a:lnTo>
                    <a:pt x="111" y="55"/>
                  </a:lnTo>
                  <a:lnTo>
                    <a:pt x="102" y="56"/>
                  </a:lnTo>
                  <a:lnTo>
                    <a:pt x="99" y="58"/>
                  </a:lnTo>
                  <a:lnTo>
                    <a:pt x="98" y="58"/>
                  </a:lnTo>
                  <a:lnTo>
                    <a:pt x="96" y="58"/>
                  </a:lnTo>
                  <a:lnTo>
                    <a:pt x="94" y="60"/>
                  </a:lnTo>
                  <a:lnTo>
                    <a:pt x="90" y="61"/>
                  </a:lnTo>
                  <a:lnTo>
                    <a:pt x="87" y="63"/>
                  </a:lnTo>
                  <a:lnTo>
                    <a:pt x="79" y="65"/>
                  </a:lnTo>
                  <a:lnTo>
                    <a:pt x="69" y="68"/>
                  </a:lnTo>
                  <a:lnTo>
                    <a:pt x="62" y="68"/>
                  </a:lnTo>
                  <a:lnTo>
                    <a:pt x="55" y="66"/>
                  </a:lnTo>
                  <a:lnTo>
                    <a:pt x="53" y="66"/>
                  </a:lnTo>
                  <a:lnTo>
                    <a:pt x="51" y="66"/>
                  </a:lnTo>
                  <a:lnTo>
                    <a:pt x="47" y="63"/>
                  </a:lnTo>
                  <a:lnTo>
                    <a:pt x="45" y="63"/>
                  </a:lnTo>
                  <a:lnTo>
                    <a:pt x="43" y="61"/>
                  </a:lnTo>
                  <a:lnTo>
                    <a:pt x="45" y="60"/>
                  </a:lnTo>
                  <a:lnTo>
                    <a:pt x="47" y="58"/>
                  </a:lnTo>
                  <a:lnTo>
                    <a:pt x="50" y="58"/>
                  </a:lnTo>
                  <a:lnTo>
                    <a:pt x="59" y="56"/>
                  </a:lnTo>
                  <a:lnTo>
                    <a:pt x="64" y="53"/>
                  </a:lnTo>
                  <a:lnTo>
                    <a:pt x="68" y="53"/>
                  </a:lnTo>
                  <a:lnTo>
                    <a:pt x="75" y="51"/>
                  </a:lnTo>
                  <a:lnTo>
                    <a:pt x="76" y="53"/>
                  </a:lnTo>
                  <a:lnTo>
                    <a:pt x="79" y="53"/>
                  </a:lnTo>
                  <a:lnTo>
                    <a:pt x="81" y="51"/>
                  </a:lnTo>
                  <a:lnTo>
                    <a:pt x="83" y="51"/>
                  </a:lnTo>
                  <a:lnTo>
                    <a:pt x="87" y="49"/>
                  </a:lnTo>
                  <a:lnTo>
                    <a:pt x="88" y="47"/>
                  </a:lnTo>
                  <a:lnTo>
                    <a:pt x="90" y="46"/>
                  </a:lnTo>
                  <a:lnTo>
                    <a:pt x="88" y="46"/>
                  </a:lnTo>
                  <a:lnTo>
                    <a:pt x="88" y="46"/>
                  </a:lnTo>
                  <a:lnTo>
                    <a:pt x="83" y="47"/>
                  </a:lnTo>
                  <a:lnTo>
                    <a:pt x="81" y="47"/>
                  </a:lnTo>
                  <a:lnTo>
                    <a:pt x="79" y="47"/>
                  </a:lnTo>
                  <a:lnTo>
                    <a:pt x="76" y="47"/>
                  </a:lnTo>
                  <a:lnTo>
                    <a:pt x="73" y="49"/>
                  </a:lnTo>
                  <a:lnTo>
                    <a:pt x="73" y="49"/>
                  </a:lnTo>
                  <a:lnTo>
                    <a:pt x="69" y="46"/>
                  </a:lnTo>
                  <a:lnTo>
                    <a:pt x="68" y="46"/>
                  </a:lnTo>
                  <a:lnTo>
                    <a:pt x="68" y="46"/>
                  </a:lnTo>
                  <a:lnTo>
                    <a:pt x="66" y="47"/>
                  </a:lnTo>
                  <a:lnTo>
                    <a:pt x="66" y="47"/>
                  </a:lnTo>
                  <a:lnTo>
                    <a:pt x="64" y="49"/>
                  </a:lnTo>
                  <a:lnTo>
                    <a:pt x="64" y="49"/>
                  </a:lnTo>
                  <a:lnTo>
                    <a:pt x="57" y="49"/>
                  </a:lnTo>
                  <a:lnTo>
                    <a:pt x="51" y="51"/>
                  </a:lnTo>
                  <a:lnTo>
                    <a:pt x="51" y="49"/>
                  </a:lnTo>
                  <a:lnTo>
                    <a:pt x="50" y="49"/>
                  </a:lnTo>
                  <a:lnTo>
                    <a:pt x="50" y="49"/>
                  </a:lnTo>
                  <a:lnTo>
                    <a:pt x="50" y="47"/>
                  </a:lnTo>
                  <a:lnTo>
                    <a:pt x="50" y="46"/>
                  </a:lnTo>
                  <a:lnTo>
                    <a:pt x="50" y="46"/>
                  </a:lnTo>
                  <a:lnTo>
                    <a:pt x="51" y="44"/>
                  </a:lnTo>
                  <a:lnTo>
                    <a:pt x="51" y="44"/>
                  </a:lnTo>
                  <a:lnTo>
                    <a:pt x="55" y="40"/>
                  </a:lnTo>
                  <a:lnTo>
                    <a:pt x="55" y="40"/>
                  </a:lnTo>
                  <a:lnTo>
                    <a:pt x="53" y="40"/>
                  </a:lnTo>
                  <a:lnTo>
                    <a:pt x="50" y="42"/>
                  </a:lnTo>
                  <a:lnTo>
                    <a:pt x="50" y="40"/>
                  </a:lnTo>
                  <a:lnTo>
                    <a:pt x="49" y="40"/>
                  </a:lnTo>
                  <a:lnTo>
                    <a:pt x="49" y="40"/>
                  </a:lnTo>
                  <a:lnTo>
                    <a:pt x="49" y="40"/>
                  </a:lnTo>
                  <a:lnTo>
                    <a:pt x="49" y="40"/>
                  </a:lnTo>
                  <a:lnTo>
                    <a:pt x="47" y="44"/>
                  </a:lnTo>
                  <a:lnTo>
                    <a:pt x="47" y="46"/>
                  </a:lnTo>
                  <a:lnTo>
                    <a:pt x="45" y="46"/>
                  </a:lnTo>
                  <a:lnTo>
                    <a:pt x="43" y="44"/>
                  </a:lnTo>
                  <a:lnTo>
                    <a:pt x="41" y="44"/>
                  </a:lnTo>
                  <a:lnTo>
                    <a:pt x="41" y="44"/>
                  </a:lnTo>
                  <a:lnTo>
                    <a:pt x="41" y="46"/>
                  </a:lnTo>
                  <a:lnTo>
                    <a:pt x="43" y="47"/>
                  </a:lnTo>
                  <a:lnTo>
                    <a:pt x="43" y="47"/>
                  </a:lnTo>
                  <a:lnTo>
                    <a:pt x="43" y="49"/>
                  </a:lnTo>
                  <a:lnTo>
                    <a:pt x="36" y="53"/>
                  </a:lnTo>
                  <a:lnTo>
                    <a:pt x="34" y="53"/>
                  </a:lnTo>
                  <a:lnTo>
                    <a:pt x="34" y="53"/>
                  </a:lnTo>
                  <a:lnTo>
                    <a:pt x="32" y="51"/>
                  </a:lnTo>
                  <a:lnTo>
                    <a:pt x="32" y="51"/>
                  </a:lnTo>
                  <a:lnTo>
                    <a:pt x="30" y="49"/>
                  </a:lnTo>
                  <a:lnTo>
                    <a:pt x="30" y="49"/>
                  </a:lnTo>
                  <a:lnTo>
                    <a:pt x="29" y="49"/>
                  </a:lnTo>
                  <a:lnTo>
                    <a:pt x="29" y="49"/>
                  </a:lnTo>
                  <a:lnTo>
                    <a:pt x="27" y="49"/>
                  </a:lnTo>
                  <a:lnTo>
                    <a:pt x="27" y="51"/>
                  </a:lnTo>
                  <a:lnTo>
                    <a:pt x="26" y="51"/>
                  </a:lnTo>
                  <a:lnTo>
                    <a:pt x="26" y="53"/>
                  </a:lnTo>
                  <a:lnTo>
                    <a:pt x="26" y="53"/>
                  </a:lnTo>
                  <a:lnTo>
                    <a:pt x="19" y="51"/>
                  </a:lnTo>
                  <a:lnTo>
                    <a:pt x="15" y="47"/>
                  </a:lnTo>
                  <a:lnTo>
                    <a:pt x="10" y="47"/>
                  </a:lnTo>
                  <a:lnTo>
                    <a:pt x="6" y="47"/>
                  </a:lnTo>
                  <a:lnTo>
                    <a:pt x="0" y="46"/>
                  </a:lnTo>
                  <a:lnTo>
                    <a:pt x="0" y="46"/>
                  </a:lnTo>
                  <a:lnTo>
                    <a:pt x="0" y="44"/>
                  </a:lnTo>
                  <a:lnTo>
                    <a:pt x="0" y="44"/>
                  </a:lnTo>
                  <a:lnTo>
                    <a:pt x="0" y="44"/>
                  </a:lnTo>
                  <a:lnTo>
                    <a:pt x="0" y="42"/>
                  </a:lnTo>
                  <a:lnTo>
                    <a:pt x="2" y="40"/>
                  </a:lnTo>
                  <a:lnTo>
                    <a:pt x="3" y="40"/>
                  </a:lnTo>
                  <a:lnTo>
                    <a:pt x="3" y="38"/>
                  </a:lnTo>
                  <a:lnTo>
                    <a:pt x="4" y="38"/>
                  </a:lnTo>
                  <a:lnTo>
                    <a:pt x="8" y="38"/>
                  </a:lnTo>
                  <a:lnTo>
                    <a:pt x="19" y="38"/>
                  </a:lnTo>
                  <a:lnTo>
                    <a:pt x="21" y="38"/>
                  </a:lnTo>
                  <a:lnTo>
                    <a:pt x="30" y="36"/>
                  </a:lnTo>
                  <a:lnTo>
                    <a:pt x="30" y="36"/>
                  </a:lnTo>
                  <a:lnTo>
                    <a:pt x="32" y="34"/>
                  </a:lnTo>
                  <a:lnTo>
                    <a:pt x="32" y="34"/>
                  </a:lnTo>
                  <a:lnTo>
                    <a:pt x="32" y="32"/>
                  </a:lnTo>
                  <a:lnTo>
                    <a:pt x="21" y="36"/>
                  </a:lnTo>
                  <a:lnTo>
                    <a:pt x="15" y="36"/>
                  </a:lnTo>
                  <a:lnTo>
                    <a:pt x="6" y="36"/>
                  </a:lnTo>
                  <a:lnTo>
                    <a:pt x="4" y="36"/>
                  </a:lnTo>
                  <a:lnTo>
                    <a:pt x="4" y="34"/>
                  </a:lnTo>
                  <a:lnTo>
                    <a:pt x="6" y="32"/>
                  </a:lnTo>
                  <a:lnTo>
                    <a:pt x="8" y="32"/>
                  </a:lnTo>
                  <a:lnTo>
                    <a:pt x="10" y="30"/>
                  </a:lnTo>
                  <a:lnTo>
                    <a:pt x="15" y="30"/>
                  </a:lnTo>
                  <a:lnTo>
                    <a:pt x="24" y="28"/>
                  </a:lnTo>
                  <a:lnTo>
                    <a:pt x="29" y="28"/>
                  </a:lnTo>
                  <a:lnTo>
                    <a:pt x="32" y="28"/>
                  </a:lnTo>
                  <a:lnTo>
                    <a:pt x="34" y="27"/>
                  </a:lnTo>
                  <a:lnTo>
                    <a:pt x="27" y="27"/>
                  </a:lnTo>
                  <a:lnTo>
                    <a:pt x="17" y="28"/>
                  </a:lnTo>
                  <a:lnTo>
                    <a:pt x="15" y="27"/>
                  </a:lnTo>
                  <a:lnTo>
                    <a:pt x="11" y="27"/>
                  </a:lnTo>
                  <a:lnTo>
                    <a:pt x="11" y="25"/>
                  </a:lnTo>
                  <a:lnTo>
                    <a:pt x="13" y="25"/>
                  </a:lnTo>
                  <a:lnTo>
                    <a:pt x="13" y="23"/>
                  </a:lnTo>
                  <a:lnTo>
                    <a:pt x="13" y="23"/>
                  </a:lnTo>
                  <a:lnTo>
                    <a:pt x="13" y="21"/>
                  </a:lnTo>
                  <a:lnTo>
                    <a:pt x="15" y="19"/>
                  </a:lnTo>
                  <a:lnTo>
                    <a:pt x="19" y="19"/>
                  </a:lnTo>
                  <a:lnTo>
                    <a:pt x="21" y="17"/>
                  </a:lnTo>
                  <a:lnTo>
                    <a:pt x="24" y="19"/>
                  </a:lnTo>
                  <a:lnTo>
                    <a:pt x="36" y="19"/>
                  </a:lnTo>
                  <a:lnTo>
                    <a:pt x="38" y="19"/>
                  </a:lnTo>
                  <a:lnTo>
                    <a:pt x="36" y="19"/>
                  </a:lnTo>
                  <a:lnTo>
                    <a:pt x="34" y="17"/>
                  </a:lnTo>
                  <a:lnTo>
                    <a:pt x="26" y="17"/>
                  </a:lnTo>
                  <a:lnTo>
                    <a:pt x="24" y="17"/>
                  </a:lnTo>
                  <a:lnTo>
                    <a:pt x="24" y="16"/>
                  </a:lnTo>
                  <a:lnTo>
                    <a:pt x="24" y="16"/>
                  </a:lnTo>
                  <a:lnTo>
                    <a:pt x="24" y="14"/>
                  </a:lnTo>
                  <a:lnTo>
                    <a:pt x="24" y="14"/>
                  </a:lnTo>
                  <a:lnTo>
                    <a:pt x="27" y="13"/>
                  </a:lnTo>
                  <a:lnTo>
                    <a:pt x="34" y="11"/>
                  </a:lnTo>
                  <a:lnTo>
                    <a:pt x="38" y="11"/>
                  </a:lnTo>
                  <a:lnTo>
                    <a:pt x="41" y="11"/>
                  </a:lnTo>
                  <a:lnTo>
                    <a:pt x="45" y="11"/>
                  </a:lnTo>
                  <a:lnTo>
                    <a:pt x="47" y="11"/>
                  </a:lnTo>
                  <a:lnTo>
                    <a:pt x="47" y="13"/>
                  </a:lnTo>
                  <a:lnTo>
                    <a:pt x="47" y="13"/>
                  </a:lnTo>
                  <a:lnTo>
                    <a:pt x="47" y="14"/>
                  </a:lnTo>
                  <a:lnTo>
                    <a:pt x="47" y="14"/>
                  </a:lnTo>
                  <a:lnTo>
                    <a:pt x="49" y="16"/>
                  </a:lnTo>
                  <a:lnTo>
                    <a:pt x="50" y="17"/>
                  </a:lnTo>
                  <a:lnTo>
                    <a:pt x="51" y="17"/>
                  </a:lnTo>
                  <a:lnTo>
                    <a:pt x="57" y="17"/>
                  </a:lnTo>
                  <a:lnTo>
                    <a:pt x="60" y="17"/>
                  </a:lnTo>
                  <a:lnTo>
                    <a:pt x="62" y="17"/>
                  </a:lnTo>
                  <a:lnTo>
                    <a:pt x="68" y="17"/>
                  </a:lnTo>
                  <a:lnTo>
                    <a:pt x="71" y="23"/>
                  </a:lnTo>
                  <a:lnTo>
                    <a:pt x="78" y="27"/>
                  </a:lnTo>
                  <a:lnTo>
                    <a:pt x="78" y="27"/>
                  </a:lnTo>
                  <a:lnTo>
                    <a:pt x="76" y="28"/>
                  </a:lnTo>
                  <a:lnTo>
                    <a:pt x="75" y="28"/>
                  </a:lnTo>
                  <a:lnTo>
                    <a:pt x="76" y="28"/>
                  </a:lnTo>
                  <a:lnTo>
                    <a:pt x="78" y="30"/>
                  </a:lnTo>
                  <a:lnTo>
                    <a:pt x="79" y="28"/>
                  </a:lnTo>
                  <a:lnTo>
                    <a:pt x="83" y="30"/>
                  </a:lnTo>
                  <a:lnTo>
                    <a:pt x="83" y="30"/>
                  </a:lnTo>
                  <a:lnTo>
                    <a:pt x="83" y="32"/>
                  </a:lnTo>
                  <a:lnTo>
                    <a:pt x="85" y="34"/>
                  </a:lnTo>
                  <a:lnTo>
                    <a:pt x="87" y="36"/>
                  </a:lnTo>
                  <a:lnTo>
                    <a:pt x="88" y="37"/>
                  </a:lnTo>
                  <a:lnTo>
                    <a:pt x="90" y="37"/>
                  </a:lnTo>
                  <a:lnTo>
                    <a:pt x="92" y="37"/>
                  </a:lnTo>
                  <a:lnTo>
                    <a:pt x="94" y="37"/>
                  </a:lnTo>
                  <a:lnTo>
                    <a:pt x="98" y="37"/>
                  </a:lnTo>
                  <a:lnTo>
                    <a:pt x="117" y="38"/>
                  </a:lnTo>
                  <a:lnTo>
                    <a:pt x="118" y="37"/>
                  </a:lnTo>
                  <a:lnTo>
                    <a:pt x="118" y="37"/>
                  </a:lnTo>
                  <a:lnTo>
                    <a:pt x="120" y="36"/>
                  </a:lnTo>
                  <a:lnTo>
                    <a:pt x="120" y="36"/>
                  </a:lnTo>
                  <a:lnTo>
                    <a:pt x="118" y="34"/>
                  </a:lnTo>
                  <a:lnTo>
                    <a:pt x="118" y="34"/>
                  </a:lnTo>
                  <a:lnTo>
                    <a:pt x="107" y="28"/>
                  </a:lnTo>
                  <a:lnTo>
                    <a:pt x="106" y="27"/>
                  </a:lnTo>
                  <a:lnTo>
                    <a:pt x="111" y="23"/>
                  </a:lnTo>
                  <a:lnTo>
                    <a:pt x="111" y="23"/>
                  </a:lnTo>
                  <a:lnTo>
                    <a:pt x="113" y="23"/>
                  </a:lnTo>
                  <a:lnTo>
                    <a:pt x="111" y="21"/>
                  </a:lnTo>
                  <a:lnTo>
                    <a:pt x="111" y="19"/>
                  </a:lnTo>
                  <a:lnTo>
                    <a:pt x="107" y="17"/>
                  </a:lnTo>
                  <a:lnTo>
                    <a:pt x="106" y="17"/>
                  </a:lnTo>
                  <a:lnTo>
                    <a:pt x="100" y="16"/>
                  </a:lnTo>
                  <a:lnTo>
                    <a:pt x="100" y="16"/>
                  </a:lnTo>
                  <a:lnTo>
                    <a:pt x="100" y="14"/>
                  </a:lnTo>
                  <a:lnTo>
                    <a:pt x="99" y="14"/>
                  </a:lnTo>
                  <a:lnTo>
                    <a:pt x="99" y="13"/>
                  </a:lnTo>
                  <a:lnTo>
                    <a:pt x="100" y="13"/>
                  </a:lnTo>
                  <a:lnTo>
                    <a:pt x="104" y="11"/>
                  </a:lnTo>
                  <a:lnTo>
                    <a:pt x="106" y="9"/>
                  </a:lnTo>
                  <a:lnTo>
                    <a:pt x="111" y="6"/>
                  </a:lnTo>
                  <a:lnTo>
                    <a:pt x="113" y="2"/>
                  </a:lnTo>
                  <a:lnTo>
                    <a:pt x="115" y="2"/>
                  </a:lnTo>
                  <a:lnTo>
                    <a:pt x="117" y="2"/>
                  </a:lnTo>
                  <a:lnTo>
                    <a:pt x="120"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29" name="Freeform 11516"/>
            <p:cNvSpPr>
              <a:spLocks noChangeAspect="1"/>
            </p:cNvSpPr>
            <p:nvPr/>
          </p:nvSpPr>
          <p:spPr bwMode="auto">
            <a:xfrm>
              <a:off x="2357721" y="1515732"/>
              <a:ext cx="275750" cy="83526"/>
            </a:xfrm>
            <a:custGeom>
              <a:avLst/>
              <a:gdLst>
                <a:gd name="T0" fmla="*/ 38 w 241"/>
                <a:gd name="T1" fmla="*/ 5 h 73"/>
                <a:gd name="T2" fmla="*/ 51 w 241"/>
                <a:gd name="T3" fmla="*/ 9 h 73"/>
                <a:gd name="T4" fmla="*/ 49 w 241"/>
                <a:gd name="T5" fmla="*/ 15 h 73"/>
                <a:gd name="T6" fmla="*/ 57 w 241"/>
                <a:gd name="T7" fmla="*/ 15 h 73"/>
                <a:gd name="T8" fmla="*/ 85 w 241"/>
                <a:gd name="T9" fmla="*/ 15 h 73"/>
                <a:gd name="T10" fmla="*/ 77 w 241"/>
                <a:gd name="T11" fmla="*/ 18 h 73"/>
                <a:gd name="T12" fmla="*/ 83 w 241"/>
                <a:gd name="T13" fmla="*/ 20 h 73"/>
                <a:gd name="T14" fmla="*/ 90 w 241"/>
                <a:gd name="T15" fmla="*/ 26 h 73"/>
                <a:gd name="T16" fmla="*/ 83 w 241"/>
                <a:gd name="T17" fmla="*/ 28 h 73"/>
                <a:gd name="T18" fmla="*/ 98 w 241"/>
                <a:gd name="T19" fmla="*/ 34 h 73"/>
                <a:gd name="T20" fmla="*/ 106 w 241"/>
                <a:gd name="T21" fmla="*/ 39 h 73"/>
                <a:gd name="T22" fmla="*/ 104 w 241"/>
                <a:gd name="T23" fmla="*/ 44 h 73"/>
                <a:gd name="T24" fmla="*/ 109 w 241"/>
                <a:gd name="T25" fmla="*/ 43 h 73"/>
                <a:gd name="T26" fmla="*/ 120 w 241"/>
                <a:gd name="T27" fmla="*/ 45 h 73"/>
                <a:gd name="T28" fmla="*/ 132 w 241"/>
                <a:gd name="T29" fmla="*/ 43 h 73"/>
                <a:gd name="T30" fmla="*/ 151 w 241"/>
                <a:gd name="T31" fmla="*/ 47 h 73"/>
                <a:gd name="T32" fmla="*/ 167 w 241"/>
                <a:gd name="T33" fmla="*/ 41 h 73"/>
                <a:gd name="T34" fmla="*/ 188 w 241"/>
                <a:gd name="T35" fmla="*/ 39 h 73"/>
                <a:gd name="T36" fmla="*/ 216 w 241"/>
                <a:gd name="T37" fmla="*/ 39 h 73"/>
                <a:gd name="T38" fmla="*/ 224 w 241"/>
                <a:gd name="T39" fmla="*/ 41 h 73"/>
                <a:gd name="T40" fmla="*/ 230 w 241"/>
                <a:gd name="T41" fmla="*/ 45 h 73"/>
                <a:gd name="T42" fmla="*/ 239 w 241"/>
                <a:gd name="T43" fmla="*/ 53 h 73"/>
                <a:gd name="T44" fmla="*/ 233 w 241"/>
                <a:gd name="T45" fmla="*/ 60 h 73"/>
                <a:gd name="T46" fmla="*/ 241 w 241"/>
                <a:gd name="T47" fmla="*/ 62 h 73"/>
                <a:gd name="T48" fmla="*/ 228 w 241"/>
                <a:gd name="T49" fmla="*/ 63 h 73"/>
                <a:gd name="T50" fmla="*/ 230 w 241"/>
                <a:gd name="T51" fmla="*/ 68 h 73"/>
                <a:gd name="T52" fmla="*/ 208 w 241"/>
                <a:gd name="T53" fmla="*/ 73 h 73"/>
                <a:gd name="T54" fmla="*/ 192 w 241"/>
                <a:gd name="T55" fmla="*/ 70 h 73"/>
                <a:gd name="T56" fmla="*/ 190 w 241"/>
                <a:gd name="T57" fmla="*/ 63 h 73"/>
                <a:gd name="T58" fmla="*/ 185 w 241"/>
                <a:gd name="T59" fmla="*/ 63 h 73"/>
                <a:gd name="T60" fmla="*/ 185 w 241"/>
                <a:gd name="T61" fmla="*/ 70 h 73"/>
                <a:gd name="T62" fmla="*/ 166 w 241"/>
                <a:gd name="T63" fmla="*/ 72 h 73"/>
                <a:gd name="T64" fmla="*/ 161 w 241"/>
                <a:gd name="T65" fmla="*/ 72 h 73"/>
                <a:gd name="T66" fmla="*/ 157 w 241"/>
                <a:gd name="T67" fmla="*/ 72 h 73"/>
                <a:gd name="T68" fmla="*/ 141 w 241"/>
                <a:gd name="T69" fmla="*/ 72 h 73"/>
                <a:gd name="T70" fmla="*/ 127 w 241"/>
                <a:gd name="T71" fmla="*/ 73 h 73"/>
                <a:gd name="T72" fmla="*/ 115 w 241"/>
                <a:gd name="T73" fmla="*/ 70 h 73"/>
                <a:gd name="T74" fmla="*/ 115 w 241"/>
                <a:gd name="T75" fmla="*/ 63 h 73"/>
                <a:gd name="T76" fmla="*/ 109 w 241"/>
                <a:gd name="T77" fmla="*/ 65 h 73"/>
                <a:gd name="T78" fmla="*/ 106 w 241"/>
                <a:gd name="T79" fmla="*/ 67 h 73"/>
                <a:gd name="T80" fmla="*/ 101 w 241"/>
                <a:gd name="T81" fmla="*/ 72 h 73"/>
                <a:gd name="T82" fmla="*/ 82 w 241"/>
                <a:gd name="T83" fmla="*/ 67 h 73"/>
                <a:gd name="T84" fmla="*/ 78 w 241"/>
                <a:gd name="T85" fmla="*/ 68 h 73"/>
                <a:gd name="T86" fmla="*/ 70 w 241"/>
                <a:gd name="T87" fmla="*/ 67 h 73"/>
                <a:gd name="T88" fmla="*/ 66 w 241"/>
                <a:gd name="T89" fmla="*/ 56 h 73"/>
                <a:gd name="T90" fmla="*/ 61 w 241"/>
                <a:gd name="T91" fmla="*/ 49 h 73"/>
                <a:gd name="T92" fmla="*/ 66 w 241"/>
                <a:gd name="T93" fmla="*/ 39 h 73"/>
                <a:gd name="T94" fmla="*/ 55 w 241"/>
                <a:gd name="T95" fmla="*/ 24 h 73"/>
                <a:gd name="T96" fmla="*/ 43 w 241"/>
                <a:gd name="T97" fmla="*/ 23 h 73"/>
                <a:gd name="T98" fmla="*/ 23 w 241"/>
                <a:gd name="T99" fmla="*/ 23 h 73"/>
                <a:gd name="T100" fmla="*/ 13 w 241"/>
                <a:gd name="T101" fmla="*/ 16 h 73"/>
                <a:gd name="T102" fmla="*/ 0 w 241"/>
                <a:gd name="T103" fmla="*/ 11 h 73"/>
                <a:gd name="T104" fmla="*/ 4 w 241"/>
                <a:gd name="T105" fmla="*/ 9 h 73"/>
                <a:gd name="T106" fmla="*/ 0 w 241"/>
                <a:gd name="T107" fmla="*/ 5 h 73"/>
                <a:gd name="T108" fmla="*/ 10 w 241"/>
                <a:gd name="T109" fmla="*/ 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1" h="73">
                  <a:moveTo>
                    <a:pt x="13" y="0"/>
                  </a:moveTo>
                  <a:lnTo>
                    <a:pt x="17" y="0"/>
                  </a:lnTo>
                  <a:lnTo>
                    <a:pt x="24" y="2"/>
                  </a:lnTo>
                  <a:lnTo>
                    <a:pt x="31" y="4"/>
                  </a:lnTo>
                  <a:lnTo>
                    <a:pt x="34" y="5"/>
                  </a:lnTo>
                  <a:lnTo>
                    <a:pt x="38" y="5"/>
                  </a:lnTo>
                  <a:lnTo>
                    <a:pt x="40" y="5"/>
                  </a:lnTo>
                  <a:lnTo>
                    <a:pt x="42" y="5"/>
                  </a:lnTo>
                  <a:lnTo>
                    <a:pt x="45" y="7"/>
                  </a:lnTo>
                  <a:lnTo>
                    <a:pt x="47" y="9"/>
                  </a:lnTo>
                  <a:lnTo>
                    <a:pt x="49" y="9"/>
                  </a:lnTo>
                  <a:lnTo>
                    <a:pt x="51" y="9"/>
                  </a:lnTo>
                  <a:lnTo>
                    <a:pt x="51" y="9"/>
                  </a:lnTo>
                  <a:lnTo>
                    <a:pt x="51" y="11"/>
                  </a:lnTo>
                  <a:lnTo>
                    <a:pt x="51" y="13"/>
                  </a:lnTo>
                  <a:lnTo>
                    <a:pt x="51" y="13"/>
                  </a:lnTo>
                  <a:lnTo>
                    <a:pt x="49" y="15"/>
                  </a:lnTo>
                  <a:lnTo>
                    <a:pt x="49" y="15"/>
                  </a:lnTo>
                  <a:lnTo>
                    <a:pt x="47" y="16"/>
                  </a:lnTo>
                  <a:lnTo>
                    <a:pt x="47" y="18"/>
                  </a:lnTo>
                  <a:lnTo>
                    <a:pt x="45" y="18"/>
                  </a:lnTo>
                  <a:lnTo>
                    <a:pt x="47" y="18"/>
                  </a:lnTo>
                  <a:lnTo>
                    <a:pt x="54" y="15"/>
                  </a:lnTo>
                  <a:lnTo>
                    <a:pt x="57" y="15"/>
                  </a:lnTo>
                  <a:lnTo>
                    <a:pt x="62" y="15"/>
                  </a:lnTo>
                  <a:lnTo>
                    <a:pt x="70" y="13"/>
                  </a:lnTo>
                  <a:lnTo>
                    <a:pt x="73" y="13"/>
                  </a:lnTo>
                  <a:lnTo>
                    <a:pt x="77" y="13"/>
                  </a:lnTo>
                  <a:lnTo>
                    <a:pt x="78" y="13"/>
                  </a:lnTo>
                  <a:lnTo>
                    <a:pt x="85" y="15"/>
                  </a:lnTo>
                  <a:lnTo>
                    <a:pt x="88" y="16"/>
                  </a:lnTo>
                  <a:lnTo>
                    <a:pt x="88" y="16"/>
                  </a:lnTo>
                  <a:lnTo>
                    <a:pt x="88" y="18"/>
                  </a:lnTo>
                  <a:lnTo>
                    <a:pt x="85" y="18"/>
                  </a:lnTo>
                  <a:lnTo>
                    <a:pt x="83" y="18"/>
                  </a:lnTo>
                  <a:lnTo>
                    <a:pt x="77" y="18"/>
                  </a:lnTo>
                  <a:lnTo>
                    <a:pt x="77" y="16"/>
                  </a:lnTo>
                  <a:lnTo>
                    <a:pt x="75" y="16"/>
                  </a:lnTo>
                  <a:lnTo>
                    <a:pt x="75" y="18"/>
                  </a:lnTo>
                  <a:lnTo>
                    <a:pt x="75" y="18"/>
                  </a:lnTo>
                  <a:lnTo>
                    <a:pt x="77" y="20"/>
                  </a:lnTo>
                  <a:lnTo>
                    <a:pt x="83" y="20"/>
                  </a:lnTo>
                  <a:lnTo>
                    <a:pt x="104" y="23"/>
                  </a:lnTo>
                  <a:lnTo>
                    <a:pt x="106" y="24"/>
                  </a:lnTo>
                  <a:lnTo>
                    <a:pt x="104" y="24"/>
                  </a:lnTo>
                  <a:lnTo>
                    <a:pt x="104" y="24"/>
                  </a:lnTo>
                  <a:lnTo>
                    <a:pt x="102" y="26"/>
                  </a:lnTo>
                  <a:lnTo>
                    <a:pt x="90" y="26"/>
                  </a:lnTo>
                  <a:lnTo>
                    <a:pt x="83" y="26"/>
                  </a:lnTo>
                  <a:lnTo>
                    <a:pt x="77" y="24"/>
                  </a:lnTo>
                  <a:lnTo>
                    <a:pt x="75" y="24"/>
                  </a:lnTo>
                  <a:lnTo>
                    <a:pt x="77" y="26"/>
                  </a:lnTo>
                  <a:lnTo>
                    <a:pt x="80" y="26"/>
                  </a:lnTo>
                  <a:lnTo>
                    <a:pt x="83" y="28"/>
                  </a:lnTo>
                  <a:lnTo>
                    <a:pt x="85" y="30"/>
                  </a:lnTo>
                  <a:lnTo>
                    <a:pt x="90" y="30"/>
                  </a:lnTo>
                  <a:lnTo>
                    <a:pt x="92" y="30"/>
                  </a:lnTo>
                  <a:lnTo>
                    <a:pt x="94" y="32"/>
                  </a:lnTo>
                  <a:lnTo>
                    <a:pt x="96" y="32"/>
                  </a:lnTo>
                  <a:lnTo>
                    <a:pt x="98" y="34"/>
                  </a:lnTo>
                  <a:lnTo>
                    <a:pt x="100" y="35"/>
                  </a:lnTo>
                  <a:lnTo>
                    <a:pt x="100" y="35"/>
                  </a:lnTo>
                  <a:lnTo>
                    <a:pt x="101" y="35"/>
                  </a:lnTo>
                  <a:lnTo>
                    <a:pt x="104" y="37"/>
                  </a:lnTo>
                  <a:lnTo>
                    <a:pt x="106" y="39"/>
                  </a:lnTo>
                  <a:lnTo>
                    <a:pt x="106" y="39"/>
                  </a:lnTo>
                  <a:lnTo>
                    <a:pt x="104" y="41"/>
                  </a:lnTo>
                  <a:lnTo>
                    <a:pt x="102" y="41"/>
                  </a:lnTo>
                  <a:lnTo>
                    <a:pt x="100" y="43"/>
                  </a:lnTo>
                  <a:lnTo>
                    <a:pt x="100" y="44"/>
                  </a:lnTo>
                  <a:lnTo>
                    <a:pt x="104" y="44"/>
                  </a:lnTo>
                  <a:lnTo>
                    <a:pt x="104" y="44"/>
                  </a:lnTo>
                  <a:lnTo>
                    <a:pt x="109" y="45"/>
                  </a:lnTo>
                  <a:lnTo>
                    <a:pt x="109" y="45"/>
                  </a:lnTo>
                  <a:lnTo>
                    <a:pt x="112" y="45"/>
                  </a:lnTo>
                  <a:lnTo>
                    <a:pt x="112" y="45"/>
                  </a:lnTo>
                  <a:lnTo>
                    <a:pt x="112" y="44"/>
                  </a:lnTo>
                  <a:lnTo>
                    <a:pt x="109" y="43"/>
                  </a:lnTo>
                  <a:lnTo>
                    <a:pt x="109" y="43"/>
                  </a:lnTo>
                  <a:lnTo>
                    <a:pt x="112" y="41"/>
                  </a:lnTo>
                  <a:lnTo>
                    <a:pt x="113" y="41"/>
                  </a:lnTo>
                  <a:lnTo>
                    <a:pt x="113" y="41"/>
                  </a:lnTo>
                  <a:lnTo>
                    <a:pt x="115" y="41"/>
                  </a:lnTo>
                  <a:lnTo>
                    <a:pt x="120" y="45"/>
                  </a:lnTo>
                  <a:lnTo>
                    <a:pt x="126" y="44"/>
                  </a:lnTo>
                  <a:lnTo>
                    <a:pt x="127" y="44"/>
                  </a:lnTo>
                  <a:lnTo>
                    <a:pt x="128" y="45"/>
                  </a:lnTo>
                  <a:lnTo>
                    <a:pt x="128" y="45"/>
                  </a:lnTo>
                  <a:lnTo>
                    <a:pt x="130" y="43"/>
                  </a:lnTo>
                  <a:lnTo>
                    <a:pt x="132" y="43"/>
                  </a:lnTo>
                  <a:lnTo>
                    <a:pt x="139" y="45"/>
                  </a:lnTo>
                  <a:lnTo>
                    <a:pt x="143" y="45"/>
                  </a:lnTo>
                  <a:lnTo>
                    <a:pt x="145" y="47"/>
                  </a:lnTo>
                  <a:lnTo>
                    <a:pt x="147" y="47"/>
                  </a:lnTo>
                  <a:lnTo>
                    <a:pt x="150" y="47"/>
                  </a:lnTo>
                  <a:lnTo>
                    <a:pt x="151" y="47"/>
                  </a:lnTo>
                  <a:lnTo>
                    <a:pt x="148" y="45"/>
                  </a:lnTo>
                  <a:lnTo>
                    <a:pt x="150" y="44"/>
                  </a:lnTo>
                  <a:lnTo>
                    <a:pt x="155" y="43"/>
                  </a:lnTo>
                  <a:lnTo>
                    <a:pt x="158" y="44"/>
                  </a:lnTo>
                  <a:lnTo>
                    <a:pt x="164" y="41"/>
                  </a:lnTo>
                  <a:lnTo>
                    <a:pt x="167" y="41"/>
                  </a:lnTo>
                  <a:lnTo>
                    <a:pt x="169" y="41"/>
                  </a:lnTo>
                  <a:lnTo>
                    <a:pt x="176" y="39"/>
                  </a:lnTo>
                  <a:lnTo>
                    <a:pt x="178" y="37"/>
                  </a:lnTo>
                  <a:lnTo>
                    <a:pt x="178" y="37"/>
                  </a:lnTo>
                  <a:lnTo>
                    <a:pt x="181" y="37"/>
                  </a:lnTo>
                  <a:lnTo>
                    <a:pt x="188" y="39"/>
                  </a:lnTo>
                  <a:lnTo>
                    <a:pt x="190" y="39"/>
                  </a:lnTo>
                  <a:lnTo>
                    <a:pt x="197" y="37"/>
                  </a:lnTo>
                  <a:lnTo>
                    <a:pt x="200" y="35"/>
                  </a:lnTo>
                  <a:lnTo>
                    <a:pt x="204" y="35"/>
                  </a:lnTo>
                  <a:lnTo>
                    <a:pt x="211" y="37"/>
                  </a:lnTo>
                  <a:lnTo>
                    <a:pt x="216" y="39"/>
                  </a:lnTo>
                  <a:lnTo>
                    <a:pt x="216" y="39"/>
                  </a:lnTo>
                  <a:lnTo>
                    <a:pt x="216" y="41"/>
                  </a:lnTo>
                  <a:lnTo>
                    <a:pt x="216" y="41"/>
                  </a:lnTo>
                  <a:lnTo>
                    <a:pt x="218" y="41"/>
                  </a:lnTo>
                  <a:lnTo>
                    <a:pt x="220" y="41"/>
                  </a:lnTo>
                  <a:lnTo>
                    <a:pt x="224" y="41"/>
                  </a:lnTo>
                  <a:lnTo>
                    <a:pt x="228" y="43"/>
                  </a:lnTo>
                  <a:lnTo>
                    <a:pt x="230" y="43"/>
                  </a:lnTo>
                  <a:lnTo>
                    <a:pt x="233" y="44"/>
                  </a:lnTo>
                  <a:lnTo>
                    <a:pt x="233" y="44"/>
                  </a:lnTo>
                  <a:lnTo>
                    <a:pt x="228" y="45"/>
                  </a:lnTo>
                  <a:lnTo>
                    <a:pt x="230" y="45"/>
                  </a:lnTo>
                  <a:lnTo>
                    <a:pt x="233" y="45"/>
                  </a:lnTo>
                  <a:lnTo>
                    <a:pt x="237" y="45"/>
                  </a:lnTo>
                  <a:lnTo>
                    <a:pt x="237" y="47"/>
                  </a:lnTo>
                  <a:lnTo>
                    <a:pt x="239" y="49"/>
                  </a:lnTo>
                  <a:lnTo>
                    <a:pt x="239" y="51"/>
                  </a:lnTo>
                  <a:lnTo>
                    <a:pt x="239" y="53"/>
                  </a:lnTo>
                  <a:lnTo>
                    <a:pt x="237" y="53"/>
                  </a:lnTo>
                  <a:lnTo>
                    <a:pt x="234" y="56"/>
                  </a:lnTo>
                  <a:lnTo>
                    <a:pt x="228" y="58"/>
                  </a:lnTo>
                  <a:lnTo>
                    <a:pt x="228" y="58"/>
                  </a:lnTo>
                  <a:lnTo>
                    <a:pt x="230" y="60"/>
                  </a:lnTo>
                  <a:lnTo>
                    <a:pt x="233" y="60"/>
                  </a:lnTo>
                  <a:lnTo>
                    <a:pt x="233" y="60"/>
                  </a:lnTo>
                  <a:lnTo>
                    <a:pt x="237" y="58"/>
                  </a:lnTo>
                  <a:lnTo>
                    <a:pt x="237" y="58"/>
                  </a:lnTo>
                  <a:lnTo>
                    <a:pt x="239" y="60"/>
                  </a:lnTo>
                  <a:lnTo>
                    <a:pt x="241" y="60"/>
                  </a:lnTo>
                  <a:lnTo>
                    <a:pt x="241" y="62"/>
                  </a:lnTo>
                  <a:lnTo>
                    <a:pt x="239" y="62"/>
                  </a:lnTo>
                  <a:lnTo>
                    <a:pt x="234" y="63"/>
                  </a:lnTo>
                  <a:lnTo>
                    <a:pt x="230" y="62"/>
                  </a:lnTo>
                  <a:lnTo>
                    <a:pt x="228" y="62"/>
                  </a:lnTo>
                  <a:lnTo>
                    <a:pt x="228" y="62"/>
                  </a:lnTo>
                  <a:lnTo>
                    <a:pt x="228" y="63"/>
                  </a:lnTo>
                  <a:lnTo>
                    <a:pt x="230" y="63"/>
                  </a:lnTo>
                  <a:lnTo>
                    <a:pt x="230" y="65"/>
                  </a:lnTo>
                  <a:lnTo>
                    <a:pt x="230" y="65"/>
                  </a:lnTo>
                  <a:lnTo>
                    <a:pt x="230" y="67"/>
                  </a:lnTo>
                  <a:lnTo>
                    <a:pt x="230" y="67"/>
                  </a:lnTo>
                  <a:lnTo>
                    <a:pt x="230" y="68"/>
                  </a:lnTo>
                  <a:lnTo>
                    <a:pt x="228" y="70"/>
                  </a:lnTo>
                  <a:lnTo>
                    <a:pt x="228" y="70"/>
                  </a:lnTo>
                  <a:lnTo>
                    <a:pt x="216" y="70"/>
                  </a:lnTo>
                  <a:lnTo>
                    <a:pt x="215" y="72"/>
                  </a:lnTo>
                  <a:lnTo>
                    <a:pt x="211" y="72"/>
                  </a:lnTo>
                  <a:lnTo>
                    <a:pt x="208" y="73"/>
                  </a:lnTo>
                  <a:lnTo>
                    <a:pt x="205" y="73"/>
                  </a:lnTo>
                  <a:lnTo>
                    <a:pt x="204" y="73"/>
                  </a:lnTo>
                  <a:lnTo>
                    <a:pt x="199" y="72"/>
                  </a:lnTo>
                  <a:lnTo>
                    <a:pt x="197" y="72"/>
                  </a:lnTo>
                  <a:lnTo>
                    <a:pt x="196" y="72"/>
                  </a:lnTo>
                  <a:lnTo>
                    <a:pt x="192" y="70"/>
                  </a:lnTo>
                  <a:lnTo>
                    <a:pt x="192" y="70"/>
                  </a:lnTo>
                  <a:lnTo>
                    <a:pt x="190" y="68"/>
                  </a:lnTo>
                  <a:lnTo>
                    <a:pt x="190" y="67"/>
                  </a:lnTo>
                  <a:lnTo>
                    <a:pt x="190" y="67"/>
                  </a:lnTo>
                  <a:lnTo>
                    <a:pt x="190" y="65"/>
                  </a:lnTo>
                  <a:lnTo>
                    <a:pt x="190" y="63"/>
                  </a:lnTo>
                  <a:lnTo>
                    <a:pt x="190" y="63"/>
                  </a:lnTo>
                  <a:lnTo>
                    <a:pt x="188" y="63"/>
                  </a:lnTo>
                  <a:lnTo>
                    <a:pt x="186" y="62"/>
                  </a:lnTo>
                  <a:lnTo>
                    <a:pt x="185" y="62"/>
                  </a:lnTo>
                  <a:lnTo>
                    <a:pt x="185" y="62"/>
                  </a:lnTo>
                  <a:lnTo>
                    <a:pt x="185" y="63"/>
                  </a:lnTo>
                  <a:lnTo>
                    <a:pt x="185" y="63"/>
                  </a:lnTo>
                  <a:lnTo>
                    <a:pt x="186" y="65"/>
                  </a:lnTo>
                  <a:lnTo>
                    <a:pt x="186" y="65"/>
                  </a:lnTo>
                  <a:lnTo>
                    <a:pt x="186" y="68"/>
                  </a:lnTo>
                  <a:lnTo>
                    <a:pt x="186" y="68"/>
                  </a:lnTo>
                  <a:lnTo>
                    <a:pt x="185" y="70"/>
                  </a:lnTo>
                  <a:lnTo>
                    <a:pt x="184" y="70"/>
                  </a:lnTo>
                  <a:lnTo>
                    <a:pt x="179" y="70"/>
                  </a:lnTo>
                  <a:lnTo>
                    <a:pt x="175" y="72"/>
                  </a:lnTo>
                  <a:lnTo>
                    <a:pt x="173" y="72"/>
                  </a:lnTo>
                  <a:lnTo>
                    <a:pt x="169" y="72"/>
                  </a:lnTo>
                  <a:lnTo>
                    <a:pt x="166" y="72"/>
                  </a:lnTo>
                  <a:lnTo>
                    <a:pt x="166" y="70"/>
                  </a:lnTo>
                  <a:lnTo>
                    <a:pt x="164" y="70"/>
                  </a:lnTo>
                  <a:lnTo>
                    <a:pt x="162" y="70"/>
                  </a:lnTo>
                  <a:lnTo>
                    <a:pt x="162" y="72"/>
                  </a:lnTo>
                  <a:lnTo>
                    <a:pt x="162" y="72"/>
                  </a:lnTo>
                  <a:lnTo>
                    <a:pt x="161" y="72"/>
                  </a:lnTo>
                  <a:lnTo>
                    <a:pt x="158" y="72"/>
                  </a:lnTo>
                  <a:lnTo>
                    <a:pt x="157" y="70"/>
                  </a:lnTo>
                  <a:lnTo>
                    <a:pt x="157" y="70"/>
                  </a:lnTo>
                  <a:lnTo>
                    <a:pt x="157" y="70"/>
                  </a:lnTo>
                  <a:lnTo>
                    <a:pt x="157" y="72"/>
                  </a:lnTo>
                  <a:lnTo>
                    <a:pt x="157" y="72"/>
                  </a:lnTo>
                  <a:lnTo>
                    <a:pt x="154" y="72"/>
                  </a:lnTo>
                  <a:lnTo>
                    <a:pt x="150" y="72"/>
                  </a:lnTo>
                  <a:lnTo>
                    <a:pt x="148" y="72"/>
                  </a:lnTo>
                  <a:lnTo>
                    <a:pt x="147" y="72"/>
                  </a:lnTo>
                  <a:lnTo>
                    <a:pt x="145" y="72"/>
                  </a:lnTo>
                  <a:lnTo>
                    <a:pt x="141" y="72"/>
                  </a:lnTo>
                  <a:lnTo>
                    <a:pt x="139" y="72"/>
                  </a:lnTo>
                  <a:lnTo>
                    <a:pt x="141" y="73"/>
                  </a:lnTo>
                  <a:lnTo>
                    <a:pt x="139" y="73"/>
                  </a:lnTo>
                  <a:lnTo>
                    <a:pt x="136" y="73"/>
                  </a:lnTo>
                  <a:lnTo>
                    <a:pt x="130" y="72"/>
                  </a:lnTo>
                  <a:lnTo>
                    <a:pt x="127" y="73"/>
                  </a:lnTo>
                  <a:lnTo>
                    <a:pt x="122" y="73"/>
                  </a:lnTo>
                  <a:lnTo>
                    <a:pt x="117" y="73"/>
                  </a:lnTo>
                  <a:lnTo>
                    <a:pt x="115" y="72"/>
                  </a:lnTo>
                  <a:lnTo>
                    <a:pt x="115" y="72"/>
                  </a:lnTo>
                  <a:lnTo>
                    <a:pt x="115" y="70"/>
                  </a:lnTo>
                  <a:lnTo>
                    <a:pt x="115" y="70"/>
                  </a:lnTo>
                  <a:lnTo>
                    <a:pt x="115" y="68"/>
                  </a:lnTo>
                  <a:lnTo>
                    <a:pt x="117" y="67"/>
                  </a:lnTo>
                  <a:lnTo>
                    <a:pt x="119" y="65"/>
                  </a:lnTo>
                  <a:lnTo>
                    <a:pt x="117" y="65"/>
                  </a:lnTo>
                  <a:lnTo>
                    <a:pt x="115" y="63"/>
                  </a:lnTo>
                  <a:lnTo>
                    <a:pt x="115" y="63"/>
                  </a:lnTo>
                  <a:lnTo>
                    <a:pt x="113" y="65"/>
                  </a:lnTo>
                  <a:lnTo>
                    <a:pt x="112" y="67"/>
                  </a:lnTo>
                  <a:lnTo>
                    <a:pt x="109" y="67"/>
                  </a:lnTo>
                  <a:lnTo>
                    <a:pt x="109" y="67"/>
                  </a:lnTo>
                  <a:lnTo>
                    <a:pt x="109" y="65"/>
                  </a:lnTo>
                  <a:lnTo>
                    <a:pt x="109" y="65"/>
                  </a:lnTo>
                  <a:lnTo>
                    <a:pt x="108" y="65"/>
                  </a:lnTo>
                  <a:lnTo>
                    <a:pt x="108" y="65"/>
                  </a:lnTo>
                  <a:lnTo>
                    <a:pt x="108" y="67"/>
                  </a:lnTo>
                  <a:lnTo>
                    <a:pt x="106" y="67"/>
                  </a:lnTo>
                  <a:lnTo>
                    <a:pt x="106" y="67"/>
                  </a:lnTo>
                  <a:lnTo>
                    <a:pt x="106" y="67"/>
                  </a:lnTo>
                  <a:lnTo>
                    <a:pt x="106" y="67"/>
                  </a:lnTo>
                  <a:lnTo>
                    <a:pt x="106" y="68"/>
                  </a:lnTo>
                  <a:lnTo>
                    <a:pt x="106" y="68"/>
                  </a:lnTo>
                  <a:lnTo>
                    <a:pt x="104" y="70"/>
                  </a:lnTo>
                  <a:lnTo>
                    <a:pt x="102" y="70"/>
                  </a:lnTo>
                  <a:lnTo>
                    <a:pt x="101" y="72"/>
                  </a:lnTo>
                  <a:lnTo>
                    <a:pt x="98" y="72"/>
                  </a:lnTo>
                  <a:lnTo>
                    <a:pt x="94" y="70"/>
                  </a:lnTo>
                  <a:lnTo>
                    <a:pt x="89" y="70"/>
                  </a:lnTo>
                  <a:lnTo>
                    <a:pt x="88" y="70"/>
                  </a:lnTo>
                  <a:lnTo>
                    <a:pt x="83" y="67"/>
                  </a:lnTo>
                  <a:lnTo>
                    <a:pt x="82" y="67"/>
                  </a:lnTo>
                  <a:lnTo>
                    <a:pt x="82" y="67"/>
                  </a:lnTo>
                  <a:lnTo>
                    <a:pt x="82" y="65"/>
                  </a:lnTo>
                  <a:lnTo>
                    <a:pt x="82" y="63"/>
                  </a:lnTo>
                  <a:lnTo>
                    <a:pt x="78" y="67"/>
                  </a:lnTo>
                  <a:lnTo>
                    <a:pt x="78" y="67"/>
                  </a:lnTo>
                  <a:lnTo>
                    <a:pt x="78" y="68"/>
                  </a:lnTo>
                  <a:lnTo>
                    <a:pt x="78" y="68"/>
                  </a:lnTo>
                  <a:lnTo>
                    <a:pt x="77" y="68"/>
                  </a:lnTo>
                  <a:lnTo>
                    <a:pt x="73" y="68"/>
                  </a:lnTo>
                  <a:lnTo>
                    <a:pt x="73" y="68"/>
                  </a:lnTo>
                  <a:lnTo>
                    <a:pt x="71" y="67"/>
                  </a:lnTo>
                  <a:lnTo>
                    <a:pt x="70" y="67"/>
                  </a:lnTo>
                  <a:lnTo>
                    <a:pt x="68" y="65"/>
                  </a:lnTo>
                  <a:lnTo>
                    <a:pt x="66" y="60"/>
                  </a:lnTo>
                  <a:lnTo>
                    <a:pt x="64" y="58"/>
                  </a:lnTo>
                  <a:lnTo>
                    <a:pt x="64" y="56"/>
                  </a:lnTo>
                  <a:lnTo>
                    <a:pt x="66" y="56"/>
                  </a:lnTo>
                  <a:lnTo>
                    <a:pt x="66" y="56"/>
                  </a:lnTo>
                  <a:lnTo>
                    <a:pt x="64" y="54"/>
                  </a:lnTo>
                  <a:lnTo>
                    <a:pt x="62" y="53"/>
                  </a:lnTo>
                  <a:lnTo>
                    <a:pt x="61" y="51"/>
                  </a:lnTo>
                  <a:lnTo>
                    <a:pt x="61" y="51"/>
                  </a:lnTo>
                  <a:lnTo>
                    <a:pt x="61" y="49"/>
                  </a:lnTo>
                  <a:lnTo>
                    <a:pt x="61" y="49"/>
                  </a:lnTo>
                  <a:lnTo>
                    <a:pt x="61" y="47"/>
                  </a:lnTo>
                  <a:lnTo>
                    <a:pt x="62" y="45"/>
                  </a:lnTo>
                  <a:lnTo>
                    <a:pt x="66" y="43"/>
                  </a:lnTo>
                  <a:lnTo>
                    <a:pt x="66" y="43"/>
                  </a:lnTo>
                  <a:lnTo>
                    <a:pt x="66" y="41"/>
                  </a:lnTo>
                  <a:lnTo>
                    <a:pt x="66" y="39"/>
                  </a:lnTo>
                  <a:lnTo>
                    <a:pt x="64" y="37"/>
                  </a:lnTo>
                  <a:lnTo>
                    <a:pt x="64" y="35"/>
                  </a:lnTo>
                  <a:lnTo>
                    <a:pt x="62" y="34"/>
                  </a:lnTo>
                  <a:lnTo>
                    <a:pt x="61" y="32"/>
                  </a:lnTo>
                  <a:lnTo>
                    <a:pt x="57" y="28"/>
                  </a:lnTo>
                  <a:lnTo>
                    <a:pt x="55" y="24"/>
                  </a:lnTo>
                  <a:lnTo>
                    <a:pt x="52" y="21"/>
                  </a:lnTo>
                  <a:lnTo>
                    <a:pt x="51" y="21"/>
                  </a:lnTo>
                  <a:lnTo>
                    <a:pt x="49" y="21"/>
                  </a:lnTo>
                  <a:lnTo>
                    <a:pt x="45" y="23"/>
                  </a:lnTo>
                  <a:lnTo>
                    <a:pt x="43" y="23"/>
                  </a:lnTo>
                  <a:lnTo>
                    <a:pt x="43" y="23"/>
                  </a:lnTo>
                  <a:lnTo>
                    <a:pt x="42" y="23"/>
                  </a:lnTo>
                  <a:lnTo>
                    <a:pt x="34" y="23"/>
                  </a:lnTo>
                  <a:lnTo>
                    <a:pt x="31" y="23"/>
                  </a:lnTo>
                  <a:lnTo>
                    <a:pt x="30" y="23"/>
                  </a:lnTo>
                  <a:lnTo>
                    <a:pt x="26" y="24"/>
                  </a:lnTo>
                  <a:lnTo>
                    <a:pt x="23" y="23"/>
                  </a:lnTo>
                  <a:lnTo>
                    <a:pt x="19" y="21"/>
                  </a:lnTo>
                  <a:lnTo>
                    <a:pt x="13" y="20"/>
                  </a:lnTo>
                  <a:lnTo>
                    <a:pt x="12" y="20"/>
                  </a:lnTo>
                  <a:lnTo>
                    <a:pt x="12" y="18"/>
                  </a:lnTo>
                  <a:lnTo>
                    <a:pt x="12" y="16"/>
                  </a:lnTo>
                  <a:lnTo>
                    <a:pt x="13" y="16"/>
                  </a:lnTo>
                  <a:lnTo>
                    <a:pt x="15" y="16"/>
                  </a:lnTo>
                  <a:lnTo>
                    <a:pt x="17" y="15"/>
                  </a:lnTo>
                  <a:lnTo>
                    <a:pt x="13" y="16"/>
                  </a:lnTo>
                  <a:lnTo>
                    <a:pt x="12" y="16"/>
                  </a:lnTo>
                  <a:lnTo>
                    <a:pt x="4" y="11"/>
                  </a:lnTo>
                  <a:lnTo>
                    <a:pt x="0" y="11"/>
                  </a:lnTo>
                  <a:lnTo>
                    <a:pt x="0" y="11"/>
                  </a:lnTo>
                  <a:lnTo>
                    <a:pt x="0" y="9"/>
                  </a:lnTo>
                  <a:lnTo>
                    <a:pt x="0" y="9"/>
                  </a:lnTo>
                  <a:lnTo>
                    <a:pt x="0" y="9"/>
                  </a:lnTo>
                  <a:lnTo>
                    <a:pt x="2" y="9"/>
                  </a:lnTo>
                  <a:lnTo>
                    <a:pt x="4" y="9"/>
                  </a:lnTo>
                  <a:lnTo>
                    <a:pt x="5" y="9"/>
                  </a:lnTo>
                  <a:lnTo>
                    <a:pt x="6" y="9"/>
                  </a:lnTo>
                  <a:lnTo>
                    <a:pt x="5" y="9"/>
                  </a:lnTo>
                  <a:lnTo>
                    <a:pt x="4" y="7"/>
                  </a:lnTo>
                  <a:lnTo>
                    <a:pt x="2" y="5"/>
                  </a:lnTo>
                  <a:lnTo>
                    <a:pt x="0" y="5"/>
                  </a:lnTo>
                  <a:lnTo>
                    <a:pt x="2" y="4"/>
                  </a:lnTo>
                  <a:lnTo>
                    <a:pt x="2" y="4"/>
                  </a:lnTo>
                  <a:lnTo>
                    <a:pt x="2" y="4"/>
                  </a:lnTo>
                  <a:lnTo>
                    <a:pt x="4" y="4"/>
                  </a:lnTo>
                  <a:lnTo>
                    <a:pt x="6" y="2"/>
                  </a:lnTo>
                  <a:lnTo>
                    <a:pt x="10" y="2"/>
                  </a:lnTo>
                  <a:lnTo>
                    <a:pt x="13"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30" name="Freeform 11531"/>
            <p:cNvSpPr>
              <a:spLocks noChangeAspect="1"/>
            </p:cNvSpPr>
            <p:nvPr/>
          </p:nvSpPr>
          <p:spPr bwMode="auto">
            <a:xfrm>
              <a:off x="1966889" y="1440633"/>
              <a:ext cx="99386" cy="45719"/>
            </a:xfrm>
            <a:custGeom>
              <a:avLst/>
              <a:gdLst>
                <a:gd name="T0" fmla="*/ 39 w 50"/>
                <a:gd name="T1" fmla="*/ 0 h 23"/>
                <a:gd name="T2" fmla="*/ 50 w 50"/>
                <a:gd name="T3" fmla="*/ 0 h 23"/>
                <a:gd name="T4" fmla="*/ 50 w 50"/>
                <a:gd name="T5" fmla="*/ 0 h 23"/>
                <a:gd name="T6" fmla="*/ 50 w 50"/>
                <a:gd name="T7" fmla="*/ 1 h 23"/>
                <a:gd name="T8" fmla="*/ 48 w 50"/>
                <a:gd name="T9" fmla="*/ 3 h 23"/>
                <a:gd name="T10" fmla="*/ 48 w 50"/>
                <a:gd name="T11" fmla="*/ 3 h 23"/>
                <a:gd name="T12" fmla="*/ 41 w 50"/>
                <a:gd name="T13" fmla="*/ 5 h 23"/>
                <a:gd name="T14" fmla="*/ 35 w 50"/>
                <a:gd name="T15" fmla="*/ 6 h 23"/>
                <a:gd name="T16" fmla="*/ 33 w 50"/>
                <a:gd name="T17" fmla="*/ 8 h 23"/>
                <a:gd name="T18" fmla="*/ 33 w 50"/>
                <a:gd name="T19" fmla="*/ 8 h 23"/>
                <a:gd name="T20" fmla="*/ 33 w 50"/>
                <a:gd name="T21" fmla="*/ 8 h 23"/>
                <a:gd name="T22" fmla="*/ 35 w 50"/>
                <a:gd name="T23" fmla="*/ 8 h 23"/>
                <a:gd name="T24" fmla="*/ 41 w 50"/>
                <a:gd name="T25" fmla="*/ 8 h 23"/>
                <a:gd name="T26" fmla="*/ 41 w 50"/>
                <a:gd name="T27" fmla="*/ 10 h 23"/>
                <a:gd name="T28" fmla="*/ 43 w 50"/>
                <a:gd name="T29" fmla="*/ 10 h 23"/>
                <a:gd name="T30" fmla="*/ 43 w 50"/>
                <a:gd name="T31" fmla="*/ 10 h 23"/>
                <a:gd name="T32" fmla="*/ 43 w 50"/>
                <a:gd name="T33" fmla="*/ 12 h 23"/>
                <a:gd name="T34" fmla="*/ 43 w 50"/>
                <a:gd name="T35" fmla="*/ 14 h 23"/>
                <a:gd name="T36" fmla="*/ 43 w 50"/>
                <a:gd name="T37" fmla="*/ 15 h 23"/>
                <a:gd name="T38" fmla="*/ 41 w 50"/>
                <a:gd name="T39" fmla="*/ 17 h 23"/>
                <a:gd name="T40" fmla="*/ 40 w 50"/>
                <a:gd name="T41" fmla="*/ 17 h 23"/>
                <a:gd name="T42" fmla="*/ 35 w 50"/>
                <a:gd name="T43" fmla="*/ 19 h 23"/>
                <a:gd name="T44" fmla="*/ 33 w 50"/>
                <a:gd name="T45" fmla="*/ 19 h 23"/>
                <a:gd name="T46" fmla="*/ 31 w 50"/>
                <a:gd name="T47" fmla="*/ 19 h 23"/>
                <a:gd name="T48" fmla="*/ 28 w 50"/>
                <a:gd name="T49" fmla="*/ 19 h 23"/>
                <a:gd name="T50" fmla="*/ 17 w 50"/>
                <a:gd name="T51" fmla="*/ 23 h 23"/>
                <a:gd name="T52" fmla="*/ 16 w 50"/>
                <a:gd name="T53" fmla="*/ 23 h 23"/>
                <a:gd name="T54" fmla="*/ 12 w 50"/>
                <a:gd name="T55" fmla="*/ 21 h 23"/>
                <a:gd name="T56" fmla="*/ 9 w 50"/>
                <a:gd name="T57" fmla="*/ 19 h 23"/>
                <a:gd name="T58" fmla="*/ 5 w 50"/>
                <a:gd name="T59" fmla="*/ 19 h 23"/>
                <a:gd name="T60" fmla="*/ 3 w 50"/>
                <a:gd name="T61" fmla="*/ 17 h 23"/>
                <a:gd name="T62" fmla="*/ 1 w 50"/>
                <a:gd name="T63" fmla="*/ 17 h 23"/>
                <a:gd name="T64" fmla="*/ 1 w 50"/>
                <a:gd name="T65" fmla="*/ 15 h 23"/>
                <a:gd name="T66" fmla="*/ 0 w 50"/>
                <a:gd name="T67" fmla="*/ 15 h 23"/>
                <a:gd name="T68" fmla="*/ 1 w 50"/>
                <a:gd name="T69" fmla="*/ 14 h 23"/>
                <a:gd name="T70" fmla="*/ 1 w 50"/>
                <a:gd name="T71" fmla="*/ 14 h 23"/>
                <a:gd name="T72" fmla="*/ 1 w 50"/>
                <a:gd name="T73" fmla="*/ 14 h 23"/>
                <a:gd name="T74" fmla="*/ 1 w 50"/>
                <a:gd name="T75" fmla="*/ 12 h 23"/>
                <a:gd name="T76" fmla="*/ 1 w 50"/>
                <a:gd name="T77" fmla="*/ 10 h 23"/>
                <a:gd name="T78" fmla="*/ 0 w 50"/>
                <a:gd name="T79" fmla="*/ 8 h 23"/>
                <a:gd name="T80" fmla="*/ 0 w 50"/>
                <a:gd name="T81" fmla="*/ 8 h 23"/>
                <a:gd name="T82" fmla="*/ 0 w 50"/>
                <a:gd name="T83" fmla="*/ 8 h 23"/>
                <a:gd name="T84" fmla="*/ 0 w 50"/>
                <a:gd name="T85" fmla="*/ 6 h 23"/>
                <a:gd name="T86" fmla="*/ 0 w 50"/>
                <a:gd name="T87" fmla="*/ 5 h 23"/>
                <a:gd name="T88" fmla="*/ 1 w 50"/>
                <a:gd name="T89" fmla="*/ 5 h 23"/>
                <a:gd name="T90" fmla="*/ 3 w 50"/>
                <a:gd name="T91" fmla="*/ 5 h 23"/>
                <a:gd name="T92" fmla="*/ 7 w 50"/>
                <a:gd name="T93" fmla="*/ 5 h 23"/>
                <a:gd name="T94" fmla="*/ 14 w 50"/>
                <a:gd name="T95" fmla="*/ 3 h 23"/>
                <a:gd name="T96" fmla="*/ 28 w 50"/>
                <a:gd name="T97" fmla="*/ 0 h 23"/>
                <a:gd name="T98" fmla="*/ 33 w 50"/>
                <a:gd name="T99" fmla="*/ 0 h 23"/>
                <a:gd name="T100" fmla="*/ 35 w 50"/>
                <a:gd name="T101" fmla="*/ 0 h 23"/>
                <a:gd name="T102" fmla="*/ 39 w 50"/>
                <a:gd name="T10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 h="23">
                  <a:moveTo>
                    <a:pt x="39" y="0"/>
                  </a:moveTo>
                  <a:lnTo>
                    <a:pt x="50" y="0"/>
                  </a:lnTo>
                  <a:lnTo>
                    <a:pt x="50" y="0"/>
                  </a:lnTo>
                  <a:lnTo>
                    <a:pt x="50" y="1"/>
                  </a:lnTo>
                  <a:lnTo>
                    <a:pt x="48" y="3"/>
                  </a:lnTo>
                  <a:lnTo>
                    <a:pt x="48" y="3"/>
                  </a:lnTo>
                  <a:lnTo>
                    <a:pt x="41" y="5"/>
                  </a:lnTo>
                  <a:lnTo>
                    <a:pt x="35" y="6"/>
                  </a:lnTo>
                  <a:lnTo>
                    <a:pt x="33" y="8"/>
                  </a:lnTo>
                  <a:lnTo>
                    <a:pt x="33" y="8"/>
                  </a:lnTo>
                  <a:lnTo>
                    <a:pt x="33" y="8"/>
                  </a:lnTo>
                  <a:lnTo>
                    <a:pt x="35" y="8"/>
                  </a:lnTo>
                  <a:lnTo>
                    <a:pt x="41" y="8"/>
                  </a:lnTo>
                  <a:lnTo>
                    <a:pt x="41" y="10"/>
                  </a:lnTo>
                  <a:lnTo>
                    <a:pt x="43" y="10"/>
                  </a:lnTo>
                  <a:lnTo>
                    <a:pt x="43" y="10"/>
                  </a:lnTo>
                  <a:lnTo>
                    <a:pt x="43" y="12"/>
                  </a:lnTo>
                  <a:lnTo>
                    <a:pt x="43" y="14"/>
                  </a:lnTo>
                  <a:lnTo>
                    <a:pt x="43" y="15"/>
                  </a:lnTo>
                  <a:lnTo>
                    <a:pt x="41" y="17"/>
                  </a:lnTo>
                  <a:lnTo>
                    <a:pt x="40" y="17"/>
                  </a:lnTo>
                  <a:lnTo>
                    <a:pt x="35" y="19"/>
                  </a:lnTo>
                  <a:lnTo>
                    <a:pt x="33" y="19"/>
                  </a:lnTo>
                  <a:lnTo>
                    <a:pt x="31" y="19"/>
                  </a:lnTo>
                  <a:lnTo>
                    <a:pt x="28" y="19"/>
                  </a:lnTo>
                  <a:lnTo>
                    <a:pt x="17" y="23"/>
                  </a:lnTo>
                  <a:lnTo>
                    <a:pt x="16" y="23"/>
                  </a:lnTo>
                  <a:lnTo>
                    <a:pt x="12" y="21"/>
                  </a:lnTo>
                  <a:lnTo>
                    <a:pt x="9" y="19"/>
                  </a:lnTo>
                  <a:lnTo>
                    <a:pt x="5" y="19"/>
                  </a:lnTo>
                  <a:lnTo>
                    <a:pt x="3" y="17"/>
                  </a:lnTo>
                  <a:lnTo>
                    <a:pt x="1" y="17"/>
                  </a:lnTo>
                  <a:lnTo>
                    <a:pt x="1" y="15"/>
                  </a:lnTo>
                  <a:lnTo>
                    <a:pt x="0" y="15"/>
                  </a:lnTo>
                  <a:lnTo>
                    <a:pt x="1" y="14"/>
                  </a:lnTo>
                  <a:lnTo>
                    <a:pt x="1" y="14"/>
                  </a:lnTo>
                  <a:lnTo>
                    <a:pt x="1" y="14"/>
                  </a:lnTo>
                  <a:lnTo>
                    <a:pt x="1" y="12"/>
                  </a:lnTo>
                  <a:lnTo>
                    <a:pt x="1" y="10"/>
                  </a:lnTo>
                  <a:lnTo>
                    <a:pt x="0" y="8"/>
                  </a:lnTo>
                  <a:lnTo>
                    <a:pt x="0" y="8"/>
                  </a:lnTo>
                  <a:lnTo>
                    <a:pt x="0" y="8"/>
                  </a:lnTo>
                  <a:lnTo>
                    <a:pt x="0" y="6"/>
                  </a:lnTo>
                  <a:lnTo>
                    <a:pt x="0" y="5"/>
                  </a:lnTo>
                  <a:lnTo>
                    <a:pt x="1" y="5"/>
                  </a:lnTo>
                  <a:lnTo>
                    <a:pt x="3" y="5"/>
                  </a:lnTo>
                  <a:lnTo>
                    <a:pt x="7" y="5"/>
                  </a:lnTo>
                  <a:lnTo>
                    <a:pt x="14" y="3"/>
                  </a:lnTo>
                  <a:lnTo>
                    <a:pt x="28" y="0"/>
                  </a:lnTo>
                  <a:lnTo>
                    <a:pt x="33" y="0"/>
                  </a:lnTo>
                  <a:lnTo>
                    <a:pt x="35" y="0"/>
                  </a:lnTo>
                  <a:lnTo>
                    <a:pt x="39"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31" name="Freeform 11538"/>
            <p:cNvSpPr>
              <a:spLocks noChangeAspect="1"/>
            </p:cNvSpPr>
            <p:nvPr/>
          </p:nvSpPr>
          <p:spPr bwMode="auto">
            <a:xfrm>
              <a:off x="2236602" y="1421352"/>
              <a:ext cx="74674" cy="45719"/>
            </a:xfrm>
            <a:custGeom>
              <a:avLst/>
              <a:gdLst>
                <a:gd name="T0" fmla="*/ 10 w 49"/>
                <a:gd name="T1" fmla="*/ 0 h 30"/>
                <a:gd name="T2" fmla="*/ 17 w 49"/>
                <a:gd name="T3" fmla="*/ 2 h 30"/>
                <a:gd name="T4" fmla="*/ 25 w 49"/>
                <a:gd name="T5" fmla="*/ 4 h 30"/>
                <a:gd name="T6" fmla="*/ 29 w 49"/>
                <a:gd name="T7" fmla="*/ 8 h 30"/>
                <a:gd name="T8" fmla="*/ 29 w 49"/>
                <a:gd name="T9" fmla="*/ 8 h 30"/>
                <a:gd name="T10" fmla="*/ 33 w 49"/>
                <a:gd name="T11" fmla="*/ 9 h 30"/>
                <a:gd name="T12" fmla="*/ 40 w 49"/>
                <a:gd name="T13" fmla="*/ 9 h 30"/>
                <a:gd name="T14" fmla="*/ 47 w 49"/>
                <a:gd name="T15" fmla="*/ 13 h 30"/>
                <a:gd name="T16" fmla="*/ 49 w 49"/>
                <a:gd name="T17" fmla="*/ 15 h 30"/>
                <a:gd name="T18" fmla="*/ 44 w 49"/>
                <a:gd name="T19" fmla="*/ 17 h 30"/>
                <a:gd name="T20" fmla="*/ 45 w 49"/>
                <a:gd name="T21" fmla="*/ 20 h 30"/>
                <a:gd name="T22" fmla="*/ 47 w 49"/>
                <a:gd name="T23" fmla="*/ 22 h 30"/>
                <a:gd name="T24" fmla="*/ 45 w 49"/>
                <a:gd name="T25" fmla="*/ 25 h 30"/>
                <a:gd name="T26" fmla="*/ 42 w 49"/>
                <a:gd name="T27" fmla="*/ 25 h 30"/>
                <a:gd name="T28" fmla="*/ 36 w 49"/>
                <a:gd name="T29" fmla="*/ 27 h 30"/>
                <a:gd name="T30" fmla="*/ 26 w 49"/>
                <a:gd name="T31" fmla="*/ 28 h 30"/>
                <a:gd name="T32" fmla="*/ 21 w 49"/>
                <a:gd name="T33" fmla="*/ 30 h 30"/>
                <a:gd name="T34" fmla="*/ 19 w 49"/>
                <a:gd name="T35" fmla="*/ 30 h 30"/>
                <a:gd name="T36" fmla="*/ 17 w 49"/>
                <a:gd name="T37" fmla="*/ 28 h 30"/>
                <a:gd name="T38" fmla="*/ 17 w 49"/>
                <a:gd name="T39" fmla="*/ 27 h 30"/>
                <a:gd name="T40" fmla="*/ 10 w 49"/>
                <a:gd name="T41" fmla="*/ 23 h 30"/>
                <a:gd name="T42" fmla="*/ 10 w 49"/>
                <a:gd name="T43" fmla="*/ 22 h 30"/>
                <a:gd name="T44" fmla="*/ 19 w 49"/>
                <a:gd name="T45" fmla="*/ 22 h 30"/>
                <a:gd name="T46" fmla="*/ 19 w 49"/>
                <a:gd name="T47" fmla="*/ 20 h 30"/>
                <a:gd name="T48" fmla="*/ 14 w 49"/>
                <a:gd name="T49" fmla="*/ 18 h 30"/>
                <a:gd name="T50" fmla="*/ 6 w 49"/>
                <a:gd name="T51" fmla="*/ 17 h 30"/>
                <a:gd name="T52" fmla="*/ 3 w 49"/>
                <a:gd name="T53" fmla="*/ 13 h 30"/>
                <a:gd name="T54" fmla="*/ 2 w 49"/>
                <a:gd name="T55" fmla="*/ 11 h 30"/>
                <a:gd name="T56" fmla="*/ 0 w 49"/>
                <a:gd name="T57" fmla="*/ 11 h 30"/>
                <a:gd name="T58" fmla="*/ 0 w 49"/>
                <a:gd name="T59" fmla="*/ 9 h 30"/>
                <a:gd name="T60" fmla="*/ 3 w 49"/>
                <a:gd name="T61" fmla="*/ 8 h 30"/>
                <a:gd name="T62" fmla="*/ 0 w 49"/>
                <a:gd name="T63" fmla="*/ 2 h 30"/>
                <a:gd name="T64" fmla="*/ 2 w 49"/>
                <a:gd name="T6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30">
                  <a:moveTo>
                    <a:pt x="5" y="0"/>
                  </a:moveTo>
                  <a:lnTo>
                    <a:pt x="10" y="0"/>
                  </a:lnTo>
                  <a:lnTo>
                    <a:pt x="14" y="0"/>
                  </a:lnTo>
                  <a:lnTo>
                    <a:pt x="17" y="2"/>
                  </a:lnTo>
                  <a:lnTo>
                    <a:pt x="19" y="2"/>
                  </a:lnTo>
                  <a:lnTo>
                    <a:pt x="25" y="4"/>
                  </a:lnTo>
                  <a:lnTo>
                    <a:pt x="26" y="4"/>
                  </a:lnTo>
                  <a:lnTo>
                    <a:pt x="29" y="8"/>
                  </a:lnTo>
                  <a:lnTo>
                    <a:pt x="29" y="8"/>
                  </a:lnTo>
                  <a:lnTo>
                    <a:pt x="29" y="8"/>
                  </a:lnTo>
                  <a:lnTo>
                    <a:pt x="29" y="9"/>
                  </a:lnTo>
                  <a:lnTo>
                    <a:pt x="33" y="9"/>
                  </a:lnTo>
                  <a:lnTo>
                    <a:pt x="38" y="9"/>
                  </a:lnTo>
                  <a:lnTo>
                    <a:pt x="40" y="9"/>
                  </a:lnTo>
                  <a:lnTo>
                    <a:pt x="45" y="11"/>
                  </a:lnTo>
                  <a:lnTo>
                    <a:pt x="47" y="13"/>
                  </a:lnTo>
                  <a:lnTo>
                    <a:pt x="49" y="15"/>
                  </a:lnTo>
                  <a:lnTo>
                    <a:pt x="49" y="15"/>
                  </a:lnTo>
                  <a:lnTo>
                    <a:pt x="47" y="15"/>
                  </a:lnTo>
                  <a:lnTo>
                    <a:pt x="44" y="17"/>
                  </a:lnTo>
                  <a:lnTo>
                    <a:pt x="42" y="18"/>
                  </a:lnTo>
                  <a:lnTo>
                    <a:pt x="45" y="20"/>
                  </a:lnTo>
                  <a:lnTo>
                    <a:pt x="47" y="20"/>
                  </a:lnTo>
                  <a:lnTo>
                    <a:pt x="47" y="22"/>
                  </a:lnTo>
                  <a:lnTo>
                    <a:pt x="47" y="22"/>
                  </a:lnTo>
                  <a:lnTo>
                    <a:pt x="45" y="25"/>
                  </a:lnTo>
                  <a:lnTo>
                    <a:pt x="44" y="25"/>
                  </a:lnTo>
                  <a:lnTo>
                    <a:pt x="42" y="25"/>
                  </a:lnTo>
                  <a:lnTo>
                    <a:pt x="40" y="25"/>
                  </a:lnTo>
                  <a:lnTo>
                    <a:pt x="36" y="27"/>
                  </a:lnTo>
                  <a:lnTo>
                    <a:pt x="33" y="28"/>
                  </a:lnTo>
                  <a:lnTo>
                    <a:pt x="26" y="28"/>
                  </a:lnTo>
                  <a:lnTo>
                    <a:pt x="25" y="28"/>
                  </a:lnTo>
                  <a:lnTo>
                    <a:pt x="21" y="30"/>
                  </a:lnTo>
                  <a:lnTo>
                    <a:pt x="19" y="30"/>
                  </a:lnTo>
                  <a:lnTo>
                    <a:pt x="19" y="30"/>
                  </a:lnTo>
                  <a:lnTo>
                    <a:pt x="17" y="28"/>
                  </a:lnTo>
                  <a:lnTo>
                    <a:pt x="17" y="28"/>
                  </a:lnTo>
                  <a:lnTo>
                    <a:pt x="19" y="27"/>
                  </a:lnTo>
                  <a:lnTo>
                    <a:pt x="17" y="27"/>
                  </a:lnTo>
                  <a:lnTo>
                    <a:pt x="14" y="25"/>
                  </a:lnTo>
                  <a:lnTo>
                    <a:pt x="10" y="23"/>
                  </a:lnTo>
                  <a:lnTo>
                    <a:pt x="10" y="23"/>
                  </a:lnTo>
                  <a:lnTo>
                    <a:pt x="10" y="22"/>
                  </a:lnTo>
                  <a:lnTo>
                    <a:pt x="15" y="22"/>
                  </a:lnTo>
                  <a:lnTo>
                    <a:pt x="19" y="22"/>
                  </a:lnTo>
                  <a:lnTo>
                    <a:pt x="19" y="20"/>
                  </a:lnTo>
                  <a:lnTo>
                    <a:pt x="19" y="20"/>
                  </a:lnTo>
                  <a:lnTo>
                    <a:pt x="19" y="20"/>
                  </a:lnTo>
                  <a:lnTo>
                    <a:pt x="14" y="18"/>
                  </a:lnTo>
                  <a:lnTo>
                    <a:pt x="6" y="18"/>
                  </a:lnTo>
                  <a:lnTo>
                    <a:pt x="6" y="17"/>
                  </a:lnTo>
                  <a:lnTo>
                    <a:pt x="5" y="15"/>
                  </a:lnTo>
                  <a:lnTo>
                    <a:pt x="3" y="13"/>
                  </a:lnTo>
                  <a:lnTo>
                    <a:pt x="3" y="13"/>
                  </a:lnTo>
                  <a:lnTo>
                    <a:pt x="2" y="11"/>
                  </a:lnTo>
                  <a:lnTo>
                    <a:pt x="2" y="11"/>
                  </a:lnTo>
                  <a:lnTo>
                    <a:pt x="0" y="11"/>
                  </a:lnTo>
                  <a:lnTo>
                    <a:pt x="0" y="9"/>
                  </a:lnTo>
                  <a:lnTo>
                    <a:pt x="0" y="9"/>
                  </a:lnTo>
                  <a:lnTo>
                    <a:pt x="3" y="8"/>
                  </a:lnTo>
                  <a:lnTo>
                    <a:pt x="3" y="8"/>
                  </a:lnTo>
                  <a:lnTo>
                    <a:pt x="2" y="4"/>
                  </a:lnTo>
                  <a:lnTo>
                    <a:pt x="0" y="2"/>
                  </a:lnTo>
                  <a:lnTo>
                    <a:pt x="0" y="2"/>
                  </a:lnTo>
                  <a:lnTo>
                    <a:pt x="2" y="0"/>
                  </a:lnTo>
                  <a:lnTo>
                    <a:pt x="5"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32" name="Freeform 11542"/>
            <p:cNvSpPr>
              <a:spLocks noChangeAspect="1"/>
            </p:cNvSpPr>
            <p:nvPr/>
          </p:nvSpPr>
          <p:spPr bwMode="auto">
            <a:xfrm>
              <a:off x="2111570" y="1422148"/>
              <a:ext cx="121497" cy="62752"/>
            </a:xfrm>
            <a:custGeom>
              <a:avLst/>
              <a:gdLst>
                <a:gd name="T0" fmla="*/ 30 w 91"/>
                <a:gd name="T1" fmla="*/ 2 h 47"/>
                <a:gd name="T2" fmla="*/ 37 w 91"/>
                <a:gd name="T3" fmla="*/ 6 h 47"/>
                <a:gd name="T4" fmla="*/ 40 w 91"/>
                <a:gd name="T5" fmla="*/ 9 h 47"/>
                <a:gd name="T6" fmla="*/ 40 w 91"/>
                <a:gd name="T7" fmla="*/ 11 h 47"/>
                <a:gd name="T8" fmla="*/ 38 w 91"/>
                <a:gd name="T9" fmla="*/ 13 h 47"/>
                <a:gd name="T10" fmla="*/ 42 w 91"/>
                <a:gd name="T11" fmla="*/ 15 h 47"/>
                <a:gd name="T12" fmla="*/ 42 w 91"/>
                <a:gd name="T13" fmla="*/ 15 h 47"/>
                <a:gd name="T14" fmla="*/ 44 w 91"/>
                <a:gd name="T15" fmla="*/ 15 h 47"/>
                <a:gd name="T16" fmla="*/ 44 w 91"/>
                <a:gd name="T17" fmla="*/ 11 h 47"/>
                <a:gd name="T18" fmla="*/ 49 w 91"/>
                <a:gd name="T19" fmla="*/ 9 h 47"/>
                <a:gd name="T20" fmla="*/ 55 w 91"/>
                <a:gd name="T21" fmla="*/ 9 h 47"/>
                <a:gd name="T22" fmla="*/ 61 w 91"/>
                <a:gd name="T23" fmla="*/ 13 h 47"/>
                <a:gd name="T24" fmla="*/ 63 w 91"/>
                <a:gd name="T25" fmla="*/ 15 h 47"/>
                <a:gd name="T26" fmla="*/ 61 w 91"/>
                <a:gd name="T27" fmla="*/ 15 h 47"/>
                <a:gd name="T28" fmla="*/ 61 w 91"/>
                <a:gd name="T29" fmla="*/ 17 h 47"/>
                <a:gd name="T30" fmla="*/ 72 w 91"/>
                <a:gd name="T31" fmla="*/ 17 h 47"/>
                <a:gd name="T32" fmla="*/ 80 w 91"/>
                <a:gd name="T33" fmla="*/ 23 h 47"/>
                <a:gd name="T34" fmla="*/ 82 w 91"/>
                <a:gd name="T35" fmla="*/ 25 h 47"/>
                <a:gd name="T36" fmla="*/ 82 w 91"/>
                <a:gd name="T37" fmla="*/ 26 h 47"/>
                <a:gd name="T38" fmla="*/ 79 w 91"/>
                <a:gd name="T39" fmla="*/ 28 h 47"/>
                <a:gd name="T40" fmla="*/ 80 w 91"/>
                <a:gd name="T41" fmla="*/ 32 h 47"/>
                <a:gd name="T42" fmla="*/ 80 w 91"/>
                <a:gd name="T43" fmla="*/ 34 h 47"/>
                <a:gd name="T44" fmla="*/ 89 w 91"/>
                <a:gd name="T45" fmla="*/ 39 h 47"/>
                <a:gd name="T46" fmla="*/ 91 w 91"/>
                <a:gd name="T47" fmla="*/ 40 h 47"/>
                <a:gd name="T48" fmla="*/ 91 w 91"/>
                <a:gd name="T49" fmla="*/ 42 h 47"/>
                <a:gd name="T50" fmla="*/ 89 w 91"/>
                <a:gd name="T51" fmla="*/ 45 h 47"/>
                <a:gd name="T52" fmla="*/ 82 w 91"/>
                <a:gd name="T53" fmla="*/ 47 h 47"/>
                <a:gd name="T54" fmla="*/ 74 w 91"/>
                <a:gd name="T55" fmla="*/ 47 h 47"/>
                <a:gd name="T56" fmla="*/ 68 w 91"/>
                <a:gd name="T57" fmla="*/ 44 h 47"/>
                <a:gd name="T58" fmla="*/ 67 w 91"/>
                <a:gd name="T59" fmla="*/ 42 h 47"/>
                <a:gd name="T60" fmla="*/ 67 w 91"/>
                <a:gd name="T61" fmla="*/ 39 h 47"/>
                <a:gd name="T62" fmla="*/ 63 w 91"/>
                <a:gd name="T63" fmla="*/ 35 h 47"/>
                <a:gd name="T64" fmla="*/ 53 w 91"/>
                <a:gd name="T65" fmla="*/ 34 h 47"/>
                <a:gd name="T66" fmla="*/ 46 w 91"/>
                <a:gd name="T67" fmla="*/ 34 h 47"/>
                <a:gd name="T68" fmla="*/ 40 w 91"/>
                <a:gd name="T69" fmla="*/ 34 h 47"/>
                <a:gd name="T70" fmla="*/ 38 w 91"/>
                <a:gd name="T71" fmla="*/ 34 h 47"/>
                <a:gd name="T72" fmla="*/ 38 w 91"/>
                <a:gd name="T73" fmla="*/ 30 h 47"/>
                <a:gd name="T74" fmla="*/ 23 w 91"/>
                <a:gd name="T75" fmla="*/ 34 h 47"/>
                <a:gd name="T76" fmla="*/ 14 w 91"/>
                <a:gd name="T77" fmla="*/ 34 h 47"/>
                <a:gd name="T78" fmla="*/ 9 w 91"/>
                <a:gd name="T79" fmla="*/ 30 h 47"/>
                <a:gd name="T80" fmla="*/ 9 w 91"/>
                <a:gd name="T81" fmla="*/ 26 h 47"/>
                <a:gd name="T82" fmla="*/ 10 w 91"/>
                <a:gd name="T83" fmla="*/ 25 h 47"/>
                <a:gd name="T84" fmla="*/ 19 w 91"/>
                <a:gd name="T85" fmla="*/ 26 h 47"/>
                <a:gd name="T86" fmla="*/ 29 w 91"/>
                <a:gd name="T87" fmla="*/ 26 h 47"/>
                <a:gd name="T88" fmla="*/ 29 w 91"/>
                <a:gd name="T89" fmla="*/ 23 h 47"/>
                <a:gd name="T90" fmla="*/ 23 w 91"/>
                <a:gd name="T91" fmla="*/ 21 h 47"/>
                <a:gd name="T92" fmla="*/ 30 w 91"/>
                <a:gd name="T93" fmla="*/ 19 h 47"/>
                <a:gd name="T94" fmla="*/ 29 w 91"/>
                <a:gd name="T95" fmla="*/ 19 h 47"/>
                <a:gd name="T96" fmla="*/ 19 w 91"/>
                <a:gd name="T97" fmla="*/ 17 h 47"/>
                <a:gd name="T98" fmla="*/ 19 w 91"/>
                <a:gd name="T99" fmla="*/ 17 h 47"/>
                <a:gd name="T100" fmla="*/ 23 w 91"/>
                <a:gd name="T101" fmla="*/ 15 h 47"/>
                <a:gd name="T102" fmla="*/ 21 w 91"/>
                <a:gd name="T103" fmla="*/ 13 h 47"/>
                <a:gd name="T104" fmla="*/ 16 w 91"/>
                <a:gd name="T105" fmla="*/ 13 h 47"/>
                <a:gd name="T106" fmla="*/ 10 w 91"/>
                <a:gd name="T107" fmla="*/ 17 h 47"/>
                <a:gd name="T108" fmla="*/ 9 w 91"/>
                <a:gd name="T109" fmla="*/ 17 h 47"/>
                <a:gd name="T110" fmla="*/ 9 w 91"/>
                <a:gd name="T111" fmla="*/ 15 h 47"/>
                <a:gd name="T112" fmla="*/ 12 w 91"/>
                <a:gd name="T113" fmla="*/ 11 h 47"/>
                <a:gd name="T114" fmla="*/ 4 w 91"/>
                <a:gd name="T115" fmla="*/ 11 h 47"/>
                <a:gd name="T116" fmla="*/ 0 w 91"/>
                <a:gd name="T117" fmla="*/ 11 h 47"/>
                <a:gd name="T118" fmla="*/ 0 w 91"/>
                <a:gd name="T119" fmla="*/ 7 h 47"/>
                <a:gd name="T120" fmla="*/ 2 w 91"/>
                <a:gd name="T121" fmla="*/ 2 h 47"/>
                <a:gd name="T122" fmla="*/ 10 w 91"/>
                <a:gd name="T123" fmla="*/ 2 h 47"/>
                <a:gd name="T124" fmla="*/ 27 w 91"/>
                <a:gd name="T12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 h="47">
                  <a:moveTo>
                    <a:pt x="27" y="0"/>
                  </a:moveTo>
                  <a:lnTo>
                    <a:pt x="30" y="2"/>
                  </a:lnTo>
                  <a:lnTo>
                    <a:pt x="33" y="2"/>
                  </a:lnTo>
                  <a:lnTo>
                    <a:pt x="37" y="6"/>
                  </a:lnTo>
                  <a:lnTo>
                    <a:pt x="40" y="9"/>
                  </a:lnTo>
                  <a:lnTo>
                    <a:pt x="40" y="9"/>
                  </a:lnTo>
                  <a:lnTo>
                    <a:pt x="40" y="11"/>
                  </a:lnTo>
                  <a:lnTo>
                    <a:pt x="40" y="11"/>
                  </a:lnTo>
                  <a:lnTo>
                    <a:pt x="40" y="13"/>
                  </a:lnTo>
                  <a:lnTo>
                    <a:pt x="38" y="13"/>
                  </a:lnTo>
                  <a:lnTo>
                    <a:pt x="42" y="15"/>
                  </a:lnTo>
                  <a:lnTo>
                    <a:pt x="42" y="15"/>
                  </a:lnTo>
                  <a:lnTo>
                    <a:pt x="42" y="15"/>
                  </a:lnTo>
                  <a:lnTo>
                    <a:pt x="42" y="15"/>
                  </a:lnTo>
                  <a:lnTo>
                    <a:pt x="42" y="15"/>
                  </a:lnTo>
                  <a:lnTo>
                    <a:pt x="44" y="15"/>
                  </a:lnTo>
                  <a:lnTo>
                    <a:pt x="44" y="13"/>
                  </a:lnTo>
                  <a:lnTo>
                    <a:pt x="44" y="11"/>
                  </a:lnTo>
                  <a:lnTo>
                    <a:pt x="48" y="11"/>
                  </a:lnTo>
                  <a:lnTo>
                    <a:pt x="49" y="9"/>
                  </a:lnTo>
                  <a:lnTo>
                    <a:pt x="51" y="9"/>
                  </a:lnTo>
                  <a:lnTo>
                    <a:pt x="55" y="9"/>
                  </a:lnTo>
                  <a:lnTo>
                    <a:pt x="59" y="13"/>
                  </a:lnTo>
                  <a:lnTo>
                    <a:pt x="61" y="13"/>
                  </a:lnTo>
                  <a:lnTo>
                    <a:pt x="63" y="13"/>
                  </a:lnTo>
                  <a:lnTo>
                    <a:pt x="63" y="15"/>
                  </a:lnTo>
                  <a:lnTo>
                    <a:pt x="63" y="15"/>
                  </a:lnTo>
                  <a:lnTo>
                    <a:pt x="61" y="15"/>
                  </a:lnTo>
                  <a:lnTo>
                    <a:pt x="61" y="17"/>
                  </a:lnTo>
                  <a:lnTo>
                    <a:pt x="61" y="17"/>
                  </a:lnTo>
                  <a:lnTo>
                    <a:pt x="65" y="17"/>
                  </a:lnTo>
                  <a:lnTo>
                    <a:pt x="72" y="17"/>
                  </a:lnTo>
                  <a:lnTo>
                    <a:pt x="77" y="19"/>
                  </a:lnTo>
                  <a:lnTo>
                    <a:pt x="80" y="23"/>
                  </a:lnTo>
                  <a:lnTo>
                    <a:pt x="82" y="25"/>
                  </a:lnTo>
                  <a:lnTo>
                    <a:pt x="82" y="25"/>
                  </a:lnTo>
                  <a:lnTo>
                    <a:pt x="82" y="25"/>
                  </a:lnTo>
                  <a:lnTo>
                    <a:pt x="82" y="26"/>
                  </a:lnTo>
                  <a:lnTo>
                    <a:pt x="80" y="28"/>
                  </a:lnTo>
                  <a:lnTo>
                    <a:pt x="79" y="28"/>
                  </a:lnTo>
                  <a:lnTo>
                    <a:pt x="80" y="30"/>
                  </a:lnTo>
                  <a:lnTo>
                    <a:pt x="80" y="32"/>
                  </a:lnTo>
                  <a:lnTo>
                    <a:pt x="80" y="32"/>
                  </a:lnTo>
                  <a:lnTo>
                    <a:pt x="80" y="34"/>
                  </a:lnTo>
                  <a:lnTo>
                    <a:pt x="84" y="34"/>
                  </a:lnTo>
                  <a:lnTo>
                    <a:pt x="89" y="39"/>
                  </a:lnTo>
                  <a:lnTo>
                    <a:pt x="91" y="40"/>
                  </a:lnTo>
                  <a:lnTo>
                    <a:pt x="91" y="40"/>
                  </a:lnTo>
                  <a:lnTo>
                    <a:pt x="91" y="42"/>
                  </a:lnTo>
                  <a:lnTo>
                    <a:pt x="91" y="42"/>
                  </a:lnTo>
                  <a:lnTo>
                    <a:pt x="89" y="45"/>
                  </a:lnTo>
                  <a:lnTo>
                    <a:pt x="89" y="45"/>
                  </a:lnTo>
                  <a:lnTo>
                    <a:pt x="86" y="45"/>
                  </a:lnTo>
                  <a:lnTo>
                    <a:pt x="82" y="47"/>
                  </a:lnTo>
                  <a:lnTo>
                    <a:pt x="77" y="47"/>
                  </a:lnTo>
                  <a:lnTo>
                    <a:pt x="74" y="47"/>
                  </a:lnTo>
                  <a:lnTo>
                    <a:pt x="68" y="45"/>
                  </a:lnTo>
                  <a:lnTo>
                    <a:pt x="68" y="44"/>
                  </a:lnTo>
                  <a:lnTo>
                    <a:pt x="67" y="42"/>
                  </a:lnTo>
                  <a:lnTo>
                    <a:pt x="67" y="42"/>
                  </a:lnTo>
                  <a:lnTo>
                    <a:pt x="67" y="40"/>
                  </a:lnTo>
                  <a:lnTo>
                    <a:pt x="67" y="39"/>
                  </a:lnTo>
                  <a:lnTo>
                    <a:pt x="65" y="39"/>
                  </a:lnTo>
                  <a:lnTo>
                    <a:pt x="63" y="35"/>
                  </a:lnTo>
                  <a:lnTo>
                    <a:pt x="59" y="35"/>
                  </a:lnTo>
                  <a:lnTo>
                    <a:pt x="53" y="34"/>
                  </a:lnTo>
                  <a:lnTo>
                    <a:pt x="49" y="34"/>
                  </a:lnTo>
                  <a:lnTo>
                    <a:pt x="46" y="34"/>
                  </a:lnTo>
                  <a:lnTo>
                    <a:pt x="40" y="35"/>
                  </a:lnTo>
                  <a:lnTo>
                    <a:pt x="40" y="34"/>
                  </a:lnTo>
                  <a:lnTo>
                    <a:pt x="40" y="34"/>
                  </a:lnTo>
                  <a:lnTo>
                    <a:pt x="38" y="34"/>
                  </a:lnTo>
                  <a:lnTo>
                    <a:pt x="38" y="32"/>
                  </a:lnTo>
                  <a:lnTo>
                    <a:pt x="38" y="30"/>
                  </a:lnTo>
                  <a:lnTo>
                    <a:pt x="27" y="32"/>
                  </a:lnTo>
                  <a:lnTo>
                    <a:pt x="23" y="34"/>
                  </a:lnTo>
                  <a:lnTo>
                    <a:pt x="18" y="34"/>
                  </a:lnTo>
                  <a:lnTo>
                    <a:pt x="14" y="34"/>
                  </a:lnTo>
                  <a:lnTo>
                    <a:pt x="10" y="32"/>
                  </a:lnTo>
                  <a:lnTo>
                    <a:pt x="9" y="30"/>
                  </a:lnTo>
                  <a:lnTo>
                    <a:pt x="9" y="28"/>
                  </a:lnTo>
                  <a:lnTo>
                    <a:pt x="9" y="26"/>
                  </a:lnTo>
                  <a:lnTo>
                    <a:pt x="9" y="25"/>
                  </a:lnTo>
                  <a:lnTo>
                    <a:pt x="10" y="25"/>
                  </a:lnTo>
                  <a:lnTo>
                    <a:pt x="12" y="25"/>
                  </a:lnTo>
                  <a:lnTo>
                    <a:pt x="19" y="26"/>
                  </a:lnTo>
                  <a:lnTo>
                    <a:pt x="25" y="26"/>
                  </a:lnTo>
                  <a:lnTo>
                    <a:pt x="29" y="26"/>
                  </a:lnTo>
                  <a:lnTo>
                    <a:pt x="30" y="25"/>
                  </a:lnTo>
                  <a:lnTo>
                    <a:pt x="29" y="23"/>
                  </a:lnTo>
                  <a:lnTo>
                    <a:pt x="21" y="23"/>
                  </a:lnTo>
                  <a:lnTo>
                    <a:pt x="23" y="21"/>
                  </a:lnTo>
                  <a:lnTo>
                    <a:pt x="29" y="21"/>
                  </a:lnTo>
                  <a:lnTo>
                    <a:pt x="30" y="19"/>
                  </a:lnTo>
                  <a:lnTo>
                    <a:pt x="30" y="19"/>
                  </a:lnTo>
                  <a:lnTo>
                    <a:pt x="29" y="19"/>
                  </a:lnTo>
                  <a:lnTo>
                    <a:pt x="21" y="19"/>
                  </a:lnTo>
                  <a:lnTo>
                    <a:pt x="19" y="17"/>
                  </a:lnTo>
                  <a:lnTo>
                    <a:pt x="19" y="17"/>
                  </a:lnTo>
                  <a:lnTo>
                    <a:pt x="19" y="17"/>
                  </a:lnTo>
                  <a:lnTo>
                    <a:pt x="23" y="15"/>
                  </a:lnTo>
                  <a:lnTo>
                    <a:pt x="23" y="15"/>
                  </a:lnTo>
                  <a:lnTo>
                    <a:pt x="21" y="13"/>
                  </a:lnTo>
                  <a:lnTo>
                    <a:pt x="21" y="13"/>
                  </a:lnTo>
                  <a:lnTo>
                    <a:pt x="19" y="13"/>
                  </a:lnTo>
                  <a:lnTo>
                    <a:pt x="16" y="13"/>
                  </a:lnTo>
                  <a:lnTo>
                    <a:pt x="12" y="17"/>
                  </a:lnTo>
                  <a:lnTo>
                    <a:pt x="10" y="17"/>
                  </a:lnTo>
                  <a:lnTo>
                    <a:pt x="9" y="17"/>
                  </a:lnTo>
                  <a:lnTo>
                    <a:pt x="9" y="17"/>
                  </a:lnTo>
                  <a:lnTo>
                    <a:pt x="9" y="15"/>
                  </a:lnTo>
                  <a:lnTo>
                    <a:pt x="9" y="15"/>
                  </a:lnTo>
                  <a:lnTo>
                    <a:pt x="12" y="13"/>
                  </a:lnTo>
                  <a:lnTo>
                    <a:pt x="12" y="11"/>
                  </a:lnTo>
                  <a:lnTo>
                    <a:pt x="9" y="11"/>
                  </a:lnTo>
                  <a:lnTo>
                    <a:pt x="4" y="11"/>
                  </a:lnTo>
                  <a:lnTo>
                    <a:pt x="0" y="11"/>
                  </a:lnTo>
                  <a:lnTo>
                    <a:pt x="0" y="11"/>
                  </a:lnTo>
                  <a:lnTo>
                    <a:pt x="0" y="9"/>
                  </a:lnTo>
                  <a:lnTo>
                    <a:pt x="0" y="7"/>
                  </a:lnTo>
                  <a:lnTo>
                    <a:pt x="0" y="4"/>
                  </a:lnTo>
                  <a:lnTo>
                    <a:pt x="2" y="2"/>
                  </a:lnTo>
                  <a:lnTo>
                    <a:pt x="2" y="2"/>
                  </a:lnTo>
                  <a:lnTo>
                    <a:pt x="10" y="2"/>
                  </a:lnTo>
                  <a:lnTo>
                    <a:pt x="23" y="0"/>
                  </a:lnTo>
                  <a:lnTo>
                    <a:pt x="27"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33" name="Freeform 11573"/>
            <p:cNvSpPr>
              <a:spLocks noChangeAspect="1"/>
            </p:cNvSpPr>
            <p:nvPr/>
          </p:nvSpPr>
          <p:spPr bwMode="auto">
            <a:xfrm>
              <a:off x="2258675" y="1324297"/>
              <a:ext cx="216291" cy="132178"/>
            </a:xfrm>
            <a:custGeom>
              <a:avLst/>
              <a:gdLst>
                <a:gd name="T0" fmla="*/ 66 w 162"/>
                <a:gd name="T1" fmla="*/ 5 h 99"/>
                <a:gd name="T2" fmla="*/ 83 w 162"/>
                <a:gd name="T3" fmla="*/ 20 h 99"/>
                <a:gd name="T4" fmla="*/ 90 w 162"/>
                <a:gd name="T5" fmla="*/ 26 h 99"/>
                <a:gd name="T6" fmla="*/ 102 w 162"/>
                <a:gd name="T7" fmla="*/ 26 h 99"/>
                <a:gd name="T8" fmla="*/ 104 w 162"/>
                <a:gd name="T9" fmla="*/ 31 h 99"/>
                <a:gd name="T10" fmla="*/ 104 w 162"/>
                <a:gd name="T11" fmla="*/ 34 h 99"/>
                <a:gd name="T12" fmla="*/ 118 w 162"/>
                <a:gd name="T13" fmla="*/ 39 h 99"/>
                <a:gd name="T14" fmla="*/ 111 w 162"/>
                <a:gd name="T15" fmla="*/ 34 h 99"/>
                <a:gd name="T16" fmla="*/ 118 w 162"/>
                <a:gd name="T17" fmla="*/ 29 h 99"/>
                <a:gd name="T18" fmla="*/ 125 w 162"/>
                <a:gd name="T19" fmla="*/ 37 h 99"/>
                <a:gd name="T20" fmla="*/ 125 w 162"/>
                <a:gd name="T21" fmla="*/ 41 h 99"/>
                <a:gd name="T22" fmla="*/ 134 w 162"/>
                <a:gd name="T23" fmla="*/ 49 h 99"/>
                <a:gd name="T24" fmla="*/ 136 w 162"/>
                <a:gd name="T25" fmla="*/ 55 h 99"/>
                <a:gd name="T26" fmla="*/ 146 w 162"/>
                <a:gd name="T27" fmla="*/ 55 h 99"/>
                <a:gd name="T28" fmla="*/ 151 w 162"/>
                <a:gd name="T29" fmla="*/ 55 h 99"/>
                <a:gd name="T30" fmla="*/ 160 w 162"/>
                <a:gd name="T31" fmla="*/ 64 h 99"/>
                <a:gd name="T32" fmla="*/ 141 w 162"/>
                <a:gd name="T33" fmla="*/ 73 h 99"/>
                <a:gd name="T34" fmla="*/ 134 w 162"/>
                <a:gd name="T35" fmla="*/ 77 h 99"/>
                <a:gd name="T36" fmla="*/ 122 w 162"/>
                <a:gd name="T37" fmla="*/ 83 h 99"/>
                <a:gd name="T38" fmla="*/ 122 w 162"/>
                <a:gd name="T39" fmla="*/ 75 h 99"/>
                <a:gd name="T40" fmla="*/ 118 w 162"/>
                <a:gd name="T41" fmla="*/ 75 h 99"/>
                <a:gd name="T42" fmla="*/ 117 w 162"/>
                <a:gd name="T43" fmla="*/ 83 h 99"/>
                <a:gd name="T44" fmla="*/ 120 w 162"/>
                <a:gd name="T45" fmla="*/ 87 h 99"/>
                <a:gd name="T46" fmla="*/ 113 w 162"/>
                <a:gd name="T47" fmla="*/ 85 h 99"/>
                <a:gd name="T48" fmla="*/ 111 w 162"/>
                <a:gd name="T49" fmla="*/ 92 h 99"/>
                <a:gd name="T50" fmla="*/ 107 w 162"/>
                <a:gd name="T51" fmla="*/ 99 h 99"/>
                <a:gd name="T52" fmla="*/ 92 w 162"/>
                <a:gd name="T53" fmla="*/ 85 h 99"/>
                <a:gd name="T54" fmla="*/ 98 w 162"/>
                <a:gd name="T55" fmla="*/ 96 h 99"/>
                <a:gd name="T56" fmla="*/ 98 w 162"/>
                <a:gd name="T57" fmla="*/ 97 h 99"/>
                <a:gd name="T58" fmla="*/ 88 w 162"/>
                <a:gd name="T59" fmla="*/ 94 h 99"/>
                <a:gd name="T60" fmla="*/ 87 w 162"/>
                <a:gd name="T61" fmla="*/ 97 h 99"/>
                <a:gd name="T62" fmla="*/ 79 w 162"/>
                <a:gd name="T63" fmla="*/ 99 h 99"/>
                <a:gd name="T64" fmla="*/ 53 w 162"/>
                <a:gd name="T65" fmla="*/ 90 h 99"/>
                <a:gd name="T66" fmla="*/ 66 w 162"/>
                <a:gd name="T67" fmla="*/ 87 h 99"/>
                <a:gd name="T68" fmla="*/ 45 w 162"/>
                <a:gd name="T69" fmla="*/ 85 h 99"/>
                <a:gd name="T70" fmla="*/ 49 w 162"/>
                <a:gd name="T71" fmla="*/ 81 h 99"/>
                <a:gd name="T72" fmla="*/ 34 w 162"/>
                <a:gd name="T73" fmla="*/ 75 h 99"/>
                <a:gd name="T74" fmla="*/ 50 w 162"/>
                <a:gd name="T75" fmla="*/ 69 h 99"/>
                <a:gd name="T76" fmla="*/ 75 w 162"/>
                <a:gd name="T77" fmla="*/ 62 h 99"/>
                <a:gd name="T78" fmla="*/ 55 w 162"/>
                <a:gd name="T79" fmla="*/ 60 h 99"/>
                <a:gd name="T80" fmla="*/ 38 w 162"/>
                <a:gd name="T81" fmla="*/ 64 h 99"/>
                <a:gd name="T82" fmla="*/ 38 w 162"/>
                <a:gd name="T83" fmla="*/ 62 h 99"/>
                <a:gd name="T84" fmla="*/ 26 w 162"/>
                <a:gd name="T85" fmla="*/ 64 h 99"/>
                <a:gd name="T86" fmla="*/ 13 w 162"/>
                <a:gd name="T87" fmla="*/ 60 h 99"/>
                <a:gd name="T88" fmla="*/ 30 w 162"/>
                <a:gd name="T89" fmla="*/ 53 h 99"/>
                <a:gd name="T90" fmla="*/ 15 w 162"/>
                <a:gd name="T91" fmla="*/ 53 h 99"/>
                <a:gd name="T92" fmla="*/ 2 w 162"/>
                <a:gd name="T93" fmla="*/ 45 h 99"/>
                <a:gd name="T94" fmla="*/ 19 w 162"/>
                <a:gd name="T95" fmla="*/ 41 h 99"/>
                <a:gd name="T96" fmla="*/ 29 w 162"/>
                <a:gd name="T97" fmla="*/ 39 h 99"/>
                <a:gd name="T98" fmla="*/ 21 w 162"/>
                <a:gd name="T99" fmla="*/ 39 h 99"/>
                <a:gd name="T100" fmla="*/ 6 w 162"/>
                <a:gd name="T101" fmla="*/ 37 h 99"/>
                <a:gd name="T102" fmla="*/ 4 w 162"/>
                <a:gd name="T103" fmla="*/ 32 h 99"/>
                <a:gd name="T104" fmla="*/ 15 w 162"/>
                <a:gd name="T105" fmla="*/ 31 h 99"/>
                <a:gd name="T106" fmla="*/ 13 w 162"/>
                <a:gd name="T107" fmla="*/ 20 h 99"/>
                <a:gd name="T108" fmla="*/ 28 w 162"/>
                <a:gd name="T109" fmla="*/ 26 h 99"/>
                <a:gd name="T110" fmla="*/ 29 w 162"/>
                <a:gd name="T111" fmla="*/ 22 h 99"/>
                <a:gd name="T112" fmla="*/ 21 w 162"/>
                <a:gd name="T113" fmla="*/ 11 h 99"/>
                <a:gd name="T114" fmla="*/ 45 w 162"/>
                <a:gd name="T115" fmla="*/ 8 h 99"/>
                <a:gd name="T116" fmla="*/ 47 w 162"/>
                <a:gd name="T117" fmla="*/ 5 h 99"/>
                <a:gd name="T118" fmla="*/ 34 w 162"/>
                <a:gd name="T119" fmla="*/ 3 h 99"/>
                <a:gd name="T120" fmla="*/ 36 w 162"/>
                <a:gd name="T121"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99">
                  <a:moveTo>
                    <a:pt x="47" y="0"/>
                  </a:moveTo>
                  <a:lnTo>
                    <a:pt x="50" y="0"/>
                  </a:lnTo>
                  <a:lnTo>
                    <a:pt x="59" y="3"/>
                  </a:lnTo>
                  <a:lnTo>
                    <a:pt x="62" y="3"/>
                  </a:lnTo>
                  <a:lnTo>
                    <a:pt x="66" y="5"/>
                  </a:lnTo>
                  <a:lnTo>
                    <a:pt x="66" y="7"/>
                  </a:lnTo>
                  <a:lnTo>
                    <a:pt x="68" y="10"/>
                  </a:lnTo>
                  <a:lnTo>
                    <a:pt x="75" y="17"/>
                  </a:lnTo>
                  <a:lnTo>
                    <a:pt x="78" y="19"/>
                  </a:lnTo>
                  <a:lnTo>
                    <a:pt x="83" y="20"/>
                  </a:lnTo>
                  <a:lnTo>
                    <a:pt x="83" y="22"/>
                  </a:lnTo>
                  <a:lnTo>
                    <a:pt x="83" y="22"/>
                  </a:lnTo>
                  <a:lnTo>
                    <a:pt x="83" y="24"/>
                  </a:lnTo>
                  <a:lnTo>
                    <a:pt x="85" y="26"/>
                  </a:lnTo>
                  <a:lnTo>
                    <a:pt x="90" y="26"/>
                  </a:lnTo>
                  <a:lnTo>
                    <a:pt x="94" y="28"/>
                  </a:lnTo>
                  <a:lnTo>
                    <a:pt x="96" y="28"/>
                  </a:lnTo>
                  <a:lnTo>
                    <a:pt x="98" y="26"/>
                  </a:lnTo>
                  <a:lnTo>
                    <a:pt x="99" y="26"/>
                  </a:lnTo>
                  <a:lnTo>
                    <a:pt x="102" y="26"/>
                  </a:lnTo>
                  <a:lnTo>
                    <a:pt x="102" y="28"/>
                  </a:lnTo>
                  <a:lnTo>
                    <a:pt x="104" y="28"/>
                  </a:lnTo>
                  <a:lnTo>
                    <a:pt x="104" y="29"/>
                  </a:lnTo>
                  <a:lnTo>
                    <a:pt x="104" y="29"/>
                  </a:lnTo>
                  <a:lnTo>
                    <a:pt x="104" y="31"/>
                  </a:lnTo>
                  <a:lnTo>
                    <a:pt x="104" y="31"/>
                  </a:lnTo>
                  <a:lnTo>
                    <a:pt x="104" y="31"/>
                  </a:lnTo>
                  <a:lnTo>
                    <a:pt x="104" y="31"/>
                  </a:lnTo>
                  <a:lnTo>
                    <a:pt x="104" y="34"/>
                  </a:lnTo>
                  <a:lnTo>
                    <a:pt x="104" y="34"/>
                  </a:lnTo>
                  <a:lnTo>
                    <a:pt x="106" y="37"/>
                  </a:lnTo>
                  <a:lnTo>
                    <a:pt x="107" y="38"/>
                  </a:lnTo>
                  <a:lnTo>
                    <a:pt x="113" y="39"/>
                  </a:lnTo>
                  <a:lnTo>
                    <a:pt x="117" y="39"/>
                  </a:lnTo>
                  <a:lnTo>
                    <a:pt x="118" y="39"/>
                  </a:lnTo>
                  <a:lnTo>
                    <a:pt x="118" y="39"/>
                  </a:lnTo>
                  <a:lnTo>
                    <a:pt x="117" y="38"/>
                  </a:lnTo>
                  <a:lnTo>
                    <a:pt x="115" y="37"/>
                  </a:lnTo>
                  <a:lnTo>
                    <a:pt x="111" y="34"/>
                  </a:lnTo>
                  <a:lnTo>
                    <a:pt x="111" y="34"/>
                  </a:lnTo>
                  <a:lnTo>
                    <a:pt x="111" y="32"/>
                  </a:lnTo>
                  <a:lnTo>
                    <a:pt x="111" y="31"/>
                  </a:lnTo>
                  <a:lnTo>
                    <a:pt x="113" y="29"/>
                  </a:lnTo>
                  <a:lnTo>
                    <a:pt x="115" y="29"/>
                  </a:lnTo>
                  <a:lnTo>
                    <a:pt x="118" y="29"/>
                  </a:lnTo>
                  <a:lnTo>
                    <a:pt x="122" y="29"/>
                  </a:lnTo>
                  <a:lnTo>
                    <a:pt x="125" y="31"/>
                  </a:lnTo>
                  <a:lnTo>
                    <a:pt x="125" y="32"/>
                  </a:lnTo>
                  <a:lnTo>
                    <a:pt x="125" y="34"/>
                  </a:lnTo>
                  <a:lnTo>
                    <a:pt x="125" y="37"/>
                  </a:lnTo>
                  <a:lnTo>
                    <a:pt x="125" y="38"/>
                  </a:lnTo>
                  <a:lnTo>
                    <a:pt x="122" y="39"/>
                  </a:lnTo>
                  <a:lnTo>
                    <a:pt x="122" y="39"/>
                  </a:lnTo>
                  <a:lnTo>
                    <a:pt x="122" y="39"/>
                  </a:lnTo>
                  <a:lnTo>
                    <a:pt x="125" y="41"/>
                  </a:lnTo>
                  <a:lnTo>
                    <a:pt x="130" y="41"/>
                  </a:lnTo>
                  <a:lnTo>
                    <a:pt x="132" y="41"/>
                  </a:lnTo>
                  <a:lnTo>
                    <a:pt x="134" y="45"/>
                  </a:lnTo>
                  <a:lnTo>
                    <a:pt x="134" y="47"/>
                  </a:lnTo>
                  <a:lnTo>
                    <a:pt x="134" y="49"/>
                  </a:lnTo>
                  <a:lnTo>
                    <a:pt x="132" y="53"/>
                  </a:lnTo>
                  <a:lnTo>
                    <a:pt x="130" y="55"/>
                  </a:lnTo>
                  <a:lnTo>
                    <a:pt x="130" y="55"/>
                  </a:lnTo>
                  <a:lnTo>
                    <a:pt x="130" y="57"/>
                  </a:lnTo>
                  <a:lnTo>
                    <a:pt x="136" y="55"/>
                  </a:lnTo>
                  <a:lnTo>
                    <a:pt x="136" y="55"/>
                  </a:lnTo>
                  <a:lnTo>
                    <a:pt x="139" y="53"/>
                  </a:lnTo>
                  <a:lnTo>
                    <a:pt x="143" y="53"/>
                  </a:lnTo>
                  <a:lnTo>
                    <a:pt x="145" y="55"/>
                  </a:lnTo>
                  <a:lnTo>
                    <a:pt x="146" y="55"/>
                  </a:lnTo>
                  <a:lnTo>
                    <a:pt x="146" y="57"/>
                  </a:lnTo>
                  <a:lnTo>
                    <a:pt x="148" y="58"/>
                  </a:lnTo>
                  <a:lnTo>
                    <a:pt x="148" y="58"/>
                  </a:lnTo>
                  <a:lnTo>
                    <a:pt x="151" y="57"/>
                  </a:lnTo>
                  <a:lnTo>
                    <a:pt x="151" y="55"/>
                  </a:lnTo>
                  <a:lnTo>
                    <a:pt x="154" y="55"/>
                  </a:lnTo>
                  <a:lnTo>
                    <a:pt x="154" y="55"/>
                  </a:lnTo>
                  <a:lnTo>
                    <a:pt x="155" y="57"/>
                  </a:lnTo>
                  <a:lnTo>
                    <a:pt x="160" y="62"/>
                  </a:lnTo>
                  <a:lnTo>
                    <a:pt x="160" y="64"/>
                  </a:lnTo>
                  <a:lnTo>
                    <a:pt x="162" y="66"/>
                  </a:lnTo>
                  <a:lnTo>
                    <a:pt x="160" y="66"/>
                  </a:lnTo>
                  <a:lnTo>
                    <a:pt x="158" y="68"/>
                  </a:lnTo>
                  <a:lnTo>
                    <a:pt x="146" y="71"/>
                  </a:lnTo>
                  <a:lnTo>
                    <a:pt x="141" y="73"/>
                  </a:lnTo>
                  <a:lnTo>
                    <a:pt x="139" y="75"/>
                  </a:lnTo>
                  <a:lnTo>
                    <a:pt x="137" y="75"/>
                  </a:lnTo>
                  <a:lnTo>
                    <a:pt x="136" y="75"/>
                  </a:lnTo>
                  <a:lnTo>
                    <a:pt x="134" y="75"/>
                  </a:lnTo>
                  <a:lnTo>
                    <a:pt x="134" y="77"/>
                  </a:lnTo>
                  <a:lnTo>
                    <a:pt x="132" y="77"/>
                  </a:lnTo>
                  <a:lnTo>
                    <a:pt x="130" y="79"/>
                  </a:lnTo>
                  <a:lnTo>
                    <a:pt x="126" y="81"/>
                  </a:lnTo>
                  <a:lnTo>
                    <a:pt x="125" y="83"/>
                  </a:lnTo>
                  <a:lnTo>
                    <a:pt x="122" y="83"/>
                  </a:lnTo>
                  <a:lnTo>
                    <a:pt x="122" y="81"/>
                  </a:lnTo>
                  <a:lnTo>
                    <a:pt x="122" y="77"/>
                  </a:lnTo>
                  <a:lnTo>
                    <a:pt x="122" y="77"/>
                  </a:lnTo>
                  <a:lnTo>
                    <a:pt x="122" y="77"/>
                  </a:lnTo>
                  <a:lnTo>
                    <a:pt x="122" y="75"/>
                  </a:lnTo>
                  <a:lnTo>
                    <a:pt x="124" y="73"/>
                  </a:lnTo>
                  <a:lnTo>
                    <a:pt x="124" y="73"/>
                  </a:lnTo>
                  <a:lnTo>
                    <a:pt x="122" y="73"/>
                  </a:lnTo>
                  <a:lnTo>
                    <a:pt x="120" y="75"/>
                  </a:lnTo>
                  <a:lnTo>
                    <a:pt x="118" y="75"/>
                  </a:lnTo>
                  <a:lnTo>
                    <a:pt x="118" y="77"/>
                  </a:lnTo>
                  <a:lnTo>
                    <a:pt x="118" y="77"/>
                  </a:lnTo>
                  <a:lnTo>
                    <a:pt x="118" y="81"/>
                  </a:lnTo>
                  <a:lnTo>
                    <a:pt x="118" y="83"/>
                  </a:lnTo>
                  <a:lnTo>
                    <a:pt x="117" y="83"/>
                  </a:lnTo>
                  <a:lnTo>
                    <a:pt x="117" y="85"/>
                  </a:lnTo>
                  <a:lnTo>
                    <a:pt x="120" y="85"/>
                  </a:lnTo>
                  <a:lnTo>
                    <a:pt x="120" y="85"/>
                  </a:lnTo>
                  <a:lnTo>
                    <a:pt x="120" y="87"/>
                  </a:lnTo>
                  <a:lnTo>
                    <a:pt x="120" y="87"/>
                  </a:lnTo>
                  <a:lnTo>
                    <a:pt x="120" y="88"/>
                  </a:lnTo>
                  <a:lnTo>
                    <a:pt x="120" y="88"/>
                  </a:lnTo>
                  <a:lnTo>
                    <a:pt x="118" y="90"/>
                  </a:lnTo>
                  <a:lnTo>
                    <a:pt x="117" y="88"/>
                  </a:lnTo>
                  <a:lnTo>
                    <a:pt x="113" y="85"/>
                  </a:lnTo>
                  <a:lnTo>
                    <a:pt x="111" y="87"/>
                  </a:lnTo>
                  <a:lnTo>
                    <a:pt x="109" y="87"/>
                  </a:lnTo>
                  <a:lnTo>
                    <a:pt x="111" y="87"/>
                  </a:lnTo>
                  <a:lnTo>
                    <a:pt x="111" y="90"/>
                  </a:lnTo>
                  <a:lnTo>
                    <a:pt x="111" y="92"/>
                  </a:lnTo>
                  <a:lnTo>
                    <a:pt x="111" y="94"/>
                  </a:lnTo>
                  <a:lnTo>
                    <a:pt x="109" y="97"/>
                  </a:lnTo>
                  <a:lnTo>
                    <a:pt x="109" y="97"/>
                  </a:lnTo>
                  <a:lnTo>
                    <a:pt x="109" y="99"/>
                  </a:lnTo>
                  <a:lnTo>
                    <a:pt x="107" y="99"/>
                  </a:lnTo>
                  <a:lnTo>
                    <a:pt x="106" y="97"/>
                  </a:lnTo>
                  <a:lnTo>
                    <a:pt x="100" y="92"/>
                  </a:lnTo>
                  <a:lnTo>
                    <a:pt x="98" y="90"/>
                  </a:lnTo>
                  <a:lnTo>
                    <a:pt x="94" y="87"/>
                  </a:lnTo>
                  <a:lnTo>
                    <a:pt x="92" y="85"/>
                  </a:lnTo>
                  <a:lnTo>
                    <a:pt x="92" y="85"/>
                  </a:lnTo>
                  <a:lnTo>
                    <a:pt x="92" y="87"/>
                  </a:lnTo>
                  <a:lnTo>
                    <a:pt x="92" y="88"/>
                  </a:lnTo>
                  <a:lnTo>
                    <a:pt x="96" y="92"/>
                  </a:lnTo>
                  <a:lnTo>
                    <a:pt x="98" y="96"/>
                  </a:lnTo>
                  <a:lnTo>
                    <a:pt x="99" y="97"/>
                  </a:lnTo>
                  <a:lnTo>
                    <a:pt x="99" y="99"/>
                  </a:lnTo>
                  <a:lnTo>
                    <a:pt x="99" y="99"/>
                  </a:lnTo>
                  <a:lnTo>
                    <a:pt x="99" y="99"/>
                  </a:lnTo>
                  <a:lnTo>
                    <a:pt x="98" y="97"/>
                  </a:lnTo>
                  <a:lnTo>
                    <a:pt x="94" y="97"/>
                  </a:lnTo>
                  <a:lnTo>
                    <a:pt x="94" y="96"/>
                  </a:lnTo>
                  <a:lnTo>
                    <a:pt x="92" y="96"/>
                  </a:lnTo>
                  <a:lnTo>
                    <a:pt x="90" y="94"/>
                  </a:lnTo>
                  <a:lnTo>
                    <a:pt x="88" y="94"/>
                  </a:lnTo>
                  <a:lnTo>
                    <a:pt x="87" y="94"/>
                  </a:lnTo>
                  <a:lnTo>
                    <a:pt x="83" y="94"/>
                  </a:lnTo>
                  <a:lnTo>
                    <a:pt x="83" y="96"/>
                  </a:lnTo>
                  <a:lnTo>
                    <a:pt x="87" y="96"/>
                  </a:lnTo>
                  <a:lnTo>
                    <a:pt x="87" y="97"/>
                  </a:lnTo>
                  <a:lnTo>
                    <a:pt x="88" y="97"/>
                  </a:lnTo>
                  <a:lnTo>
                    <a:pt x="88" y="99"/>
                  </a:lnTo>
                  <a:lnTo>
                    <a:pt x="87" y="99"/>
                  </a:lnTo>
                  <a:lnTo>
                    <a:pt x="83" y="99"/>
                  </a:lnTo>
                  <a:lnTo>
                    <a:pt x="79" y="99"/>
                  </a:lnTo>
                  <a:lnTo>
                    <a:pt x="73" y="99"/>
                  </a:lnTo>
                  <a:lnTo>
                    <a:pt x="66" y="97"/>
                  </a:lnTo>
                  <a:lnTo>
                    <a:pt x="60" y="94"/>
                  </a:lnTo>
                  <a:lnTo>
                    <a:pt x="55" y="92"/>
                  </a:lnTo>
                  <a:lnTo>
                    <a:pt x="53" y="90"/>
                  </a:lnTo>
                  <a:lnTo>
                    <a:pt x="53" y="90"/>
                  </a:lnTo>
                  <a:lnTo>
                    <a:pt x="55" y="88"/>
                  </a:lnTo>
                  <a:lnTo>
                    <a:pt x="60" y="88"/>
                  </a:lnTo>
                  <a:lnTo>
                    <a:pt x="68" y="87"/>
                  </a:lnTo>
                  <a:lnTo>
                    <a:pt x="66" y="87"/>
                  </a:lnTo>
                  <a:lnTo>
                    <a:pt x="55" y="85"/>
                  </a:lnTo>
                  <a:lnTo>
                    <a:pt x="52" y="85"/>
                  </a:lnTo>
                  <a:lnTo>
                    <a:pt x="50" y="85"/>
                  </a:lnTo>
                  <a:lnTo>
                    <a:pt x="47" y="85"/>
                  </a:lnTo>
                  <a:lnTo>
                    <a:pt x="45" y="85"/>
                  </a:lnTo>
                  <a:lnTo>
                    <a:pt x="43" y="83"/>
                  </a:lnTo>
                  <a:lnTo>
                    <a:pt x="43" y="81"/>
                  </a:lnTo>
                  <a:lnTo>
                    <a:pt x="43" y="81"/>
                  </a:lnTo>
                  <a:lnTo>
                    <a:pt x="43" y="79"/>
                  </a:lnTo>
                  <a:lnTo>
                    <a:pt x="49" y="81"/>
                  </a:lnTo>
                  <a:lnTo>
                    <a:pt x="49" y="79"/>
                  </a:lnTo>
                  <a:lnTo>
                    <a:pt x="47" y="79"/>
                  </a:lnTo>
                  <a:lnTo>
                    <a:pt x="38" y="77"/>
                  </a:lnTo>
                  <a:lnTo>
                    <a:pt x="36" y="77"/>
                  </a:lnTo>
                  <a:lnTo>
                    <a:pt x="34" y="75"/>
                  </a:lnTo>
                  <a:lnTo>
                    <a:pt x="34" y="75"/>
                  </a:lnTo>
                  <a:lnTo>
                    <a:pt x="34" y="75"/>
                  </a:lnTo>
                  <a:lnTo>
                    <a:pt x="38" y="73"/>
                  </a:lnTo>
                  <a:lnTo>
                    <a:pt x="47" y="69"/>
                  </a:lnTo>
                  <a:lnTo>
                    <a:pt x="50" y="69"/>
                  </a:lnTo>
                  <a:lnTo>
                    <a:pt x="53" y="69"/>
                  </a:lnTo>
                  <a:lnTo>
                    <a:pt x="55" y="68"/>
                  </a:lnTo>
                  <a:lnTo>
                    <a:pt x="57" y="66"/>
                  </a:lnTo>
                  <a:lnTo>
                    <a:pt x="68" y="64"/>
                  </a:lnTo>
                  <a:lnTo>
                    <a:pt x="75" y="62"/>
                  </a:lnTo>
                  <a:lnTo>
                    <a:pt x="75" y="62"/>
                  </a:lnTo>
                  <a:lnTo>
                    <a:pt x="69" y="62"/>
                  </a:lnTo>
                  <a:lnTo>
                    <a:pt x="62" y="62"/>
                  </a:lnTo>
                  <a:lnTo>
                    <a:pt x="59" y="60"/>
                  </a:lnTo>
                  <a:lnTo>
                    <a:pt x="55" y="60"/>
                  </a:lnTo>
                  <a:lnTo>
                    <a:pt x="53" y="60"/>
                  </a:lnTo>
                  <a:lnTo>
                    <a:pt x="50" y="60"/>
                  </a:lnTo>
                  <a:lnTo>
                    <a:pt x="47" y="62"/>
                  </a:lnTo>
                  <a:lnTo>
                    <a:pt x="43" y="62"/>
                  </a:lnTo>
                  <a:lnTo>
                    <a:pt x="38" y="64"/>
                  </a:lnTo>
                  <a:lnTo>
                    <a:pt x="36" y="64"/>
                  </a:lnTo>
                  <a:lnTo>
                    <a:pt x="36" y="64"/>
                  </a:lnTo>
                  <a:lnTo>
                    <a:pt x="36" y="64"/>
                  </a:lnTo>
                  <a:lnTo>
                    <a:pt x="36" y="62"/>
                  </a:lnTo>
                  <a:lnTo>
                    <a:pt x="38" y="62"/>
                  </a:lnTo>
                  <a:lnTo>
                    <a:pt x="38" y="62"/>
                  </a:lnTo>
                  <a:lnTo>
                    <a:pt x="36" y="62"/>
                  </a:lnTo>
                  <a:lnTo>
                    <a:pt x="32" y="62"/>
                  </a:lnTo>
                  <a:lnTo>
                    <a:pt x="30" y="62"/>
                  </a:lnTo>
                  <a:lnTo>
                    <a:pt x="26" y="64"/>
                  </a:lnTo>
                  <a:lnTo>
                    <a:pt x="22" y="64"/>
                  </a:lnTo>
                  <a:lnTo>
                    <a:pt x="22" y="66"/>
                  </a:lnTo>
                  <a:lnTo>
                    <a:pt x="19" y="62"/>
                  </a:lnTo>
                  <a:lnTo>
                    <a:pt x="15" y="62"/>
                  </a:lnTo>
                  <a:lnTo>
                    <a:pt x="13" y="60"/>
                  </a:lnTo>
                  <a:lnTo>
                    <a:pt x="13" y="57"/>
                  </a:lnTo>
                  <a:lnTo>
                    <a:pt x="15" y="57"/>
                  </a:lnTo>
                  <a:lnTo>
                    <a:pt x="19" y="57"/>
                  </a:lnTo>
                  <a:lnTo>
                    <a:pt x="30" y="53"/>
                  </a:lnTo>
                  <a:lnTo>
                    <a:pt x="30" y="53"/>
                  </a:lnTo>
                  <a:lnTo>
                    <a:pt x="30" y="52"/>
                  </a:lnTo>
                  <a:lnTo>
                    <a:pt x="29" y="52"/>
                  </a:lnTo>
                  <a:lnTo>
                    <a:pt x="24" y="53"/>
                  </a:lnTo>
                  <a:lnTo>
                    <a:pt x="19" y="53"/>
                  </a:lnTo>
                  <a:lnTo>
                    <a:pt x="15" y="53"/>
                  </a:lnTo>
                  <a:lnTo>
                    <a:pt x="13" y="53"/>
                  </a:lnTo>
                  <a:lnTo>
                    <a:pt x="11" y="53"/>
                  </a:lnTo>
                  <a:lnTo>
                    <a:pt x="10" y="52"/>
                  </a:lnTo>
                  <a:lnTo>
                    <a:pt x="3" y="49"/>
                  </a:lnTo>
                  <a:lnTo>
                    <a:pt x="2" y="45"/>
                  </a:lnTo>
                  <a:lnTo>
                    <a:pt x="2" y="43"/>
                  </a:lnTo>
                  <a:lnTo>
                    <a:pt x="2" y="41"/>
                  </a:lnTo>
                  <a:lnTo>
                    <a:pt x="0" y="38"/>
                  </a:lnTo>
                  <a:lnTo>
                    <a:pt x="13" y="41"/>
                  </a:lnTo>
                  <a:lnTo>
                    <a:pt x="19" y="41"/>
                  </a:lnTo>
                  <a:lnTo>
                    <a:pt x="29" y="41"/>
                  </a:lnTo>
                  <a:lnTo>
                    <a:pt x="29" y="41"/>
                  </a:lnTo>
                  <a:lnTo>
                    <a:pt x="29" y="41"/>
                  </a:lnTo>
                  <a:lnTo>
                    <a:pt x="29" y="39"/>
                  </a:lnTo>
                  <a:lnTo>
                    <a:pt x="29" y="39"/>
                  </a:lnTo>
                  <a:lnTo>
                    <a:pt x="29" y="38"/>
                  </a:lnTo>
                  <a:lnTo>
                    <a:pt x="32" y="38"/>
                  </a:lnTo>
                  <a:lnTo>
                    <a:pt x="34" y="37"/>
                  </a:lnTo>
                  <a:lnTo>
                    <a:pt x="29" y="37"/>
                  </a:lnTo>
                  <a:lnTo>
                    <a:pt x="21" y="39"/>
                  </a:lnTo>
                  <a:lnTo>
                    <a:pt x="19" y="39"/>
                  </a:lnTo>
                  <a:lnTo>
                    <a:pt x="15" y="37"/>
                  </a:lnTo>
                  <a:lnTo>
                    <a:pt x="11" y="37"/>
                  </a:lnTo>
                  <a:lnTo>
                    <a:pt x="10" y="37"/>
                  </a:lnTo>
                  <a:lnTo>
                    <a:pt x="6" y="37"/>
                  </a:lnTo>
                  <a:lnTo>
                    <a:pt x="4" y="34"/>
                  </a:lnTo>
                  <a:lnTo>
                    <a:pt x="4" y="34"/>
                  </a:lnTo>
                  <a:lnTo>
                    <a:pt x="4" y="32"/>
                  </a:lnTo>
                  <a:lnTo>
                    <a:pt x="4" y="32"/>
                  </a:lnTo>
                  <a:lnTo>
                    <a:pt x="4" y="32"/>
                  </a:lnTo>
                  <a:lnTo>
                    <a:pt x="8" y="31"/>
                  </a:lnTo>
                  <a:lnTo>
                    <a:pt x="10" y="31"/>
                  </a:lnTo>
                  <a:lnTo>
                    <a:pt x="13" y="31"/>
                  </a:lnTo>
                  <a:lnTo>
                    <a:pt x="15" y="31"/>
                  </a:lnTo>
                  <a:lnTo>
                    <a:pt x="15" y="31"/>
                  </a:lnTo>
                  <a:lnTo>
                    <a:pt x="11" y="28"/>
                  </a:lnTo>
                  <a:lnTo>
                    <a:pt x="8" y="26"/>
                  </a:lnTo>
                  <a:lnTo>
                    <a:pt x="8" y="20"/>
                  </a:lnTo>
                  <a:lnTo>
                    <a:pt x="10" y="20"/>
                  </a:lnTo>
                  <a:lnTo>
                    <a:pt x="13" y="20"/>
                  </a:lnTo>
                  <a:lnTo>
                    <a:pt x="17" y="20"/>
                  </a:lnTo>
                  <a:lnTo>
                    <a:pt x="21" y="22"/>
                  </a:lnTo>
                  <a:lnTo>
                    <a:pt x="24" y="22"/>
                  </a:lnTo>
                  <a:lnTo>
                    <a:pt x="26" y="26"/>
                  </a:lnTo>
                  <a:lnTo>
                    <a:pt x="28" y="26"/>
                  </a:lnTo>
                  <a:lnTo>
                    <a:pt x="30" y="26"/>
                  </a:lnTo>
                  <a:lnTo>
                    <a:pt x="38" y="26"/>
                  </a:lnTo>
                  <a:lnTo>
                    <a:pt x="36" y="24"/>
                  </a:lnTo>
                  <a:lnTo>
                    <a:pt x="34" y="24"/>
                  </a:lnTo>
                  <a:lnTo>
                    <a:pt x="29" y="22"/>
                  </a:lnTo>
                  <a:lnTo>
                    <a:pt x="26" y="19"/>
                  </a:lnTo>
                  <a:lnTo>
                    <a:pt x="21" y="17"/>
                  </a:lnTo>
                  <a:lnTo>
                    <a:pt x="17" y="17"/>
                  </a:lnTo>
                  <a:lnTo>
                    <a:pt x="17" y="15"/>
                  </a:lnTo>
                  <a:lnTo>
                    <a:pt x="21" y="11"/>
                  </a:lnTo>
                  <a:lnTo>
                    <a:pt x="24" y="10"/>
                  </a:lnTo>
                  <a:lnTo>
                    <a:pt x="30" y="10"/>
                  </a:lnTo>
                  <a:lnTo>
                    <a:pt x="34" y="10"/>
                  </a:lnTo>
                  <a:lnTo>
                    <a:pt x="40" y="8"/>
                  </a:lnTo>
                  <a:lnTo>
                    <a:pt x="45" y="8"/>
                  </a:lnTo>
                  <a:lnTo>
                    <a:pt x="47" y="8"/>
                  </a:lnTo>
                  <a:lnTo>
                    <a:pt x="47" y="8"/>
                  </a:lnTo>
                  <a:lnTo>
                    <a:pt x="49" y="7"/>
                  </a:lnTo>
                  <a:lnTo>
                    <a:pt x="49" y="7"/>
                  </a:lnTo>
                  <a:lnTo>
                    <a:pt x="47" y="5"/>
                  </a:lnTo>
                  <a:lnTo>
                    <a:pt x="45" y="5"/>
                  </a:lnTo>
                  <a:lnTo>
                    <a:pt x="40" y="5"/>
                  </a:lnTo>
                  <a:lnTo>
                    <a:pt x="36" y="5"/>
                  </a:lnTo>
                  <a:lnTo>
                    <a:pt x="34" y="3"/>
                  </a:lnTo>
                  <a:lnTo>
                    <a:pt x="34" y="3"/>
                  </a:lnTo>
                  <a:lnTo>
                    <a:pt x="34" y="1"/>
                  </a:lnTo>
                  <a:lnTo>
                    <a:pt x="34" y="1"/>
                  </a:lnTo>
                  <a:lnTo>
                    <a:pt x="34" y="1"/>
                  </a:lnTo>
                  <a:lnTo>
                    <a:pt x="34" y="0"/>
                  </a:lnTo>
                  <a:lnTo>
                    <a:pt x="36" y="0"/>
                  </a:lnTo>
                  <a:lnTo>
                    <a:pt x="43" y="0"/>
                  </a:lnTo>
                  <a:lnTo>
                    <a:pt x="47"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34" name="Freeform 11581"/>
            <p:cNvSpPr>
              <a:spLocks noChangeAspect="1"/>
            </p:cNvSpPr>
            <p:nvPr/>
          </p:nvSpPr>
          <p:spPr bwMode="auto">
            <a:xfrm>
              <a:off x="2369587" y="1249377"/>
              <a:ext cx="563427" cy="287055"/>
            </a:xfrm>
            <a:custGeom>
              <a:avLst/>
              <a:gdLst>
                <a:gd name="T0" fmla="*/ 349 w 422"/>
                <a:gd name="T1" fmla="*/ 6 h 215"/>
                <a:gd name="T2" fmla="*/ 360 w 422"/>
                <a:gd name="T3" fmla="*/ 10 h 215"/>
                <a:gd name="T4" fmla="*/ 381 w 422"/>
                <a:gd name="T5" fmla="*/ 10 h 215"/>
                <a:gd name="T6" fmla="*/ 394 w 422"/>
                <a:gd name="T7" fmla="*/ 22 h 215"/>
                <a:gd name="T8" fmla="*/ 381 w 422"/>
                <a:gd name="T9" fmla="*/ 45 h 215"/>
                <a:gd name="T10" fmla="*/ 318 w 422"/>
                <a:gd name="T11" fmla="*/ 60 h 215"/>
                <a:gd name="T12" fmla="*/ 315 w 422"/>
                <a:gd name="T13" fmla="*/ 83 h 215"/>
                <a:gd name="T14" fmla="*/ 279 w 422"/>
                <a:gd name="T15" fmla="*/ 97 h 215"/>
                <a:gd name="T16" fmla="*/ 282 w 422"/>
                <a:gd name="T17" fmla="*/ 106 h 215"/>
                <a:gd name="T18" fmla="*/ 236 w 422"/>
                <a:gd name="T19" fmla="*/ 108 h 215"/>
                <a:gd name="T20" fmla="*/ 245 w 422"/>
                <a:gd name="T21" fmla="*/ 117 h 215"/>
                <a:gd name="T22" fmla="*/ 215 w 422"/>
                <a:gd name="T23" fmla="*/ 123 h 215"/>
                <a:gd name="T24" fmla="*/ 215 w 422"/>
                <a:gd name="T25" fmla="*/ 130 h 215"/>
                <a:gd name="T26" fmla="*/ 191 w 422"/>
                <a:gd name="T27" fmla="*/ 136 h 215"/>
                <a:gd name="T28" fmla="*/ 240 w 422"/>
                <a:gd name="T29" fmla="*/ 140 h 215"/>
                <a:gd name="T30" fmla="*/ 219 w 422"/>
                <a:gd name="T31" fmla="*/ 163 h 215"/>
                <a:gd name="T32" fmla="*/ 187 w 422"/>
                <a:gd name="T33" fmla="*/ 179 h 215"/>
                <a:gd name="T34" fmla="*/ 138 w 422"/>
                <a:gd name="T35" fmla="*/ 177 h 215"/>
                <a:gd name="T36" fmla="*/ 144 w 422"/>
                <a:gd name="T37" fmla="*/ 185 h 215"/>
                <a:gd name="T38" fmla="*/ 176 w 422"/>
                <a:gd name="T39" fmla="*/ 194 h 215"/>
                <a:gd name="T40" fmla="*/ 172 w 422"/>
                <a:gd name="T41" fmla="*/ 210 h 215"/>
                <a:gd name="T42" fmla="*/ 147 w 422"/>
                <a:gd name="T43" fmla="*/ 207 h 215"/>
                <a:gd name="T44" fmla="*/ 128 w 422"/>
                <a:gd name="T45" fmla="*/ 200 h 215"/>
                <a:gd name="T46" fmla="*/ 77 w 422"/>
                <a:gd name="T47" fmla="*/ 209 h 215"/>
                <a:gd name="T48" fmla="*/ 44 w 422"/>
                <a:gd name="T49" fmla="*/ 204 h 215"/>
                <a:gd name="T50" fmla="*/ 49 w 422"/>
                <a:gd name="T51" fmla="*/ 187 h 215"/>
                <a:gd name="T52" fmla="*/ 56 w 422"/>
                <a:gd name="T53" fmla="*/ 179 h 215"/>
                <a:gd name="T54" fmla="*/ 82 w 422"/>
                <a:gd name="T55" fmla="*/ 177 h 215"/>
                <a:gd name="T56" fmla="*/ 125 w 422"/>
                <a:gd name="T57" fmla="*/ 166 h 215"/>
                <a:gd name="T58" fmla="*/ 89 w 422"/>
                <a:gd name="T59" fmla="*/ 170 h 215"/>
                <a:gd name="T60" fmla="*/ 87 w 422"/>
                <a:gd name="T61" fmla="*/ 158 h 215"/>
                <a:gd name="T62" fmla="*/ 59 w 422"/>
                <a:gd name="T63" fmla="*/ 149 h 215"/>
                <a:gd name="T64" fmla="*/ 119 w 422"/>
                <a:gd name="T65" fmla="*/ 138 h 215"/>
                <a:gd name="T66" fmla="*/ 119 w 422"/>
                <a:gd name="T67" fmla="*/ 136 h 215"/>
                <a:gd name="T68" fmla="*/ 112 w 422"/>
                <a:gd name="T69" fmla="*/ 130 h 215"/>
                <a:gd name="T70" fmla="*/ 70 w 422"/>
                <a:gd name="T71" fmla="*/ 98 h 215"/>
                <a:gd name="T72" fmla="*/ 138 w 422"/>
                <a:gd name="T73" fmla="*/ 112 h 215"/>
                <a:gd name="T74" fmla="*/ 136 w 422"/>
                <a:gd name="T75" fmla="*/ 104 h 215"/>
                <a:gd name="T76" fmla="*/ 201 w 422"/>
                <a:gd name="T77" fmla="*/ 76 h 215"/>
                <a:gd name="T78" fmla="*/ 202 w 422"/>
                <a:gd name="T79" fmla="*/ 59 h 215"/>
                <a:gd name="T80" fmla="*/ 164 w 422"/>
                <a:gd name="T81" fmla="*/ 76 h 215"/>
                <a:gd name="T82" fmla="*/ 115 w 422"/>
                <a:gd name="T83" fmla="*/ 79 h 215"/>
                <a:gd name="T84" fmla="*/ 70 w 422"/>
                <a:gd name="T85" fmla="*/ 81 h 215"/>
                <a:gd name="T86" fmla="*/ 61 w 422"/>
                <a:gd name="T87" fmla="*/ 81 h 215"/>
                <a:gd name="T88" fmla="*/ 67 w 422"/>
                <a:gd name="T89" fmla="*/ 70 h 215"/>
                <a:gd name="T90" fmla="*/ 27 w 422"/>
                <a:gd name="T91" fmla="*/ 69 h 215"/>
                <a:gd name="T92" fmla="*/ 56 w 422"/>
                <a:gd name="T93" fmla="*/ 53 h 215"/>
                <a:gd name="T94" fmla="*/ 12 w 422"/>
                <a:gd name="T95" fmla="*/ 51 h 215"/>
                <a:gd name="T96" fmla="*/ 35 w 422"/>
                <a:gd name="T97" fmla="*/ 40 h 215"/>
                <a:gd name="T98" fmla="*/ 80 w 422"/>
                <a:gd name="T99" fmla="*/ 40 h 215"/>
                <a:gd name="T100" fmla="*/ 86 w 422"/>
                <a:gd name="T101" fmla="*/ 25 h 215"/>
                <a:gd name="T102" fmla="*/ 129 w 422"/>
                <a:gd name="T103" fmla="*/ 34 h 215"/>
                <a:gd name="T104" fmla="*/ 170 w 422"/>
                <a:gd name="T105" fmla="*/ 42 h 215"/>
                <a:gd name="T106" fmla="*/ 133 w 422"/>
                <a:gd name="T107" fmla="*/ 19 h 215"/>
                <a:gd name="T108" fmla="*/ 175 w 422"/>
                <a:gd name="T109" fmla="*/ 15 h 215"/>
                <a:gd name="T110" fmla="*/ 194 w 422"/>
                <a:gd name="T111" fmla="*/ 8 h 215"/>
                <a:gd name="T112" fmla="*/ 211 w 422"/>
                <a:gd name="T113" fmla="*/ 10 h 215"/>
                <a:gd name="T114" fmla="*/ 255 w 422"/>
                <a:gd name="T115" fmla="*/ 10 h 215"/>
                <a:gd name="T116" fmla="*/ 282 w 422"/>
                <a:gd name="T117" fmla="*/ 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2" h="215">
                  <a:moveTo>
                    <a:pt x="300" y="0"/>
                  </a:moveTo>
                  <a:lnTo>
                    <a:pt x="303" y="2"/>
                  </a:lnTo>
                  <a:lnTo>
                    <a:pt x="304" y="2"/>
                  </a:lnTo>
                  <a:lnTo>
                    <a:pt x="306" y="3"/>
                  </a:lnTo>
                  <a:lnTo>
                    <a:pt x="307" y="3"/>
                  </a:lnTo>
                  <a:lnTo>
                    <a:pt x="318" y="4"/>
                  </a:lnTo>
                  <a:lnTo>
                    <a:pt x="321" y="4"/>
                  </a:lnTo>
                  <a:lnTo>
                    <a:pt x="327" y="6"/>
                  </a:lnTo>
                  <a:lnTo>
                    <a:pt x="328" y="6"/>
                  </a:lnTo>
                  <a:lnTo>
                    <a:pt x="334" y="4"/>
                  </a:lnTo>
                  <a:lnTo>
                    <a:pt x="336" y="6"/>
                  </a:lnTo>
                  <a:lnTo>
                    <a:pt x="348" y="6"/>
                  </a:lnTo>
                  <a:lnTo>
                    <a:pt x="349" y="6"/>
                  </a:lnTo>
                  <a:lnTo>
                    <a:pt x="349" y="8"/>
                  </a:lnTo>
                  <a:lnTo>
                    <a:pt x="348" y="8"/>
                  </a:lnTo>
                  <a:lnTo>
                    <a:pt x="345" y="10"/>
                  </a:lnTo>
                  <a:lnTo>
                    <a:pt x="324" y="15"/>
                  </a:lnTo>
                  <a:lnTo>
                    <a:pt x="321" y="16"/>
                  </a:lnTo>
                  <a:lnTo>
                    <a:pt x="325" y="16"/>
                  </a:lnTo>
                  <a:lnTo>
                    <a:pt x="333" y="16"/>
                  </a:lnTo>
                  <a:lnTo>
                    <a:pt x="336" y="15"/>
                  </a:lnTo>
                  <a:lnTo>
                    <a:pt x="343" y="13"/>
                  </a:lnTo>
                  <a:lnTo>
                    <a:pt x="345" y="13"/>
                  </a:lnTo>
                  <a:lnTo>
                    <a:pt x="348" y="13"/>
                  </a:lnTo>
                  <a:lnTo>
                    <a:pt x="355" y="12"/>
                  </a:lnTo>
                  <a:lnTo>
                    <a:pt x="360" y="10"/>
                  </a:lnTo>
                  <a:lnTo>
                    <a:pt x="362" y="10"/>
                  </a:lnTo>
                  <a:lnTo>
                    <a:pt x="364" y="12"/>
                  </a:lnTo>
                  <a:lnTo>
                    <a:pt x="365" y="12"/>
                  </a:lnTo>
                  <a:lnTo>
                    <a:pt x="365" y="10"/>
                  </a:lnTo>
                  <a:lnTo>
                    <a:pt x="367" y="8"/>
                  </a:lnTo>
                  <a:lnTo>
                    <a:pt x="369" y="8"/>
                  </a:lnTo>
                  <a:lnTo>
                    <a:pt x="370" y="8"/>
                  </a:lnTo>
                  <a:lnTo>
                    <a:pt x="370" y="8"/>
                  </a:lnTo>
                  <a:lnTo>
                    <a:pt x="373" y="8"/>
                  </a:lnTo>
                  <a:lnTo>
                    <a:pt x="375" y="10"/>
                  </a:lnTo>
                  <a:lnTo>
                    <a:pt x="376" y="12"/>
                  </a:lnTo>
                  <a:lnTo>
                    <a:pt x="378" y="12"/>
                  </a:lnTo>
                  <a:lnTo>
                    <a:pt x="381" y="10"/>
                  </a:lnTo>
                  <a:lnTo>
                    <a:pt x="383" y="10"/>
                  </a:lnTo>
                  <a:lnTo>
                    <a:pt x="388" y="10"/>
                  </a:lnTo>
                  <a:lnTo>
                    <a:pt x="390" y="12"/>
                  </a:lnTo>
                  <a:lnTo>
                    <a:pt x="392" y="12"/>
                  </a:lnTo>
                  <a:lnTo>
                    <a:pt x="390" y="13"/>
                  </a:lnTo>
                  <a:lnTo>
                    <a:pt x="388" y="13"/>
                  </a:lnTo>
                  <a:lnTo>
                    <a:pt x="388" y="13"/>
                  </a:lnTo>
                  <a:lnTo>
                    <a:pt x="390" y="15"/>
                  </a:lnTo>
                  <a:lnTo>
                    <a:pt x="392" y="16"/>
                  </a:lnTo>
                  <a:lnTo>
                    <a:pt x="397" y="19"/>
                  </a:lnTo>
                  <a:lnTo>
                    <a:pt x="397" y="21"/>
                  </a:lnTo>
                  <a:lnTo>
                    <a:pt x="394" y="22"/>
                  </a:lnTo>
                  <a:lnTo>
                    <a:pt x="394" y="22"/>
                  </a:lnTo>
                  <a:lnTo>
                    <a:pt x="404" y="21"/>
                  </a:lnTo>
                  <a:lnTo>
                    <a:pt x="416" y="22"/>
                  </a:lnTo>
                  <a:lnTo>
                    <a:pt x="418" y="22"/>
                  </a:lnTo>
                  <a:lnTo>
                    <a:pt x="420" y="24"/>
                  </a:lnTo>
                  <a:lnTo>
                    <a:pt x="422" y="24"/>
                  </a:lnTo>
                  <a:lnTo>
                    <a:pt x="422" y="28"/>
                  </a:lnTo>
                  <a:lnTo>
                    <a:pt x="422" y="29"/>
                  </a:lnTo>
                  <a:lnTo>
                    <a:pt x="416" y="32"/>
                  </a:lnTo>
                  <a:lnTo>
                    <a:pt x="411" y="34"/>
                  </a:lnTo>
                  <a:lnTo>
                    <a:pt x="409" y="36"/>
                  </a:lnTo>
                  <a:lnTo>
                    <a:pt x="404" y="38"/>
                  </a:lnTo>
                  <a:lnTo>
                    <a:pt x="390" y="42"/>
                  </a:lnTo>
                  <a:lnTo>
                    <a:pt x="381" y="45"/>
                  </a:lnTo>
                  <a:lnTo>
                    <a:pt x="378" y="46"/>
                  </a:lnTo>
                  <a:lnTo>
                    <a:pt x="376" y="46"/>
                  </a:lnTo>
                  <a:lnTo>
                    <a:pt x="367" y="46"/>
                  </a:lnTo>
                  <a:lnTo>
                    <a:pt x="364" y="46"/>
                  </a:lnTo>
                  <a:lnTo>
                    <a:pt x="362" y="48"/>
                  </a:lnTo>
                  <a:lnTo>
                    <a:pt x="360" y="51"/>
                  </a:lnTo>
                  <a:lnTo>
                    <a:pt x="355" y="51"/>
                  </a:lnTo>
                  <a:lnTo>
                    <a:pt x="348" y="51"/>
                  </a:lnTo>
                  <a:lnTo>
                    <a:pt x="345" y="51"/>
                  </a:lnTo>
                  <a:lnTo>
                    <a:pt x="345" y="53"/>
                  </a:lnTo>
                  <a:lnTo>
                    <a:pt x="345" y="55"/>
                  </a:lnTo>
                  <a:lnTo>
                    <a:pt x="343" y="55"/>
                  </a:lnTo>
                  <a:lnTo>
                    <a:pt x="318" y="60"/>
                  </a:lnTo>
                  <a:lnTo>
                    <a:pt x="318" y="62"/>
                  </a:lnTo>
                  <a:lnTo>
                    <a:pt x="320" y="62"/>
                  </a:lnTo>
                  <a:lnTo>
                    <a:pt x="324" y="62"/>
                  </a:lnTo>
                  <a:lnTo>
                    <a:pt x="360" y="55"/>
                  </a:lnTo>
                  <a:lnTo>
                    <a:pt x="367" y="53"/>
                  </a:lnTo>
                  <a:lnTo>
                    <a:pt x="373" y="55"/>
                  </a:lnTo>
                  <a:lnTo>
                    <a:pt x="373" y="57"/>
                  </a:lnTo>
                  <a:lnTo>
                    <a:pt x="364" y="60"/>
                  </a:lnTo>
                  <a:lnTo>
                    <a:pt x="352" y="66"/>
                  </a:lnTo>
                  <a:lnTo>
                    <a:pt x="346" y="69"/>
                  </a:lnTo>
                  <a:lnTo>
                    <a:pt x="330" y="74"/>
                  </a:lnTo>
                  <a:lnTo>
                    <a:pt x="320" y="81"/>
                  </a:lnTo>
                  <a:lnTo>
                    <a:pt x="315" y="83"/>
                  </a:lnTo>
                  <a:lnTo>
                    <a:pt x="309" y="88"/>
                  </a:lnTo>
                  <a:lnTo>
                    <a:pt x="306" y="89"/>
                  </a:lnTo>
                  <a:lnTo>
                    <a:pt x="304" y="89"/>
                  </a:lnTo>
                  <a:lnTo>
                    <a:pt x="300" y="89"/>
                  </a:lnTo>
                  <a:lnTo>
                    <a:pt x="298" y="89"/>
                  </a:lnTo>
                  <a:lnTo>
                    <a:pt x="296" y="88"/>
                  </a:lnTo>
                  <a:lnTo>
                    <a:pt x="292" y="85"/>
                  </a:lnTo>
                  <a:lnTo>
                    <a:pt x="290" y="85"/>
                  </a:lnTo>
                  <a:lnTo>
                    <a:pt x="292" y="87"/>
                  </a:lnTo>
                  <a:lnTo>
                    <a:pt x="297" y="93"/>
                  </a:lnTo>
                  <a:lnTo>
                    <a:pt x="297" y="95"/>
                  </a:lnTo>
                  <a:lnTo>
                    <a:pt x="285" y="97"/>
                  </a:lnTo>
                  <a:lnTo>
                    <a:pt x="279" y="97"/>
                  </a:lnTo>
                  <a:lnTo>
                    <a:pt x="279" y="97"/>
                  </a:lnTo>
                  <a:lnTo>
                    <a:pt x="276" y="97"/>
                  </a:lnTo>
                  <a:lnTo>
                    <a:pt x="274" y="97"/>
                  </a:lnTo>
                  <a:lnTo>
                    <a:pt x="273" y="98"/>
                  </a:lnTo>
                  <a:lnTo>
                    <a:pt x="271" y="98"/>
                  </a:lnTo>
                  <a:lnTo>
                    <a:pt x="273" y="98"/>
                  </a:lnTo>
                  <a:lnTo>
                    <a:pt x="279" y="100"/>
                  </a:lnTo>
                  <a:lnTo>
                    <a:pt x="288" y="98"/>
                  </a:lnTo>
                  <a:lnTo>
                    <a:pt x="290" y="98"/>
                  </a:lnTo>
                  <a:lnTo>
                    <a:pt x="292" y="98"/>
                  </a:lnTo>
                  <a:lnTo>
                    <a:pt x="292" y="100"/>
                  </a:lnTo>
                  <a:lnTo>
                    <a:pt x="290" y="102"/>
                  </a:lnTo>
                  <a:lnTo>
                    <a:pt x="282" y="106"/>
                  </a:lnTo>
                  <a:lnTo>
                    <a:pt x="283" y="106"/>
                  </a:lnTo>
                  <a:lnTo>
                    <a:pt x="285" y="106"/>
                  </a:lnTo>
                  <a:lnTo>
                    <a:pt x="285" y="108"/>
                  </a:lnTo>
                  <a:lnTo>
                    <a:pt x="283" y="109"/>
                  </a:lnTo>
                  <a:lnTo>
                    <a:pt x="282" y="109"/>
                  </a:lnTo>
                  <a:lnTo>
                    <a:pt x="273" y="111"/>
                  </a:lnTo>
                  <a:lnTo>
                    <a:pt x="269" y="112"/>
                  </a:lnTo>
                  <a:lnTo>
                    <a:pt x="268" y="111"/>
                  </a:lnTo>
                  <a:lnTo>
                    <a:pt x="252" y="108"/>
                  </a:lnTo>
                  <a:lnTo>
                    <a:pt x="248" y="108"/>
                  </a:lnTo>
                  <a:lnTo>
                    <a:pt x="243" y="106"/>
                  </a:lnTo>
                  <a:lnTo>
                    <a:pt x="240" y="106"/>
                  </a:lnTo>
                  <a:lnTo>
                    <a:pt x="236" y="108"/>
                  </a:lnTo>
                  <a:lnTo>
                    <a:pt x="238" y="108"/>
                  </a:lnTo>
                  <a:lnTo>
                    <a:pt x="245" y="109"/>
                  </a:lnTo>
                  <a:lnTo>
                    <a:pt x="249" y="109"/>
                  </a:lnTo>
                  <a:lnTo>
                    <a:pt x="252" y="109"/>
                  </a:lnTo>
                  <a:lnTo>
                    <a:pt x="253" y="111"/>
                  </a:lnTo>
                  <a:lnTo>
                    <a:pt x="255" y="112"/>
                  </a:lnTo>
                  <a:lnTo>
                    <a:pt x="255" y="114"/>
                  </a:lnTo>
                  <a:lnTo>
                    <a:pt x="255" y="116"/>
                  </a:lnTo>
                  <a:lnTo>
                    <a:pt x="255" y="116"/>
                  </a:lnTo>
                  <a:lnTo>
                    <a:pt x="253" y="117"/>
                  </a:lnTo>
                  <a:lnTo>
                    <a:pt x="252" y="117"/>
                  </a:lnTo>
                  <a:lnTo>
                    <a:pt x="247" y="117"/>
                  </a:lnTo>
                  <a:lnTo>
                    <a:pt x="245" y="117"/>
                  </a:lnTo>
                  <a:lnTo>
                    <a:pt x="243" y="117"/>
                  </a:lnTo>
                  <a:lnTo>
                    <a:pt x="240" y="119"/>
                  </a:lnTo>
                  <a:lnTo>
                    <a:pt x="234" y="119"/>
                  </a:lnTo>
                  <a:lnTo>
                    <a:pt x="227" y="119"/>
                  </a:lnTo>
                  <a:lnTo>
                    <a:pt x="224" y="119"/>
                  </a:lnTo>
                  <a:lnTo>
                    <a:pt x="221" y="119"/>
                  </a:lnTo>
                  <a:lnTo>
                    <a:pt x="217" y="117"/>
                  </a:lnTo>
                  <a:lnTo>
                    <a:pt x="211" y="117"/>
                  </a:lnTo>
                  <a:lnTo>
                    <a:pt x="204" y="117"/>
                  </a:lnTo>
                  <a:lnTo>
                    <a:pt x="204" y="117"/>
                  </a:lnTo>
                  <a:lnTo>
                    <a:pt x="208" y="117"/>
                  </a:lnTo>
                  <a:lnTo>
                    <a:pt x="213" y="119"/>
                  </a:lnTo>
                  <a:lnTo>
                    <a:pt x="215" y="123"/>
                  </a:lnTo>
                  <a:lnTo>
                    <a:pt x="219" y="123"/>
                  </a:lnTo>
                  <a:lnTo>
                    <a:pt x="222" y="125"/>
                  </a:lnTo>
                  <a:lnTo>
                    <a:pt x="225" y="127"/>
                  </a:lnTo>
                  <a:lnTo>
                    <a:pt x="229" y="127"/>
                  </a:lnTo>
                  <a:lnTo>
                    <a:pt x="234" y="125"/>
                  </a:lnTo>
                  <a:lnTo>
                    <a:pt x="238" y="127"/>
                  </a:lnTo>
                  <a:lnTo>
                    <a:pt x="238" y="132"/>
                  </a:lnTo>
                  <a:lnTo>
                    <a:pt x="236" y="132"/>
                  </a:lnTo>
                  <a:lnTo>
                    <a:pt x="227" y="132"/>
                  </a:lnTo>
                  <a:lnTo>
                    <a:pt x="224" y="132"/>
                  </a:lnTo>
                  <a:lnTo>
                    <a:pt x="222" y="130"/>
                  </a:lnTo>
                  <a:lnTo>
                    <a:pt x="219" y="130"/>
                  </a:lnTo>
                  <a:lnTo>
                    <a:pt x="215" y="130"/>
                  </a:lnTo>
                  <a:lnTo>
                    <a:pt x="211" y="130"/>
                  </a:lnTo>
                  <a:lnTo>
                    <a:pt x="210" y="130"/>
                  </a:lnTo>
                  <a:lnTo>
                    <a:pt x="206" y="130"/>
                  </a:lnTo>
                  <a:lnTo>
                    <a:pt x="198" y="132"/>
                  </a:lnTo>
                  <a:lnTo>
                    <a:pt x="194" y="132"/>
                  </a:lnTo>
                  <a:lnTo>
                    <a:pt x="191" y="130"/>
                  </a:lnTo>
                  <a:lnTo>
                    <a:pt x="185" y="130"/>
                  </a:lnTo>
                  <a:lnTo>
                    <a:pt x="182" y="130"/>
                  </a:lnTo>
                  <a:lnTo>
                    <a:pt x="182" y="132"/>
                  </a:lnTo>
                  <a:lnTo>
                    <a:pt x="183" y="132"/>
                  </a:lnTo>
                  <a:lnTo>
                    <a:pt x="187" y="132"/>
                  </a:lnTo>
                  <a:lnTo>
                    <a:pt x="189" y="134"/>
                  </a:lnTo>
                  <a:lnTo>
                    <a:pt x="191" y="136"/>
                  </a:lnTo>
                  <a:lnTo>
                    <a:pt x="194" y="134"/>
                  </a:lnTo>
                  <a:lnTo>
                    <a:pt x="196" y="134"/>
                  </a:lnTo>
                  <a:lnTo>
                    <a:pt x="206" y="132"/>
                  </a:lnTo>
                  <a:lnTo>
                    <a:pt x="210" y="132"/>
                  </a:lnTo>
                  <a:lnTo>
                    <a:pt x="213" y="132"/>
                  </a:lnTo>
                  <a:lnTo>
                    <a:pt x="217" y="134"/>
                  </a:lnTo>
                  <a:lnTo>
                    <a:pt x="219" y="134"/>
                  </a:lnTo>
                  <a:lnTo>
                    <a:pt x="221" y="136"/>
                  </a:lnTo>
                  <a:lnTo>
                    <a:pt x="225" y="136"/>
                  </a:lnTo>
                  <a:lnTo>
                    <a:pt x="229" y="136"/>
                  </a:lnTo>
                  <a:lnTo>
                    <a:pt x="236" y="140"/>
                  </a:lnTo>
                  <a:lnTo>
                    <a:pt x="238" y="140"/>
                  </a:lnTo>
                  <a:lnTo>
                    <a:pt x="240" y="140"/>
                  </a:lnTo>
                  <a:lnTo>
                    <a:pt x="238" y="142"/>
                  </a:lnTo>
                  <a:lnTo>
                    <a:pt x="238" y="144"/>
                  </a:lnTo>
                  <a:lnTo>
                    <a:pt x="232" y="146"/>
                  </a:lnTo>
                  <a:lnTo>
                    <a:pt x="225" y="147"/>
                  </a:lnTo>
                  <a:lnTo>
                    <a:pt x="219" y="147"/>
                  </a:lnTo>
                  <a:lnTo>
                    <a:pt x="211" y="147"/>
                  </a:lnTo>
                  <a:lnTo>
                    <a:pt x="211" y="147"/>
                  </a:lnTo>
                  <a:lnTo>
                    <a:pt x="215" y="147"/>
                  </a:lnTo>
                  <a:lnTo>
                    <a:pt x="224" y="151"/>
                  </a:lnTo>
                  <a:lnTo>
                    <a:pt x="227" y="153"/>
                  </a:lnTo>
                  <a:lnTo>
                    <a:pt x="229" y="153"/>
                  </a:lnTo>
                  <a:lnTo>
                    <a:pt x="224" y="156"/>
                  </a:lnTo>
                  <a:lnTo>
                    <a:pt x="219" y="163"/>
                  </a:lnTo>
                  <a:lnTo>
                    <a:pt x="219" y="163"/>
                  </a:lnTo>
                  <a:lnTo>
                    <a:pt x="217" y="163"/>
                  </a:lnTo>
                  <a:lnTo>
                    <a:pt x="211" y="163"/>
                  </a:lnTo>
                  <a:lnTo>
                    <a:pt x="208" y="165"/>
                  </a:lnTo>
                  <a:lnTo>
                    <a:pt x="204" y="165"/>
                  </a:lnTo>
                  <a:lnTo>
                    <a:pt x="198" y="165"/>
                  </a:lnTo>
                  <a:lnTo>
                    <a:pt x="189" y="165"/>
                  </a:lnTo>
                  <a:lnTo>
                    <a:pt x="189" y="165"/>
                  </a:lnTo>
                  <a:lnTo>
                    <a:pt x="189" y="166"/>
                  </a:lnTo>
                  <a:lnTo>
                    <a:pt x="189" y="170"/>
                  </a:lnTo>
                  <a:lnTo>
                    <a:pt x="189" y="174"/>
                  </a:lnTo>
                  <a:lnTo>
                    <a:pt x="189" y="177"/>
                  </a:lnTo>
                  <a:lnTo>
                    <a:pt x="187" y="179"/>
                  </a:lnTo>
                  <a:lnTo>
                    <a:pt x="185" y="181"/>
                  </a:lnTo>
                  <a:lnTo>
                    <a:pt x="183" y="181"/>
                  </a:lnTo>
                  <a:lnTo>
                    <a:pt x="180" y="183"/>
                  </a:lnTo>
                  <a:lnTo>
                    <a:pt x="178" y="183"/>
                  </a:lnTo>
                  <a:lnTo>
                    <a:pt x="173" y="183"/>
                  </a:lnTo>
                  <a:lnTo>
                    <a:pt x="163" y="183"/>
                  </a:lnTo>
                  <a:lnTo>
                    <a:pt x="157" y="183"/>
                  </a:lnTo>
                  <a:lnTo>
                    <a:pt x="153" y="183"/>
                  </a:lnTo>
                  <a:lnTo>
                    <a:pt x="151" y="183"/>
                  </a:lnTo>
                  <a:lnTo>
                    <a:pt x="144" y="177"/>
                  </a:lnTo>
                  <a:lnTo>
                    <a:pt x="142" y="177"/>
                  </a:lnTo>
                  <a:lnTo>
                    <a:pt x="138" y="177"/>
                  </a:lnTo>
                  <a:lnTo>
                    <a:pt x="138" y="177"/>
                  </a:lnTo>
                  <a:lnTo>
                    <a:pt x="142" y="179"/>
                  </a:lnTo>
                  <a:lnTo>
                    <a:pt x="144" y="181"/>
                  </a:lnTo>
                  <a:lnTo>
                    <a:pt x="144" y="181"/>
                  </a:lnTo>
                  <a:lnTo>
                    <a:pt x="144" y="183"/>
                  </a:lnTo>
                  <a:lnTo>
                    <a:pt x="142" y="183"/>
                  </a:lnTo>
                  <a:lnTo>
                    <a:pt x="138" y="185"/>
                  </a:lnTo>
                  <a:lnTo>
                    <a:pt x="133" y="185"/>
                  </a:lnTo>
                  <a:lnTo>
                    <a:pt x="133" y="185"/>
                  </a:lnTo>
                  <a:lnTo>
                    <a:pt x="134" y="185"/>
                  </a:lnTo>
                  <a:lnTo>
                    <a:pt x="136" y="185"/>
                  </a:lnTo>
                  <a:lnTo>
                    <a:pt x="138" y="185"/>
                  </a:lnTo>
                  <a:lnTo>
                    <a:pt x="140" y="185"/>
                  </a:lnTo>
                  <a:lnTo>
                    <a:pt x="144" y="185"/>
                  </a:lnTo>
                  <a:lnTo>
                    <a:pt x="147" y="185"/>
                  </a:lnTo>
                  <a:lnTo>
                    <a:pt x="151" y="185"/>
                  </a:lnTo>
                  <a:lnTo>
                    <a:pt x="152" y="185"/>
                  </a:lnTo>
                  <a:lnTo>
                    <a:pt x="157" y="187"/>
                  </a:lnTo>
                  <a:lnTo>
                    <a:pt x="159" y="187"/>
                  </a:lnTo>
                  <a:lnTo>
                    <a:pt x="163" y="185"/>
                  </a:lnTo>
                  <a:lnTo>
                    <a:pt x="170" y="185"/>
                  </a:lnTo>
                  <a:lnTo>
                    <a:pt x="172" y="187"/>
                  </a:lnTo>
                  <a:lnTo>
                    <a:pt x="172" y="189"/>
                  </a:lnTo>
                  <a:lnTo>
                    <a:pt x="172" y="191"/>
                  </a:lnTo>
                  <a:lnTo>
                    <a:pt x="172" y="193"/>
                  </a:lnTo>
                  <a:lnTo>
                    <a:pt x="173" y="194"/>
                  </a:lnTo>
                  <a:lnTo>
                    <a:pt x="176" y="194"/>
                  </a:lnTo>
                  <a:lnTo>
                    <a:pt x="178" y="194"/>
                  </a:lnTo>
                  <a:lnTo>
                    <a:pt x="180" y="194"/>
                  </a:lnTo>
                  <a:lnTo>
                    <a:pt x="183" y="193"/>
                  </a:lnTo>
                  <a:lnTo>
                    <a:pt x="183" y="193"/>
                  </a:lnTo>
                  <a:lnTo>
                    <a:pt x="185" y="193"/>
                  </a:lnTo>
                  <a:lnTo>
                    <a:pt x="187" y="194"/>
                  </a:lnTo>
                  <a:lnTo>
                    <a:pt x="189" y="196"/>
                  </a:lnTo>
                  <a:lnTo>
                    <a:pt x="191" y="198"/>
                  </a:lnTo>
                  <a:lnTo>
                    <a:pt x="187" y="202"/>
                  </a:lnTo>
                  <a:lnTo>
                    <a:pt x="185" y="204"/>
                  </a:lnTo>
                  <a:lnTo>
                    <a:pt x="176" y="207"/>
                  </a:lnTo>
                  <a:lnTo>
                    <a:pt x="173" y="209"/>
                  </a:lnTo>
                  <a:lnTo>
                    <a:pt x="172" y="210"/>
                  </a:lnTo>
                  <a:lnTo>
                    <a:pt x="168" y="212"/>
                  </a:lnTo>
                  <a:lnTo>
                    <a:pt x="163" y="213"/>
                  </a:lnTo>
                  <a:lnTo>
                    <a:pt x="159" y="213"/>
                  </a:lnTo>
                  <a:lnTo>
                    <a:pt x="152" y="215"/>
                  </a:lnTo>
                  <a:lnTo>
                    <a:pt x="151" y="215"/>
                  </a:lnTo>
                  <a:lnTo>
                    <a:pt x="149" y="215"/>
                  </a:lnTo>
                  <a:lnTo>
                    <a:pt x="149" y="213"/>
                  </a:lnTo>
                  <a:lnTo>
                    <a:pt x="149" y="212"/>
                  </a:lnTo>
                  <a:lnTo>
                    <a:pt x="149" y="212"/>
                  </a:lnTo>
                  <a:lnTo>
                    <a:pt x="151" y="210"/>
                  </a:lnTo>
                  <a:lnTo>
                    <a:pt x="151" y="209"/>
                  </a:lnTo>
                  <a:lnTo>
                    <a:pt x="149" y="207"/>
                  </a:lnTo>
                  <a:lnTo>
                    <a:pt x="147" y="207"/>
                  </a:lnTo>
                  <a:lnTo>
                    <a:pt x="145" y="205"/>
                  </a:lnTo>
                  <a:lnTo>
                    <a:pt x="144" y="207"/>
                  </a:lnTo>
                  <a:lnTo>
                    <a:pt x="142" y="207"/>
                  </a:lnTo>
                  <a:lnTo>
                    <a:pt x="140" y="207"/>
                  </a:lnTo>
                  <a:lnTo>
                    <a:pt x="138" y="207"/>
                  </a:lnTo>
                  <a:lnTo>
                    <a:pt x="136" y="205"/>
                  </a:lnTo>
                  <a:lnTo>
                    <a:pt x="133" y="204"/>
                  </a:lnTo>
                  <a:lnTo>
                    <a:pt x="133" y="202"/>
                  </a:lnTo>
                  <a:lnTo>
                    <a:pt x="131" y="202"/>
                  </a:lnTo>
                  <a:lnTo>
                    <a:pt x="129" y="202"/>
                  </a:lnTo>
                  <a:lnTo>
                    <a:pt x="129" y="202"/>
                  </a:lnTo>
                  <a:lnTo>
                    <a:pt x="128" y="200"/>
                  </a:lnTo>
                  <a:lnTo>
                    <a:pt x="128" y="200"/>
                  </a:lnTo>
                  <a:lnTo>
                    <a:pt x="129" y="202"/>
                  </a:lnTo>
                  <a:lnTo>
                    <a:pt x="131" y="204"/>
                  </a:lnTo>
                  <a:lnTo>
                    <a:pt x="131" y="205"/>
                  </a:lnTo>
                  <a:lnTo>
                    <a:pt x="131" y="207"/>
                  </a:lnTo>
                  <a:lnTo>
                    <a:pt x="115" y="209"/>
                  </a:lnTo>
                  <a:lnTo>
                    <a:pt x="108" y="207"/>
                  </a:lnTo>
                  <a:lnTo>
                    <a:pt x="106" y="207"/>
                  </a:lnTo>
                  <a:lnTo>
                    <a:pt x="104" y="202"/>
                  </a:lnTo>
                  <a:lnTo>
                    <a:pt x="104" y="210"/>
                  </a:lnTo>
                  <a:lnTo>
                    <a:pt x="91" y="212"/>
                  </a:lnTo>
                  <a:lnTo>
                    <a:pt x="87" y="212"/>
                  </a:lnTo>
                  <a:lnTo>
                    <a:pt x="84" y="210"/>
                  </a:lnTo>
                  <a:lnTo>
                    <a:pt x="77" y="209"/>
                  </a:lnTo>
                  <a:lnTo>
                    <a:pt x="76" y="207"/>
                  </a:lnTo>
                  <a:lnTo>
                    <a:pt x="74" y="205"/>
                  </a:lnTo>
                  <a:lnTo>
                    <a:pt x="74" y="204"/>
                  </a:lnTo>
                  <a:lnTo>
                    <a:pt x="72" y="204"/>
                  </a:lnTo>
                  <a:lnTo>
                    <a:pt x="72" y="205"/>
                  </a:lnTo>
                  <a:lnTo>
                    <a:pt x="70" y="210"/>
                  </a:lnTo>
                  <a:lnTo>
                    <a:pt x="65" y="209"/>
                  </a:lnTo>
                  <a:lnTo>
                    <a:pt x="59" y="207"/>
                  </a:lnTo>
                  <a:lnTo>
                    <a:pt x="57" y="204"/>
                  </a:lnTo>
                  <a:lnTo>
                    <a:pt x="57" y="209"/>
                  </a:lnTo>
                  <a:lnTo>
                    <a:pt x="49" y="209"/>
                  </a:lnTo>
                  <a:lnTo>
                    <a:pt x="46" y="209"/>
                  </a:lnTo>
                  <a:lnTo>
                    <a:pt x="44" y="204"/>
                  </a:lnTo>
                  <a:lnTo>
                    <a:pt x="44" y="198"/>
                  </a:lnTo>
                  <a:lnTo>
                    <a:pt x="42" y="202"/>
                  </a:lnTo>
                  <a:lnTo>
                    <a:pt x="44" y="205"/>
                  </a:lnTo>
                  <a:lnTo>
                    <a:pt x="44" y="209"/>
                  </a:lnTo>
                  <a:lnTo>
                    <a:pt x="40" y="207"/>
                  </a:lnTo>
                  <a:lnTo>
                    <a:pt x="31" y="207"/>
                  </a:lnTo>
                  <a:lnTo>
                    <a:pt x="30" y="207"/>
                  </a:lnTo>
                  <a:lnTo>
                    <a:pt x="30" y="202"/>
                  </a:lnTo>
                  <a:lnTo>
                    <a:pt x="30" y="196"/>
                  </a:lnTo>
                  <a:lnTo>
                    <a:pt x="40" y="193"/>
                  </a:lnTo>
                  <a:lnTo>
                    <a:pt x="44" y="189"/>
                  </a:lnTo>
                  <a:lnTo>
                    <a:pt x="46" y="189"/>
                  </a:lnTo>
                  <a:lnTo>
                    <a:pt x="49" y="187"/>
                  </a:lnTo>
                  <a:lnTo>
                    <a:pt x="55" y="187"/>
                  </a:lnTo>
                  <a:lnTo>
                    <a:pt x="56" y="187"/>
                  </a:lnTo>
                  <a:lnTo>
                    <a:pt x="59" y="187"/>
                  </a:lnTo>
                  <a:lnTo>
                    <a:pt x="65" y="187"/>
                  </a:lnTo>
                  <a:lnTo>
                    <a:pt x="67" y="187"/>
                  </a:lnTo>
                  <a:lnTo>
                    <a:pt x="68" y="185"/>
                  </a:lnTo>
                  <a:lnTo>
                    <a:pt x="67" y="185"/>
                  </a:lnTo>
                  <a:lnTo>
                    <a:pt x="63" y="183"/>
                  </a:lnTo>
                  <a:lnTo>
                    <a:pt x="63" y="183"/>
                  </a:lnTo>
                  <a:lnTo>
                    <a:pt x="61" y="183"/>
                  </a:lnTo>
                  <a:lnTo>
                    <a:pt x="59" y="183"/>
                  </a:lnTo>
                  <a:lnTo>
                    <a:pt x="56" y="181"/>
                  </a:lnTo>
                  <a:lnTo>
                    <a:pt x="56" y="179"/>
                  </a:lnTo>
                  <a:lnTo>
                    <a:pt x="55" y="177"/>
                  </a:lnTo>
                  <a:lnTo>
                    <a:pt x="53" y="174"/>
                  </a:lnTo>
                  <a:lnTo>
                    <a:pt x="49" y="170"/>
                  </a:lnTo>
                  <a:lnTo>
                    <a:pt x="51" y="168"/>
                  </a:lnTo>
                  <a:lnTo>
                    <a:pt x="55" y="168"/>
                  </a:lnTo>
                  <a:lnTo>
                    <a:pt x="57" y="166"/>
                  </a:lnTo>
                  <a:lnTo>
                    <a:pt x="61" y="166"/>
                  </a:lnTo>
                  <a:lnTo>
                    <a:pt x="65" y="166"/>
                  </a:lnTo>
                  <a:lnTo>
                    <a:pt x="68" y="166"/>
                  </a:lnTo>
                  <a:lnTo>
                    <a:pt x="74" y="168"/>
                  </a:lnTo>
                  <a:lnTo>
                    <a:pt x="77" y="170"/>
                  </a:lnTo>
                  <a:lnTo>
                    <a:pt x="80" y="174"/>
                  </a:lnTo>
                  <a:lnTo>
                    <a:pt x="82" y="177"/>
                  </a:lnTo>
                  <a:lnTo>
                    <a:pt x="84" y="179"/>
                  </a:lnTo>
                  <a:lnTo>
                    <a:pt x="93" y="181"/>
                  </a:lnTo>
                  <a:lnTo>
                    <a:pt x="96" y="181"/>
                  </a:lnTo>
                  <a:lnTo>
                    <a:pt x="100" y="181"/>
                  </a:lnTo>
                  <a:lnTo>
                    <a:pt x="106" y="181"/>
                  </a:lnTo>
                  <a:lnTo>
                    <a:pt x="110" y="181"/>
                  </a:lnTo>
                  <a:lnTo>
                    <a:pt x="112" y="179"/>
                  </a:lnTo>
                  <a:lnTo>
                    <a:pt x="112" y="177"/>
                  </a:lnTo>
                  <a:lnTo>
                    <a:pt x="114" y="177"/>
                  </a:lnTo>
                  <a:lnTo>
                    <a:pt x="117" y="175"/>
                  </a:lnTo>
                  <a:lnTo>
                    <a:pt x="123" y="170"/>
                  </a:lnTo>
                  <a:lnTo>
                    <a:pt x="125" y="166"/>
                  </a:lnTo>
                  <a:lnTo>
                    <a:pt x="125" y="166"/>
                  </a:lnTo>
                  <a:lnTo>
                    <a:pt x="126" y="165"/>
                  </a:lnTo>
                  <a:lnTo>
                    <a:pt x="126" y="163"/>
                  </a:lnTo>
                  <a:lnTo>
                    <a:pt x="125" y="163"/>
                  </a:lnTo>
                  <a:lnTo>
                    <a:pt x="115" y="172"/>
                  </a:lnTo>
                  <a:lnTo>
                    <a:pt x="114" y="174"/>
                  </a:lnTo>
                  <a:lnTo>
                    <a:pt x="110" y="177"/>
                  </a:lnTo>
                  <a:lnTo>
                    <a:pt x="106" y="177"/>
                  </a:lnTo>
                  <a:lnTo>
                    <a:pt x="105" y="177"/>
                  </a:lnTo>
                  <a:lnTo>
                    <a:pt x="100" y="175"/>
                  </a:lnTo>
                  <a:lnTo>
                    <a:pt x="95" y="177"/>
                  </a:lnTo>
                  <a:lnTo>
                    <a:pt x="91" y="177"/>
                  </a:lnTo>
                  <a:lnTo>
                    <a:pt x="89" y="175"/>
                  </a:lnTo>
                  <a:lnTo>
                    <a:pt x="89" y="170"/>
                  </a:lnTo>
                  <a:lnTo>
                    <a:pt x="86" y="165"/>
                  </a:lnTo>
                  <a:lnTo>
                    <a:pt x="89" y="163"/>
                  </a:lnTo>
                  <a:lnTo>
                    <a:pt x="93" y="161"/>
                  </a:lnTo>
                  <a:lnTo>
                    <a:pt x="98" y="156"/>
                  </a:lnTo>
                  <a:lnTo>
                    <a:pt x="100" y="156"/>
                  </a:lnTo>
                  <a:lnTo>
                    <a:pt x="104" y="158"/>
                  </a:lnTo>
                  <a:lnTo>
                    <a:pt x="102" y="156"/>
                  </a:lnTo>
                  <a:lnTo>
                    <a:pt x="100" y="155"/>
                  </a:lnTo>
                  <a:lnTo>
                    <a:pt x="95" y="156"/>
                  </a:lnTo>
                  <a:lnTo>
                    <a:pt x="96" y="147"/>
                  </a:lnTo>
                  <a:lnTo>
                    <a:pt x="93" y="153"/>
                  </a:lnTo>
                  <a:lnTo>
                    <a:pt x="89" y="156"/>
                  </a:lnTo>
                  <a:lnTo>
                    <a:pt x="87" y="158"/>
                  </a:lnTo>
                  <a:lnTo>
                    <a:pt x="84" y="160"/>
                  </a:lnTo>
                  <a:lnTo>
                    <a:pt x="76" y="160"/>
                  </a:lnTo>
                  <a:lnTo>
                    <a:pt x="79" y="158"/>
                  </a:lnTo>
                  <a:lnTo>
                    <a:pt x="80" y="153"/>
                  </a:lnTo>
                  <a:lnTo>
                    <a:pt x="77" y="155"/>
                  </a:lnTo>
                  <a:lnTo>
                    <a:pt x="74" y="156"/>
                  </a:lnTo>
                  <a:lnTo>
                    <a:pt x="70" y="158"/>
                  </a:lnTo>
                  <a:lnTo>
                    <a:pt x="67" y="160"/>
                  </a:lnTo>
                  <a:lnTo>
                    <a:pt x="59" y="158"/>
                  </a:lnTo>
                  <a:lnTo>
                    <a:pt x="57" y="158"/>
                  </a:lnTo>
                  <a:lnTo>
                    <a:pt x="57" y="155"/>
                  </a:lnTo>
                  <a:lnTo>
                    <a:pt x="57" y="151"/>
                  </a:lnTo>
                  <a:lnTo>
                    <a:pt x="59" y="149"/>
                  </a:lnTo>
                  <a:lnTo>
                    <a:pt x="63" y="146"/>
                  </a:lnTo>
                  <a:lnTo>
                    <a:pt x="65" y="142"/>
                  </a:lnTo>
                  <a:lnTo>
                    <a:pt x="68" y="138"/>
                  </a:lnTo>
                  <a:lnTo>
                    <a:pt x="76" y="138"/>
                  </a:lnTo>
                  <a:lnTo>
                    <a:pt x="82" y="136"/>
                  </a:lnTo>
                  <a:lnTo>
                    <a:pt x="89" y="136"/>
                  </a:lnTo>
                  <a:lnTo>
                    <a:pt x="93" y="136"/>
                  </a:lnTo>
                  <a:lnTo>
                    <a:pt x="96" y="136"/>
                  </a:lnTo>
                  <a:lnTo>
                    <a:pt x="108" y="136"/>
                  </a:lnTo>
                  <a:lnTo>
                    <a:pt x="112" y="138"/>
                  </a:lnTo>
                  <a:lnTo>
                    <a:pt x="115" y="138"/>
                  </a:lnTo>
                  <a:lnTo>
                    <a:pt x="117" y="140"/>
                  </a:lnTo>
                  <a:lnTo>
                    <a:pt x="119" y="138"/>
                  </a:lnTo>
                  <a:lnTo>
                    <a:pt x="121" y="136"/>
                  </a:lnTo>
                  <a:lnTo>
                    <a:pt x="128" y="136"/>
                  </a:lnTo>
                  <a:lnTo>
                    <a:pt x="129" y="136"/>
                  </a:lnTo>
                  <a:lnTo>
                    <a:pt x="133" y="136"/>
                  </a:lnTo>
                  <a:lnTo>
                    <a:pt x="134" y="136"/>
                  </a:lnTo>
                  <a:lnTo>
                    <a:pt x="136" y="134"/>
                  </a:lnTo>
                  <a:lnTo>
                    <a:pt x="138" y="134"/>
                  </a:lnTo>
                  <a:lnTo>
                    <a:pt x="136" y="134"/>
                  </a:lnTo>
                  <a:lnTo>
                    <a:pt x="134" y="134"/>
                  </a:lnTo>
                  <a:lnTo>
                    <a:pt x="131" y="136"/>
                  </a:lnTo>
                  <a:lnTo>
                    <a:pt x="128" y="136"/>
                  </a:lnTo>
                  <a:lnTo>
                    <a:pt x="126" y="136"/>
                  </a:lnTo>
                  <a:lnTo>
                    <a:pt x="119" y="136"/>
                  </a:lnTo>
                  <a:lnTo>
                    <a:pt x="110" y="136"/>
                  </a:lnTo>
                  <a:lnTo>
                    <a:pt x="105" y="134"/>
                  </a:lnTo>
                  <a:lnTo>
                    <a:pt x="102" y="134"/>
                  </a:lnTo>
                  <a:lnTo>
                    <a:pt x="102" y="134"/>
                  </a:lnTo>
                  <a:lnTo>
                    <a:pt x="100" y="132"/>
                  </a:lnTo>
                  <a:lnTo>
                    <a:pt x="98" y="130"/>
                  </a:lnTo>
                  <a:lnTo>
                    <a:pt x="100" y="130"/>
                  </a:lnTo>
                  <a:lnTo>
                    <a:pt x="102" y="130"/>
                  </a:lnTo>
                  <a:lnTo>
                    <a:pt x="104" y="128"/>
                  </a:lnTo>
                  <a:lnTo>
                    <a:pt x="105" y="130"/>
                  </a:lnTo>
                  <a:lnTo>
                    <a:pt x="108" y="132"/>
                  </a:lnTo>
                  <a:lnTo>
                    <a:pt x="112" y="132"/>
                  </a:lnTo>
                  <a:lnTo>
                    <a:pt x="112" y="130"/>
                  </a:lnTo>
                  <a:lnTo>
                    <a:pt x="106" y="128"/>
                  </a:lnTo>
                  <a:lnTo>
                    <a:pt x="104" y="127"/>
                  </a:lnTo>
                  <a:lnTo>
                    <a:pt x="102" y="123"/>
                  </a:lnTo>
                  <a:lnTo>
                    <a:pt x="100" y="121"/>
                  </a:lnTo>
                  <a:lnTo>
                    <a:pt x="95" y="117"/>
                  </a:lnTo>
                  <a:lnTo>
                    <a:pt x="91" y="114"/>
                  </a:lnTo>
                  <a:lnTo>
                    <a:pt x="89" y="112"/>
                  </a:lnTo>
                  <a:lnTo>
                    <a:pt x="86" y="111"/>
                  </a:lnTo>
                  <a:lnTo>
                    <a:pt x="79" y="111"/>
                  </a:lnTo>
                  <a:lnTo>
                    <a:pt x="77" y="111"/>
                  </a:lnTo>
                  <a:lnTo>
                    <a:pt x="74" y="108"/>
                  </a:lnTo>
                  <a:lnTo>
                    <a:pt x="72" y="102"/>
                  </a:lnTo>
                  <a:lnTo>
                    <a:pt x="70" y="98"/>
                  </a:lnTo>
                  <a:lnTo>
                    <a:pt x="72" y="93"/>
                  </a:lnTo>
                  <a:lnTo>
                    <a:pt x="76" y="91"/>
                  </a:lnTo>
                  <a:lnTo>
                    <a:pt x="91" y="93"/>
                  </a:lnTo>
                  <a:lnTo>
                    <a:pt x="98" y="93"/>
                  </a:lnTo>
                  <a:lnTo>
                    <a:pt x="105" y="93"/>
                  </a:lnTo>
                  <a:lnTo>
                    <a:pt x="110" y="95"/>
                  </a:lnTo>
                  <a:lnTo>
                    <a:pt x="115" y="97"/>
                  </a:lnTo>
                  <a:lnTo>
                    <a:pt x="121" y="100"/>
                  </a:lnTo>
                  <a:lnTo>
                    <a:pt x="125" y="102"/>
                  </a:lnTo>
                  <a:lnTo>
                    <a:pt x="129" y="106"/>
                  </a:lnTo>
                  <a:lnTo>
                    <a:pt x="133" y="109"/>
                  </a:lnTo>
                  <a:lnTo>
                    <a:pt x="136" y="111"/>
                  </a:lnTo>
                  <a:lnTo>
                    <a:pt x="138" y="112"/>
                  </a:lnTo>
                  <a:lnTo>
                    <a:pt x="142" y="112"/>
                  </a:lnTo>
                  <a:lnTo>
                    <a:pt x="147" y="114"/>
                  </a:lnTo>
                  <a:lnTo>
                    <a:pt x="152" y="114"/>
                  </a:lnTo>
                  <a:lnTo>
                    <a:pt x="155" y="114"/>
                  </a:lnTo>
                  <a:lnTo>
                    <a:pt x="157" y="112"/>
                  </a:lnTo>
                  <a:lnTo>
                    <a:pt x="161" y="112"/>
                  </a:lnTo>
                  <a:lnTo>
                    <a:pt x="157" y="112"/>
                  </a:lnTo>
                  <a:lnTo>
                    <a:pt x="152" y="112"/>
                  </a:lnTo>
                  <a:lnTo>
                    <a:pt x="149" y="111"/>
                  </a:lnTo>
                  <a:lnTo>
                    <a:pt x="145" y="111"/>
                  </a:lnTo>
                  <a:lnTo>
                    <a:pt x="144" y="109"/>
                  </a:lnTo>
                  <a:lnTo>
                    <a:pt x="140" y="106"/>
                  </a:lnTo>
                  <a:lnTo>
                    <a:pt x="136" y="104"/>
                  </a:lnTo>
                  <a:lnTo>
                    <a:pt x="129" y="100"/>
                  </a:lnTo>
                  <a:lnTo>
                    <a:pt x="125" y="97"/>
                  </a:lnTo>
                  <a:lnTo>
                    <a:pt x="121" y="93"/>
                  </a:lnTo>
                  <a:lnTo>
                    <a:pt x="121" y="91"/>
                  </a:lnTo>
                  <a:lnTo>
                    <a:pt x="125" y="91"/>
                  </a:lnTo>
                  <a:lnTo>
                    <a:pt x="126" y="89"/>
                  </a:lnTo>
                  <a:lnTo>
                    <a:pt x="149" y="88"/>
                  </a:lnTo>
                  <a:lnTo>
                    <a:pt x="161" y="85"/>
                  </a:lnTo>
                  <a:lnTo>
                    <a:pt x="166" y="83"/>
                  </a:lnTo>
                  <a:lnTo>
                    <a:pt x="168" y="81"/>
                  </a:lnTo>
                  <a:lnTo>
                    <a:pt x="183" y="78"/>
                  </a:lnTo>
                  <a:lnTo>
                    <a:pt x="196" y="76"/>
                  </a:lnTo>
                  <a:lnTo>
                    <a:pt x="201" y="76"/>
                  </a:lnTo>
                  <a:lnTo>
                    <a:pt x="204" y="74"/>
                  </a:lnTo>
                  <a:lnTo>
                    <a:pt x="206" y="74"/>
                  </a:lnTo>
                  <a:lnTo>
                    <a:pt x="201" y="74"/>
                  </a:lnTo>
                  <a:lnTo>
                    <a:pt x="198" y="74"/>
                  </a:lnTo>
                  <a:lnTo>
                    <a:pt x="189" y="74"/>
                  </a:lnTo>
                  <a:lnTo>
                    <a:pt x="182" y="72"/>
                  </a:lnTo>
                  <a:lnTo>
                    <a:pt x="180" y="72"/>
                  </a:lnTo>
                  <a:lnTo>
                    <a:pt x="180" y="70"/>
                  </a:lnTo>
                  <a:lnTo>
                    <a:pt x="180" y="69"/>
                  </a:lnTo>
                  <a:lnTo>
                    <a:pt x="183" y="67"/>
                  </a:lnTo>
                  <a:lnTo>
                    <a:pt x="185" y="66"/>
                  </a:lnTo>
                  <a:lnTo>
                    <a:pt x="196" y="60"/>
                  </a:lnTo>
                  <a:lnTo>
                    <a:pt x="202" y="59"/>
                  </a:lnTo>
                  <a:lnTo>
                    <a:pt x="204" y="57"/>
                  </a:lnTo>
                  <a:lnTo>
                    <a:pt x="191" y="60"/>
                  </a:lnTo>
                  <a:lnTo>
                    <a:pt x="185" y="62"/>
                  </a:lnTo>
                  <a:lnTo>
                    <a:pt x="180" y="66"/>
                  </a:lnTo>
                  <a:lnTo>
                    <a:pt x="176" y="67"/>
                  </a:lnTo>
                  <a:lnTo>
                    <a:pt x="175" y="66"/>
                  </a:lnTo>
                  <a:lnTo>
                    <a:pt x="173" y="67"/>
                  </a:lnTo>
                  <a:lnTo>
                    <a:pt x="172" y="67"/>
                  </a:lnTo>
                  <a:lnTo>
                    <a:pt x="170" y="69"/>
                  </a:lnTo>
                  <a:lnTo>
                    <a:pt x="170" y="70"/>
                  </a:lnTo>
                  <a:lnTo>
                    <a:pt x="168" y="72"/>
                  </a:lnTo>
                  <a:lnTo>
                    <a:pt x="168" y="74"/>
                  </a:lnTo>
                  <a:lnTo>
                    <a:pt x="164" y="76"/>
                  </a:lnTo>
                  <a:lnTo>
                    <a:pt x="161" y="78"/>
                  </a:lnTo>
                  <a:lnTo>
                    <a:pt x="149" y="81"/>
                  </a:lnTo>
                  <a:lnTo>
                    <a:pt x="144" y="83"/>
                  </a:lnTo>
                  <a:lnTo>
                    <a:pt x="140" y="83"/>
                  </a:lnTo>
                  <a:lnTo>
                    <a:pt x="129" y="85"/>
                  </a:lnTo>
                  <a:lnTo>
                    <a:pt x="126" y="85"/>
                  </a:lnTo>
                  <a:lnTo>
                    <a:pt x="123" y="83"/>
                  </a:lnTo>
                  <a:lnTo>
                    <a:pt x="125" y="83"/>
                  </a:lnTo>
                  <a:lnTo>
                    <a:pt x="129" y="79"/>
                  </a:lnTo>
                  <a:lnTo>
                    <a:pt x="131" y="78"/>
                  </a:lnTo>
                  <a:lnTo>
                    <a:pt x="128" y="78"/>
                  </a:lnTo>
                  <a:lnTo>
                    <a:pt x="125" y="79"/>
                  </a:lnTo>
                  <a:lnTo>
                    <a:pt x="115" y="79"/>
                  </a:lnTo>
                  <a:lnTo>
                    <a:pt x="112" y="81"/>
                  </a:lnTo>
                  <a:lnTo>
                    <a:pt x="108" y="83"/>
                  </a:lnTo>
                  <a:lnTo>
                    <a:pt x="105" y="85"/>
                  </a:lnTo>
                  <a:lnTo>
                    <a:pt x="104" y="85"/>
                  </a:lnTo>
                  <a:lnTo>
                    <a:pt x="102" y="85"/>
                  </a:lnTo>
                  <a:lnTo>
                    <a:pt x="91" y="87"/>
                  </a:lnTo>
                  <a:lnTo>
                    <a:pt x="89" y="85"/>
                  </a:lnTo>
                  <a:lnTo>
                    <a:pt x="82" y="83"/>
                  </a:lnTo>
                  <a:lnTo>
                    <a:pt x="77" y="85"/>
                  </a:lnTo>
                  <a:lnTo>
                    <a:pt x="76" y="85"/>
                  </a:lnTo>
                  <a:lnTo>
                    <a:pt x="72" y="83"/>
                  </a:lnTo>
                  <a:lnTo>
                    <a:pt x="70" y="83"/>
                  </a:lnTo>
                  <a:lnTo>
                    <a:pt x="70" y="81"/>
                  </a:lnTo>
                  <a:lnTo>
                    <a:pt x="74" y="79"/>
                  </a:lnTo>
                  <a:lnTo>
                    <a:pt x="76" y="78"/>
                  </a:lnTo>
                  <a:lnTo>
                    <a:pt x="84" y="72"/>
                  </a:lnTo>
                  <a:lnTo>
                    <a:pt x="89" y="70"/>
                  </a:lnTo>
                  <a:lnTo>
                    <a:pt x="98" y="69"/>
                  </a:lnTo>
                  <a:lnTo>
                    <a:pt x="115" y="67"/>
                  </a:lnTo>
                  <a:lnTo>
                    <a:pt x="117" y="66"/>
                  </a:lnTo>
                  <a:lnTo>
                    <a:pt x="98" y="67"/>
                  </a:lnTo>
                  <a:lnTo>
                    <a:pt x="82" y="69"/>
                  </a:lnTo>
                  <a:lnTo>
                    <a:pt x="79" y="70"/>
                  </a:lnTo>
                  <a:lnTo>
                    <a:pt x="76" y="72"/>
                  </a:lnTo>
                  <a:lnTo>
                    <a:pt x="63" y="79"/>
                  </a:lnTo>
                  <a:lnTo>
                    <a:pt x="61" y="81"/>
                  </a:lnTo>
                  <a:lnTo>
                    <a:pt x="55" y="81"/>
                  </a:lnTo>
                  <a:lnTo>
                    <a:pt x="51" y="81"/>
                  </a:lnTo>
                  <a:lnTo>
                    <a:pt x="48" y="79"/>
                  </a:lnTo>
                  <a:lnTo>
                    <a:pt x="42" y="78"/>
                  </a:lnTo>
                  <a:lnTo>
                    <a:pt x="38" y="76"/>
                  </a:lnTo>
                  <a:lnTo>
                    <a:pt x="37" y="76"/>
                  </a:lnTo>
                  <a:lnTo>
                    <a:pt x="35" y="74"/>
                  </a:lnTo>
                  <a:lnTo>
                    <a:pt x="35" y="74"/>
                  </a:lnTo>
                  <a:lnTo>
                    <a:pt x="33" y="72"/>
                  </a:lnTo>
                  <a:lnTo>
                    <a:pt x="35" y="72"/>
                  </a:lnTo>
                  <a:lnTo>
                    <a:pt x="46" y="70"/>
                  </a:lnTo>
                  <a:lnTo>
                    <a:pt x="59" y="70"/>
                  </a:lnTo>
                  <a:lnTo>
                    <a:pt x="67" y="70"/>
                  </a:lnTo>
                  <a:lnTo>
                    <a:pt x="72" y="69"/>
                  </a:lnTo>
                  <a:lnTo>
                    <a:pt x="82" y="66"/>
                  </a:lnTo>
                  <a:lnTo>
                    <a:pt x="91" y="62"/>
                  </a:lnTo>
                  <a:lnTo>
                    <a:pt x="93" y="60"/>
                  </a:lnTo>
                  <a:lnTo>
                    <a:pt x="89" y="60"/>
                  </a:lnTo>
                  <a:lnTo>
                    <a:pt x="87" y="60"/>
                  </a:lnTo>
                  <a:lnTo>
                    <a:pt x="80" y="62"/>
                  </a:lnTo>
                  <a:lnTo>
                    <a:pt x="70" y="67"/>
                  </a:lnTo>
                  <a:lnTo>
                    <a:pt x="61" y="67"/>
                  </a:lnTo>
                  <a:lnTo>
                    <a:pt x="38" y="69"/>
                  </a:lnTo>
                  <a:lnTo>
                    <a:pt x="31" y="69"/>
                  </a:lnTo>
                  <a:lnTo>
                    <a:pt x="29" y="69"/>
                  </a:lnTo>
                  <a:lnTo>
                    <a:pt x="27" y="69"/>
                  </a:lnTo>
                  <a:lnTo>
                    <a:pt x="25" y="66"/>
                  </a:lnTo>
                  <a:lnTo>
                    <a:pt x="25" y="66"/>
                  </a:lnTo>
                  <a:lnTo>
                    <a:pt x="30" y="64"/>
                  </a:lnTo>
                  <a:lnTo>
                    <a:pt x="33" y="62"/>
                  </a:lnTo>
                  <a:lnTo>
                    <a:pt x="35" y="62"/>
                  </a:lnTo>
                  <a:lnTo>
                    <a:pt x="29" y="60"/>
                  </a:lnTo>
                  <a:lnTo>
                    <a:pt x="29" y="60"/>
                  </a:lnTo>
                  <a:lnTo>
                    <a:pt x="31" y="59"/>
                  </a:lnTo>
                  <a:lnTo>
                    <a:pt x="38" y="55"/>
                  </a:lnTo>
                  <a:lnTo>
                    <a:pt x="42" y="53"/>
                  </a:lnTo>
                  <a:lnTo>
                    <a:pt x="49" y="53"/>
                  </a:lnTo>
                  <a:lnTo>
                    <a:pt x="56" y="53"/>
                  </a:lnTo>
                  <a:lnTo>
                    <a:pt x="56" y="53"/>
                  </a:lnTo>
                  <a:lnTo>
                    <a:pt x="49" y="51"/>
                  </a:lnTo>
                  <a:lnTo>
                    <a:pt x="44" y="51"/>
                  </a:lnTo>
                  <a:lnTo>
                    <a:pt x="37" y="53"/>
                  </a:lnTo>
                  <a:lnTo>
                    <a:pt x="19" y="57"/>
                  </a:lnTo>
                  <a:lnTo>
                    <a:pt x="18" y="57"/>
                  </a:lnTo>
                  <a:lnTo>
                    <a:pt x="16" y="57"/>
                  </a:lnTo>
                  <a:lnTo>
                    <a:pt x="16" y="55"/>
                  </a:lnTo>
                  <a:lnTo>
                    <a:pt x="27" y="51"/>
                  </a:lnTo>
                  <a:lnTo>
                    <a:pt x="27" y="51"/>
                  </a:lnTo>
                  <a:lnTo>
                    <a:pt x="19" y="51"/>
                  </a:lnTo>
                  <a:lnTo>
                    <a:pt x="18" y="51"/>
                  </a:lnTo>
                  <a:lnTo>
                    <a:pt x="14" y="51"/>
                  </a:lnTo>
                  <a:lnTo>
                    <a:pt x="12" y="51"/>
                  </a:lnTo>
                  <a:lnTo>
                    <a:pt x="9" y="51"/>
                  </a:lnTo>
                  <a:lnTo>
                    <a:pt x="6" y="51"/>
                  </a:lnTo>
                  <a:lnTo>
                    <a:pt x="4" y="51"/>
                  </a:lnTo>
                  <a:lnTo>
                    <a:pt x="0" y="51"/>
                  </a:lnTo>
                  <a:lnTo>
                    <a:pt x="0" y="48"/>
                  </a:lnTo>
                  <a:lnTo>
                    <a:pt x="4" y="46"/>
                  </a:lnTo>
                  <a:lnTo>
                    <a:pt x="7" y="45"/>
                  </a:lnTo>
                  <a:lnTo>
                    <a:pt x="10" y="42"/>
                  </a:lnTo>
                  <a:lnTo>
                    <a:pt x="16" y="40"/>
                  </a:lnTo>
                  <a:lnTo>
                    <a:pt x="21" y="40"/>
                  </a:lnTo>
                  <a:lnTo>
                    <a:pt x="29" y="40"/>
                  </a:lnTo>
                  <a:lnTo>
                    <a:pt x="31" y="40"/>
                  </a:lnTo>
                  <a:lnTo>
                    <a:pt x="35" y="40"/>
                  </a:lnTo>
                  <a:lnTo>
                    <a:pt x="38" y="38"/>
                  </a:lnTo>
                  <a:lnTo>
                    <a:pt x="44" y="36"/>
                  </a:lnTo>
                  <a:lnTo>
                    <a:pt x="51" y="34"/>
                  </a:lnTo>
                  <a:lnTo>
                    <a:pt x="56" y="34"/>
                  </a:lnTo>
                  <a:lnTo>
                    <a:pt x="59" y="36"/>
                  </a:lnTo>
                  <a:lnTo>
                    <a:pt x="61" y="38"/>
                  </a:lnTo>
                  <a:lnTo>
                    <a:pt x="65" y="40"/>
                  </a:lnTo>
                  <a:lnTo>
                    <a:pt x="65" y="38"/>
                  </a:lnTo>
                  <a:lnTo>
                    <a:pt x="67" y="36"/>
                  </a:lnTo>
                  <a:lnTo>
                    <a:pt x="70" y="36"/>
                  </a:lnTo>
                  <a:lnTo>
                    <a:pt x="74" y="36"/>
                  </a:lnTo>
                  <a:lnTo>
                    <a:pt x="77" y="38"/>
                  </a:lnTo>
                  <a:lnTo>
                    <a:pt x="80" y="40"/>
                  </a:lnTo>
                  <a:lnTo>
                    <a:pt x="84" y="40"/>
                  </a:lnTo>
                  <a:lnTo>
                    <a:pt x="86" y="40"/>
                  </a:lnTo>
                  <a:lnTo>
                    <a:pt x="87" y="38"/>
                  </a:lnTo>
                  <a:lnTo>
                    <a:pt x="93" y="38"/>
                  </a:lnTo>
                  <a:lnTo>
                    <a:pt x="93" y="38"/>
                  </a:lnTo>
                  <a:lnTo>
                    <a:pt x="91" y="38"/>
                  </a:lnTo>
                  <a:lnTo>
                    <a:pt x="89" y="36"/>
                  </a:lnTo>
                  <a:lnTo>
                    <a:pt x="70" y="31"/>
                  </a:lnTo>
                  <a:lnTo>
                    <a:pt x="70" y="31"/>
                  </a:lnTo>
                  <a:lnTo>
                    <a:pt x="77" y="29"/>
                  </a:lnTo>
                  <a:lnTo>
                    <a:pt x="80" y="29"/>
                  </a:lnTo>
                  <a:lnTo>
                    <a:pt x="82" y="28"/>
                  </a:lnTo>
                  <a:lnTo>
                    <a:pt x="86" y="25"/>
                  </a:lnTo>
                  <a:lnTo>
                    <a:pt x="89" y="24"/>
                  </a:lnTo>
                  <a:lnTo>
                    <a:pt x="95" y="22"/>
                  </a:lnTo>
                  <a:lnTo>
                    <a:pt x="96" y="24"/>
                  </a:lnTo>
                  <a:lnTo>
                    <a:pt x="100" y="24"/>
                  </a:lnTo>
                  <a:lnTo>
                    <a:pt x="102" y="25"/>
                  </a:lnTo>
                  <a:lnTo>
                    <a:pt x="108" y="25"/>
                  </a:lnTo>
                  <a:lnTo>
                    <a:pt x="112" y="28"/>
                  </a:lnTo>
                  <a:lnTo>
                    <a:pt x="117" y="31"/>
                  </a:lnTo>
                  <a:lnTo>
                    <a:pt x="121" y="32"/>
                  </a:lnTo>
                  <a:lnTo>
                    <a:pt x="125" y="34"/>
                  </a:lnTo>
                  <a:lnTo>
                    <a:pt x="126" y="36"/>
                  </a:lnTo>
                  <a:lnTo>
                    <a:pt x="129" y="36"/>
                  </a:lnTo>
                  <a:lnTo>
                    <a:pt x="129" y="34"/>
                  </a:lnTo>
                  <a:lnTo>
                    <a:pt x="126" y="32"/>
                  </a:lnTo>
                  <a:lnTo>
                    <a:pt x="125" y="31"/>
                  </a:lnTo>
                  <a:lnTo>
                    <a:pt x="125" y="31"/>
                  </a:lnTo>
                  <a:lnTo>
                    <a:pt x="126" y="29"/>
                  </a:lnTo>
                  <a:lnTo>
                    <a:pt x="126" y="29"/>
                  </a:lnTo>
                  <a:lnTo>
                    <a:pt x="131" y="31"/>
                  </a:lnTo>
                  <a:lnTo>
                    <a:pt x="140" y="34"/>
                  </a:lnTo>
                  <a:lnTo>
                    <a:pt x="153" y="38"/>
                  </a:lnTo>
                  <a:lnTo>
                    <a:pt x="159" y="38"/>
                  </a:lnTo>
                  <a:lnTo>
                    <a:pt x="163" y="40"/>
                  </a:lnTo>
                  <a:lnTo>
                    <a:pt x="166" y="40"/>
                  </a:lnTo>
                  <a:lnTo>
                    <a:pt x="170" y="42"/>
                  </a:lnTo>
                  <a:lnTo>
                    <a:pt x="170" y="42"/>
                  </a:lnTo>
                  <a:lnTo>
                    <a:pt x="168" y="40"/>
                  </a:lnTo>
                  <a:lnTo>
                    <a:pt x="161" y="38"/>
                  </a:lnTo>
                  <a:lnTo>
                    <a:pt x="142" y="31"/>
                  </a:lnTo>
                  <a:lnTo>
                    <a:pt x="134" y="29"/>
                  </a:lnTo>
                  <a:lnTo>
                    <a:pt x="131" y="28"/>
                  </a:lnTo>
                  <a:lnTo>
                    <a:pt x="128" y="25"/>
                  </a:lnTo>
                  <a:lnTo>
                    <a:pt x="128" y="24"/>
                  </a:lnTo>
                  <a:lnTo>
                    <a:pt x="131" y="22"/>
                  </a:lnTo>
                  <a:lnTo>
                    <a:pt x="134" y="22"/>
                  </a:lnTo>
                  <a:lnTo>
                    <a:pt x="138" y="21"/>
                  </a:lnTo>
                  <a:lnTo>
                    <a:pt x="138" y="21"/>
                  </a:lnTo>
                  <a:lnTo>
                    <a:pt x="134" y="19"/>
                  </a:lnTo>
                  <a:lnTo>
                    <a:pt x="133" y="19"/>
                  </a:lnTo>
                  <a:lnTo>
                    <a:pt x="133" y="16"/>
                  </a:lnTo>
                  <a:lnTo>
                    <a:pt x="136" y="16"/>
                  </a:lnTo>
                  <a:lnTo>
                    <a:pt x="140" y="16"/>
                  </a:lnTo>
                  <a:lnTo>
                    <a:pt x="145" y="19"/>
                  </a:lnTo>
                  <a:lnTo>
                    <a:pt x="151" y="19"/>
                  </a:lnTo>
                  <a:lnTo>
                    <a:pt x="151" y="19"/>
                  </a:lnTo>
                  <a:lnTo>
                    <a:pt x="145" y="13"/>
                  </a:lnTo>
                  <a:lnTo>
                    <a:pt x="145" y="13"/>
                  </a:lnTo>
                  <a:lnTo>
                    <a:pt x="147" y="12"/>
                  </a:lnTo>
                  <a:lnTo>
                    <a:pt x="149" y="12"/>
                  </a:lnTo>
                  <a:lnTo>
                    <a:pt x="152" y="12"/>
                  </a:lnTo>
                  <a:lnTo>
                    <a:pt x="161" y="15"/>
                  </a:lnTo>
                  <a:lnTo>
                    <a:pt x="175" y="15"/>
                  </a:lnTo>
                  <a:lnTo>
                    <a:pt x="178" y="15"/>
                  </a:lnTo>
                  <a:lnTo>
                    <a:pt x="178" y="15"/>
                  </a:lnTo>
                  <a:lnTo>
                    <a:pt x="173" y="13"/>
                  </a:lnTo>
                  <a:lnTo>
                    <a:pt x="166" y="12"/>
                  </a:lnTo>
                  <a:lnTo>
                    <a:pt x="164" y="10"/>
                  </a:lnTo>
                  <a:lnTo>
                    <a:pt x="163" y="10"/>
                  </a:lnTo>
                  <a:lnTo>
                    <a:pt x="159" y="8"/>
                  </a:lnTo>
                  <a:lnTo>
                    <a:pt x="159" y="8"/>
                  </a:lnTo>
                  <a:lnTo>
                    <a:pt x="163" y="6"/>
                  </a:lnTo>
                  <a:lnTo>
                    <a:pt x="173" y="6"/>
                  </a:lnTo>
                  <a:lnTo>
                    <a:pt x="182" y="8"/>
                  </a:lnTo>
                  <a:lnTo>
                    <a:pt x="191" y="8"/>
                  </a:lnTo>
                  <a:lnTo>
                    <a:pt x="194" y="8"/>
                  </a:lnTo>
                  <a:lnTo>
                    <a:pt x="198" y="8"/>
                  </a:lnTo>
                  <a:lnTo>
                    <a:pt x="201" y="10"/>
                  </a:lnTo>
                  <a:lnTo>
                    <a:pt x="211" y="15"/>
                  </a:lnTo>
                  <a:lnTo>
                    <a:pt x="213" y="16"/>
                  </a:lnTo>
                  <a:lnTo>
                    <a:pt x="213" y="16"/>
                  </a:lnTo>
                  <a:lnTo>
                    <a:pt x="215" y="21"/>
                  </a:lnTo>
                  <a:lnTo>
                    <a:pt x="217" y="21"/>
                  </a:lnTo>
                  <a:lnTo>
                    <a:pt x="221" y="19"/>
                  </a:lnTo>
                  <a:lnTo>
                    <a:pt x="224" y="16"/>
                  </a:lnTo>
                  <a:lnTo>
                    <a:pt x="222" y="16"/>
                  </a:lnTo>
                  <a:lnTo>
                    <a:pt x="217" y="13"/>
                  </a:lnTo>
                  <a:lnTo>
                    <a:pt x="215" y="12"/>
                  </a:lnTo>
                  <a:lnTo>
                    <a:pt x="211" y="10"/>
                  </a:lnTo>
                  <a:lnTo>
                    <a:pt x="204" y="6"/>
                  </a:lnTo>
                  <a:lnTo>
                    <a:pt x="202" y="4"/>
                  </a:lnTo>
                  <a:lnTo>
                    <a:pt x="201" y="4"/>
                  </a:lnTo>
                  <a:lnTo>
                    <a:pt x="221" y="3"/>
                  </a:lnTo>
                  <a:lnTo>
                    <a:pt x="240" y="4"/>
                  </a:lnTo>
                  <a:lnTo>
                    <a:pt x="243" y="4"/>
                  </a:lnTo>
                  <a:lnTo>
                    <a:pt x="245" y="6"/>
                  </a:lnTo>
                  <a:lnTo>
                    <a:pt x="247" y="8"/>
                  </a:lnTo>
                  <a:lnTo>
                    <a:pt x="248" y="10"/>
                  </a:lnTo>
                  <a:lnTo>
                    <a:pt x="255" y="12"/>
                  </a:lnTo>
                  <a:lnTo>
                    <a:pt x="264" y="13"/>
                  </a:lnTo>
                  <a:lnTo>
                    <a:pt x="262" y="13"/>
                  </a:lnTo>
                  <a:lnTo>
                    <a:pt x="255" y="10"/>
                  </a:lnTo>
                  <a:lnTo>
                    <a:pt x="253" y="8"/>
                  </a:lnTo>
                  <a:lnTo>
                    <a:pt x="253" y="6"/>
                  </a:lnTo>
                  <a:lnTo>
                    <a:pt x="253" y="4"/>
                  </a:lnTo>
                  <a:lnTo>
                    <a:pt x="253" y="4"/>
                  </a:lnTo>
                  <a:lnTo>
                    <a:pt x="262" y="2"/>
                  </a:lnTo>
                  <a:lnTo>
                    <a:pt x="271" y="2"/>
                  </a:lnTo>
                  <a:lnTo>
                    <a:pt x="273" y="2"/>
                  </a:lnTo>
                  <a:lnTo>
                    <a:pt x="282" y="4"/>
                  </a:lnTo>
                  <a:lnTo>
                    <a:pt x="285" y="6"/>
                  </a:lnTo>
                  <a:lnTo>
                    <a:pt x="287" y="8"/>
                  </a:lnTo>
                  <a:lnTo>
                    <a:pt x="287" y="8"/>
                  </a:lnTo>
                  <a:lnTo>
                    <a:pt x="283" y="4"/>
                  </a:lnTo>
                  <a:lnTo>
                    <a:pt x="282" y="4"/>
                  </a:lnTo>
                  <a:lnTo>
                    <a:pt x="282" y="3"/>
                  </a:lnTo>
                  <a:lnTo>
                    <a:pt x="285" y="2"/>
                  </a:lnTo>
                  <a:lnTo>
                    <a:pt x="288" y="2"/>
                  </a:lnTo>
                  <a:lnTo>
                    <a:pt x="300"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35" name="Freeform 10835"/>
            <p:cNvSpPr>
              <a:spLocks/>
            </p:cNvSpPr>
            <p:nvPr/>
          </p:nvSpPr>
          <p:spPr bwMode="auto">
            <a:xfrm>
              <a:off x="2695619" y="3004999"/>
              <a:ext cx="102394" cy="39291"/>
            </a:xfrm>
            <a:custGeom>
              <a:avLst/>
              <a:gdLst>
                <a:gd name="T0" fmla="*/ 30 w 86"/>
                <a:gd name="T1" fmla="*/ 2 h 33"/>
                <a:gd name="T2" fmla="*/ 36 w 86"/>
                <a:gd name="T3" fmla="*/ 4 h 33"/>
                <a:gd name="T4" fmla="*/ 39 w 86"/>
                <a:gd name="T5" fmla="*/ 2 h 33"/>
                <a:gd name="T6" fmla="*/ 41 w 86"/>
                <a:gd name="T7" fmla="*/ 0 h 33"/>
                <a:gd name="T8" fmla="*/ 46 w 86"/>
                <a:gd name="T9" fmla="*/ 2 h 33"/>
                <a:gd name="T10" fmla="*/ 50 w 86"/>
                <a:gd name="T11" fmla="*/ 2 h 33"/>
                <a:gd name="T12" fmla="*/ 54 w 86"/>
                <a:gd name="T13" fmla="*/ 2 h 33"/>
                <a:gd name="T14" fmla="*/ 58 w 86"/>
                <a:gd name="T15" fmla="*/ 4 h 33"/>
                <a:gd name="T16" fmla="*/ 63 w 86"/>
                <a:gd name="T17" fmla="*/ 4 h 33"/>
                <a:gd name="T18" fmla="*/ 65 w 86"/>
                <a:gd name="T19" fmla="*/ 7 h 33"/>
                <a:gd name="T20" fmla="*/ 71 w 86"/>
                <a:gd name="T21" fmla="*/ 8 h 33"/>
                <a:gd name="T22" fmla="*/ 71 w 86"/>
                <a:gd name="T23" fmla="*/ 10 h 33"/>
                <a:gd name="T24" fmla="*/ 69 w 86"/>
                <a:gd name="T25" fmla="*/ 10 h 33"/>
                <a:gd name="T26" fmla="*/ 71 w 86"/>
                <a:gd name="T27" fmla="*/ 12 h 33"/>
                <a:gd name="T28" fmla="*/ 75 w 86"/>
                <a:gd name="T29" fmla="*/ 14 h 33"/>
                <a:gd name="T30" fmla="*/ 83 w 86"/>
                <a:gd name="T31" fmla="*/ 17 h 33"/>
                <a:gd name="T32" fmla="*/ 86 w 86"/>
                <a:gd name="T33" fmla="*/ 19 h 33"/>
                <a:gd name="T34" fmla="*/ 82 w 86"/>
                <a:gd name="T35" fmla="*/ 23 h 33"/>
                <a:gd name="T36" fmla="*/ 80 w 86"/>
                <a:gd name="T37" fmla="*/ 25 h 33"/>
                <a:gd name="T38" fmla="*/ 79 w 86"/>
                <a:gd name="T39" fmla="*/ 23 h 33"/>
                <a:gd name="T40" fmla="*/ 73 w 86"/>
                <a:gd name="T41" fmla="*/ 21 h 33"/>
                <a:gd name="T42" fmla="*/ 69 w 86"/>
                <a:gd name="T43" fmla="*/ 21 h 33"/>
                <a:gd name="T44" fmla="*/ 63 w 86"/>
                <a:gd name="T45" fmla="*/ 23 h 33"/>
                <a:gd name="T46" fmla="*/ 59 w 86"/>
                <a:gd name="T47" fmla="*/ 25 h 33"/>
                <a:gd name="T48" fmla="*/ 54 w 86"/>
                <a:gd name="T49" fmla="*/ 23 h 33"/>
                <a:gd name="T50" fmla="*/ 49 w 86"/>
                <a:gd name="T51" fmla="*/ 25 h 33"/>
                <a:gd name="T52" fmla="*/ 47 w 86"/>
                <a:gd name="T53" fmla="*/ 26 h 33"/>
                <a:gd name="T54" fmla="*/ 44 w 86"/>
                <a:gd name="T55" fmla="*/ 32 h 33"/>
                <a:gd name="T56" fmla="*/ 41 w 86"/>
                <a:gd name="T57" fmla="*/ 32 h 33"/>
                <a:gd name="T58" fmla="*/ 41 w 86"/>
                <a:gd name="T59" fmla="*/ 30 h 33"/>
                <a:gd name="T60" fmla="*/ 39 w 86"/>
                <a:gd name="T61" fmla="*/ 28 h 33"/>
                <a:gd name="T62" fmla="*/ 35 w 86"/>
                <a:gd name="T63" fmla="*/ 25 h 33"/>
                <a:gd name="T64" fmla="*/ 28 w 86"/>
                <a:gd name="T65" fmla="*/ 25 h 33"/>
                <a:gd name="T66" fmla="*/ 26 w 86"/>
                <a:gd name="T67" fmla="*/ 25 h 33"/>
                <a:gd name="T68" fmla="*/ 20 w 86"/>
                <a:gd name="T69" fmla="*/ 25 h 33"/>
                <a:gd name="T70" fmla="*/ 14 w 86"/>
                <a:gd name="T71" fmla="*/ 25 h 33"/>
                <a:gd name="T72" fmla="*/ 9 w 86"/>
                <a:gd name="T73" fmla="*/ 26 h 33"/>
                <a:gd name="T74" fmla="*/ 7 w 86"/>
                <a:gd name="T75" fmla="*/ 26 h 33"/>
                <a:gd name="T76" fmla="*/ 2 w 86"/>
                <a:gd name="T77" fmla="*/ 23 h 33"/>
                <a:gd name="T78" fmla="*/ 2 w 86"/>
                <a:gd name="T79" fmla="*/ 19 h 33"/>
                <a:gd name="T80" fmla="*/ 5 w 86"/>
                <a:gd name="T81" fmla="*/ 19 h 33"/>
                <a:gd name="T82" fmla="*/ 11 w 86"/>
                <a:gd name="T83" fmla="*/ 19 h 33"/>
                <a:gd name="T84" fmla="*/ 24 w 86"/>
                <a:gd name="T85" fmla="*/ 21 h 33"/>
                <a:gd name="T86" fmla="*/ 26 w 86"/>
                <a:gd name="T87" fmla="*/ 21 h 33"/>
                <a:gd name="T88" fmla="*/ 30 w 86"/>
                <a:gd name="T89" fmla="*/ 19 h 33"/>
                <a:gd name="T90" fmla="*/ 28 w 86"/>
                <a:gd name="T91" fmla="*/ 17 h 33"/>
                <a:gd name="T92" fmla="*/ 24 w 86"/>
                <a:gd name="T93" fmla="*/ 12 h 33"/>
                <a:gd name="T94" fmla="*/ 24 w 86"/>
                <a:gd name="T95" fmla="*/ 7 h 33"/>
                <a:gd name="T96" fmla="*/ 17 w 86"/>
                <a:gd name="T97" fmla="*/ 6 h 33"/>
                <a:gd name="T98" fmla="*/ 16 w 86"/>
                <a:gd name="T99" fmla="*/ 2 h 33"/>
                <a:gd name="T100" fmla="*/ 20 w 86"/>
                <a:gd name="T10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33">
                  <a:moveTo>
                    <a:pt x="23" y="0"/>
                  </a:moveTo>
                  <a:lnTo>
                    <a:pt x="26" y="0"/>
                  </a:lnTo>
                  <a:lnTo>
                    <a:pt x="30" y="2"/>
                  </a:lnTo>
                  <a:lnTo>
                    <a:pt x="31" y="4"/>
                  </a:lnTo>
                  <a:lnTo>
                    <a:pt x="35" y="4"/>
                  </a:lnTo>
                  <a:lnTo>
                    <a:pt x="36" y="4"/>
                  </a:lnTo>
                  <a:lnTo>
                    <a:pt x="39" y="4"/>
                  </a:lnTo>
                  <a:lnTo>
                    <a:pt x="39" y="4"/>
                  </a:lnTo>
                  <a:lnTo>
                    <a:pt x="39" y="2"/>
                  </a:lnTo>
                  <a:lnTo>
                    <a:pt x="41" y="2"/>
                  </a:lnTo>
                  <a:lnTo>
                    <a:pt x="41" y="2"/>
                  </a:lnTo>
                  <a:lnTo>
                    <a:pt x="41" y="0"/>
                  </a:lnTo>
                  <a:lnTo>
                    <a:pt x="41" y="0"/>
                  </a:lnTo>
                  <a:lnTo>
                    <a:pt x="46" y="2"/>
                  </a:lnTo>
                  <a:lnTo>
                    <a:pt x="46" y="2"/>
                  </a:lnTo>
                  <a:lnTo>
                    <a:pt x="47" y="0"/>
                  </a:lnTo>
                  <a:lnTo>
                    <a:pt x="49" y="0"/>
                  </a:lnTo>
                  <a:lnTo>
                    <a:pt x="50" y="2"/>
                  </a:lnTo>
                  <a:lnTo>
                    <a:pt x="52" y="2"/>
                  </a:lnTo>
                  <a:lnTo>
                    <a:pt x="52" y="2"/>
                  </a:lnTo>
                  <a:lnTo>
                    <a:pt x="54" y="2"/>
                  </a:lnTo>
                  <a:lnTo>
                    <a:pt x="56" y="2"/>
                  </a:lnTo>
                  <a:lnTo>
                    <a:pt x="56" y="2"/>
                  </a:lnTo>
                  <a:lnTo>
                    <a:pt x="58" y="4"/>
                  </a:lnTo>
                  <a:lnTo>
                    <a:pt x="59" y="6"/>
                  </a:lnTo>
                  <a:lnTo>
                    <a:pt x="60" y="6"/>
                  </a:lnTo>
                  <a:lnTo>
                    <a:pt x="63" y="4"/>
                  </a:lnTo>
                  <a:lnTo>
                    <a:pt x="63" y="4"/>
                  </a:lnTo>
                  <a:lnTo>
                    <a:pt x="65" y="6"/>
                  </a:lnTo>
                  <a:lnTo>
                    <a:pt x="65" y="7"/>
                  </a:lnTo>
                  <a:lnTo>
                    <a:pt x="65" y="8"/>
                  </a:lnTo>
                  <a:lnTo>
                    <a:pt x="66" y="8"/>
                  </a:lnTo>
                  <a:lnTo>
                    <a:pt x="71" y="8"/>
                  </a:lnTo>
                  <a:lnTo>
                    <a:pt x="73" y="10"/>
                  </a:lnTo>
                  <a:lnTo>
                    <a:pt x="73" y="10"/>
                  </a:lnTo>
                  <a:lnTo>
                    <a:pt x="71" y="10"/>
                  </a:lnTo>
                  <a:lnTo>
                    <a:pt x="70" y="10"/>
                  </a:lnTo>
                  <a:lnTo>
                    <a:pt x="69" y="10"/>
                  </a:lnTo>
                  <a:lnTo>
                    <a:pt x="69" y="10"/>
                  </a:lnTo>
                  <a:lnTo>
                    <a:pt x="69" y="12"/>
                  </a:lnTo>
                  <a:lnTo>
                    <a:pt x="70" y="12"/>
                  </a:lnTo>
                  <a:lnTo>
                    <a:pt x="71" y="12"/>
                  </a:lnTo>
                  <a:lnTo>
                    <a:pt x="73" y="12"/>
                  </a:lnTo>
                  <a:lnTo>
                    <a:pt x="73" y="14"/>
                  </a:lnTo>
                  <a:lnTo>
                    <a:pt x="75" y="14"/>
                  </a:lnTo>
                  <a:lnTo>
                    <a:pt x="79" y="14"/>
                  </a:lnTo>
                  <a:lnTo>
                    <a:pt x="80" y="16"/>
                  </a:lnTo>
                  <a:lnTo>
                    <a:pt x="83" y="17"/>
                  </a:lnTo>
                  <a:lnTo>
                    <a:pt x="86" y="17"/>
                  </a:lnTo>
                  <a:lnTo>
                    <a:pt x="86" y="19"/>
                  </a:lnTo>
                  <a:lnTo>
                    <a:pt x="86" y="19"/>
                  </a:lnTo>
                  <a:lnTo>
                    <a:pt x="83" y="21"/>
                  </a:lnTo>
                  <a:lnTo>
                    <a:pt x="83" y="23"/>
                  </a:lnTo>
                  <a:lnTo>
                    <a:pt x="82" y="23"/>
                  </a:lnTo>
                  <a:lnTo>
                    <a:pt x="82" y="23"/>
                  </a:lnTo>
                  <a:lnTo>
                    <a:pt x="80" y="25"/>
                  </a:lnTo>
                  <a:lnTo>
                    <a:pt x="80" y="25"/>
                  </a:lnTo>
                  <a:lnTo>
                    <a:pt x="80" y="25"/>
                  </a:lnTo>
                  <a:lnTo>
                    <a:pt x="79" y="25"/>
                  </a:lnTo>
                  <a:lnTo>
                    <a:pt x="79" y="23"/>
                  </a:lnTo>
                  <a:lnTo>
                    <a:pt x="77" y="23"/>
                  </a:lnTo>
                  <a:lnTo>
                    <a:pt x="75" y="23"/>
                  </a:lnTo>
                  <a:lnTo>
                    <a:pt x="73" y="21"/>
                  </a:lnTo>
                  <a:lnTo>
                    <a:pt x="71" y="21"/>
                  </a:lnTo>
                  <a:lnTo>
                    <a:pt x="70" y="21"/>
                  </a:lnTo>
                  <a:lnTo>
                    <a:pt x="69" y="21"/>
                  </a:lnTo>
                  <a:lnTo>
                    <a:pt x="66" y="21"/>
                  </a:lnTo>
                  <a:lnTo>
                    <a:pt x="65" y="21"/>
                  </a:lnTo>
                  <a:lnTo>
                    <a:pt x="63" y="23"/>
                  </a:lnTo>
                  <a:lnTo>
                    <a:pt x="60" y="23"/>
                  </a:lnTo>
                  <a:lnTo>
                    <a:pt x="60" y="25"/>
                  </a:lnTo>
                  <a:lnTo>
                    <a:pt x="59" y="25"/>
                  </a:lnTo>
                  <a:lnTo>
                    <a:pt x="56" y="25"/>
                  </a:lnTo>
                  <a:lnTo>
                    <a:pt x="54" y="25"/>
                  </a:lnTo>
                  <a:lnTo>
                    <a:pt x="54" y="23"/>
                  </a:lnTo>
                  <a:lnTo>
                    <a:pt x="52" y="23"/>
                  </a:lnTo>
                  <a:lnTo>
                    <a:pt x="49" y="23"/>
                  </a:lnTo>
                  <a:lnTo>
                    <a:pt x="49" y="25"/>
                  </a:lnTo>
                  <a:lnTo>
                    <a:pt x="47" y="25"/>
                  </a:lnTo>
                  <a:lnTo>
                    <a:pt x="47" y="25"/>
                  </a:lnTo>
                  <a:lnTo>
                    <a:pt x="47" y="26"/>
                  </a:lnTo>
                  <a:lnTo>
                    <a:pt x="47" y="26"/>
                  </a:lnTo>
                  <a:lnTo>
                    <a:pt x="46" y="30"/>
                  </a:lnTo>
                  <a:lnTo>
                    <a:pt x="44" y="32"/>
                  </a:lnTo>
                  <a:lnTo>
                    <a:pt x="44" y="33"/>
                  </a:lnTo>
                  <a:lnTo>
                    <a:pt x="41" y="33"/>
                  </a:lnTo>
                  <a:lnTo>
                    <a:pt x="41" y="32"/>
                  </a:lnTo>
                  <a:lnTo>
                    <a:pt x="41" y="32"/>
                  </a:lnTo>
                  <a:lnTo>
                    <a:pt x="41" y="32"/>
                  </a:lnTo>
                  <a:lnTo>
                    <a:pt x="41" y="30"/>
                  </a:lnTo>
                  <a:lnTo>
                    <a:pt x="41" y="30"/>
                  </a:lnTo>
                  <a:lnTo>
                    <a:pt x="41" y="28"/>
                  </a:lnTo>
                  <a:lnTo>
                    <a:pt x="39" y="28"/>
                  </a:lnTo>
                  <a:lnTo>
                    <a:pt x="39" y="28"/>
                  </a:lnTo>
                  <a:lnTo>
                    <a:pt x="36" y="26"/>
                  </a:lnTo>
                  <a:lnTo>
                    <a:pt x="35" y="25"/>
                  </a:lnTo>
                  <a:lnTo>
                    <a:pt x="35" y="25"/>
                  </a:lnTo>
                  <a:lnTo>
                    <a:pt x="33" y="25"/>
                  </a:lnTo>
                  <a:lnTo>
                    <a:pt x="28" y="25"/>
                  </a:lnTo>
                  <a:lnTo>
                    <a:pt x="28" y="25"/>
                  </a:lnTo>
                  <a:lnTo>
                    <a:pt x="26" y="25"/>
                  </a:lnTo>
                  <a:lnTo>
                    <a:pt x="26" y="25"/>
                  </a:lnTo>
                  <a:lnTo>
                    <a:pt x="24" y="26"/>
                  </a:lnTo>
                  <a:lnTo>
                    <a:pt x="23" y="26"/>
                  </a:lnTo>
                  <a:lnTo>
                    <a:pt x="20" y="25"/>
                  </a:lnTo>
                  <a:lnTo>
                    <a:pt x="17" y="25"/>
                  </a:lnTo>
                  <a:lnTo>
                    <a:pt x="16" y="25"/>
                  </a:lnTo>
                  <a:lnTo>
                    <a:pt x="14" y="25"/>
                  </a:lnTo>
                  <a:lnTo>
                    <a:pt x="11" y="25"/>
                  </a:lnTo>
                  <a:lnTo>
                    <a:pt x="10" y="25"/>
                  </a:lnTo>
                  <a:lnTo>
                    <a:pt x="9" y="26"/>
                  </a:lnTo>
                  <a:lnTo>
                    <a:pt x="9" y="26"/>
                  </a:lnTo>
                  <a:lnTo>
                    <a:pt x="9" y="28"/>
                  </a:lnTo>
                  <a:lnTo>
                    <a:pt x="7" y="26"/>
                  </a:lnTo>
                  <a:lnTo>
                    <a:pt x="5" y="25"/>
                  </a:lnTo>
                  <a:lnTo>
                    <a:pt x="5" y="25"/>
                  </a:lnTo>
                  <a:lnTo>
                    <a:pt x="2" y="23"/>
                  </a:lnTo>
                  <a:lnTo>
                    <a:pt x="0" y="23"/>
                  </a:lnTo>
                  <a:lnTo>
                    <a:pt x="0" y="21"/>
                  </a:lnTo>
                  <a:lnTo>
                    <a:pt x="2" y="19"/>
                  </a:lnTo>
                  <a:lnTo>
                    <a:pt x="3" y="19"/>
                  </a:lnTo>
                  <a:lnTo>
                    <a:pt x="3" y="17"/>
                  </a:lnTo>
                  <a:lnTo>
                    <a:pt x="5" y="19"/>
                  </a:lnTo>
                  <a:lnTo>
                    <a:pt x="7" y="19"/>
                  </a:lnTo>
                  <a:lnTo>
                    <a:pt x="9" y="19"/>
                  </a:lnTo>
                  <a:lnTo>
                    <a:pt x="11" y="19"/>
                  </a:lnTo>
                  <a:lnTo>
                    <a:pt x="11" y="21"/>
                  </a:lnTo>
                  <a:lnTo>
                    <a:pt x="23" y="21"/>
                  </a:lnTo>
                  <a:lnTo>
                    <a:pt x="24" y="21"/>
                  </a:lnTo>
                  <a:lnTo>
                    <a:pt x="24" y="21"/>
                  </a:lnTo>
                  <a:lnTo>
                    <a:pt x="24" y="21"/>
                  </a:lnTo>
                  <a:lnTo>
                    <a:pt x="26" y="21"/>
                  </a:lnTo>
                  <a:lnTo>
                    <a:pt x="26" y="19"/>
                  </a:lnTo>
                  <a:lnTo>
                    <a:pt x="30" y="19"/>
                  </a:lnTo>
                  <a:lnTo>
                    <a:pt x="30" y="19"/>
                  </a:lnTo>
                  <a:lnTo>
                    <a:pt x="30" y="19"/>
                  </a:lnTo>
                  <a:lnTo>
                    <a:pt x="30" y="17"/>
                  </a:lnTo>
                  <a:lnTo>
                    <a:pt x="28" y="17"/>
                  </a:lnTo>
                  <a:lnTo>
                    <a:pt x="26" y="16"/>
                  </a:lnTo>
                  <a:lnTo>
                    <a:pt x="24" y="12"/>
                  </a:lnTo>
                  <a:lnTo>
                    <a:pt x="24" y="12"/>
                  </a:lnTo>
                  <a:lnTo>
                    <a:pt x="24" y="10"/>
                  </a:lnTo>
                  <a:lnTo>
                    <a:pt x="24" y="8"/>
                  </a:lnTo>
                  <a:lnTo>
                    <a:pt x="24" y="7"/>
                  </a:lnTo>
                  <a:lnTo>
                    <a:pt x="23" y="6"/>
                  </a:lnTo>
                  <a:lnTo>
                    <a:pt x="22" y="6"/>
                  </a:lnTo>
                  <a:lnTo>
                    <a:pt x="17" y="6"/>
                  </a:lnTo>
                  <a:lnTo>
                    <a:pt x="16" y="4"/>
                  </a:lnTo>
                  <a:lnTo>
                    <a:pt x="16" y="4"/>
                  </a:lnTo>
                  <a:lnTo>
                    <a:pt x="16" y="2"/>
                  </a:lnTo>
                  <a:lnTo>
                    <a:pt x="17" y="2"/>
                  </a:lnTo>
                  <a:lnTo>
                    <a:pt x="17" y="2"/>
                  </a:lnTo>
                  <a:lnTo>
                    <a:pt x="20" y="0"/>
                  </a:lnTo>
                  <a:lnTo>
                    <a:pt x="23"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36" name="Freeform 10883"/>
            <p:cNvSpPr>
              <a:spLocks/>
            </p:cNvSpPr>
            <p:nvPr/>
          </p:nvSpPr>
          <p:spPr bwMode="auto">
            <a:xfrm>
              <a:off x="2519406" y="2946658"/>
              <a:ext cx="176213" cy="58341"/>
            </a:xfrm>
            <a:custGeom>
              <a:avLst/>
              <a:gdLst>
                <a:gd name="T0" fmla="*/ 49 w 148"/>
                <a:gd name="T1" fmla="*/ 2 h 49"/>
                <a:gd name="T2" fmla="*/ 52 w 148"/>
                <a:gd name="T3" fmla="*/ 4 h 49"/>
                <a:gd name="T4" fmla="*/ 58 w 148"/>
                <a:gd name="T5" fmla="*/ 4 h 49"/>
                <a:gd name="T6" fmla="*/ 64 w 148"/>
                <a:gd name="T7" fmla="*/ 4 h 49"/>
                <a:gd name="T8" fmla="*/ 69 w 148"/>
                <a:gd name="T9" fmla="*/ 6 h 49"/>
                <a:gd name="T10" fmla="*/ 75 w 148"/>
                <a:gd name="T11" fmla="*/ 10 h 49"/>
                <a:gd name="T12" fmla="*/ 81 w 148"/>
                <a:gd name="T13" fmla="*/ 12 h 49"/>
                <a:gd name="T14" fmla="*/ 86 w 148"/>
                <a:gd name="T15" fmla="*/ 12 h 49"/>
                <a:gd name="T16" fmla="*/ 99 w 148"/>
                <a:gd name="T17" fmla="*/ 21 h 49"/>
                <a:gd name="T18" fmla="*/ 101 w 148"/>
                <a:gd name="T19" fmla="*/ 19 h 49"/>
                <a:gd name="T20" fmla="*/ 105 w 148"/>
                <a:gd name="T21" fmla="*/ 23 h 49"/>
                <a:gd name="T22" fmla="*/ 105 w 148"/>
                <a:gd name="T23" fmla="*/ 25 h 49"/>
                <a:gd name="T24" fmla="*/ 106 w 148"/>
                <a:gd name="T25" fmla="*/ 25 h 49"/>
                <a:gd name="T26" fmla="*/ 111 w 148"/>
                <a:gd name="T27" fmla="*/ 26 h 49"/>
                <a:gd name="T28" fmla="*/ 113 w 148"/>
                <a:gd name="T29" fmla="*/ 26 h 49"/>
                <a:gd name="T30" fmla="*/ 117 w 148"/>
                <a:gd name="T31" fmla="*/ 28 h 49"/>
                <a:gd name="T32" fmla="*/ 126 w 148"/>
                <a:gd name="T33" fmla="*/ 31 h 49"/>
                <a:gd name="T34" fmla="*/ 127 w 148"/>
                <a:gd name="T35" fmla="*/ 33 h 49"/>
                <a:gd name="T36" fmla="*/ 126 w 148"/>
                <a:gd name="T37" fmla="*/ 36 h 49"/>
                <a:gd name="T38" fmla="*/ 133 w 148"/>
                <a:gd name="T39" fmla="*/ 36 h 49"/>
                <a:gd name="T40" fmla="*/ 140 w 148"/>
                <a:gd name="T41" fmla="*/ 38 h 49"/>
                <a:gd name="T42" fmla="*/ 146 w 148"/>
                <a:gd name="T43" fmla="*/ 42 h 49"/>
                <a:gd name="T44" fmla="*/ 148 w 148"/>
                <a:gd name="T45" fmla="*/ 44 h 49"/>
                <a:gd name="T46" fmla="*/ 145 w 148"/>
                <a:gd name="T47" fmla="*/ 45 h 49"/>
                <a:gd name="T48" fmla="*/ 135 w 148"/>
                <a:gd name="T49" fmla="*/ 47 h 49"/>
                <a:gd name="T50" fmla="*/ 135 w 148"/>
                <a:gd name="T51" fmla="*/ 47 h 49"/>
                <a:gd name="T52" fmla="*/ 129 w 148"/>
                <a:gd name="T53" fmla="*/ 47 h 49"/>
                <a:gd name="T54" fmla="*/ 118 w 148"/>
                <a:gd name="T55" fmla="*/ 47 h 49"/>
                <a:gd name="T56" fmla="*/ 107 w 148"/>
                <a:gd name="T57" fmla="*/ 47 h 49"/>
                <a:gd name="T58" fmla="*/ 101 w 148"/>
                <a:gd name="T59" fmla="*/ 45 h 49"/>
                <a:gd name="T60" fmla="*/ 107 w 148"/>
                <a:gd name="T61" fmla="*/ 40 h 49"/>
                <a:gd name="T62" fmla="*/ 106 w 148"/>
                <a:gd name="T63" fmla="*/ 36 h 49"/>
                <a:gd name="T64" fmla="*/ 97 w 148"/>
                <a:gd name="T65" fmla="*/ 36 h 49"/>
                <a:gd name="T66" fmla="*/ 88 w 148"/>
                <a:gd name="T67" fmla="*/ 33 h 49"/>
                <a:gd name="T68" fmla="*/ 87 w 148"/>
                <a:gd name="T69" fmla="*/ 26 h 49"/>
                <a:gd name="T70" fmla="*/ 78 w 148"/>
                <a:gd name="T71" fmla="*/ 25 h 49"/>
                <a:gd name="T72" fmla="*/ 64 w 148"/>
                <a:gd name="T73" fmla="*/ 21 h 49"/>
                <a:gd name="T74" fmla="*/ 60 w 148"/>
                <a:gd name="T75" fmla="*/ 15 h 49"/>
                <a:gd name="T76" fmla="*/ 52 w 148"/>
                <a:gd name="T77" fmla="*/ 17 h 49"/>
                <a:gd name="T78" fmla="*/ 50 w 148"/>
                <a:gd name="T79" fmla="*/ 14 h 49"/>
                <a:gd name="T80" fmla="*/ 49 w 148"/>
                <a:gd name="T81" fmla="*/ 15 h 49"/>
                <a:gd name="T82" fmla="*/ 39 w 148"/>
                <a:gd name="T83" fmla="*/ 14 h 49"/>
                <a:gd name="T84" fmla="*/ 44 w 148"/>
                <a:gd name="T85" fmla="*/ 10 h 49"/>
                <a:gd name="T86" fmla="*/ 41 w 148"/>
                <a:gd name="T87" fmla="*/ 8 h 49"/>
                <a:gd name="T88" fmla="*/ 30 w 148"/>
                <a:gd name="T89" fmla="*/ 8 h 49"/>
                <a:gd name="T90" fmla="*/ 24 w 148"/>
                <a:gd name="T91" fmla="*/ 12 h 49"/>
                <a:gd name="T92" fmla="*/ 20 w 148"/>
                <a:gd name="T93" fmla="*/ 15 h 49"/>
                <a:gd name="T94" fmla="*/ 15 w 148"/>
                <a:gd name="T95" fmla="*/ 15 h 49"/>
                <a:gd name="T96" fmla="*/ 11 w 148"/>
                <a:gd name="T97" fmla="*/ 17 h 49"/>
                <a:gd name="T98" fmla="*/ 5 w 148"/>
                <a:gd name="T99" fmla="*/ 21 h 49"/>
                <a:gd name="T100" fmla="*/ 3 w 148"/>
                <a:gd name="T101" fmla="*/ 19 h 49"/>
                <a:gd name="T102" fmla="*/ 0 w 148"/>
                <a:gd name="T103" fmla="*/ 21 h 49"/>
                <a:gd name="T104" fmla="*/ 5 w 148"/>
                <a:gd name="T105" fmla="*/ 17 h 49"/>
                <a:gd name="T106" fmla="*/ 7 w 148"/>
                <a:gd name="T107" fmla="*/ 14 h 49"/>
                <a:gd name="T108" fmla="*/ 11 w 148"/>
                <a:gd name="T109" fmla="*/ 8 h 49"/>
                <a:gd name="T110" fmla="*/ 31 w 148"/>
                <a:gd name="T111"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8" h="49">
                  <a:moveTo>
                    <a:pt x="38" y="0"/>
                  </a:moveTo>
                  <a:lnTo>
                    <a:pt x="41" y="2"/>
                  </a:lnTo>
                  <a:lnTo>
                    <a:pt x="45" y="2"/>
                  </a:lnTo>
                  <a:lnTo>
                    <a:pt x="49" y="2"/>
                  </a:lnTo>
                  <a:lnTo>
                    <a:pt x="50" y="2"/>
                  </a:lnTo>
                  <a:lnTo>
                    <a:pt x="50" y="2"/>
                  </a:lnTo>
                  <a:lnTo>
                    <a:pt x="50" y="2"/>
                  </a:lnTo>
                  <a:lnTo>
                    <a:pt x="52" y="4"/>
                  </a:lnTo>
                  <a:lnTo>
                    <a:pt x="54" y="2"/>
                  </a:lnTo>
                  <a:lnTo>
                    <a:pt x="57" y="2"/>
                  </a:lnTo>
                  <a:lnTo>
                    <a:pt x="58" y="2"/>
                  </a:lnTo>
                  <a:lnTo>
                    <a:pt x="58" y="4"/>
                  </a:lnTo>
                  <a:lnTo>
                    <a:pt x="60" y="4"/>
                  </a:lnTo>
                  <a:lnTo>
                    <a:pt x="62" y="4"/>
                  </a:lnTo>
                  <a:lnTo>
                    <a:pt x="62" y="4"/>
                  </a:lnTo>
                  <a:lnTo>
                    <a:pt x="64" y="4"/>
                  </a:lnTo>
                  <a:lnTo>
                    <a:pt x="66" y="4"/>
                  </a:lnTo>
                  <a:lnTo>
                    <a:pt x="68" y="6"/>
                  </a:lnTo>
                  <a:lnTo>
                    <a:pt x="68" y="6"/>
                  </a:lnTo>
                  <a:lnTo>
                    <a:pt x="69" y="6"/>
                  </a:lnTo>
                  <a:lnTo>
                    <a:pt x="69" y="6"/>
                  </a:lnTo>
                  <a:lnTo>
                    <a:pt x="71" y="6"/>
                  </a:lnTo>
                  <a:lnTo>
                    <a:pt x="73" y="8"/>
                  </a:lnTo>
                  <a:lnTo>
                    <a:pt x="75" y="10"/>
                  </a:lnTo>
                  <a:lnTo>
                    <a:pt x="77" y="12"/>
                  </a:lnTo>
                  <a:lnTo>
                    <a:pt x="77" y="12"/>
                  </a:lnTo>
                  <a:lnTo>
                    <a:pt x="78" y="12"/>
                  </a:lnTo>
                  <a:lnTo>
                    <a:pt x="81" y="12"/>
                  </a:lnTo>
                  <a:lnTo>
                    <a:pt x="83" y="12"/>
                  </a:lnTo>
                  <a:lnTo>
                    <a:pt x="83" y="12"/>
                  </a:lnTo>
                  <a:lnTo>
                    <a:pt x="86" y="12"/>
                  </a:lnTo>
                  <a:lnTo>
                    <a:pt x="86" y="12"/>
                  </a:lnTo>
                  <a:lnTo>
                    <a:pt x="93" y="15"/>
                  </a:lnTo>
                  <a:lnTo>
                    <a:pt x="96" y="17"/>
                  </a:lnTo>
                  <a:lnTo>
                    <a:pt x="96" y="19"/>
                  </a:lnTo>
                  <a:lnTo>
                    <a:pt x="99" y="21"/>
                  </a:lnTo>
                  <a:lnTo>
                    <a:pt x="101" y="21"/>
                  </a:lnTo>
                  <a:lnTo>
                    <a:pt x="101" y="21"/>
                  </a:lnTo>
                  <a:lnTo>
                    <a:pt x="101" y="21"/>
                  </a:lnTo>
                  <a:lnTo>
                    <a:pt x="101" y="19"/>
                  </a:lnTo>
                  <a:lnTo>
                    <a:pt x="101" y="19"/>
                  </a:lnTo>
                  <a:lnTo>
                    <a:pt x="101" y="19"/>
                  </a:lnTo>
                  <a:lnTo>
                    <a:pt x="105" y="21"/>
                  </a:lnTo>
                  <a:lnTo>
                    <a:pt x="105" y="23"/>
                  </a:lnTo>
                  <a:lnTo>
                    <a:pt x="106" y="23"/>
                  </a:lnTo>
                  <a:lnTo>
                    <a:pt x="106" y="23"/>
                  </a:lnTo>
                  <a:lnTo>
                    <a:pt x="106" y="25"/>
                  </a:lnTo>
                  <a:lnTo>
                    <a:pt x="105" y="25"/>
                  </a:lnTo>
                  <a:lnTo>
                    <a:pt x="103" y="23"/>
                  </a:lnTo>
                  <a:lnTo>
                    <a:pt x="105" y="25"/>
                  </a:lnTo>
                  <a:lnTo>
                    <a:pt x="105" y="25"/>
                  </a:lnTo>
                  <a:lnTo>
                    <a:pt x="106" y="25"/>
                  </a:lnTo>
                  <a:lnTo>
                    <a:pt x="106" y="25"/>
                  </a:lnTo>
                  <a:lnTo>
                    <a:pt x="107" y="25"/>
                  </a:lnTo>
                  <a:lnTo>
                    <a:pt x="110" y="26"/>
                  </a:lnTo>
                  <a:lnTo>
                    <a:pt x="111" y="26"/>
                  </a:lnTo>
                  <a:lnTo>
                    <a:pt x="110" y="26"/>
                  </a:lnTo>
                  <a:lnTo>
                    <a:pt x="110" y="28"/>
                  </a:lnTo>
                  <a:lnTo>
                    <a:pt x="111" y="26"/>
                  </a:lnTo>
                  <a:lnTo>
                    <a:pt x="113" y="26"/>
                  </a:lnTo>
                  <a:lnTo>
                    <a:pt x="113" y="28"/>
                  </a:lnTo>
                  <a:lnTo>
                    <a:pt x="113" y="28"/>
                  </a:lnTo>
                  <a:lnTo>
                    <a:pt x="116" y="28"/>
                  </a:lnTo>
                  <a:lnTo>
                    <a:pt x="117" y="28"/>
                  </a:lnTo>
                  <a:lnTo>
                    <a:pt x="118" y="30"/>
                  </a:lnTo>
                  <a:lnTo>
                    <a:pt x="122" y="30"/>
                  </a:lnTo>
                  <a:lnTo>
                    <a:pt x="124" y="30"/>
                  </a:lnTo>
                  <a:lnTo>
                    <a:pt x="126" y="31"/>
                  </a:lnTo>
                  <a:lnTo>
                    <a:pt x="127" y="31"/>
                  </a:lnTo>
                  <a:lnTo>
                    <a:pt x="127" y="31"/>
                  </a:lnTo>
                  <a:lnTo>
                    <a:pt x="127" y="33"/>
                  </a:lnTo>
                  <a:lnTo>
                    <a:pt x="127" y="33"/>
                  </a:lnTo>
                  <a:lnTo>
                    <a:pt x="127" y="34"/>
                  </a:lnTo>
                  <a:lnTo>
                    <a:pt x="126" y="34"/>
                  </a:lnTo>
                  <a:lnTo>
                    <a:pt x="126" y="34"/>
                  </a:lnTo>
                  <a:lnTo>
                    <a:pt x="126" y="36"/>
                  </a:lnTo>
                  <a:lnTo>
                    <a:pt x="126" y="36"/>
                  </a:lnTo>
                  <a:lnTo>
                    <a:pt x="127" y="36"/>
                  </a:lnTo>
                  <a:lnTo>
                    <a:pt x="129" y="36"/>
                  </a:lnTo>
                  <a:lnTo>
                    <a:pt x="133" y="36"/>
                  </a:lnTo>
                  <a:lnTo>
                    <a:pt x="135" y="36"/>
                  </a:lnTo>
                  <a:lnTo>
                    <a:pt x="137" y="36"/>
                  </a:lnTo>
                  <a:lnTo>
                    <a:pt x="137" y="36"/>
                  </a:lnTo>
                  <a:lnTo>
                    <a:pt x="140" y="38"/>
                  </a:lnTo>
                  <a:lnTo>
                    <a:pt x="141" y="38"/>
                  </a:lnTo>
                  <a:lnTo>
                    <a:pt x="143" y="40"/>
                  </a:lnTo>
                  <a:lnTo>
                    <a:pt x="145" y="42"/>
                  </a:lnTo>
                  <a:lnTo>
                    <a:pt x="146" y="42"/>
                  </a:lnTo>
                  <a:lnTo>
                    <a:pt x="146" y="42"/>
                  </a:lnTo>
                  <a:lnTo>
                    <a:pt x="148" y="42"/>
                  </a:lnTo>
                  <a:lnTo>
                    <a:pt x="148" y="42"/>
                  </a:lnTo>
                  <a:lnTo>
                    <a:pt x="148" y="44"/>
                  </a:lnTo>
                  <a:lnTo>
                    <a:pt x="148" y="44"/>
                  </a:lnTo>
                  <a:lnTo>
                    <a:pt x="146" y="45"/>
                  </a:lnTo>
                  <a:lnTo>
                    <a:pt x="146" y="45"/>
                  </a:lnTo>
                  <a:lnTo>
                    <a:pt x="145" y="45"/>
                  </a:lnTo>
                  <a:lnTo>
                    <a:pt x="141" y="45"/>
                  </a:lnTo>
                  <a:lnTo>
                    <a:pt x="137" y="47"/>
                  </a:lnTo>
                  <a:lnTo>
                    <a:pt x="137" y="47"/>
                  </a:lnTo>
                  <a:lnTo>
                    <a:pt x="135" y="47"/>
                  </a:lnTo>
                  <a:lnTo>
                    <a:pt x="135" y="47"/>
                  </a:lnTo>
                  <a:lnTo>
                    <a:pt x="135" y="47"/>
                  </a:lnTo>
                  <a:lnTo>
                    <a:pt x="135" y="47"/>
                  </a:lnTo>
                  <a:lnTo>
                    <a:pt x="135" y="47"/>
                  </a:lnTo>
                  <a:lnTo>
                    <a:pt x="135" y="47"/>
                  </a:lnTo>
                  <a:lnTo>
                    <a:pt x="133" y="47"/>
                  </a:lnTo>
                  <a:lnTo>
                    <a:pt x="133" y="47"/>
                  </a:lnTo>
                  <a:lnTo>
                    <a:pt x="129" y="47"/>
                  </a:lnTo>
                  <a:lnTo>
                    <a:pt x="127" y="47"/>
                  </a:lnTo>
                  <a:lnTo>
                    <a:pt x="126" y="47"/>
                  </a:lnTo>
                  <a:lnTo>
                    <a:pt x="120" y="47"/>
                  </a:lnTo>
                  <a:lnTo>
                    <a:pt x="118" y="47"/>
                  </a:lnTo>
                  <a:lnTo>
                    <a:pt x="116" y="47"/>
                  </a:lnTo>
                  <a:lnTo>
                    <a:pt x="111" y="47"/>
                  </a:lnTo>
                  <a:lnTo>
                    <a:pt x="110" y="47"/>
                  </a:lnTo>
                  <a:lnTo>
                    <a:pt x="107" y="47"/>
                  </a:lnTo>
                  <a:lnTo>
                    <a:pt x="106" y="47"/>
                  </a:lnTo>
                  <a:lnTo>
                    <a:pt x="103" y="49"/>
                  </a:lnTo>
                  <a:lnTo>
                    <a:pt x="99" y="49"/>
                  </a:lnTo>
                  <a:lnTo>
                    <a:pt x="101" y="45"/>
                  </a:lnTo>
                  <a:lnTo>
                    <a:pt x="106" y="42"/>
                  </a:lnTo>
                  <a:lnTo>
                    <a:pt x="106" y="42"/>
                  </a:lnTo>
                  <a:lnTo>
                    <a:pt x="107" y="40"/>
                  </a:lnTo>
                  <a:lnTo>
                    <a:pt x="107" y="40"/>
                  </a:lnTo>
                  <a:lnTo>
                    <a:pt x="106" y="40"/>
                  </a:lnTo>
                  <a:lnTo>
                    <a:pt x="106" y="38"/>
                  </a:lnTo>
                  <a:lnTo>
                    <a:pt x="106" y="38"/>
                  </a:lnTo>
                  <a:lnTo>
                    <a:pt x="106" y="36"/>
                  </a:lnTo>
                  <a:lnTo>
                    <a:pt x="105" y="36"/>
                  </a:lnTo>
                  <a:lnTo>
                    <a:pt x="103" y="36"/>
                  </a:lnTo>
                  <a:lnTo>
                    <a:pt x="101" y="36"/>
                  </a:lnTo>
                  <a:lnTo>
                    <a:pt x="97" y="36"/>
                  </a:lnTo>
                  <a:lnTo>
                    <a:pt x="94" y="36"/>
                  </a:lnTo>
                  <a:lnTo>
                    <a:pt x="93" y="34"/>
                  </a:lnTo>
                  <a:lnTo>
                    <a:pt x="91" y="33"/>
                  </a:lnTo>
                  <a:lnTo>
                    <a:pt x="88" y="33"/>
                  </a:lnTo>
                  <a:lnTo>
                    <a:pt x="88" y="31"/>
                  </a:lnTo>
                  <a:lnTo>
                    <a:pt x="88" y="31"/>
                  </a:lnTo>
                  <a:lnTo>
                    <a:pt x="87" y="28"/>
                  </a:lnTo>
                  <a:lnTo>
                    <a:pt x="87" y="26"/>
                  </a:lnTo>
                  <a:lnTo>
                    <a:pt x="86" y="25"/>
                  </a:lnTo>
                  <a:lnTo>
                    <a:pt x="86" y="25"/>
                  </a:lnTo>
                  <a:lnTo>
                    <a:pt x="83" y="23"/>
                  </a:lnTo>
                  <a:lnTo>
                    <a:pt x="78" y="25"/>
                  </a:lnTo>
                  <a:lnTo>
                    <a:pt x="77" y="25"/>
                  </a:lnTo>
                  <a:lnTo>
                    <a:pt x="77" y="25"/>
                  </a:lnTo>
                  <a:lnTo>
                    <a:pt x="68" y="21"/>
                  </a:lnTo>
                  <a:lnTo>
                    <a:pt x="64" y="21"/>
                  </a:lnTo>
                  <a:lnTo>
                    <a:pt x="64" y="19"/>
                  </a:lnTo>
                  <a:lnTo>
                    <a:pt x="62" y="19"/>
                  </a:lnTo>
                  <a:lnTo>
                    <a:pt x="60" y="17"/>
                  </a:lnTo>
                  <a:lnTo>
                    <a:pt x="60" y="15"/>
                  </a:lnTo>
                  <a:lnTo>
                    <a:pt x="60" y="15"/>
                  </a:lnTo>
                  <a:lnTo>
                    <a:pt x="60" y="17"/>
                  </a:lnTo>
                  <a:lnTo>
                    <a:pt x="54" y="17"/>
                  </a:lnTo>
                  <a:lnTo>
                    <a:pt x="52" y="17"/>
                  </a:lnTo>
                  <a:lnTo>
                    <a:pt x="52" y="15"/>
                  </a:lnTo>
                  <a:lnTo>
                    <a:pt x="52" y="15"/>
                  </a:lnTo>
                  <a:lnTo>
                    <a:pt x="52" y="15"/>
                  </a:lnTo>
                  <a:lnTo>
                    <a:pt x="50" y="14"/>
                  </a:lnTo>
                  <a:lnTo>
                    <a:pt x="50" y="15"/>
                  </a:lnTo>
                  <a:lnTo>
                    <a:pt x="50" y="15"/>
                  </a:lnTo>
                  <a:lnTo>
                    <a:pt x="49" y="15"/>
                  </a:lnTo>
                  <a:lnTo>
                    <a:pt x="49" y="15"/>
                  </a:lnTo>
                  <a:lnTo>
                    <a:pt x="47" y="15"/>
                  </a:lnTo>
                  <a:lnTo>
                    <a:pt x="41" y="15"/>
                  </a:lnTo>
                  <a:lnTo>
                    <a:pt x="41" y="14"/>
                  </a:lnTo>
                  <a:lnTo>
                    <a:pt x="39" y="14"/>
                  </a:lnTo>
                  <a:lnTo>
                    <a:pt x="38" y="12"/>
                  </a:lnTo>
                  <a:lnTo>
                    <a:pt x="39" y="12"/>
                  </a:lnTo>
                  <a:lnTo>
                    <a:pt x="44" y="10"/>
                  </a:lnTo>
                  <a:lnTo>
                    <a:pt x="44" y="10"/>
                  </a:lnTo>
                  <a:lnTo>
                    <a:pt x="44" y="10"/>
                  </a:lnTo>
                  <a:lnTo>
                    <a:pt x="44" y="8"/>
                  </a:lnTo>
                  <a:lnTo>
                    <a:pt x="44" y="8"/>
                  </a:lnTo>
                  <a:lnTo>
                    <a:pt x="41" y="8"/>
                  </a:lnTo>
                  <a:lnTo>
                    <a:pt x="41" y="8"/>
                  </a:lnTo>
                  <a:lnTo>
                    <a:pt x="39" y="8"/>
                  </a:lnTo>
                  <a:lnTo>
                    <a:pt x="30" y="8"/>
                  </a:lnTo>
                  <a:lnTo>
                    <a:pt x="30" y="8"/>
                  </a:lnTo>
                  <a:lnTo>
                    <a:pt x="28" y="8"/>
                  </a:lnTo>
                  <a:lnTo>
                    <a:pt x="26" y="10"/>
                  </a:lnTo>
                  <a:lnTo>
                    <a:pt x="24" y="12"/>
                  </a:lnTo>
                  <a:lnTo>
                    <a:pt x="24" y="12"/>
                  </a:lnTo>
                  <a:lnTo>
                    <a:pt x="22" y="12"/>
                  </a:lnTo>
                  <a:lnTo>
                    <a:pt x="22" y="14"/>
                  </a:lnTo>
                  <a:lnTo>
                    <a:pt x="20" y="14"/>
                  </a:lnTo>
                  <a:lnTo>
                    <a:pt x="20" y="15"/>
                  </a:lnTo>
                  <a:lnTo>
                    <a:pt x="20" y="14"/>
                  </a:lnTo>
                  <a:lnTo>
                    <a:pt x="17" y="14"/>
                  </a:lnTo>
                  <a:lnTo>
                    <a:pt x="17" y="15"/>
                  </a:lnTo>
                  <a:lnTo>
                    <a:pt x="15" y="15"/>
                  </a:lnTo>
                  <a:lnTo>
                    <a:pt x="14" y="15"/>
                  </a:lnTo>
                  <a:lnTo>
                    <a:pt x="11" y="15"/>
                  </a:lnTo>
                  <a:lnTo>
                    <a:pt x="11" y="15"/>
                  </a:lnTo>
                  <a:lnTo>
                    <a:pt x="11" y="17"/>
                  </a:lnTo>
                  <a:lnTo>
                    <a:pt x="11" y="19"/>
                  </a:lnTo>
                  <a:lnTo>
                    <a:pt x="10" y="19"/>
                  </a:lnTo>
                  <a:lnTo>
                    <a:pt x="9" y="19"/>
                  </a:lnTo>
                  <a:lnTo>
                    <a:pt x="5" y="21"/>
                  </a:lnTo>
                  <a:lnTo>
                    <a:pt x="5" y="21"/>
                  </a:lnTo>
                  <a:lnTo>
                    <a:pt x="5" y="19"/>
                  </a:lnTo>
                  <a:lnTo>
                    <a:pt x="5" y="19"/>
                  </a:lnTo>
                  <a:lnTo>
                    <a:pt x="3" y="19"/>
                  </a:lnTo>
                  <a:lnTo>
                    <a:pt x="3" y="19"/>
                  </a:lnTo>
                  <a:lnTo>
                    <a:pt x="1" y="19"/>
                  </a:lnTo>
                  <a:lnTo>
                    <a:pt x="1" y="21"/>
                  </a:lnTo>
                  <a:lnTo>
                    <a:pt x="0" y="21"/>
                  </a:lnTo>
                  <a:lnTo>
                    <a:pt x="0" y="19"/>
                  </a:lnTo>
                  <a:lnTo>
                    <a:pt x="0" y="19"/>
                  </a:lnTo>
                  <a:lnTo>
                    <a:pt x="5" y="17"/>
                  </a:lnTo>
                  <a:lnTo>
                    <a:pt x="5" y="17"/>
                  </a:lnTo>
                  <a:lnTo>
                    <a:pt x="5" y="17"/>
                  </a:lnTo>
                  <a:lnTo>
                    <a:pt x="7" y="17"/>
                  </a:lnTo>
                  <a:lnTo>
                    <a:pt x="7" y="17"/>
                  </a:lnTo>
                  <a:lnTo>
                    <a:pt x="7" y="14"/>
                  </a:lnTo>
                  <a:lnTo>
                    <a:pt x="7" y="12"/>
                  </a:lnTo>
                  <a:lnTo>
                    <a:pt x="9" y="10"/>
                  </a:lnTo>
                  <a:lnTo>
                    <a:pt x="10" y="8"/>
                  </a:lnTo>
                  <a:lnTo>
                    <a:pt x="11" y="8"/>
                  </a:lnTo>
                  <a:lnTo>
                    <a:pt x="22" y="4"/>
                  </a:lnTo>
                  <a:lnTo>
                    <a:pt x="22" y="4"/>
                  </a:lnTo>
                  <a:lnTo>
                    <a:pt x="30" y="4"/>
                  </a:lnTo>
                  <a:lnTo>
                    <a:pt x="31" y="2"/>
                  </a:lnTo>
                  <a:lnTo>
                    <a:pt x="34" y="2"/>
                  </a:lnTo>
                  <a:lnTo>
                    <a:pt x="38"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sp>
          <p:nvSpPr>
            <p:cNvPr id="37" name="Freeform 11394"/>
            <p:cNvSpPr>
              <a:spLocks/>
            </p:cNvSpPr>
            <p:nvPr/>
          </p:nvSpPr>
          <p:spPr bwMode="auto">
            <a:xfrm>
              <a:off x="3412487" y="1809668"/>
              <a:ext cx="180975" cy="83344"/>
            </a:xfrm>
            <a:custGeom>
              <a:avLst/>
              <a:gdLst>
                <a:gd name="T0" fmla="*/ 124 w 152"/>
                <a:gd name="T1" fmla="*/ 7 h 70"/>
                <a:gd name="T2" fmla="*/ 138 w 152"/>
                <a:gd name="T3" fmla="*/ 3 h 70"/>
                <a:gd name="T4" fmla="*/ 133 w 152"/>
                <a:gd name="T5" fmla="*/ 11 h 70"/>
                <a:gd name="T6" fmla="*/ 135 w 152"/>
                <a:gd name="T7" fmla="*/ 18 h 70"/>
                <a:gd name="T8" fmla="*/ 141 w 152"/>
                <a:gd name="T9" fmla="*/ 19 h 70"/>
                <a:gd name="T10" fmla="*/ 150 w 152"/>
                <a:gd name="T11" fmla="*/ 21 h 70"/>
                <a:gd name="T12" fmla="*/ 148 w 152"/>
                <a:gd name="T13" fmla="*/ 26 h 70"/>
                <a:gd name="T14" fmla="*/ 150 w 152"/>
                <a:gd name="T15" fmla="*/ 30 h 70"/>
                <a:gd name="T16" fmla="*/ 148 w 152"/>
                <a:gd name="T17" fmla="*/ 33 h 70"/>
                <a:gd name="T18" fmla="*/ 141 w 152"/>
                <a:gd name="T19" fmla="*/ 40 h 70"/>
                <a:gd name="T20" fmla="*/ 138 w 152"/>
                <a:gd name="T21" fmla="*/ 47 h 70"/>
                <a:gd name="T22" fmla="*/ 117 w 152"/>
                <a:gd name="T23" fmla="*/ 54 h 70"/>
                <a:gd name="T24" fmla="*/ 92 w 152"/>
                <a:gd name="T25" fmla="*/ 62 h 70"/>
                <a:gd name="T26" fmla="*/ 89 w 152"/>
                <a:gd name="T27" fmla="*/ 66 h 70"/>
                <a:gd name="T28" fmla="*/ 73 w 152"/>
                <a:gd name="T29" fmla="*/ 68 h 70"/>
                <a:gd name="T30" fmla="*/ 56 w 152"/>
                <a:gd name="T31" fmla="*/ 62 h 70"/>
                <a:gd name="T32" fmla="*/ 54 w 152"/>
                <a:gd name="T33" fmla="*/ 61 h 70"/>
                <a:gd name="T34" fmla="*/ 47 w 152"/>
                <a:gd name="T35" fmla="*/ 58 h 70"/>
                <a:gd name="T36" fmla="*/ 26 w 152"/>
                <a:gd name="T37" fmla="*/ 60 h 70"/>
                <a:gd name="T38" fmla="*/ 28 w 152"/>
                <a:gd name="T39" fmla="*/ 56 h 70"/>
                <a:gd name="T40" fmla="*/ 39 w 152"/>
                <a:gd name="T41" fmla="*/ 49 h 70"/>
                <a:gd name="T42" fmla="*/ 35 w 152"/>
                <a:gd name="T43" fmla="*/ 49 h 70"/>
                <a:gd name="T44" fmla="*/ 41 w 152"/>
                <a:gd name="T45" fmla="*/ 41 h 70"/>
                <a:gd name="T46" fmla="*/ 31 w 152"/>
                <a:gd name="T47" fmla="*/ 43 h 70"/>
                <a:gd name="T48" fmla="*/ 16 w 152"/>
                <a:gd name="T49" fmla="*/ 38 h 70"/>
                <a:gd name="T50" fmla="*/ 7 w 152"/>
                <a:gd name="T51" fmla="*/ 37 h 70"/>
                <a:gd name="T52" fmla="*/ 19 w 152"/>
                <a:gd name="T53" fmla="*/ 35 h 70"/>
                <a:gd name="T54" fmla="*/ 26 w 152"/>
                <a:gd name="T55" fmla="*/ 33 h 70"/>
                <a:gd name="T56" fmla="*/ 35 w 152"/>
                <a:gd name="T57" fmla="*/ 32 h 70"/>
                <a:gd name="T58" fmla="*/ 37 w 152"/>
                <a:gd name="T59" fmla="*/ 24 h 70"/>
                <a:gd name="T60" fmla="*/ 19 w 152"/>
                <a:gd name="T61" fmla="*/ 22 h 70"/>
                <a:gd name="T62" fmla="*/ 3 w 152"/>
                <a:gd name="T63" fmla="*/ 21 h 70"/>
                <a:gd name="T64" fmla="*/ 7 w 152"/>
                <a:gd name="T65" fmla="*/ 18 h 70"/>
                <a:gd name="T66" fmla="*/ 18 w 152"/>
                <a:gd name="T67" fmla="*/ 18 h 70"/>
                <a:gd name="T68" fmla="*/ 14 w 152"/>
                <a:gd name="T69" fmla="*/ 14 h 70"/>
                <a:gd name="T70" fmla="*/ 16 w 152"/>
                <a:gd name="T71" fmla="*/ 11 h 70"/>
                <a:gd name="T72" fmla="*/ 16 w 152"/>
                <a:gd name="T73" fmla="*/ 7 h 70"/>
                <a:gd name="T74" fmla="*/ 22 w 152"/>
                <a:gd name="T75" fmla="*/ 13 h 70"/>
                <a:gd name="T76" fmla="*/ 26 w 152"/>
                <a:gd name="T77" fmla="*/ 14 h 70"/>
                <a:gd name="T78" fmla="*/ 22 w 152"/>
                <a:gd name="T79" fmla="*/ 7 h 70"/>
                <a:gd name="T80" fmla="*/ 26 w 152"/>
                <a:gd name="T81" fmla="*/ 5 h 70"/>
                <a:gd name="T82" fmla="*/ 22 w 152"/>
                <a:gd name="T83" fmla="*/ 3 h 70"/>
                <a:gd name="T84" fmla="*/ 35 w 152"/>
                <a:gd name="T85" fmla="*/ 7 h 70"/>
                <a:gd name="T86" fmla="*/ 43 w 152"/>
                <a:gd name="T87" fmla="*/ 13 h 70"/>
                <a:gd name="T88" fmla="*/ 42 w 152"/>
                <a:gd name="T89" fmla="*/ 19 h 70"/>
                <a:gd name="T90" fmla="*/ 43 w 152"/>
                <a:gd name="T91" fmla="*/ 22 h 70"/>
                <a:gd name="T92" fmla="*/ 47 w 152"/>
                <a:gd name="T93" fmla="*/ 26 h 70"/>
                <a:gd name="T94" fmla="*/ 54 w 152"/>
                <a:gd name="T95" fmla="*/ 19 h 70"/>
                <a:gd name="T96" fmla="*/ 58 w 152"/>
                <a:gd name="T97" fmla="*/ 13 h 70"/>
                <a:gd name="T98" fmla="*/ 68 w 152"/>
                <a:gd name="T99" fmla="*/ 15 h 70"/>
                <a:gd name="T100" fmla="*/ 71 w 152"/>
                <a:gd name="T101" fmla="*/ 11 h 70"/>
                <a:gd name="T102" fmla="*/ 82 w 152"/>
                <a:gd name="T103" fmla="*/ 11 h 70"/>
                <a:gd name="T104" fmla="*/ 89 w 152"/>
                <a:gd name="T105" fmla="*/ 15 h 70"/>
                <a:gd name="T106" fmla="*/ 96 w 152"/>
                <a:gd name="T107" fmla="*/ 13 h 70"/>
                <a:gd name="T108" fmla="*/ 103 w 152"/>
                <a:gd name="T109" fmla="*/ 7 h 70"/>
                <a:gd name="T110" fmla="*/ 112 w 152"/>
                <a:gd name="T111"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2" h="70">
                  <a:moveTo>
                    <a:pt x="117" y="0"/>
                  </a:moveTo>
                  <a:lnTo>
                    <a:pt x="118" y="0"/>
                  </a:lnTo>
                  <a:lnTo>
                    <a:pt x="120" y="3"/>
                  </a:lnTo>
                  <a:lnTo>
                    <a:pt x="122" y="3"/>
                  </a:lnTo>
                  <a:lnTo>
                    <a:pt x="122" y="3"/>
                  </a:lnTo>
                  <a:lnTo>
                    <a:pt x="122" y="5"/>
                  </a:lnTo>
                  <a:lnTo>
                    <a:pt x="122" y="5"/>
                  </a:lnTo>
                  <a:lnTo>
                    <a:pt x="124" y="7"/>
                  </a:lnTo>
                  <a:lnTo>
                    <a:pt x="126" y="7"/>
                  </a:lnTo>
                  <a:lnTo>
                    <a:pt x="129" y="5"/>
                  </a:lnTo>
                  <a:lnTo>
                    <a:pt x="129" y="5"/>
                  </a:lnTo>
                  <a:lnTo>
                    <a:pt x="133" y="3"/>
                  </a:lnTo>
                  <a:lnTo>
                    <a:pt x="135" y="3"/>
                  </a:lnTo>
                  <a:lnTo>
                    <a:pt x="137" y="3"/>
                  </a:lnTo>
                  <a:lnTo>
                    <a:pt x="138" y="3"/>
                  </a:lnTo>
                  <a:lnTo>
                    <a:pt x="138" y="3"/>
                  </a:lnTo>
                  <a:lnTo>
                    <a:pt x="137" y="3"/>
                  </a:lnTo>
                  <a:lnTo>
                    <a:pt x="135" y="3"/>
                  </a:lnTo>
                  <a:lnTo>
                    <a:pt x="133" y="5"/>
                  </a:lnTo>
                  <a:lnTo>
                    <a:pt x="131" y="7"/>
                  </a:lnTo>
                  <a:lnTo>
                    <a:pt x="131" y="9"/>
                  </a:lnTo>
                  <a:lnTo>
                    <a:pt x="131" y="9"/>
                  </a:lnTo>
                  <a:lnTo>
                    <a:pt x="131" y="11"/>
                  </a:lnTo>
                  <a:lnTo>
                    <a:pt x="133" y="11"/>
                  </a:lnTo>
                  <a:lnTo>
                    <a:pt x="135" y="11"/>
                  </a:lnTo>
                  <a:lnTo>
                    <a:pt x="137" y="11"/>
                  </a:lnTo>
                  <a:lnTo>
                    <a:pt x="137" y="11"/>
                  </a:lnTo>
                  <a:lnTo>
                    <a:pt x="137" y="13"/>
                  </a:lnTo>
                  <a:lnTo>
                    <a:pt x="137" y="13"/>
                  </a:lnTo>
                  <a:lnTo>
                    <a:pt x="137" y="14"/>
                  </a:lnTo>
                  <a:lnTo>
                    <a:pt x="135" y="15"/>
                  </a:lnTo>
                  <a:lnTo>
                    <a:pt x="135" y="18"/>
                  </a:lnTo>
                  <a:lnTo>
                    <a:pt x="135" y="18"/>
                  </a:lnTo>
                  <a:lnTo>
                    <a:pt x="135" y="18"/>
                  </a:lnTo>
                  <a:lnTo>
                    <a:pt x="139" y="15"/>
                  </a:lnTo>
                  <a:lnTo>
                    <a:pt x="139" y="15"/>
                  </a:lnTo>
                  <a:lnTo>
                    <a:pt x="141" y="18"/>
                  </a:lnTo>
                  <a:lnTo>
                    <a:pt x="141" y="18"/>
                  </a:lnTo>
                  <a:lnTo>
                    <a:pt x="141" y="18"/>
                  </a:lnTo>
                  <a:lnTo>
                    <a:pt x="141" y="19"/>
                  </a:lnTo>
                  <a:lnTo>
                    <a:pt x="141" y="19"/>
                  </a:lnTo>
                  <a:lnTo>
                    <a:pt x="139" y="21"/>
                  </a:lnTo>
                  <a:lnTo>
                    <a:pt x="141" y="19"/>
                  </a:lnTo>
                  <a:lnTo>
                    <a:pt x="143" y="19"/>
                  </a:lnTo>
                  <a:lnTo>
                    <a:pt x="146" y="21"/>
                  </a:lnTo>
                  <a:lnTo>
                    <a:pt x="148" y="21"/>
                  </a:lnTo>
                  <a:lnTo>
                    <a:pt x="148" y="22"/>
                  </a:lnTo>
                  <a:lnTo>
                    <a:pt x="150" y="21"/>
                  </a:lnTo>
                  <a:lnTo>
                    <a:pt x="150" y="21"/>
                  </a:lnTo>
                  <a:lnTo>
                    <a:pt x="150" y="22"/>
                  </a:lnTo>
                  <a:lnTo>
                    <a:pt x="152" y="22"/>
                  </a:lnTo>
                  <a:lnTo>
                    <a:pt x="150" y="24"/>
                  </a:lnTo>
                  <a:lnTo>
                    <a:pt x="150" y="24"/>
                  </a:lnTo>
                  <a:lnTo>
                    <a:pt x="150" y="26"/>
                  </a:lnTo>
                  <a:lnTo>
                    <a:pt x="148" y="26"/>
                  </a:lnTo>
                  <a:lnTo>
                    <a:pt x="148" y="26"/>
                  </a:lnTo>
                  <a:lnTo>
                    <a:pt x="148" y="26"/>
                  </a:lnTo>
                  <a:lnTo>
                    <a:pt x="150" y="28"/>
                  </a:lnTo>
                  <a:lnTo>
                    <a:pt x="150" y="28"/>
                  </a:lnTo>
                  <a:lnTo>
                    <a:pt x="150" y="28"/>
                  </a:lnTo>
                  <a:lnTo>
                    <a:pt x="150" y="28"/>
                  </a:lnTo>
                  <a:lnTo>
                    <a:pt x="150" y="30"/>
                  </a:lnTo>
                  <a:lnTo>
                    <a:pt x="150" y="30"/>
                  </a:lnTo>
                  <a:lnTo>
                    <a:pt x="150" y="30"/>
                  </a:lnTo>
                  <a:lnTo>
                    <a:pt x="148" y="30"/>
                  </a:lnTo>
                  <a:lnTo>
                    <a:pt x="152" y="32"/>
                  </a:lnTo>
                  <a:lnTo>
                    <a:pt x="152" y="32"/>
                  </a:lnTo>
                  <a:lnTo>
                    <a:pt x="152" y="32"/>
                  </a:lnTo>
                  <a:lnTo>
                    <a:pt x="152" y="33"/>
                  </a:lnTo>
                  <a:lnTo>
                    <a:pt x="152" y="33"/>
                  </a:lnTo>
                  <a:lnTo>
                    <a:pt x="150" y="33"/>
                  </a:lnTo>
                  <a:lnTo>
                    <a:pt x="148" y="33"/>
                  </a:lnTo>
                  <a:lnTo>
                    <a:pt x="148" y="35"/>
                  </a:lnTo>
                  <a:lnTo>
                    <a:pt x="148" y="35"/>
                  </a:lnTo>
                  <a:lnTo>
                    <a:pt x="148" y="37"/>
                  </a:lnTo>
                  <a:lnTo>
                    <a:pt x="148" y="37"/>
                  </a:lnTo>
                  <a:lnTo>
                    <a:pt x="146" y="38"/>
                  </a:lnTo>
                  <a:lnTo>
                    <a:pt x="145" y="40"/>
                  </a:lnTo>
                  <a:lnTo>
                    <a:pt x="143" y="40"/>
                  </a:lnTo>
                  <a:lnTo>
                    <a:pt x="141" y="40"/>
                  </a:lnTo>
                  <a:lnTo>
                    <a:pt x="139" y="40"/>
                  </a:lnTo>
                  <a:lnTo>
                    <a:pt x="139" y="41"/>
                  </a:lnTo>
                  <a:lnTo>
                    <a:pt x="139" y="41"/>
                  </a:lnTo>
                  <a:lnTo>
                    <a:pt x="139" y="43"/>
                  </a:lnTo>
                  <a:lnTo>
                    <a:pt x="139" y="43"/>
                  </a:lnTo>
                  <a:lnTo>
                    <a:pt x="139" y="43"/>
                  </a:lnTo>
                  <a:lnTo>
                    <a:pt x="139" y="45"/>
                  </a:lnTo>
                  <a:lnTo>
                    <a:pt x="138" y="47"/>
                  </a:lnTo>
                  <a:lnTo>
                    <a:pt x="137" y="47"/>
                  </a:lnTo>
                  <a:lnTo>
                    <a:pt x="135" y="47"/>
                  </a:lnTo>
                  <a:lnTo>
                    <a:pt x="133" y="49"/>
                  </a:lnTo>
                  <a:lnTo>
                    <a:pt x="131" y="49"/>
                  </a:lnTo>
                  <a:lnTo>
                    <a:pt x="129" y="49"/>
                  </a:lnTo>
                  <a:lnTo>
                    <a:pt x="126" y="51"/>
                  </a:lnTo>
                  <a:lnTo>
                    <a:pt x="120" y="52"/>
                  </a:lnTo>
                  <a:lnTo>
                    <a:pt x="117" y="54"/>
                  </a:lnTo>
                  <a:lnTo>
                    <a:pt x="115" y="56"/>
                  </a:lnTo>
                  <a:lnTo>
                    <a:pt x="112" y="58"/>
                  </a:lnTo>
                  <a:lnTo>
                    <a:pt x="110" y="60"/>
                  </a:lnTo>
                  <a:lnTo>
                    <a:pt x="108" y="60"/>
                  </a:lnTo>
                  <a:lnTo>
                    <a:pt x="105" y="60"/>
                  </a:lnTo>
                  <a:lnTo>
                    <a:pt x="103" y="61"/>
                  </a:lnTo>
                  <a:lnTo>
                    <a:pt x="96" y="61"/>
                  </a:lnTo>
                  <a:lnTo>
                    <a:pt x="92" y="62"/>
                  </a:lnTo>
                  <a:lnTo>
                    <a:pt x="92" y="62"/>
                  </a:lnTo>
                  <a:lnTo>
                    <a:pt x="90" y="64"/>
                  </a:lnTo>
                  <a:lnTo>
                    <a:pt x="90" y="64"/>
                  </a:lnTo>
                  <a:lnTo>
                    <a:pt x="92" y="64"/>
                  </a:lnTo>
                  <a:lnTo>
                    <a:pt x="92" y="64"/>
                  </a:lnTo>
                  <a:lnTo>
                    <a:pt x="90" y="66"/>
                  </a:lnTo>
                  <a:lnTo>
                    <a:pt x="89" y="66"/>
                  </a:lnTo>
                  <a:lnTo>
                    <a:pt x="89" y="66"/>
                  </a:lnTo>
                  <a:lnTo>
                    <a:pt x="88" y="66"/>
                  </a:lnTo>
                  <a:lnTo>
                    <a:pt x="88" y="66"/>
                  </a:lnTo>
                  <a:lnTo>
                    <a:pt x="88" y="66"/>
                  </a:lnTo>
                  <a:lnTo>
                    <a:pt x="88" y="66"/>
                  </a:lnTo>
                  <a:lnTo>
                    <a:pt x="88" y="68"/>
                  </a:lnTo>
                  <a:lnTo>
                    <a:pt x="86" y="68"/>
                  </a:lnTo>
                  <a:lnTo>
                    <a:pt x="82" y="70"/>
                  </a:lnTo>
                  <a:lnTo>
                    <a:pt x="73" y="68"/>
                  </a:lnTo>
                  <a:lnTo>
                    <a:pt x="69" y="68"/>
                  </a:lnTo>
                  <a:lnTo>
                    <a:pt x="66" y="66"/>
                  </a:lnTo>
                  <a:lnTo>
                    <a:pt x="63" y="66"/>
                  </a:lnTo>
                  <a:lnTo>
                    <a:pt x="60" y="66"/>
                  </a:lnTo>
                  <a:lnTo>
                    <a:pt x="58" y="64"/>
                  </a:lnTo>
                  <a:lnTo>
                    <a:pt x="56" y="62"/>
                  </a:lnTo>
                  <a:lnTo>
                    <a:pt x="56" y="62"/>
                  </a:lnTo>
                  <a:lnTo>
                    <a:pt x="56" y="62"/>
                  </a:lnTo>
                  <a:lnTo>
                    <a:pt x="56" y="61"/>
                  </a:lnTo>
                  <a:lnTo>
                    <a:pt x="56" y="61"/>
                  </a:lnTo>
                  <a:lnTo>
                    <a:pt x="58" y="61"/>
                  </a:lnTo>
                  <a:lnTo>
                    <a:pt x="58" y="61"/>
                  </a:lnTo>
                  <a:lnTo>
                    <a:pt x="58" y="61"/>
                  </a:lnTo>
                  <a:lnTo>
                    <a:pt x="56" y="61"/>
                  </a:lnTo>
                  <a:lnTo>
                    <a:pt x="54" y="61"/>
                  </a:lnTo>
                  <a:lnTo>
                    <a:pt x="54" y="61"/>
                  </a:lnTo>
                  <a:lnTo>
                    <a:pt x="52" y="61"/>
                  </a:lnTo>
                  <a:lnTo>
                    <a:pt x="52" y="61"/>
                  </a:lnTo>
                  <a:lnTo>
                    <a:pt x="50" y="61"/>
                  </a:lnTo>
                  <a:lnTo>
                    <a:pt x="49" y="60"/>
                  </a:lnTo>
                  <a:lnTo>
                    <a:pt x="47" y="60"/>
                  </a:lnTo>
                  <a:lnTo>
                    <a:pt x="47" y="58"/>
                  </a:lnTo>
                  <a:lnTo>
                    <a:pt x="47" y="58"/>
                  </a:lnTo>
                  <a:lnTo>
                    <a:pt x="47" y="58"/>
                  </a:lnTo>
                  <a:lnTo>
                    <a:pt x="47" y="58"/>
                  </a:lnTo>
                  <a:lnTo>
                    <a:pt x="45" y="58"/>
                  </a:lnTo>
                  <a:lnTo>
                    <a:pt x="43" y="60"/>
                  </a:lnTo>
                  <a:lnTo>
                    <a:pt x="42" y="60"/>
                  </a:lnTo>
                  <a:lnTo>
                    <a:pt x="30" y="60"/>
                  </a:lnTo>
                  <a:lnTo>
                    <a:pt x="26" y="60"/>
                  </a:lnTo>
                  <a:lnTo>
                    <a:pt x="26" y="60"/>
                  </a:lnTo>
                  <a:lnTo>
                    <a:pt x="26" y="60"/>
                  </a:lnTo>
                  <a:lnTo>
                    <a:pt x="24" y="58"/>
                  </a:lnTo>
                  <a:lnTo>
                    <a:pt x="24" y="56"/>
                  </a:lnTo>
                  <a:lnTo>
                    <a:pt x="24" y="56"/>
                  </a:lnTo>
                  <a:lnTo>
                    <a:pt x="26" y="54"/>
                  </a:lnTo>
                  <a:lnTo>
                    <a:pt x="26" y="54"/>
                  </a:lnTo>
                  <a:lnTo>
                    <a:pt x="26" y="56"/>
                  </a:lnTo>
                  <a:lnTo>
                    <a:pt x="28" y="56"/>
                  </a:lnTo>
                  <a:lnTo>
                    <a:pt x="28" y="56"/>
                  </a:lnTo>
                  <a:lnTo>
                    <a:pt x="33" y="56"/>
                  </a:lnTo>
                  <a:lnTo>
                    <a:pt x="35" y="54"/>
                  </a:lnTo>
                  <a:lnTo>
                    <a:pt x="35" y="54"/>
                  </a:lnTo>
                  <a:lnTo>
                    <a:pt x="37" y="52"/>
                  </a:lnTo>
                  <a:lnTo>
                    <a:pt x="37" y="52"/>
                  </a:lnTo>
                  <a:lnTo>
                    <a:pt x="37" y="52"/>
                  </a:lnTo>
                  <a:lnTo>
                    <a:pt x="39" y="51"/>
                  </a:lnTo>
                  <a:lnTo>
                    <a:pt x="39" y="49"/>
                  </a:lnTo>
                  <a:lnTo>
                    <a:pt x="41" y="49"/>
                  </a:lnTo>
                  <a:lnTo>
                    <a:pt x="41" y="49"/>
                  </a:lnTo>
                  <a:lnTo>
                    <a:pt x="42" y="47"/>
                  </a:lnTo>
                  <a:lnTo>
                    <a:pt x="42" y="47"/>
                  </a:lnTo>
                  <a:lnTo>
                    <a:pt x="41" y="47"/>
                  </a:lnTo>
                  <a:lnTo>
                    <a:pt x="35" y="49"/>
                  </a:lnTo>
                  <a:lnTo>
                    <a:pt x="35" y="49"/>
                  </a:lnTo>
                  <a:lnTo>
                    <a:pt x="35" y="49"/>
                  </a:lnTo>
                  <a:lnTo>
                    <a:pt x="35" y="49"/>
                  </a:lnTo>
                  <a:lnTo>
                    <a:pt x="37" y="47"/>
                  </a:lnTo>
                  <a:lnTo>
                    <a:pt x="35" y="47"/>
                  </a:lnTo>
                  <a:lnTo>
                    <a:pt x="35" y="47"/>
                  </a:lnTo>
                  <a:lnTo>
                    <a:pt x="35" y="45"/>
                  </a:lnTo>
                  <a:lnTo>
                    <a:pt x="35" y="45"/>
                  </a:lnTo>
                  <a:lnTo>
                    <a:pt x="39" y="43"/>
                  </a:lnTo>
                  <a:lnTo>
                    <a:pt x="41" y="41"/>
                  </a:lnTo>
                  <a:lnTo>
                    <a:pt x="41" y="41"/>
                  </a:lnTo>
                  <a:lnTo>
                    <a:pt x="41" y="41"/>
                  </a:lnTo>
                  <a:lnTo>
                    <a:pt x="41" y="41"/>
                  </a:lnTo>
                  <a:lnTo>
                    <a:pt x="37" y="43"/>
                  </a:lnTo>
                  <a:lnTo>
                    <a:pt x="33" y="43"/>
                  </a:lnTo>
                  <a:lnTo>
                    <a:pt x="33" y="43"/>
                  </a:lnTo>
                  <a:lnTo>
                    <a:pt x="31" y="43"/>
                  </a:lnTo>
                  <a:lnTo>
                    <a:pt x="31" y="43"/>
                  </a:lnTo>
                  <a:lnTo>
                    <a:pt x="31" y="41"/>
                  </a:lnTo>
                  <a:lnTo>
                    <a:pt x="31" y="41"/>
                  </a:lnTo>
                  <a:lnTo>
                    <a:pt x="31" y="40"/>
                  </a:lnTo>
                  <a:lnTo>
                    <a:pt x="31" y="40"/>
                  </a:lnTo>
                  <a:lnTo>
                    <a:pt x="31" y="40"/>
                  </a:lnTo>
                  <a:lnTo>
                    <a:pt x="28" y="38"/>
                  </a:lnTo>
                  <a:lnTo>
                    <a:pt x="24" y="38"/>
                  </a:lnTo>
                  <a:lnTo>
                    <a:pt x="16" y="38"/>
                  </a:lnTo>
                  <a:lnTo>
                    <a:pt x="14" y="38"/>
                  </a:lnTo>
                  <a:lnTo>
                    <a:pt x="12" y="40"/>
                  </a:lnTo>
                  <a:lnTo>
                    <a:pt x="11" y="40"/>
                  </a:lnTo>
                  <a:lnTo>
                    <a:pt x="9" y="40"/>
                  </a:lnTo>
                  <a:lnTo>
                    <a:pt x="9" y="38"/>
                  </a:lnTo>
                  <a:lnTo>
                    <a:pt x="7" y="38"/>
                  </a:lnTo>
                  <a:lnTo>
                    <a:pt x="7" y="37"/>
                  </a:lnTo>
                  <a:lnTo>
                    <a:pt x="7" y="37"/>
                  </a:lnTo>
                  <a:lnTo>
                    <a:pt x="9" y="37"/>
                  </a:lnTo>
                  <a:lnTo>
                    <a:pt x="9" y="37"/>
                  </a:lnTo>
                  <a:lnTo>
                    <a:pt x="12" y="37"/>
                  </a:lnTo>
                  <a:lnTo>
                    <a:pt x="14" y="35"/>
                  </a:lnTo>
                  <a:lnTo>
                    <a:pt x="16" y="35"/>
                  </a:lnTo>
                  <a:lnTo>
                    <a:pt x="18" y="35"/>
                  </a:lnTo>
                  <a:lnTo>
                    <a:pt x="18" y="35"/>
                  </a:lnTo>
                  <a:lnTo>
                    <a:pt x="19" y="35"/>
                  </a:lnTo>
                  <a:lnTo>
                    <a:pt x="19" y="35"/>
                  </a:lnTo>
                  <a:lnTo>
                    <a:pt x="19" y="35"/>
                  </a:lnTo>
                  <a:lnTo>
                    <a:pt x="22" y="33"/>
                  </a:lnTo>
                  <a:lnTo>
                    <a:pt x="24" y="33"/>
                  </a:lnTo>
                  <a:lnTo>
                    <a:pt x="24" y="33"/>
                  </a:lnTo>
                  <a:lnTo>
                    <a:pt x="24" y="33"/>
                  </a:lnTo>
                  <a:lnTo>
                    <a:pt x="26" y="33"/>
                  </a:lnTo>
                  <a:lnTo>
                    <a:pt x="26" y="33"/>
                  </a:lnTo>
                  <a:lnTo>
                    <a:pt x="28" y="33"/>
                  </a:lnTo>
                  <a:lnTo>
                    <a:pt x="31" y="33"/>
                  </a:lnTo>
                  <a:lnTo>
                    <a:pt x="37" y="33"/>
                  </a:lnTo>
                  <a:lnTo>
                    <a:pt x="37" y="33"/>
                  </a:lnTo>
                  <a:lnTo>
                    <a:pt x="39" y="32"/>
                  </a:lnTo>
                  <a:lnTo>
                    <a:pt x="39" y="30"/>
                  </a:lnTo>
                  <a:lnTo>
                    <a:pt x="39" y="30"/>
                  </a:lnTo>
                  <a:lnTo>
                    <a:pt x="35" y="32"/>
                  </a:lnTo>
                  <a:lnTo>
                    <a:pt x="33" y="32"/>
                  </a:lnTo>
                  <a:lnTo>
                    <a:pt x="30" y="32"/>
                  </a:lnTo>
                  <a:lnTo>
                    <a:pt x="28" y="30"/>
                  </a:lnTo>
                  <a:lnTo>
                    <a:pt x="28" y="30"/>
                  </a:lnTo>
                  <a:lnTo>
                    <a:pt x="31" y="28"/>
                  </a:lnTo>
                  <a:lnTo>
                    <a:pt x="33" y="26"/>
                  </a:lnTo>
                  <a:lnTo>
                    <a:pt x="37" y="24"/>
                  </a:lnTo>
                  <a:lnTo>
                    <a:pt x="37" y="24"/>
                  </a:lnTo>
                  <a:lnTo>
                    <a:pt x="37" y="24"/>
                  </a:lnTo>
                  <a:lnTo>
                    <a:pt x="35" y="22"/>
                  </a:lnTo>
                  <a:lnTo>
                    <a:pt x="31" y="22"/>
                  </a:lnTo>
                  <a:lnTo>
                    <a:pt x="30" y="22"/>
                  </a:lnTo>
                  <a:lnTo>
                    <a:pt x="26" y="21"/>
                  </a:lnTo>
                  <a:lnTo>
                    <a:pt x="24" y="22"/>
                  </a:lnTo>
                  <a:lnTo>
                    <a:pt x="22" y="21"/>
                  </a:lnTo>
                  <a:lnTo>
                    <a:pt x="19" y="22"/>
                  </a:lnTo>
                  <a:lnTo>
                    <a:pt x="12" y="24"/>
                  </a:lnTo>
                  <a:lnTo>
                    <a:pt x="11" y="24"/>
                  </a:lnTo>
                  <a:lnTo>
                    <a:pt x="9" y="24"/>
                  </a:lnTo>
                  <a:lnTo>
                    <a:pt x="7" y="24"/>
                  </a:lnTo>
                  <a:lnTo>
                    <a:pt x="3" y="22"/>
                  </a:lnTo>
                  <a:lnTo>
                    <a:pt x="2" y="22"/>
                  </a:lnTo>
                  <a:lnTo>
                    <a:pt x="0" y="22"/>
                  </a:lnTo>
                  <a:lnTo>
                    <a:pt x="3" y="21"/>
                  </a:lnTo>
                  <a:lnTo>
                    <a:pt x="3" y="21"/>
                  </a:lnTo>
                  <a:lnTo>
                    <a:pt x="5" y="21"/>
                  </a:lnTo>
                  <a:lnTo>
                    <a:pt x="7" y="21"/>
                  </a:lnTo>
                  <a:lnTo>
                    <a:pt x="9" y="22"/>
                  </a:lnTo>
                  <a:lnTo>
                    <a:pt x="7" y="21"/>
                  </a:lnTo>
                  <a:lnTo>
                    <a:pt x="7" y="19"/>
                  </a:lnTo>
                  <a:lnTo>
                    <a:pt x="7" y="19"/>
                  </a:lnTo>
                  <a:lnTo>
                    <a:pt x="7" y="18"/>
                  </a:lnTo>
                  <a:lnTo>
                    <a:pt x="5" y="18"/>
                  </a:lnTo>
                  <a:lnTo>
                    <a:pt x="7" y="18"/>
                  </a:lnTo>
                  <a:lnTo>
                    <a:pt x="7" y="15"/>
                  </a:lnTo>
                  <a:lnTo>
                    <a:pt x="9" y="18"/>
                  </a:lnTo>
                  <a:lnTo>
                    <a:pt x="12" y="19"/>
                  </a:lnTo>
                  <a:lnTo>
                    <a:pt x="14" y="19"/>
                  </a:lnTo>
                  <a:lnTo>
                    <a:pt x="16" y="18"/>
                  </a:lnTo>
                  <a:lnTo>
                    <a:pt x="18" y="18"/>
                  </a:lnTo>
                  <a:lnTo>
                    <a:pt x="18" y="18"/>
                  </a:lnTo>
                  <a:lnTo>
                    <a:pt x="14" y="18"/>
                  </a:lnTo>
                  <a:lnTo>
                    <a:pt x="12" y="18"/>
                  </a:lnTo>
                  <a:lnTo>
                    <a:pt x="11" y="15"/>
                  </a:lnTo>
                  <a:lnTo>
                    <a:pt x="11" y="15"/>
                  </a:lnTo>
                  <a:lnTo>
                    <a:pt x="11" y="14"/>
                  </a:lnTo>
                  <a:lnTo>
                    <a:pt x="11" y="14"/>
                  </a:lnTo>
                  <a:lnTo>
                    <a:pt x="14" y="14"/>
                  </a:lnTo>
                  <a:lnTo>
                    <a:pt x="12" y="13"/>
                  </a:lnTo>
                  <a:lnTo>
                    <a:pt x="11" y="13"/>
                  </a:lnTo>
                  <a:lnTo>
                    <a:pt x="11" y="11"/>
                  </a:lnTo>
                  <a:lnTo>
                    <a:pt x="11" y="11"/>
                  </a:lnTo>
                  <a:lnTo>
                    <a:pt x="11" y="11"/>
                  </a:lnTo>
                  <a:lnTo>
                    <a:pt x="11" y="11"/>
                  </a:lnTo>
                  <a:lnTo>
                    <a:pt x="14" y="11"/>
                  </a:lnTo>
                  <a:lnTo>
                    <a:pt x="16" y="11"/>
                  </a:lnTo>
                  <a:lnTo>
                    <a:pt x="14" y="11"/>
                  </a:lnTo>
                  <a:lnTo>
                    <a:pt x="12" y="9"/>
                  </a:lnTo>
                  <a:lnTo>
                    <a:pt x="12" y="9"/>
                  </a:lnTo>
                  <a:lnTo>
                    <a:pt x="14" y="9"/>
                  </a:lnTo>
                  <a:lnTo>
                    <a:pt x="14" y="9"/>
                  </a:lnTo>
                  <a:lnTo>
                    <a:pt x="14" y="9"/>
                  </a:lnTo>
                  <a:lnTo>
                    <a:pt x="16" y="7"/>
                  </a:lnTo>
                  <a:lnTo>
                    <a:pt x="16" y="7"/>
                  </a:lnTo>
                  <a:lnTo>
                    <a:pt x="18" y="9"/>
                  </a:lnTo>
                  <a:lnTo>
                    <a:pt x="21" y="11"/>
                  </a:lnTo>
                  <a:lnTo>
                    <a:pt x="21" y="11"/>
                  </a:lnTo>
                  <a:lnTo>
                    <a:pt x="21" y="11"/>
                  </a:lnTo>
                  <a:lnTo>
                    <a:pt x="21" y="13"/>
                  </a:lnTo>
                  <a:lnTo>
                    <a:pt x="21" y="13"/>
                  </a:lnTo>
                  <a:lnTo>
                    <a:pt x="22" y="13"/>
                  </a:lnTo>
                  <a:lnTo>
                    <a:pt x="22" y="13"/>
                  </a:lnTo>
                  <a:lnTo>
                    <a:pt x="24" y="13"/>
                  </a:lnTo>
                  <a:lnTo>
                    <a:pt x="24" y="11"/>
                  </a:lnTo>
                  <a:lnTo>
                    <a:pt x="26" y="11"/>
                  </a:lnTo>
                  <a:lnTo>
                    <a:pt x="26" y="13"/>
                  </a:lnTo>
                  <a:lnTo>
                    <a:pt x="26" y="13"/>
                  </a:lnTo>
                  <a:lnTo>
                    <a:pt x="26" y="13"/>
                  </a:lnTo>
                  <a:lnTo>
                    <a:pt x="26" y="14"/>
                  </a:lnTo>
                  <a:lnTo>
                    <a:pt x="26" y="14"/>
                  </a:lnTo>
                  <a:lnTo>
                    <a:pt x="28" y="14"/>
                  </a:lnTo>
                  <a:lnTo>
                    <a:pt x="30" y="14"/>
                  </a:lnTo>
                  <a:lnTo>
                    <a:pt x="30" y="14"/>
                  </a:lnTo>
                  <a:lnTo>
                    <a:pt x="30" y="13"/>
                  </a:lnTo>
                  <a:lnTo>
                    <a:pt x="30" y="11"/>
                  </a:lnTo>
                  <a:lnTo>
                    <a:pt x="30" y="11"/>
                  </a:lnTo>
                  <a:lnTo>
                    <a:pt x="24" y="9"/>
                  </a:lnTo>
                  <a:lnTo>
                    <a:pt x="22" y="7"/>
                  </a:lnTo>
                  <a:lnTo>
                    <a:pt x="22" y="7"/>
                  </a:lnTo>
                  <a:lnTo>
                    <a:pt x="22" y="7"/>
                  </a:lnTo>
                  <a:lnTo>
                    <a:pt x="22" y="5"/>
                  </a:lnTo>
                  <a:lnTo>
                    <a:pt x="24" y="5"/>
                  </a:lnTo>
                  <a:lnTo>
                    <a:pt x="28" y="5"/>
                  </a:lnTo>
                  <a:lnTo>
                    <a:pt x="28" y="5"/>
                  </a:lnTo>
                  <a:lnTo>
                    <a:pt x="28" y="5"/>
                  </a:lnTo>
                  <a:lnTo>
                    <a:pt x="26" y="5"/>
                  </a:lnTo>
                  <a:lnTo>
                    <a:pt x="26" y="5"/>
                  </a:lnTo>
                  <a:lnTo>
                    <a:pt x="26" y="3"/>
                  </a:lnTo>
                  <a:lnTo>
                    <a:pt x="24" y="3"/>
                  </a:lnTo>
                  <a:lnTo>
                    <a:pt x="21" y="3"/>
                  </a:lnTo>
                  <a:lnTo>
                    <a:pt x="19" y="3"/>
                  </a:lnTo>
                  <a:lnTo>
                    <a:pt x="19" y="3"/>
                  </a:lnTo>
                  <a:lnTo>
                    <a:pt x="21" y="3"/>
                  </a:lnTo>
                  <a:lnTo>
                    <a:pt x="22" y="3"/>
                  </a:lnTo>
                  <a:lnTo>
                    <a:pt x="22" y="3"/>
                  </a:lnTo>
                  <a:lnTo>
                    <a:pt x="24" y="3"/>
                  </a:lnTo>
                  <a:lnTo>
                    <a:pt x="28" y="3"/>
                  </a:lnTo>
                  <a:lnTo>
                    <a:pt x="30" y="3"/>
                  </a:lnTo>
                  <a:lnTo>
                    <a:pt x="31" y="3"/>
                  </a:lnTo>
                  <a:lnTo>
                    <a:pt x="33" y="5"/>
                  </a:lnTo>
                  <a:lnTo>
                    <a:pt x="35" y="5"/>
                  </a:lnTo>
                  <a:lnTo>
                    <a:pt x="35" y="7"/>
                  </a:lnTo>
                  <a:lnTo>
                    <a:pt x="37" y="7"/>
                  </a:lnTo>
                  <a:lnTo>
                    <a:pt x="41" y="11"/>
                  </a:lnTo>
                  <a:lnTo>
                    <a:pt x="43" y="11"/>
                  </a:lnTo>
                  <a:lnTo>
                    <a:pt x="43" y="13"/>
                  </a:lnTo>
                  <a:lnTo>
                    <a:pt x="43" y="13"/>
                  </a:lnTo>
                  <a:lnTo>
                    <a:pt x="42" y="13"/>
                  </a:lnTo>
                  <a:lnTo>
                    <a:pt x="42" y="13"/>
                  </a:lnTo>
                  <a:lnTo>
                    <a:pt x="43" y="13"/>
                  </a:lnTo>
                  <a:lnTo>
                    <a:pt x="45" y="14"/>
                  </a:lnTo>
                  <a:lnTo>
                    <a:pt x="45" y="14"/>
                  </a:lnTo>
                  <a:lnTo>
                    <a:pt x="43" y="18"/>
                  </a:lnTo>
                  <a:lnTo>
                    <a:pt x="43" y="18"/>
                  </a:lnTo>
                  <a:lnTo>
                    <a:pt x="42" y="19"/>
                  </a:lnTo>
                  <a:lnTo>
                    <a:pt x="41" y="18"/>
                  </a:lnTo>
                  <a:lnTo>
                    <a:pt x="41" y="19"/>
                  </a:lnTo>
                  <a:lnTo>
                    <a:pt x="42" y="19"/>
                  </a:lnTo>
                  <a:lnTo>
                    <a:pt x="43" y="21"/>
                  </a:lnTo>
                  <a:lnTo>
                    <a:pt x="42" y="21"/>
                  </a:lnTo>
                  <a:lnTo>
                    <a:pt x="43" y="21"/>
                  </a:lnTo>
                  <a:lnTo>
                    <a:pt x="43" y="21"/>
                  </a:lnTo>
                  <a:lnTo>
                    <a:pt x="43" y="21"/>
                  </a:lnTo>
                  <a:lnTo>
                    <a:pt x="43" y="22"/>
                  </a:lnTo>
                  <a:lnTo>
                    <a:pt x="43" y="22"/>
                  </a:lnTo>
                  <a:lnTo>
                    <a:pt x="43" y="22"/>
                  </a:lnTo>
                  <a:lnTo>
                    <a:pt x="43" y="24"/>
                  </a:lnTo>
                  <a:lnTo>
                    <a:pt x="43" y="24"/>
                  </a:lnTo>
                  <a:lnTo>
                    <a:pt x="45" y="24"/>
                  </a:lnTo>
                  <a:lnTo>
                    <a:pt x="45" y="24"/>
                  </a:lnTo>
                  <a:lnTo>
                    <a:pt x="47" y="28"/>
                  </a:lnTo>
                  <a:lnTo>
                    <a:pt x="47" y="28"/>
                  </a:lnTo>
                  <a:lnTo>
                    <a:pt x="47" y="28"/>
                  </a:lnTo>
                  <a:lnTo>
                    <a:pt x="47" y="26"/>
                  </a:lnTo>
                  <a:lnTo>
                    <a:pt x="49" y="24"/>
                  </a:lnTo>
                  <a:lnTo>
                    <a:pt x="49" y="24"/>
                  </a:lnTo>
                  <a:lnTo>
                    <a:pt x="49" y="24"/>
                  </a:lnTo>
                  <a:lnTo>
                    <a:pt x="49" y="24"/>
                  </a:lnTo>
                  <a:lnTo>
                    <a:pt x="49" y="21"/>
                  </a:lnTo>
                  <a:lnTo>
                    <a:pt x="52" y="19"/>
                  </a:lnTo>
                  <a:lnTo>
                    <a:pt x="52" y="19"/>
                  </a:lnTo>
                  <a:lnTo>
                    <a:pt x="54" y="19"/>
                  </a:lnTo>
                  <a:lnTo>
                    <a:pt x="54" y="19"/>
                  </a:lnTo>
                  <a:lnTo>
                    <a:pt x="56" y="21"/>
                  </a:lnTo>
                  <a:lnTo>
                    <a:pt x="56" y="21"/>
                  </a:lnTo>
                  <a:lnTo>
                    <a:pt x="56" y="21"/>
                  </a:lnTo>
                  <a:lnTo>
                    <a:pt x="58" y="21"/>
                  </a:lnTo>
                  <a:lnTo>
                    <a:pt x="58" y="18"/>
                  </a:lnTo>
                  <a:lnTo>
                    <a:pt x="58" y="15"/>
                  </a:lnTo>
                  <a:lnTo>
                    <a:pt x="58" y="13"/>
                  </a:lnTo>
                  <a:lnTo>
                    <a:pt x="58" y="11"/>
                  </a:lnTo>
                  <a:lnTo>
                    <a:pt x="60" y="11"/>
                  </a:lnTo>
                  <a:lnTo>
                    <a:pt x="60" y="9"/>
                  </a:lnTo>
                  <a:lnTo>
                    <a:pt x="61" y="11"/>
                  </a:lnTo>
                  <a:lnTo>
                    <a:pt x="63" y="11"/>
                  </a:lnTo>
                  <a:lnTo>
                    <a:pt x="65" y="14"/>
                  </a:lnTo>
                  <a:lnTo>
                    <a:pt x="66" y="14"/>
                  </a:lnTo>
                  <a:lnTo>
                    <a:pt x="68" y="15"/>
                  </a:lnTo>
                  <a:lnTo>
                    <a:pt x="68" y="18"/>
                  </a:lnTo>
                  <a:lnTo>
                    <a:pt x="69" y="18"/>
                  </a:lnTo>
                  <a:lnTo>
                    <a:pt x="69" y="18"/>
                  </a:lnTo>
                  <a:lnTo>
                    <a:pt x="69" y="15"/>
                  </a:lnTo>
                  <a:lnTo>
                    <a:pt x="69" y="15"/>
                  </a:lnTo>
                  <a:lnTo>
                    <a:pt x="69" y="13"/>
                  </a:lnTo>
                  <a:lnTo>
                    <a:pt x="69" y="11"/>
                  </a:lnTo>
                  <a:lnTo>
                    <a:pt x="71" y="11"/>
                  </a:lnTo>
                  <a:lnTo>
                    <a:pt x="73" y="9"/>
                  </a:lnTo>
                  <a:lnTo>
                    <a:pt x="75" y="9"/>
                  </a:lnTo>
                  <a:lnTo>
                    <a:pt x="77" y="9"/>
                  </a:lnTo>
                  <a:lnTo>
                    <a:pt x="79" y="7"/>
                  </a:lnTo>
                  <a:lnTo>
                    <a:pt x="79" y="7"/>
                  </a:lnTo>
                  <a:lnTo>
                    <a:pt x="80" y="7"/>
                  </a:lnTo>
                  <a:lnTo>
                    <a:pt x="80" y="9"/>
                  </a:lnTo>
                  <a:lnTo>
                    <a:pt x="82" y="11"/>
                  </a:lnTo>
                  <a:lnTo>
                    <a:pt x="84" y="13"/>
                  </a:lnTo>
                  <a:lnTo>
                    <a:pt x="88" y="14"/>
                  </a:lnTo>
                  <a:lnTo>
                    <a:pt x="88" y="18"/>
                  </a:lnTo>
                  <a:lnTo>
                    <a:pt x="88" y="18"/>
                  </a:lnTo>
                  <a:lnTo>
                    <a:pt x="89" y="18"/>
                  </a:lnTo>
                  <a:lnTo>
                    <a:pt x="89" y="18"/>
                  </a:lnTo>
                  <a:lnTo>
                    <a:pt x="89" y="18"/>
                  </a:lnTo>
                  <a:lnTo>
                    <a:pt x="89" y="15"/>
                  </a:lnTo>
                  <a:lnTo>
                    <a:pt x="89" y="14"/>
                  </a:lnTo>
                  <a:lnTo>
                    <a:pt x="86" y="9"/>
                  </a:lnTo>
                  <a:lnTo>
                    <a:pt x="86" y="9"/>
                  </a:lnTo>
                  <a:lnTo>
                    <a:pt x="86" y="9"/>
                  </a:lnTo>
                  <a:lnTo>
                    <a:pt x="88" y="9"/>
                  </a:lnTo>
                  <a:lnTo>
                    <a:pt x="92" y="9"/>
                  </a:lnTo>
                  <a:lnTo>
                    <a:pt x="92" y="9"/>
                  </a:lnTo>
                  <a:lnTo>
                    <a:pt x="96" y="13"/>
                  </a:lnTo>
                  <a:lnTo>
                    <a:pt x="96" y="13"/>
                  </a:lnTo>
                  <a:lnTo>
                    <a:pt x="96" y="13"/>
                  </a:lnTo>
                  <a:lnTo>
                    <a:pt x="96" y="13"/>
                  </a:lnTo>
                  <a:lnTo>
                    <a:pt x="98" y="13"/>
                  </a:lnTo>
                  <a:lnTo>
                    <a:pt x="98" y="11"/>
                  </a:lnTo>
                  <a:lnTo>
                    <a:pt x="99" y="11"/>
                  </a:lnTo>
                  <a:lnTo>
                    <a:pt x="101" y="7"/>
                  </a:lnTo>
                  <a:lnTo>
                    <a:pt x="103" y="7"/>
                  </a:lnTo>
                  <a:lnTo>
                    <a:pt x="103" y="7"/>
                  </a:lnTo>
                  <a:lnTo>
                    <a:pt x="105" y="9"/>
                  </a:lnTo>
                  <a:lnTo>
                    <a:pt x="105" y="9"/>
                  </a:lnTo>
                  <a:lnTo>
                    <a:pt x="107" y="9"/>
                  </a:lnTo>
                  <a:lnTo>
                    <a:pt x="108" y="9"/>
                  </a:lnTo>
                  <a:lnTo>
                    <a:pt x="110" y="7"/>
                  </a:lnTo>
                  <a:lnTo>
                    <a:pt x="112" y="7"/>
                  </a:lnTo>
                  <a:lnTo>
                    <a:pt x="112" y="5"/>
                  </a:lnTo>
                  <a:lnTo>
                    <a:pt x="112" y="5"/>
                  </a:lnTo>
                  <a:lnTo>
                    <a:pt x="110" y="3"/>
                  </a:lnTo>
                  <a:lnTo>
                    <a:pt x="112" y="0"/>
                  </a:lnTo>
                  <a:lnTo>
                    <a:pt x="115" y="0"/>
                  </a:lnTo>
                  <a:lnTo>
                    <a:pt x="117" y="0"/>
                  </a:lnTo>
                </a:path>
              </a:pathLst>
            </a:custGeom>
            <a:grpFill/>
            <a:ln w="1588" cap="flat">
              <a:noFill/>
              <a:prstDash val="solid"/>
              <a:round/>
              <a:headEnd/>
              <a:tailEnd/>
            </a:ln>
            <a:extLst/>
          </p:spPr>
          <p:txBody>
            <a:bodyPr vert="horz" wrap="square" lIns="51787" tIns="25893" rIns="51787" bIns="25893" numCol="1" anchor="t" anchorCtr="0" compatLnSpc="1">
              <a:prstTxWarp prst="textNoShape">
                <a:avLst/>
              </a:prstTxWarp>
            </a:bodyPr>
            <a:lstStyle/>
            <a:p>
              <a:pPr defTabSz="685800"/>
              <a:endParaRPr lang="es-SV" sz="1050">
                <a:solidFill>
                  <a:prstClr val="black"/>
                </a:solidFill>
                <a:latin typeface="Calibri" panose="020F0502020204030204"/>
              </a:endParaRPr>
            </a:p>
          </p:txBody>
        </p:sp>
      </p:grpSp>
      <p:sp>
        <p:nvSpPr>
          <p:cNvPr id="101" name="5 Marcador de número de diapositiva"/>
          <p:cNvSpPr>
            <a:spLocks noGrp="1"/>
          </p:cNvSpPr>
          <p:nvPr>
            <p:ph type="sldNum" sz="quarter" idx="12"/>
          </p:nvPr>
        </p:nvSpPr>
        <p:spPr>
          <a:xfrm>
            <a:off x="6322627" y="5624557"/>
            <a:ext cx="1542950" cy="273812"/>
          </a:xfrm>
          <a:prstGeom prst="rect">
            <a:avLst/>
          </a:prstGeom>
        </p:spPr>
        <p:txBody>
          <a:bodyPr/>
          <a:lstStyle/>
          <a:p>
            <a:pPr defTabSz="685800"/>
            <a:fld id="{63356E29-4ECD-4C2B-B26A-7C34C1F3AF5F}" type="slidenum">
              <a:rPr lang="es-SV">
                <a:solidFill>
                  <a:prstClr val="black">
                    <a:tint val="75000"/>
                  </a:prstClr>
                </a:solidFill>
                <a:latin typeface="Tahoma"/>
                <a:cs typeface="Tahoma"/>
              </a:rPr>
              <a:pPr defTabSz="685800"/>
              <a:t>8</a:t>
            </a:fld>
            <a:endParaRPr lang="es-SV">
              <a:solidFill>
                <a:prstClr val="black">
                  <a:tint val="75000"/>
                </a:prstClr>
              </a:solidFill>
              <a:latin typeface="Tahoma"/>
              <a:cs typeface="Tahoma"/>
            </a:endParaRPr>
          </a:p>
        </p:txBody>
      </p:sp>
      <p:sp>
        <p:nvSpPr>
          <p:cNvPr id="47" name="TextBox 46"/>
          <p:cNvSpPr txBox="1"/>
          <p:nvPr/>
        </p:nvSpPr>
        <p:spPr>
          <a:xfrm>
            <a:off x="2311338" y="3619302"/>
            <a:ext cx="666547" cy="188249"/>
          </a:xfrm>
          <a:prstGeom prst="rect">
            <a:avLst/>
          </a:prstGeom>
          <a:noFill/>
          <a:ln>
            <a:noFill/>
            <a:prstDash val="sysDash"/>
          </a:ln>
        </p:spPr>
        <p:txBody>
          <a:bodyPr wrap="square" lIns="26408" tIns="13204" rIns="26408" bIns="13204" rtlCol="0">
            <a:spAutoFit/>
          </a:bodyPr>
          <a:lstStyle/>
          <a:p>
            <a:pPr algn="ctr" defTabSz="685800"/>
            <a:r>
              <a:rPr lang="en-IN" sz="1050" dirty="0">
                <a:solidFill>
                  <a:prstClr val="black"/>
                </a:solidFill>
                <a:latin typeface="Tahoma"/>
                <a:cs typeface="Tahoma"/>
              </a:rPr>
              <a:t>USA</a:t>
            </a:r>
          </a:p>
        </p:txBody>
      </p:sp>
      <p:sp>
        <p:nvSpPr>
          <p:cNvPr id="53" name="TextBox 52"/>
          <p:cNvSpPr txBox="1"/>
          <p:nvPr/>
        </p:nvSpPr>
        <p:spPr>
          <a:xfrm>
            <a:off x="6805903" y="3799302"/>
            <a:ext cx="666547" cy="188249"/>
          </a:xfrm>
          <a:prstGeom prst="rect">
            <a:avLst/>
          </a:prstGeom>
          <a:noFill/>
          <a:ln>
            <a:noFill/>
            <a:prstDash val="sysDash"/>
          </a:ln>
        </p:spPr>
        <p:txBody>
          <a:bodyPr wrap="square" lIns="26408" tIns="13204" rIns="26408" bIns="13204" rtlCol="0">
            <a:spAutoFit/>
          </a:bodyPr>
          <a:lstStyle/>
          <a:p>
            <a:pPr algn="ctr" defTabSz="685800"/>
            <a:r>
              <a:rPr lang="en-IN" sz="1050" dirty="0">
                <a:solidFill>
                  <a:prstClr val="black"/>
                </a:solidFill>
                <a:latin typeface="Tahoma"/>
                <a:cs typeface="Tahoma"/>
              </a:rPr>
              <a:t>Japan</a:t>
            </a:r>
          </a:p>
        </p:txBody>
      </p:sp>
      <p:sp>
        <p:nvSpPr>
          <p:cNvPr id="57" name="TextBox 56"/>
          <p:cNvSpPr txBox="1"/>
          <p:nvPr/>
        </p:nvSpPr>
        <p:spPr>
          <a:xfrm>
            <a:off x="6003072" y="3128199"/>
            <a:ext cx="666547" cy="188249"/>
          </a:xfrm>
          <a:prstGeom prst="rect">
            <a:avLst/>
          </a:prstGeom>
          <a:noFill/>
          <a:ln>
            <a:noFill/>
            <a:prstDash val="sysDash"/>
          </a:ln>
        </p:spPr>
        <p:txBody>
          <a:bodyPr wrap="square" lIns="26408" tIns="13204" rIns="26408" bIns="13204" rtlCol="0">
            <a:spAutoFit/>
          </a:bodyPr>
          <a:lstStyle/>
          <a:p>
            <a:pPr defTabSz="685800"/>
            <a:r>
              <a:rPr lang="en-IN" sz="1050" dirty="0">
                <a:solidFill>
                  <a:prstClr val="black"/>
                </a:solidFill>
                <a:latin typeface="Tahoma"/>
                <a:cs typeface="Tahoma"/>
              </a:rPr>
              <a:t>Korea</a:t>
            </a:r>
          </a:p>
        </p:txBody>
      </p:sp>
      <p:sp>
        <p:nvSpPr>
          <p:cNvPr id="59" name="TextBox 58"/>
          <p:cNvSpPr txBox="1"/>
          <p:nvPr/>
        </p:nvSpPr>
        <p:spPr>
          <a:xfrm>
            <a:off x="5045391" y="3740042"/>
            <a:ext cx="666547" cy="188249"/>
          </a:xfrm>
          <a:prstGeom prst="rect">
            <a:avLst/>
          </a:prstGeom>
          <a:noFill/>
          <a:ln>
            <a:noFill/>
            <a:prstDash val="sysDash"/>
          </a:ln>
        </p:spPr>
        <p:txBody>
          <a:bodyPr wrap="square" lIns="26408" tIns="13204" rIns="26408" bIns="13204" rtlCol="0">
            <a:spAutoFit/>
          </a:bodyPr>
          <a:lstStyle/>
          <a:p>
            <a:pPr algn="ctr" defTabSz="685800"/>
            <a:r>
              <a:rPr lang="en-IN" sz="1050" dirty="0">
                <a:solidFill>
                  <a:prstClr val="black"/>
                </a:solidFill>
                <a:latin typeface="Tahoma"/>
                <a:cs typeface="Tahoma"/>
              </a:rPr>
              <a:t>India</a:t>
            </a:r>
          </a:p>
        </p:txBody>
      </p:sp>
      <p:sp>
        <p:nvSpPr>
          <p:cNvPr id="61" name="TextBox 60"/>
          <p:cNvSpPr txBox="1"/>
          <p:nvPr/>
        </p:nvSpPr>
        <p:spPr>
          <a:xfrm>
            <a:off x="5315421" y="3267489"/>
            <a:ext cx="666547" cy="188249"/>
          </a:xfrm>
          <a:prstGeom prst="rect">
            <a:avLst/>
          </a:prstGeom>
          <a:noFill/>
          <a:ln>
            <a:noFill/>
            <a:prstDash val="sysDash"/>
          </a:ln>
        </p:spPr>
        <p:txBody>
          <a:bodyPr wrap="square" lIns="26408" tIns="13204" rIns="26408" bIns="13204" rtlCol="0">
            <a:spAutoFit/>
          </a:bodyPr>
          <a:lstStyle/>
          <a:p>
            <a:pPr defTabSz="685800"/>
            <a:r>
              <a:rPr lang="en-IN" sz="1050" dirty="0">
                <a:solidFill>
                  <a:prstClr val="black"/>
                </a:solidFill>
                <a:latin typeface="Tahoma"/>
                <a:cs typeface="Tahoma"/>
              </a:rPr>
              <a:t>China</a:t>
            </a:r>
          </a:p>
        </p:txBody>
      </p:sp>
      <p:sp>
        <p:nvSpPr>
          <p:cNvPr id="63" name="TextBox 62"/>
          <p:cNvSpPr txBox="1"/>
          <p:nvPr/>
        </p:nvSpPr>
        <p:spPr>
          <a:xfrm>
            <a:off x="4370316" y="3585548"/>
            <a:ext cx="666547" cy="188249"/>
          </a:xfrm>
          <a:prstGeom prst="rect">
            <a:avLst/>
          </a:prstGeom>
          <a:noFill/>
          <a:ln>
            <a:noFill/>
            <a:prstDash val="sysDash"/>
          </a:ln>
        </p:spPr>
        <p:txBody>
          <a:bodyPr wrap="square" lIns="26408" tIns="13204" rIns="26408" bIns="13204" rtlCol="0">
            <a:spAutoFit/>
          </a:bodyPr>
          <a:lstStyle/>
          <a:p>
            <a:pPr algn="ctr" defTabSz="685800"/>
            <a:r>
              <a:rPr lang="en-IN" sz="1050">
                <a:solidFill>
                  <a:prstClr val="black"/>
                </a:solidFill>
                <a:latin typeface="Tahoma"/>
                <a:cs typeface="Tahoma"/>
              </a:rPr>
              <a:t>Turkey</a:t>
            </a:r>
          </a:p>
        </p:txBody>
      </p:sp>
      <p:cxnSp>
        <p:nvCxnSpPr>
          <p:cNvPr id="68" name="Straight Connector 67"/>
          <p:cNvCxnSpPr>
            <a:stCxn id="64" idx="2"/>
            <a:endCxn id="58" idx="45"/>
          </p:cNvCxnSpPr>
          <p:nvPr/>
        </p:nvCxnSpPr>
        <p:spPr>
          <a:xfrm>
            <a:off x="4298702" y="2919626"/>
            <a:ext cx="1287501" cy="749925"/>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64" name="Rectángulo 14"/>
          <p:cNvSpPr/>
          <p:nvPr/>
        </p:nvSpPr>
        <p:spPr>
          <a:xfrm>
            <a:off x="3796111" y="2187371"/>
            <a:ext cx="1005184" cy="732256"/>
          </a:xfrm>
          <a:prstGeom prst="rect">
            <a:avLst/>
          </a:prstGeom>
          <a:solidFill>
            <a:schemeClr val="bg1">
              <a:lumMod val="95000"/>
            </a:schemeClr>
          </a:solidFill>
          <a:ln>
            <a:noFill/>
          </a:ln>
          <a:effectLst>
            <a:outerShdw dist="38100" dir="5400000" algn="t" rotWithShape="0">
              <a:srgbClr val="D52B1E"/>
            </a:outerShdw>
          </a:effectLst>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endParaRPr lang="es-ES" sz="1350">
              <a:solidFill>
                <a:prstClr val="white"/>
              </a:solidFill>
              <a:latin typeface="Calibri" panose="020F0502020204030204"/>
            </a:endParaRPr>
          </a:p>
        </p:txBody>
      </p:sp>
      <p:cxnSp>
        <p:nvCxnSpPr>
          <p:cNvPr id="72" name="Straight Connector 71"/>
          <p:cNvCxnSpPr>
            <a:stCxn id="49" idx="3"/>
            <a:endCxn id="62" idx="22"/>
          </p:cNvCxnSpPr>
          <p:nvPr/>
        </p:nvCxnSpPr>
        <p:spPr>
          <a:xfrm>
            <a:off x="3860867" y="3428070"/>
            <a:ext cx="896405" cy="2396"/>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49" name="Rectángulo 14"/>
          <p:cNvSpPr/>
          <p:nvPr/>
        </p:nvSpPr>
        <p:spPr>
          <a:xfrm>
            <a:off x="3236227" y="3084010"/>
            <a:ext cx="624639" cy="688121"/>
          </a:xfrm>
          <a:prstGeom prst="rect">
            <a:avLst/>
          </a:prstGeom>
          <a:solidFill>
            <a:schemeClr val="bg1">
              <a:lumMod val="95000"/>
            </a:schemeClr>
          </a:solidFill>
          <a:ln>
            <a:noFill/>
          </a:ln>
          <a:effectLst>
            <a:outerShdw dist="38100" dir="5400000" algn="t" rotWithShape="0">
              <a:srgbClr val="D52B1E"/>
            </a:outerShdw>
          </a:effectLst>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endParaRPr lang="es-ES" sz="1350">
              <a:solidFill>
                <a:prstClr val="white"/>
              </a:solidFill>
              <a:latin typeface="Calibri" panose="020F0502020204030204"/>
            </a:endParaRPr>
          </a:p>
        </p:txBody>
      </p:sp>
      <p:cxnSp>
        <p:nvCxnSpPr>
          <p:cNvPr id="74" name="Straight Connector 73"/>
          <p:cNvCxnSpPr>
            <a:stCxn id="48" idx="2"/>
            <a:endCxn id="45" idx="42"/>
          </p:cNvCxnSpPr>
          <p:nvPr/>
        </p:nvCxnSpPr>
        <p:spPr>
          <a:xfrm>
            <a:off x="1860799" y="2941985"/>
            <a:ext cx="935687" cy="645876"/>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48" name="Rectángulo 14"/>
          <p:cNvSpPr/>
          <p:nvPr/>
        </p:nvSpPr>
        <p:spPr>
          <a:xfrm>
            <a:off x="1344826" y="2250546"/>
            <a:ext cx="1031948" cy="691439"/>
          </a:xfrm>
          <a:prstGeom prst="rect">
            <a:avLst/>
          </a:prstGeom>
          <a:solidFill>
            <a:schemeClr val="bg1">
              <a:lumMod val="95000"/>
            </a:schemeClr>
          </a:solidFill>
          <a:ln>
            <a:noFill/>
          </a:ln>
          <a:effectLst>
            <a:outerShdw dist="38100" dir="5400000" algn="t" rotWithShape="0">
              <a:srgbClr val="D52B1E"/>
            </a:outerShdw>
          </a:effectLst>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endParaRPr lang="es-ES" sz="1350">
              <a:solidFill>
                <a:prstClr val="white"/>
              </a:solidFill>
              <a:latin typeface="Calibri" panose="020F0502020204030204"/>
            </a:endParaRPr>
          </a:p>
        </p:txBody>
      </p:sp>
      <p:cxnSp>
        <p:nvCxnSpPr>
          <p:cNvPr id="76" name="Straight Connector 75"/>
          <p:cNvCxnSpPr>
            <a:stCxn id="77" idx="2"/>
            <a:endCxn id="56" idx="19"/>
          </p:cNvCxnSpPr>
          <p:nvPr/>
        </p:nvCxnSpPr>
        <p:spPr>
          <a:xfrm flipH="1">
            <a:off x="6407744" y="2907338"/>
            <a:ext cx="219589" cy="465783"/>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77" name="Rectángulo 14"/>
          <p:cNvSpPr/>
          <p:nvPr/>
        </p:nvSpPr>
        <p:spPr>
          <a:xfrm>
            <a:off x="6226773" y="1965803"/>
            <a:ext cx="801118" cy="941535"/>
          </a:xfrm>
          <a:prstGeom prst="rect">
            <a:avLst/>
          </a:prstGeom>
          <a:solidFill>
            <a:schemeClr val="bg1">
              <a:lumMod val="95000"/>
            </a:schemeClr>
          </a:solidFill>
          <a:ln>
            <a:noFill/>
          </a:ln>
          <a:effectLst>
            <a:outerShdw dist="38100" dir="5400000" algn="t" rotWithShape="0">
              <a:srgbClr val="D52B1E"/>
            </a:outerShdw>
          </a:effectLst>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endParaRPr lang="es-ES" sz="1350">
              <a:solidFill>
                <a:prstClr val="white"/>
              </a:solidFill>
              <a:latin typeface="Calibri" panose="020F0502020204030204"/>
            </a:endParaRPr>
          </a:p>
        </p:txBody>
      </p:sp>
      <p:cxnSp>
        <p:nvCxnSpPr>
          <p:cNvPr id="81" name="Straight Connector 80"/>
          <p:cNvCxnSpPr>
            <a:stCxn id="82" idx="2"/>
            <a:endCxn id="60" idx="23"/>
          </p:cNvCxnSpPr>
          <p:nvPr/>
        </p:nvCxnSpPr>
        <p:spPr>
          <a:xfrm>
            <a:off x="5460450" y="3023957"/>
            <a:ext cx="288090" cy="413003"/>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82" name="Rectángulo 14"/>
          <p:cNvSpPr/>
          <p:nvPr/>
        </p:nvSpPr>
        <p:spPr>
          <a:xfrm>
            <a:off x="4944477" y="2335837"/>
            <a:ext cx="1031948" cy="688121"/>
          </a:xfrm>
          <a:prstGeom prst="rect">
            <a:avLst/>
          </a:prstGeom>
          <a:solidFill>
            <a:schemeClr val="bg1">
              <a:lumMod val="95000"/>
            </a:schemeClr>
          </a:solidFill>
          <a:ln>
            <a:noFill/>
          </a:ln>
          <a:effectLst>
            <a:outerShdw dist="38100" dir="5400000" algn="t" rotWithShape="0">
              <a:srgbClr val="D52B1E"/>
            </a:outerShdw>
          </a:effectLst>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endParaRPr lang="es-ES" sz="1350">
              <a:solidFill>
                <a:prstClr val="white"/>
              </a:solidFill>
              <a:latin typeface="Calibri" panose="020F0502020204030204"/>
            </a:endParaRPr>
          </a:p>
        </p:txBody>
      </p:sp>
      <p:cxnSp>
        <p:nvCxnSpPr>
          <p:cNvPr id="88" name="Straight Connector 87"/>
          <p:cNvCxnSpPr>
            <a:stCxn id="115" idx="1"/>
            <a:endCxn id="52" idx="16"/>
          </p:cNvCxnSpPr>
          <p:nvPr/>
        </p:nvCxnSpPr>
        <p:spPr>
          <a:xfrm flipH="1">
            <a:off x="6648952" y="3441089"/>
            <a:ext cx="117881" cy="63632"/>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89" name="Rectángulo 14"/>
          <p:cNvSpPr/>
          <p:nvPr/>
        </p:nvSpPr>
        <p:spPr>
          <a:xfrm>
            <a:off x="6766835" y="3147210"/>
            <a:ext cx="1045526" cy="603171"/>
          </a:xfrm>
          <a:prstGeom prst="rect">
            <a:avLst/>
          </a:prstGeom>
          <a:solidFill>
            <a:schemeClr val="bg1">
              <a:lumMod val="95000"/>
            </a:schemeClr>
          </a:solidFill>
          <a:ln>
            <a:noFill/>
          </a:ln>
          <a:effectLst>
            <a:outerShdw dist="38100" dir="5400000" algn="t" rotWithShape="0">
              <a:srgbClr val="D52B1E"/>
            </a:outerShdw>
          </a:effectLst>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endParaRPr lang="es-ES" sz="1350">
              <a:solidFill>
                <a:prstClr val="white"/>
              </a:solidFill>
              <a:latin typeface="Calibri" panose="020F0502020204030204"/>
            </a:endParaRPr>
          </a:p>
        </p:txBody>
      </p:sp>
      <p:pic>
        <p:nvPicPr>
          <p:cNvPr id="95" name="Picture 94" descr="Screen Shot 2016-07-28 at 6.20.50 pm.png"/>
          <p:cNvPicPr>
            <a:picLocks noChangeAspect="1"/>
          </p:cNvPicPr>
          <p:nvPr/>
        </p:nvPicPr>
        <p:blipFill rotWithShape="1">
          <a:blip r:embed="rId2" cstate="screen">
            <a:extLst>
              <a:ext uri="{28A0092B-C50C-407E-A947-70E740481C1C}">
                <a14:useLocalDpi xmlns:a14="http://schemas.microsoft.com/office/drawing/2010/main"/>
              </a:ext>
            </a:extLst>
          </a:blip>
          <a:srcRect l="-1" r="1353"/>
          <a:stretch/>
        </p:blipFill>
        <p:spPr>
          <a:xfrm>
            <a:off x="1331641" y="2213866"/>
            <a:ext cx="1041055" cy="726401"/>
          </a:xfrm>
          <a:prstGeom prst="rect">
            <a:avLst/>
          </a:prstGeom>
        </p:spPr>
      </p:pic>
      <p:pic>
        <p:nvPicPr>
          <p:cNvPr id="99" name="Picture 98" descr="Screen Shot 2016-07-28 at 6.21.05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22688" y="3095979"/>
            <a:ext cx="651717" cy="684449"/>
          </a:xfrm>
          <a:prstGeom prst="rect">
            <a:avLst/>
          </a:prstGeom>
        </p:spPr>
      </p:pic>
      <p:pic>
        <p:nvPicPr>
          <p:cNvPr id="106" name="Picture 105" descr="Screen Shot 2016-07-28 at 6.21.44 p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796503" y="2184629"/>
            <a:ext cx="1006147" cy="737869"/>
          </a:xfrm>
          <a:prstGeom prst="rect">
            <a:avLst/>
          </a:prstGeom>
        </p:spPr>
      </p:pic>
      <p:pic>
        <p:nvPicPr>
          <p:cNvPr id="111" name="Picture 110" descr="Screen Shot 2016-07-28 at 6.21.55 pm.pn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226773" y="1948352"/>
            <a:ext cx="796825" cy="953874"/>
          </a:xfrm>
          <a:prstGeom prst="rect">
            <a:avLst/>
          </a:prstGeom>
        </p:spPr>
      </p:pic>
      <p:pic>
        <p:nvPicPr>
          <p:cNvPr id="115" name="Picture 114" descr="Screen Shot 2016-07-28 at 6.22.04 pm.pn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766833" y="3129733"/>
            <a:ext cx="1045526" cy="622710"/>
          </a:xfrm>
          <a:prstGeom prst="rect">
            <a:avLst/>
          </a:prstGeom>
        </p:spPr>
      </p:pic>
      <p:sp>
        <p:nvSpPr>
          <p:cNvPr id="45" name="01"/>
          <p:cNvSpPr>
            <a:spLocks noChangeAspect="1" noEditPoints="1"/>
          </p:cNvSpPr>
          <p:nvPr/>
        </p:nvSpPr>
        <p:spPr bwMode="auto">
          <a:xfrm>
            <a:off x="2783889" y="3571273"/>
            <a:ext cx="95048" cy="189553"/>
          </a:xfrm>
          <a:custGeom>
            <a:avLst/>
            <a:gdLst>
              <a:gd name="T0" fmla="*/ 812 w 1909"/>
              <a:gd name="T1" fmla="*/ 218 h 3508"/>
              <a:gd name="T2" fmla="*/ 616 w 1909"/>
              <a:gd name="T3" fmla="*/ 285 h 3508"/>
              <a:gd name="T4" fmla="*/ 449 w 1909"/>
              <a:gd name="T5" fmla="*/ 402 h 3508"/>
              <a:gd name="T6" fmla="*/ 319 w 1909"/>
              <a:gd name="T7" fmla="*/ 557 h 3508"/>
              <a:gd name="T8" fmla="*/ 234 w 1909"/>
              <a:gd name="T9" fmla="*/ 744 h 3508"/>
              <a:gd name="T10" fmla="*/ 204 w 1909"/>
              <a:gd name="T11" fmla="*/ 955 h 3508"/>
              <a:gd name="T12" fmla="*/ 234 w 1909"/>
              <a:gd name="T13" fmla="*/ 1164 h 3508"/>
              <a:gd name="T14" fmla="*/ 319 w 1909"/>
              <a:gd name="T15" fmla="*/ 1352 h 3508"/>
              <a:gd name="T16" fmla="*/ 449 w 1909"/>
              <a:gd name="T17" fmla="*/ 1508 h 3508"/>
              <a:gd name="T18" fmla="*/ 616 w 1909"/>
              <a:gd name="T19" fmla="*/ 1623 h 3508"/>
              <a:gd name="T20" fmla="*/ 812 w 1909"/>
              <a:gd name="T21" fmla="*/ 1690 h 3508"/>
              <a:gd name="T22" fmla="*/ 1026 w 1909"/>
              <a:gd name="T23" fmla="*/ 1701 h 3508"/>
              <a:gd name="T24" fmla="*/ 1229 w 1909"/>
              <a:gd name="T25" fmla="*/ 1651 h 3508"/>
              <a:gd name="T26" fmla="*/ 1407 w 1909"/>
              <a:gd name="T27" fmla="*/ 1551 h 3508"/>
              <a:gd name="T28" fmla="*/ 1550 w 1909"/>
              <a:gd name="T29" fmla="*/ 1408 h 3508"/>
              <a:gd name="T30" fmla="*/ 1651 w 1909"/>
              <a:gd name="T31" fmla="*/ 1230 h 3508"/>
              <a:gd name="T32" fmla="*/ 1700 w 1909"/>
              <a:gd name="T33" fmla="*/ 1027 h 3508"/>
              <a:gd name="T34" fmla="*/ 1690 w 1909"/>
              <a:gd name="T35" fmla="*/ 812 h 3508"/>
              <a:gd name="T36" fmla="*/ 1624 w 1909"/>
              <a:gd name="T37" fmla="*/ 616 h 3508"/>
              <a:gd name="T38" fmla="*/ 1507 w 1909"/>
              <a:gd name="T39" fmla="*/ 449 h 3508"/>
              <a:gd name="T40" fmla="*/ 1352 w 1909"/>
              <a:gd name="T41" fmla="*/ 320 h 3508"/>
              <a:gd name="T42" fmla="*/ 1165 w 1909"/>
              <a:gd name="T43" fmla="*/ 235 h 3508"/>
              <a:gd name="T44" fmla="*/ 954 w 1909"/>
              <a:gd name="T45" fmla="*/ 205 h 3508"/>
              <a:gd name="T46" fmla="*/ 1117 w 1909"/>
              <a:gd name="T47" fmla="*/ 13 h 3508"/>
              <a:gd name="T48" fmla="*/ 1344 w 1909"/>
              <a:gd name="T49" fmla="*/ 83 h 3508"/>
              <a:gd name="T50" fmla="*/ 1543 w 1909"/>
              <a:gd name="T51" fmla="*/ 203 h 3508"/>
              <a:gd name="T52" fmla="*/ 1706 w 1909"/>
              <a:gd name="T53" fmla="*/ 366 h 3508"/>
              <a:gd name="T54" fmla="*/ 1826 w 1909"/>
              <a:gd name="T55" fmla="*/ 565 h 3508"/>
              <a:gd name="T56" fmla="*/ 1896 w 1909"/>
              <a:gd name="T57" fmla="*/ 791 h 3508"/>
              <a:gd name="T58" fmla="*/ 1906 w 1909"/>
              <a:gd name="T59" fmla="*/ 1036 h 3508"/>
              <a:gd name="T60" fmla="*/ 1856 w 1909"/>
              <a:gd name="T61" fmla="*/ 1268 h 3508"/>
              <a:gd name="T62" fmla="*/ 1754 w 1909"/>
              <a:gd name="T63" fmla="*/ 1475 h 3508"/>
              <a:gd name="T64" fmla="*/ 1606 w 1909"/>
              <a:gd name="T65" fmla="*/ 1651 h 3508"/>
              <a:gd name="T66" fmla="*/ 1420 w 1909"/>
              <a:gd name="T67" fmla="*/ 1787 h 3508"/>
              <a:gd name="T68" fmla="*/ 921 w 1909"/>
              <a:gd name="T69" fmla="*/ 3508 h 3508"/>
              <a:gd name="T70" fmla="*/ 422 w 1909"/>
              <a:gd name="T71" fmla="*/ 1746 h 3508"/>
              <a:gd name="T72" fmla="*/ 249 w 1909"/>
              <a:gd name="T73" fmla="*/ 1596 h 3508"/>
              <a:gd name="T74" fmla="*/ 116 w 1909"/>
              <a:gd name="T75" fmla="*/ 1410 h 3508"/>
              <a:gd name="T76" fmla="*/ 30 w 1909"/>
              <a:gd name="T77" fmla="*/ 1193 h 3508"/>
              <a:gd name="T78" fmla="*/ 0 w 1909"/>
              <a:gd name="T79" fmla="*/ 955 h 3508"/>
              <a:gd name="T80" fmla="*/ 30 w 1909"/>
              <a:gd name="T81" fmla="*/ 714 h 3508"/>
              <a:gd name="T82" fmla="*/ 118 w 1909"/>
              <a:gd name="T83" fmla="*/ 496 h 3508"/>
              <a:gd name="T84" fmla="*/ 253 w 1909"/>
              <a:gd name="T85" fmla="*/ 307 h 3508"/>
              <a:gd name="T86" fmla="*/ 429 w 1909"/>
              <a:gd name="T87" fmla="*/ 157 h 3508"/>
              <a:gd name="T88" fmla="*/ 637 w 1909"/>
              <a:gd name="T89" fmla="*/ 53 h 3508"/>
              <a:gd name="T90" fmla="*/ 872 w 1909"/>
              <a:gd name="T91" fmla="*/ 3 h 3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09" h="3508">
                <a:moveTo>
                  <a:pt x="954" y="205"/>
                </a:moveTo>
                <a:lnTo>
                  <a:pt x="882" y="208"/>
                </a:lnTo>
                <a:lnTo>
                  <a:pt x="812" y="218"/>
                </a:lnTo>
                <a:lnTo>
                  <a:pt x="744" y="235"/>
                </a:lnTo>
                <a:lnTo>
                  <a:pt x="679" y="257"/>
                </a:lnTo>
                <a:lnTo>
                  <a:pt x="616" y="285"/>
                </a:lnTo>
                <a:lnTo>
                  <a:pt x="556" y="320"/>
                </a:lnTo>
                <a:lnTo>
                  <a:pt x="501" y="358"/>
                </a:lnTo>
                <a:lnTo>
                  <a:pt x="449" y="402"/>
                </a:lnTo>
                <a:lnTo>
                  <a:pt x="401" y="449"/>
                </a:lnTo>
                <a:lnTo>
                  <a:pt x="358" y="502"/>
                </a:lnTo>
                <a:lnTo>
                  <a:pt x="319" y="557"/>
                </a:lnTo>
                <a:lnTo>
                  <a:pt x="285" y="616"/>
                </a:lnTo>
                <a:lnTo>
                  <a:pt x="258" y="679"/>
                </a:lnTo>
                <a:lnTo>
                  <a:pt x="234" y="744"/>
                </a:lnTo>
                <a:lnTo>
                  <a:pt x="219" y="812"/>
                </a:lnTo>
                <a:lnTo>
                  <a:pt x="209" y="882"/>
                </a:lnTo>
                <a:lnTo>
                  <a:pt x="204" y="955"/>
                </a:lnTo>
                <a:lnTo>
                  <a:pt x="209" y="1027"/>
                </a:lnTo>
                <a:lnTo>
                  <a:pt x="219" y="1097"/>
                </a:lnTo>
                <a:lnTo>
                  <a:pt x="234" y="1164"/>
                </a:lnTo>
                <a:lnTo>
                  <a:pt x="258" y="1230"/>
                </a:lnTo>
                <a:lnTo>
                  <a:pt x="285" y="1292"/>
                </a:lnTo>
                <a:lnTo>
                  <a:pt x="319" y="1352"/>
                </a:lnTo>
                <a:lnTo>
                  <a:pt x="358" y="1408"/>
                </a:lnTo>
                <a:lnTo>
                  <a:pt x="401" y="1460"/>
                </a:lnTo>
                <a:lnTo>
                  <a:pt x="449" y="1508"/>
                </a:lnTo>
                <a:lnTo>
                  <a:pt x="501" y="1551"/>
                </a:lnTo>
                <a:lnTo>
                  <a:pt x="556" y="1590"/>
                </a:lnTo>
                <a:lnTo>
                  <a:pt x="616" y="1623"/>
                </a:lnTo>
                <a:lnTo>
                  <a:pt x="679" y="1651"/>
                </a:lnTo>
                <a:lnTo>
                  <a:pt x="744" y="1674"/>
                </a:lnTo>
                <a:lnTo>
                  <a:pt x="812" y="1690"/>
                </a:lnTo>
                <a:lnTo>
                  <a:pt x="882" y="1701"/>
                </a:lnTo>
                <a:lnTo>
                  <a:pt x="954" y="1704"/>
                </a:lnTo>
                <a:lnTo>
                  <a:pt x="1026" y="1701"/>
                </a:lnTo>
                <a:lnTo>
                  <a:pt x="1096" y="1690"/>
                </a:lnTo>
                <a:lnTo>
                  <a:pt x="1164" y="1674"/>
                </a:lnTo>
                <a:lnTo>
                  <a:pt x="1229" y="1651"/>
                </a:lnTo>
                <a:lnTo>
                  <a:pt x="1293" y="1623"/>
                </a:lnTo>
                <a:lnTo>
                  <a:pt x="1352" y="1590"/>
                </a:lnTo>
                <a:lnTo>
                  <a:pt x="1407" y="1551"/>
                </a:lnTo>
                <a:lnTo>
                  <a:pt x="1459" y="1508"/>
                </a:lnTo>
                <a:lnTo>
                  <a:pt x="1507" y="1460"/>
                </a:lnTo>
                <a:lnTo>
                  <a:pt x="1550" y="1408"/>
                </a:lnTo>
                <a:lnTo>
                  <a:pt x="1589" y="1352"/>
                </a:lnTo>
                <a:lnTo>
                  <a:pt x="1624" y="1292"/>
                </a:lnTo>
                <a:lnTo>
                  <a:pt x="1651" y="1230"/>
                </a:lnTo>
                <a:lnTo>
                  <a:pt x="1674" y="1164"/>
                </a:lnTo>
                <a:lnTo>
                  <a:pt x="1690" y="1097"/>
                </a:lnTo>
                <a:lnTo>
                  <a:pt x="1700" y="1027"/>
                </a:lnTo>
                <a:lnTo>
                  <a:pt x="1704" y="955"/>
                </a:lnTo>
                <a:lnTo>
                  <a:pt x="1700" y="882"/>
                </a:lnTo>
                <a:lnTo>
                  <a:pt x="1690" y="812"/>
                </a:lnTo>
                <a:lnTo>
                  <a:pt x="1674" y="744"/>
                </a:lnTo>
                <a:lnTo>
                  <a:pt x="1651" y="679"/>
                </a:lnTo>
                <a:lnTo>
                  <a:pt x="1624" y="616"/>
                </a:lnTo>
                <a:lnTo>
                  <a:pt x="1589" y="557"/>
                </a:lnTo>
                <a:lnTo>
                  <a:pt x="1552" y="502"/>
                </a:lnTo>
                <a:lnTo>
                  <a:pt x="1507" y="449"/>
                </a:lnTo>
                <a:lnTo>
                  <a:pt x="1459" y="402"/>
                </a:lnTo>
                <a:lnTo>
                  <a:pt x="1408" y="358"/>
                </a:lnTo>
                <a:lnTo>
                  <a:pt x="1352" y="320"/>
                </a:lnTo>
                <a:lnTo>
                  <a:pt x="1293" y="285"/>
                </a:lnTo>
                <a:lnTo>
                  <a:pt x="1229" y="257"/>
                </a:lnTo>
                <a:lnTo>
                  <a:pt x="1165" y="235"/>
                </a:lnTo>
                <a:lnTo>
                  <a:pt x="1096" y="218"/>
                </a:lnTo>
                <a:lnTo>
                  <a:pt x="1026" y="208"/>
                </a:lnTo>
                <a:lnTo>
                  <a:pt x="954" y="205"/>
                </a:lnTo>
                <a:close/>
                <a:moveTo>
                  <a:pt x="954" y="0"/>
                </a:moveTo>
                <a:lnTo>
                  <a:pt x="1036" y="3"/>
                </a:lnTo>
                <a:lnTo>
                  <a:pt x="1117" y="13"/>
                </a:lnTo>
                <a:lnTo>
                  <a:pt x="1195" y="31"/>
                </a:lnTo>
                <a:lnTo>
                  <a:pt x="1271" y="53"/>
                </a:lnTo>
                <a:lnTo>
                  <a:pt x="1344" y="83"/>
                </a:lnTo>
                <a:lnTo>
                  <a:pt x="1414" y="117"/>
                </a:lnTo>
                <a:lnTo>
                  <a:pt x="1479" y="157"/>
                </a:lnTo>
                <a:lnTo>
                  <a:pt x="1543" y="203"/>
                </a:lnTo>
                <a:lnTo>
                  <a:pt x="1601" y="253"/>
                </a:lnTo>
                <a:lnTo>
                  <a:pt x="1656" y="307"/>
                </a:lnTo>
                <a:lnTo>
                  <a:pt x="1706" y="366"/>
                </a:lnTo>
                <a:lnTo>
                  <a:pt x="1751" y="429"/>
                </a:lnTo>
                <a:lnTo>
                  <a:pt x="1791" y="496"/>
                </a:lnTo>
                <a:lnTo>
                  <a:pt x="1826" y="565"/>
                </a:lnTo>
                <a:lnTo>
                  <a:pt x="1856" y="638"/>
                </a:lnTo>
                <a:lnTo>
                  <a:pt x="1878" y="714"/>
                </a:lnTo>
                <a:lnTo>
                  <a:pt x="1896" y="791"/>
                </a:lnTo>
                <a:lnTo>
                  <a:pt x="1906" y="872"/>
                </a:lnTo>
                <a:lnTo>
                  <a:pt x="1909" y="955"/>
                </a:lnTo>
                <a:lnTo>
                  <a:pt x="1906" y="1036"/>
                </a:lnTo>
                <a:lnTo>
                  <a:pt x="1896" y="1116"/>
                </a:lnTo>
                <a:lnTo>
                  <a:pt x="1879" y="1193"/>
                </a:lnTo>
                <a:lnTo>
                  <a:pt x="1856" y="1268"/>
                </a:lnTo>
                <a:lnTo>
                  <a:pt x="1828" y="1341"/>
                </a:lnTo>
                <a:lnTo>
                  <a:pt x="1794" y="1410"/>
                </a:lnTo>
                <a:lnTo>
                  <a:pt x="1754" y="1475"/>
                </a:lnTo>
                <a:lnTo>
                  <a:pt x="1709" y="1539"/>
                </a:lnTo>
                <a:lnTo>
                  <a:pt x="1660" y="1596"/>
                </a:lnTo>
                <a:lnTo>
                  <a:pt x="1606" y="1651"/>
                </a:lnTo>
                <a:lnTo>
                  <a:pt x="1548" y="1701"/>
                </a:lnTo>
                <a:lnTo>
                  <a:pt x="1486" y="1746"/>
                </a:lnTo>
                <a:lnTo>
                  <a:pt x="1420" y="1787"/>
                </a:lnTo>
                <a:lnTo>
                  <a:pt x="1352" y="1822"/>
                </a:lnTo>
                <a:lnTo>
                  <a:pt x="988" y="3508"/>
                </a:lnTo>
                <a:lnTo>
                  <a:pt x="921" y="3508"/>
                </a:lnTo>
                <a:lnTo>
                  <a:pt x="556" y="1822"/>
                </a:lnTo>
                <a:lnTo>
                  <a:pt x="488" y="1787"/>
                </a:lnTo>
                <a:lnTo>
                  <a:pt x="422" y="1746"/>
                </a:lnTo>
                <a:lnTo>
                  <a:pt x="361" y="1701"/>
                </a:lnTo>
                <a:lnTo>
                  <a:pt x="302" y="1651"/>
                </a:lnTo>
                <a:lnTo>
                  <a:pt x="249" y="1596"/>
                </a:lnTo>
                <a:lnTo>
                  <a:pt x="200" y="1539"/>
                </a:lnTo>
                <a:lnTo>
                  <a:pt x="155" y="1475"/>
                </a:lnTo>
                <a:lnTo>
                  <a:pt x="116" y="1410"/>
                </a:lnTo>
                <a:lnTo>
                  <a:pt x="81" y="1341"/>
                </a:lnTo>
                <a:lnTo>
                  <a:pt x="52" y="1269"/>
                </a:lnTo>
                <a:lnTo>
                  <a:pt x="30" y="1193"/>
                </a:lnTo>
                <a:lnTo>
                  <a:pt x="13" y="1116"/>
                </a:lnTo>
                <a:lnTo>
                  <a:pt x="3" y="1036"/>
                </a:lnTo>
                <a:lnTo>
                  <a:pt x="0" y="955"/>
                </a:lnTo>
                <a:lnTo>
                  <a:pt x="3" y="872"/>
                </a:lnTo>
                <a:lnTo>
                  <a:pt x="13" y="791"/>
                </a:lnTo>
                <a:lnTo>
                  <a:pt x="30" y="714"/>
                </a:lnTo>
                <a:lnTo>
                  <a:pt x="53" y="638"/>
                </a:lnTo>
                <a:lnTo>
                  <a:pt x="82" y="565"/>
                </a:lnTo>
                <a:lnTo>
                  <a:pt x="118" y="496"/>
                </a:lnTo>
                <a:lnTo>
                  <a:pt x="158" y="429"/>
                </a:lnTo>
                <a:lnTo>
                  <a:pt x="202" y="366"/>
                </a:lnTo>
                <a:lnTo>
                  <a:pt x="253" y="307"/>
                </a:lnTo>
                <a:lnTo>
                  <a:pt x="308" y="253"/>
                </a:lnTo>
                <a:lnTo>
                  <a:pt x="366" y="203"/>
                </a:lnTo>
                <a:lnTo>
                  <a:pt x="429" y="157"/>
                </a:lnTo>
                <a:lnTo>
                  <a:pt x="495" y="117"/>
                </a:lnTo>
                <a:lnTo>
                  <a:pt x="565" y="83"/>
                </a:lnTo>
                <a:lnTo>
                  <a:pt x="637" y="53"/>
                </a:lnTo>
                <a:lnTo>
                  <a:pt x="713" y="31"/>
                </a:lnTo>
                <a:lnTo>
                  <a:pt x="792" y="13"/>
                </a:lnTo>
                <a:lnTo>
                  <a:pt x="872" y="3"/>
                </a:lnTo>
                <a:lnTo>
                  <a:pt x="954" y="0"/>
                </a:lnTo>
                <a:close/>
              </a:path>
            </a:pathLst>
          </a:custGeom>
          <a:solidFill>
            <a:srgbClr val="D52B1E"/>
          </a:solidFill>
          <a:ln w="0">
            <a:noFill/>
            <a:prstDash val="solid"/>
            <a:round/>
            <a:headEnd/>
            <a:tailEnd/>
          </a:ln>
          <a:effectLst>
            <a:outerShdw blurRad="63500" dir="18900000" sy="23000" kx="-1200000" algn="bl" rotWithShape="0">
              <a:prstClr val="black"/>
            </a:outerShdw>
          </a:effectLst>
        </p:spPr>
        <p:txBody>
          <a:bodyPr vert="horz" wrap="square" lIns="26588" tIns="13294" rIns="26588" bIns="13294" numCol="1" anchor="t" anchorCtr="0" compatLnSpc="1">
            <a:prstTxWarp prst="textNoShape">
              <a:avLst/>
            </a:prstTxWarp>
          </a:bodyPr>
          <a:lstStyle/>
          <a:p>
            <a:pPr defTabSz="685800"/>
            <a:endParaRPr lang="es-SV" sz="1350">
              <a:solidFill>
                <a:srgbClr val="FF0000"/>
              </a:solidFill>
              <a:latin typeface="Calibri" panose="020F0502020204030204"/>
            </a:endParaRPr>
          </a:p>
        </p:txBody>
      </p:sp>
      <p:sp>
        <p:nvSpPr>
          <p:cNvPr id="52" name="01"/>
          <p:cNvSpPr>
            <a:spLocks noChangeAspect="1" noEditPoints="1"/>
          </p:cNvSpPr>
          <p:nvPr/>
        </p:nvSpPr>
        <p:spPr bwMode="auto">
          <a:xfrm>
            <a:off x="6564309" y="3449228"/>
            <a:ext cx="95048" cy="189553"/>
          </a:xfrm>
          <a:custGeom>
            <a:avLst/>
            <a:gdLst>
              <a:gd name="T0" fmla="*/ 812 w 1909"/>
              <a:gd name="T1" fmla="*/ 218 h 3508"/>
              <a:gd name="T2" fmla="*/ 616 w 1909"/>
              <a:gd name="T3" fmla="*/ 285 h 3508"/>
              <a:gd name="T4" fmla="*/ 449 w 1909"/>
              <a:gd name="T5" fmla="*/ 402 h 3508"/>
              <a:gd name="T6" fmla="*/ 319 w 1909"/>
              <a:gd name="T7" fmla="*/ 557 h 3508"/>
              <a:gd name="T8" fmla="*/ 234 w 1909"/>
              <a:gd name="T9" fmla="*/ 744 h 3508"/>
              <a:gd name="T10" fmla="*/ 204 w 1909"/>
              <a:gd name="T11" fmla="*/ 955 h 3508"/>
              <a:gd name="T12" fmla="*/ 234 w 1909"/>
              <a:gd name="T13" fmla="*/ 1164 h 3508"/>
              <a:gd name="T14" fmla="*/ 319 w 1909"/>
              <a:gd name="T15" fmla="*/ 1352 h 3508"/>
              <a:gd name="T16" fmla="*/ 449 w 1909"/>
              <a:gd name="T17" fmla="*/ 1508 h 3508"/>
              <a:gd name="T18" fmla="*/ 616 w 1909"/>
              <a:gd name="T19" fmla="*/ 1623 h 3508"/>
              <a:gd name="T20" fmla="*/ 812 w 1909"/>
              <a:gd name="T21" fmla="*/ 1690 h 3508"/>
              <a:gd name="T22" fmla="*/ 1026 w 1909"/>
              <a:gd name="T23" fmla="*/ 1701 h 3508"/>
              <a:gd name="T24" fmla="*/ 1229 w 1909"/>
              <a:gd name="T25" fmla="*/ 1651 h 3508"/>
              <a:gd name="T26" fmla="*/ 1407 w 1909"/>
              <a:gd name="T27" fmla="*/ 1551 h 3508"/>
              <a:gd name="T28" fmla="*/ 1550 w 1909"/>
              <a:gd name="T29" fmla="*/ 1408 h 3508"/>
              <a:gd name="T30" fmla="*/ 1651 w 1909"/>
              <a:gd name="T31" fmla="*/ 1230 h 3508"/>
              <a:gd name="T32" fmla="*/ 1700 w 1909"/>
              <a:gd name="T33" fmla="*/ 1027 h 3508"/>
              <a:gd name="T34" fmla="*/ 1690 w 1909"/>
              <a:gd name="T35" fmla="*/ 812 h 3508"/>
              <a:gd name="T36" fmla="*/ 1624 w 1909"/>
              <a:gd name="T37" fmla="*/ 616 h 3508"/>
              <a:gd name="T38" fmla="*/ 1507 w 1909"/>
              <a:gd name="T39" fmla="*/ 449 h 3508"/>
              <a:gd name="T40" fmla="*/ 1352 w 1909"/>
              <a:gd name="T41" fmla="*/ 320 h 3508"/>
              <a:gd name="T42" fmla="*/ 1165 w 1909"/>
              <a:gd name="T43" fmla="*/ 235 h 3508"/>
              <a:gd name="T44" fmla="*/ 954 w 1909"/>
              <a:gd name="T45" fmla="*/ 205 h 3508"/>
              <a:gd name="T46" fmla="*/ 1117 w 1909"/>
              <a:gd name="T47" fmla="*/ 13 h 3508"/>
              <a:gd name="T48" fmla="*/ 1344 w 1909"/>
              <a:gd name="T49" fmla="*/ 83 h 3508"/>
              <a:gd name="T50" fmla="*/ 1543 w 1909"/>
              <a:gd name="T51" fmla="*/ 203 h 3508"/>
              <a:gd name="T52" fmla="*/ 1706 w 1909"/>
              <a:gd name="T53" fmla="*/ 366 h 3508"/>
              <a:gd name="T54" fmla="*/ 1826 w 1909"/>
              <a:gd name="T55" fmla="*/ 565 h 3508"/>
              <a:gd name="T56" fmla="*/ 1896 w 1909"/>
              <a:gd name="T57" fmla="*/ 791 h 3508"/>
              <a:gd name="T58" fmla="*/ 1906 w 1909"/>
              <a:gd name="T59" fmla="*/ 1036 h 3508"/>
              <a:gd name="T60" fmla="*/ 1856 w 1909"/>
              <a:gd name="T61" fmla="*/ 1268 h 3508"/>
              <a:gd name="T62" fmla="*/ 1754 w 1909"/>
              <a:gd name="T63" fmla="*/ 1475 h 3508"/>
              <a:gd name="T64" fmla="*/ 1606 w 1909"/>
              <a:gd name="T65" fmla="*/ 1651 h 3508"/>
              <a:gd name="T66" fmla="*/ 1420 w 1909"/>
              <a:gd name="T67" fmla="*/ 1787 h 3508"/>
              <a:gd name="T68" fmla="*/ 921 w 1909"/>
              <a:gd name="T69" fmla="*/ 3508 h 3508"/>
              <a:gd name="T70" fmla="*/ 422 w 1909"/>
              <a:gd name="T71" fmla="*/ 1746 h 3508"/>
              <a:gd name="T72" fmla="*/ 249 w 1909"/>
              <a:gd name="T73" fmla="*/ 1596 h 3508"/>
              <a:gd name="T74" fmla="*/ 116 w 1909"/>
              <a:gd name="T75" fmla="*/ 1410 h 3508"/>
              <a:gd name="T76" fmla="*/ 30 w 1909"/>
              <a:gd name="T77" fmla="*/ 1193 h 3508"/>
              <a:gd name="T78" fmla="*/ 0 w 1909"/>
              <a:gd name="T79" fmla="*/ 955 h 3508"/>
              <a:gd name="T80" fmla="*/ 30 w 1909"/>
              <a:gd name="T81" fmla="*/ 714 h 3508"/>
              <a:gd name="T82" fmla="*/ 118 w 1909"/>
              <a:gd name="T83" fmla="*/ 496 h 3508"/>
              <a:gd name="T84" fmla="*/ 253 w 1909"/>
              <a:gd name="T85" fmla="*/ 307 h 3508"/>
              <a:gd name="T86" fmla="*/ 429 w 1909"/>
              <a:gd name="T87" fmla="*/ 157 h 3508"/>
              <a:gd name="T88" fmla="*/ 637 w 1909"/>
              <a:gd name="T89" fmla="*/ 53 h 3508"/>
              <a:gd name="T90" fmla="*/ 872 w 1909"/>
              <a:gd name="T91" fmla="*/ 3 h 3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09" h="3508">
                <a:moveTo>
                  <a:pt x="954" y="205"/>
                </a:moveTo>
                <a:lnTo>
                  <a:pt x="882" y="208"/>
                </a:lnTo>
                <a:lnTo>
                  <a:pt x="812" y="218"/>
                </a:lnTo>
                <a:lnTo>
                  <a:pt x="744" y="235"/>
                </a:lnTo>
                <a:lnTo>
                  <a:pt x="679" y="257"/>
                </a:lnTo>
                <a:lnTo>
                  <a:pt x="616" y="285"/>
                </a:lnTo>
                <a:lnTo>
                  <a:pt x="556" y="320"/>
                </a:lnTo>
                <a:lnTo>
                  <a:pt x="501" y="358"/>
                </a:lnTo>
                <a:lnTo>
                  <a:pt x="449" y="402"/>
                </a:lnTo>
                <a:lnTo>
                  <a:pt x="401" y="449"/>
                </a:lnTo>
                <a:lnTo>
                  <a:pt x="358" y="502"/>
                </a:lnTo>
                <a:lnTo>
                  <a:pt x="319" y="557"/>
                </a:lnTo>
                <a:lnTo>
                  <a:pt x="285" y="616"/>
                </a:lnTo>
                <a:lnTo>
                  <a:pt x="258" y="679"/>
                </a:lnTo>
                <a:lnTo>
                  <a:pt x="234" y="744"/>
                </a:lnTo>
                <a:lnTo>
                  <a:pt x="219" y="812"/>
                </a:lnTo>
                <a:lnTo>
                  <a:pt x="209" y="882"/>
                </a:lnTo>
                <a:lnTo>
                  <a:pt x="204" y="955"/>
                </a:lnTo>
                <a:lnTo>
                  <a:pt x="209" y="1027"/>
                </a:lnTo>
                <a:lnTo>
                  <a:pt x="219" y="1097"/>
                </a:lnTo>
                <a:lnTo>
                  <a:pt x="234" y="1164"/>
                </a:lnTo>
                <a:lnTo>
                  <a:pt x="258" y="1230"/>
                </a:lnTo>
                <a:lnTo>
                  <a:pt x="285" y="1292"/>
                </a:lnTo>
                <a:lnTo>
                  <a:pt x="319" y="1352"/>
                </a:lnTo>
                <a:lnTo>
                  <a:pt x="358" y="1408"/>
                </a:lnTo>
                <a:lnTo>
                  <a:pt x="401" y="1460"/>
                </a:lnTo>
                <a:lnTo>
                  <a:pt x="449" y="1508"/>
                </a:lnTo>
                <a:lnTo>
                  <a:pt x="501" y="1551"/>
                </a:lnTo>
                <a:lnTo>
                  <a:pt x="556" y="1590"/>
                </a:lnTo>
                <a:lnTo>
                  <a:pt x="616" y="1623"/>
                </a:lnTo>
                <a:lnTo>
                  <a:pt x="679" y="1651"/>
                </a:lnTo>
                <a:lnTo>
                  <a:pt x="744" y="1674"/>
                </a:lnTo>
                <a:lnTo>
                  <a:pt x="812" y="1690"/>
                </a:lnTo>
                <a:lnTo>
                  <a:pt x="882" y="1701"/>
                </a:lnTo>
                <a:lnTo>
                  <a:pt x="954" y="1704"/>
                </a:lnTo>
                <a:lnTo>
                  <a:pt x="1026" y="1701"/>
                </a:lnTo>
                <a:lnTo>
                  <a:pt x="1096" y="1690"/>
                </a:lnTo>
                <a:lnTo>
                  <a:pt x="1164" y="1674"/>
                </a:lnTo>
                <a:lnTo>
                  <a:pt x="1229" y="1651"/>
                </a:lnTo>
                <a:lnTo>
                  <a:pt x="1293" y="1623"/>
                </a:lnTo>
                <a:lnTo>
                  <a:pt x="1352" y="1590"/>
                </a:lnTo>
                <a:lnTo>
                  <a:pt x="1407" y="1551"/>
                </a:lnTo>
                <a:lnTo>
                  <a:pt x="1459" y="1508"/>
                </a:lnTo>
                <a:lnTo>
                  <a:pt x="1507" y="1460"/>
                </a:lnTo>
                <a:lnTo>
                  <a:pt x="1550" y="1408"/>
                </a:lnTo>
                <a:lnTo>
                  <a:pt x="1589" y="1352"/>
                </a:lnTo>
                <a:lnTo>
                  <a:pt x="1624" y="1292"/>
                </a:lnTo>
                <a:lnTo>
                  <a:pt x="1651" y="1230"/>
                </a:lnTo>
                <a:lnTo>
                  <a:pt x="1674" y="1164"/>
                </a:lnTo>
                <a:lnTo>
                  <a:pt x="1690" y="1097"/>
                </a:lnTo>
                <a:lnTo>
                  <a:pt x="1700" y="1027"/>
                </a:lnTo>
                <a:lnTo>
                  <a:pt x="1704" y="955"/>
                </a:lnTo>
                <a:lnTo>
                  <a:pt x="1700" y="882"/>
                </a:lnTo>
                <a:lnTo>
                  <a:pt x="1690" y="812"/>
                </a:lnTo>
                <a:lnTo>
                  <a:pt x="1674" y="744"/>
                </a:lnTo>
                <a:lnTo>
                  <a:pt x="1651" y="679"/>
                </a:lnTo>
                <a:lnTo>
                  <a:pt x="1624" y="616"/>
                </a:lnTo>
                <a:lnTo>
                  <a:pt x="1589" y="557"/>
                </a:lnTo>
                <a:lnTo>
                  <a:pt x="1552" y="502"/>
                </a:lnTo>
                <a:lnTo>
                  <a:pt x="1507" y="449"/>
                </a:lnTo>
                <a:lnTo>
                  <a:pt x="1459" y="402"/>
                </a:lnTo>
                <a:lnTo>
                  <a:pt x="1408" y="358"/>
                </a:lnTo>
                <a:lnTo>
                  <a:pt x="1352" y="320"/>
                </a:lnTo>
                <a:lnTo>
                  <a:pt x="1293" y="285"/>
                </a:lnTo>
                <a:lnTo>
                  <a:pt x="1229" y="257"/>
                </a:lnTo>
                <a:lnTo>
                  <a:pt x="1165" y="235"/>
                </a:lnTo>
                <a:lnTo>
                  <a:pt x="1096" y="218"/>
                </a:lnTo>
                <a:lnTo>
                  <a:pt x="1026" y="208"/>
                </a:lnTo>
                <a:lnTo>
                  <a:pt x="954" y="205"/>
                </a:lnTo>
                <a:close/>
                <a:moveTo>
                  <a:pt x="954" y="0"/>
                </a:moveTo>
                <a:lnTo>
                  <a:pt x="1036" y="3"/>
                </a:lnTo>
                <a:lnTo>
                  <a:pt x="1117" y="13"/>
                </a:lnTo>
                <a:lnTo>
                  <a:pt x="1195" y="31"/>
                </a:lnTo>
                <a:lnTo>
                  <a:pt x="1271" y="53"/>
                </a:lnTo>
                <a:lnTo>
                  <a:pt x="1344" y="83"/>
                </a:lnTo>
                <a:lnTo>
                  <a:pt x="1414" y="117"/>
                </a:lnTo>
                <a:lnTo>
                  <a:pt x="1479" y="157"/>
                </a:lnTo>
                <a:lnTo>
                  <a:pt x="1543" y="203"/>
                </a:lnTo>
                <a:lnTo>
                  <a:pt x="1601" y="253"/>
                </a:lnTo>
                <a:lnTo>
                  <a:pt x="1656" y="307"/>
                </a:lnTo>
                <a:lnTo>
                  <a:pt x="1706" y="366"/>
                </a:lnTo>
                <a:lnTo>
                  <a:pt x="1751" y="429"/>
                </a:lnTo>
                <a:lnTo>
                  <a:pt x="1791" y="496"/>
                </a:lnTo>
                <a:lnTo>
                  <a:pt x="1826" y="565"/>
                </a:lnTo>
                <a:lnTo>
                  <a:pt x="1856" y="638"/>
                </a:lnTo>
                <a:lnTo>
                  <a:pt x="1878" y="714"/>
                </a:lnTo>
                <a:lnTo>
                  <a:pt x="1896" y="791"/>
                </a:lnTo>
                <a:lnTo>
                  <a:pt x="1906" y="872"/>
                </a:lnTo>
                <a:lnTo>
                  <a:pt x="1909" y="955"/>
                </a:lnTo>
                <a:lnTo>
                  <a:pt x="1906" y="1036"/>
                </a:lnTo>
                <a:lnTo>
                  <a:pt x="1896" y="1116"/>
                </a:lnTo>
                <a:lnTo>
                  <a:pt x="1879" y="1193"/>
                </a:lnTo>
                <a:lnTo>
                  <a:pt x="1856" y="1268"/>
                </a:lnTo>
                <a:lnTo>
                  <a:pt x="1828" y="1341"/>
                </a:lnTo>
                <a:lnTo>
                  <a:pt x="1794" y="1410"/>
                </a:lnTo>
                <a:lnTo>
                  <a:pt x="1754" y="1475"/>
                </a:lnTo>
                <a:lnTo>
                  <a:pt x="1709" y="1539"/>
                </a:lnTo>
                <a:lnTo>
                  <a:pt x="1660" y="1596"/>
                </a:lnTo>
                <a:lnTo>
                  <a:pt x="1606" y="1651"/>
                </a:lnTo>
                <a:lnTo>
                  <a:pt x="1548" y="1701"/>
                </a:lnTo>
                <a:lnTo>
                  <a:pt x="1486" y="1746"/>
                </a:lnTo>
                <a:lnTo>
                  <a:pt x="1420" y="1787"/>
                </a:lnTo>
                <a:lnTo>
                  <a:pt x="1352" y="1822"/>
                </a:lnTo>
                <a:lnTo>
                  <a:pt x="988" y="3508"/>
                </a:lnTo>
                <a:lnTo>
                  <a:pt x="921" y="3508"/>
                </a:lnTo>
                <a:lnTo>
                  <a:pt x="556" y="1822"/>
                </a:lnTo>
                <a:lnTo>
                  <a:pt x="488" y="1787"/>
                </a:lnTo>
                <a:lnTo>
                  <a:pt x="422" y="1746"/>
                </a:lnTo>
                <a:lnTo>
                  <a:pt x="361" y="1701"/>
                </a:lnTo>
                <a:lnTo>
                  <a:pt x="302" y="1651"/>
                </a:lnTo>
                <a:lnTo>
                  <a:pt x="249" y="1596"/>
                </a:lnTo>
                <a:lnTo>
                  <a:pt x="200" y="1539"/>
                </a:lnTo>
                <a:lnTo>
                  <a:pt x="155" y="1475"/>
                </a:lnTo>
                <a:lnTo>
                  <a:pt x="116" y="1410"/>
                </a:lnTo>
                <a:lnTo>
                  <a:pt x="81" y="1341"/>
                </a:lnTo>
                <a:lnTo>
                  <a:pt x="52" y="1269"/>
                </a:lnTo>
                <a:lnTo>
                  <a:pt x="30" y="1193"/>
                </a:lnTo>
                <a:lnTo>
                  <a:pt x="13" y="1116"/>
                </a:lnTo>
                <a:lnTo>
                  <a:pt x="3" y="1036"/>
                </a:lnTo>
                <a:lnTo>
                  <a:pt x="0" y="955"/>
                </a:lnTo>
                <a:lnTo>
                  <a:pt x="3" y="872"/>
                </a:lnTo>
                <a:lnTo>
                  <a:pt x="13" y="791"/>
                </a:lnTo>
                <a:lnTo>
                  <a:pt x="30" y="714"/>
                </a:lnTo>
                <a:lnTo>
                  <a:pt x="53" y="638"/>
                </a:lnTo>
                <a:lnTo>
                  <a:pt x="82" y="565"/>
                </a:lnTo>
                <a:lnTo>
                  <a:pt x="118" y="496"/>
                </a:lnTo>
                <a:lnTo>
                  <a:pt x="158" y="429"/>
                </a:lnTo>
                <a:lnTo>
                  <a:pt x="202" y="366"/>
                </a:lnTo>
                <a:lnTo>
                  <a:pt x="253" y="307"/>
                </a:lnTo>
                <a:lnTo>
                  <a:pt x="308" y="253"/>
                </a:lnTo>
                <a:lnTo>
                  <a:pt x="366" y="203"/>
                </a:lnTo>
                <a:lnTo>
                  <a:pt x="429" y="157"/>
                </a:lnTo>
                <a:lnTo>
                  <a:pt x="495" y="117"/>
                </a:lnTo>
                <a:lnTo>
                  <a:pt x="565" y="83"/>
                </a:lnTo>
                <a:lnTo>
                  <a:pt x="637" y="53"/>
                </a:lnTo>
                <a:lnTo>
                  <a:pt x="713" y="31"/>
                </a:lnTo>
                <a:lnTo>
                  <a:pt x="792" y="13"/>
                </a:lnTo>
                <a:lnTo>
                  <a:pt x="872" y="3"/>
                </a:lnTo>
                <a:lnTo>
                  <a:pt x="954" y="0"/>
                </a:lnTo>
                <a:close/>
              </a:path>
            </a:pathLst>
          </a:custGeom>
          <a:solidFill>
            <a:srgbClr val="D52B1E"/>
          </a:solidFill>
          <a:ln w="0">
            <a:noFill/>
            <a:prstDash val="solid"/>
            <a:round/>
            <a:headEnd/>
            <a:tailEnd/>
          </a:ln>
          <a:effectLst>
            <a:outerShdw blurRad="63500" dir="18900000" sy="23000" kx="-1200000" algn="bl" rotWithShape="0">
              <a:prstClr val="black"/>
            </a:outerShdw>
          </a:effectLst>
        </p:spPr>
        <p:txBody>
          <a:bodyPr vert="horz" wrap="square" lIns="26588" tIns="13294" rIns="26588" bIns="13294" numCol="1" anchor="t" anchorCtr="0" compatLnSpc="1">
            <a:prstTxWarp prst="textNoShape">
              <a:avLst/>
            </a:prstTxWarp>
          </a:bodyPr>
          <a:lstStyle/>
          <a:p>
            <a:pPr defTabSz="685800"/>
            <a:endParaRPr lang="es-SV" sz="1350">
              <a:solidFill>
                <a:prstClr val="black"/>
              </a:solidFill>
              <a:latin typeface="Calibri" panose="020F0502020204030204"/>
            </a:endParaRPr>
          </a:p>
        </p:txBody>
      </p:sp>
      <p:sp>
        <p:nvSpPr>
          <p:cNvPr id="56" name="01"/>
          <p:cNvSpPr>
            <a:spLocks noChangeAspect="1" noEditPoints="1"/>
          </p:cNvSpPr>
          <p:nvPr/>
        </p:nvSpPr>
        <p:spPr bwMode="auto">
          <a:xfrm>
            <a:off x="6332710" y="3348860"/>
            <a:ext cx="95048" cy="189553"/>
          </a:xfrm>
          <a:custGeom>
            <a:avLst/>
            <a:gdLst>
              <a:gd name="T0" fmla="*/ 812 w 1909"/>
              <a:gd name="T1" fmla="*/ 218 h 3508"/>
              <a:gd name="T2" fmla="*/ 616 w 1909"/>
              <a:gd name="T3" fmla="*/ 285 h 3508"/>
              <a:gd name="T4" fmla="*/ 449 w 1909"/>
              <a:gd name="T5" fmla="*/ 402 h 3508"/>
              <a:gd name="T6" fmla="*/ 319 w 1909"/>
              <a:gd name="T7" fmla="*/ 557 h 3508"/>
              <a:gd name="T8" fmla="*/ 234 w 1909"/>
              <a:gd name="T9" fmla="*/ 744 h 3508"/>
              <a:gd name="T10" fmla="*/ 204 w 1909"/>
              <a:gd name="T11" fmla="*/ 955 h 3508"/>
              <a:gd name="T12" fmla="*/ 234 w 1909"/>
              <a:gd name="T13" fmla="*/ 1164 h 3508"/>
              <a:gd name="T14" fmla="*/ 319 w 1909"/>
              <a:gd name="T15" fmla="*/ 1352 h 3508"/>
              <a:gd name="T16" fmla="*/ 449 w 1909"/>
              <a:gd name="T17" fmla="*/ 1508 h 3508"/>
              <a:gd name="T18" fmla="*/ 616 w 1909"/>
              <a:gd name="T19" fmla="*/ 1623 h 3508"/>
              <a:gd name="T20" fmla="*/ 812 w 1909"/>
              <a:gd name="T21" fmla="*/ 1690 h 3508"/>
              <a:gd name="T22" fmla="*/ 1026 w 1909"/>
              <a:gd name="T23" fmla="*/ 1701 h 3508"/>
              <a:gd name="T24" fmla="*/ 1229 w 1909"/>
              <a:gd name="T25" fmla="*/ 1651 h 3508"/>
              <a:gd name="T26" fmla="*/ 1407 w 1909"/>
              <a:gd name="T27" fmla="*/ 1551 h 3508"/>
              <a:gd name="T28" fmla="*/ 1550 w 1909"/>
              <a:gd name="T29" fmla="*/ 1408 h 3508"/>
              <a:gd name="T30" fmla="*/ 1651 w 1909"/>
              <a:gd name="T31" fmla="*/ 1230 h 3508"/>
              <a:gd name="T32" fmla="*/ 1700 w 1909"/>
              <a:gd name="T33" fmla="*/ 1027 h 3508"/>
              <a:gd name="T34" fmla="*/ 1690 w 1909"/>
              <a:gd name="T35" fmla="*/ 812 h 3508"/>
              <a:gd name="T36" fmla="*/ 1624 w 1909"/>
              <a:gd name="T37" fmla="*/ 616 h 3508"/>
              <a:gd name="T38" fmla="*/ 1507 w 1909"/>
              <a:gd name="T39" fmla="*/ 449 h 3508"/>
              <a:gd name="T40" fmla="*/ 1352 w 1909"/>
              <a:gd name="T41" fmla="*/ 320 h 3508"/>
              <a:gd name="T42" fmla="*/ 1165 w 1909"/>
              <a:gd name="T43" fmla="*/ 235 h 3508"/>
              <a:gd name="T44" fmla="*/ 954 w 1909"/>
              <a:gd name="T45" fmla="*/ 205 h 3508"/>
              <a:gd name="T46" fmla="*/ 1117 w 1909"/>
              <a:gd name="T47" fmla="*/ 13 h 3508"/>
              <a:gd name="T48" fmla="*/ 1344 w 1909"/>
              <a:gd name="T49" fmla="*/ 83 h 3508"/>
              <a:gd name="T50" fmla="*/ 1543 w 1909"/>
              <a:gd name="T51" fmla="*/ 203 h 3508"/>
              <a:gd name="T52" fmla="*/ 1706 w 1909"/>
              <a:gd name="T53" fmla="*/ 366 h 3508"/>
              <a:gd name="T54" fmla="*/ 1826 w 1909"/>
              <a:gd name="T55" fmla="*/ 565 h 3508"/>
              <a:gd name="T56" fmla="*/ 1896 w 1909"/>
              <a:gd name="T57" fmla="*/ 791 h 3508"/>
              <a:gd name="T58" fmla="*/ 1906 w 1909"/>
              <a:gd name="T59" fmla="*/ 1036 h 3508"/>
              <a:gd name="T60" fmla="*/ 1856 w 1909"/>
              <a:gd name="T61" fmla="*/ 1268 h 3508"/>
              <a:gd name="T62" fmla="*/ 1754 w 1909"/>
              <a:gd name="T63" fmla="*/ 1475 h 3508"/>
              <a:gd name="T64" fmla="*/ 1606 w 1909"/>
              <a:gd name="T65" fmla="*/ 1651 h 3508"/>
              <a:gd name="T66" fmla="*/ 1420 w 1909"/>
              <a:gd name="T67" fmla="*/ 1787 h 3508"/>
              <a:gd name="T68" fmla="*/ 921 w 1909"/>
              <a:gd name="T69" fmla="*/ 3508 h 3508"/>
              <a:gd name="T70" fmla="*/ 422 w 1909"/>
              <a:gd name="T71" fmla="*/ 1746 h 3508"/>
              <a:gd name="T72" fmla="*/ 249 w 1909"/>
              <a:gd name="T73" fmla="*/ 1596 h 3508"/>
              <a:gd name="T74" fmla="*/ 116 w 1909"/>
              <a:gd name="T75" fmla="*/ 1410 h 3508"/>
              <a:gd name="T76" fmla="*/ 30 w 1909"/>
              <a:gd name="T77" fmla="*/ 1193 h 3508"/>
              <a:gd name="T78" fmla="*/ 0 w 1909"/>
              <a:gd name="T79" fmla="*/ 955 h 3508"/>
              <a:gd name="T80" fmla="*/ 30 w 1909"/>
              <a:gd name="T81" fmla="*/ 714 h 3508"/>
              <a:gd name="T82" fmla="*/ 118 w 1909"/>
              <a:gd name="T83" fmla="*/ 496 h 3508"/>
              <a:gd name="T84" fmla="*/ 253 w 1909"/>
              <a:gd name="T85" fmla="*/ 307 h 3508"/>
              <a:gd name="T86" fmla="*/ 429 w 1909"/>
              <a:gd name="T87" fmla="*/ 157 h 3508"/>
              <a:gd name="T88" fmla="*/ 637 w 1909"/>
              <a:gd name="T89" fmla="*/ 53 h 3508"/>
              <a:gd name="T90" fmla="*/ 872 w 1909"/>
              <a:gd name="T91" fmla="*/ 3 h 3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09" h="3508">
                <a:moveTo>
                  <a:pt x="954" y="205"/>
                </a:moveTo>
                <a:lnTo>
                  <a:pt x="882" y="208"/>
                </a:lnTo>
                <a:lnTo>
                  <a:pt x="812" y="218"/>
                </a:lnTo>
                <a:lnTo>
                  <a:pt x="744" y="235"/>
                </a:lnTo>
                <a:lnTo>
                  <a:pt x="679" y="257"/>
                </a:lnTo>
                <a:lnTo>
                  <a:pt x="616" y="285"/>
                </a:lnTo>
                <a:lnTo>
                  <a:pt x="556" y="320"/>
                </a:lnTo>
                <a:lnTo>
                  <a:pt x="501" y="358"/>
                </a:lnTo>
                <a:lnTo>
                  <a:pt x="449" y="402"/>
                </a:lnTo>
                <a:lnTo>
                  <a:pt x="401" y="449"/>
                </a:lnTo>
                <a:lnTo>
                  <a:pt x="358" y="502"/>
                </a:lnTo>
                <a:lnTo>
                  <a:pt x="319" y="557"/>
                </a:lnTo>
                <a:lnTo>
                  <a:pt x="285" y="616"/>
                </a:lnTo>
                <a:lnTo>
                  <a:pt x="258" y="679"/>
                </a:lnTo>
                <a:lnTo>
                  <a:pt x="234" y="744"/>
                </a:lnTo>
                <a:lnTo>
                  <a:pt x="219" y="812"/>
                </a:lnTo>
                <a:lnTo>
                  <a:pt x="209" y="882"/>
                </a:lnTo>
                <a:lnTo>
                  <a:pt x="204" y="955"/>
                </a:lnTo>
                <a:lnTo>
                  <a:pt x="209" y="1027"/>
                </a:lnTo>
                <a:lnTo>
                  <a:pt x="219" y="1097"/>
                </a:lnTo>
                <a:lnTo>
                  <a:pt x="234" y="1164"/>
                </a:lnTo>
                <a:lnTo>
                  <a:pt x="258" y="1230"/>
                </a:lnTo>
                <a:lnTo>
                  <a:pt x="285" y="1292"/>
                </a:lnTo>
                <a:lnTo>
                  <a:pt x="319" y="1352"/>
                </a:lnTo>
                <a:lnTo>
                  <a:pt x="358" y="1408"/>
                </a:lnTo>
                <a:lnTo>
                  <a:pt x="401" y="1460"/>
                </a:lnTo>
                <a:lnTo>
                  <a:pt x="449" y="1508"/>
                </a:lnTo>
                <a:lnTo>
                  <a:pt x="501" y="1551"/>
                </a:lnTo>
                <a:lnTo>
                  <a:pt x="556" y="1590"/>
                </a:lnTo>
                <a:lnTo>
                  <a:pt x="616" y="1623"/>
                </a:lnTo>
                <a:lnTo>
                  <a:pt x="679" y="1651"/>
                </a:lnTo>
                <a:lnTo>
                  <a:pt x="744" y="1674"/>
                </a:lnTo>
                <a:lnTo>
                  <a:pt x="812" y="1690"/>
                </a:lnTo>
                <a:lnTo>
                  <a:pt x="882" y="1701"/>
                </a:lnTo>
                <a:lnTo>
                  <a:pt x="954" y="1704"/>
                </a:lnTo>
                <a:lnTo>
                  <a:pt x="1026" y="1701"/>
                </a:lnTo>
                <a:lnTo>
                  <a:pt x="1096" y="1690"/>
                </a:lnTo>
                <a:lnTo>
                  <a:pt x="1164" y="1674"/>
                </a:lnTo>
                <a:lnTo>
                  <a:pt x="1229" y="1651"/>
                </a:lnTo>
                <a:lnTo>
                  <a:pt x="1293" y="1623"/>
                </a:lnTo>
                <a:lnTo>
                  <a:pt x="1352" y="1590"/>
                </a:lnTo>
                <a:lnTo>
                  <a:pt x="1407" y="1551"/>
                </a:lnTo>
                <a:lnTo>
                  <a:pt x="1459" y="1508"/>
                </a:lnTo>
                <a:lnTo>
                  <a:pt x="1507" y="1460"/>
                </a:lnTo>
                <a:lnTo>
                  <a:pt x="1550" y="1408"/>
                </a:lnTo>
                <a:lnTo>
                  <a:pt x="1589" y="1352"/>
                </a:lnTo>
                <a:lnTo>
                  <a:pt x="1624" y="1292"/>
                </a:lnTo>
                <a:lnTo>
                  <a:pt x="1651" y="1230"/>
                </a:lnTo>
                <a:lnTo>
                  <a:pt x="1674" y="1164"/>
                </a:lnTo>
                <a:lnTo>
                  <a:pt x="1690" y="1097"/>
                </a:lnTo>
                <a:lnTo>
                  <a:pt x="1700" y="1027"/>
                </a:lnTo>
                <a:lnTo>
                  <a:pt x="1704" y="955"/>
                </a:lnTo>
                <a:lnTo>
                  <a:pt x="1700" y="882"/>
                </a:lnTo>
                <a:lnTo>
                  <a:pt x="1690" y="812"/>
                </a:lnTo>
                <a:lnTo>
                  <a:pt x="1674" y="744"/>
                </a:lnTo>
                <a:lnTo>
                  <a:pt x="1651" y="679"/>
                </a:lnTo>
                <a:lnTo>
                  <a:pt x="1624" y="616"/>
                </a:lnTo>
                <a:lnTo>
                  <a:pt x="1589" y="557"/>
                </a:lnTo>
                <a:lnTo>
                  <a:pt x="1552" y="502"/>
                </a:lnTo>
                <a:lnTo>
                  <a:pt x="1507" y="449"/>
                </a:lnTo>
                <a:lnTo>
                  <a:pt x="1459" y="402"/>
                </a:lnTo>
                <a:lnTo>
                  <a:pt x="1408" y="358"/>
                </a:lnTo>
                <a:lnTo>
                  <a:pt x="1352" y="320"/>
                </a:lnTo>
                <a:lnTo>
                  <a:pt x="1293" y="285"/>
                </a:lnTo>
                <a:lnTo>
                  <a:pt x="1229" y="257"/>
                </a:lnTo>
                <a:lnTo>
                  <a:pt x="1165" y="235"/>
                </a:lnTo>
                <a:lnTo>
                  <a:pt x="1096" y="218"/>
                </a:lnTo>
                <a:lnTo>
                  <a:pt x="1026" y="208"/>
                </a:lnTo>
                <a:lnTo>
                  <a:pt x="954" y="205"/>
                </a:lnTo>
                <a:close/>
                <a:moveTo>
                  <a:pt x="954" y="0"/>
                </a:moveTo>
                <a:lnTo>
                  <a:pt x="1036" y="3"/>
                </a:lnTo>
                <a:lnTo>
                  <a:pt x="1117" y="13"/>
                </a:lnTo>
                <a:lnTo>
                  <a:pt x="1195" y="31"/>
                </a:lnTo>
                <a:lnTo>
                  <a:pt x="1271" y="53"/>
                </a:lnTo>
                <a:lnTo>
                  <a:pt x="1344" y="83"/>
                </a:lnTo>
                <a:lnTo>
                  <a:pt x="1414" y="117"/>
                </a:lnTo>
                <a:lnTo>
                  <a:pt x="1479" y="157"/>
                </a:lnTo>
                <a:lnTo>
                  <a:pt x="1543" y="203"/>
                </a:lnTo>
                <a:lnTo>
                  <a:pt x="1601" y="253"/>
                </a:lnTo>
                <a:lnTo>
                  <a:pt x="1656" y="307"/>
                </a:lnTo>
                <a:lnTo>
                  <a:pt x="1706" y="366"/>
                </a:lnTo>
                <a:lnTo>
                  <a:pt x="1751" y="429"/>
                </a:lnTo>
                <a:lnTo>
                  <a:pt x="1791" y="496"/>
                </a:lnTo>
                <a:lnTo>
                  <a:pt x="1826" y="565"/>
                </a:lnTo>
                <a:lnTo>
                  <a:pt x="1856" y="638"/>
                </a:lnTo>
                <a:lnTo>
                  <a:pt x="1878" y="714"/>
                </a:lnTo>
                <a:lnTo>
                  <a:pt x="1896" y="791"/>
                </a:lnTo>
                <a:lnTo>
                  <a:pt x="1906" y="872"/>
                </a:lnTo>
                <a:lnTo>
                  <a:pt x="1909" y="955"/>
                </a:lnTo>
                <a:lnTo>
                  <a:pt x="1906" y="1036"/>
                </a:lnTo>
                <a:lnTo>
                  <a:pt x="1896" y="1116"/>
                </a:lnTo>
                <a:lnTo>
                  <a:pt x="1879" y="1193"/>
                </a:lnTo>
                <a:lnTo>
                  <a:pt x="1856" y="1268"/>
                </a:lnTo>
                <a:lnTo>
                  <a:pt x="1828" y="1341"/>
                </a:lnTo>
                <a:lnTo>
                  <a:pt x="1794" y="1410"/>
                </a:lnTo>
                <a:lnTo>
                  <a:pt x="1754" y="1475"/>
                </a:lnTo>
                <a:lnTo>
                  <a:pt x="1709" y="1539"/>
                </a:lnTo>
                <a:lnTo>
                  <a:pt x="1660" y="1596"/>
                </a:lnTo>
                <a:lnTo>
                  <a:pt x="1606" y="1651"/>
                </a:lnTo>
                <a:lnTo>
                  <a:pt x="1548" y="1701"/>
                </a:lnTo>
                <a:lnTo>
                  <a:pt x="1486" y="1746"/>
                </a:lnTo>
                <a:lnTo>
                  <a:pt x="1420" y="1787"/>
                </a:lnTo>
                <a:lnTo>
                  <a:pt x="1352" y="1822"/>
                </a:lnTo>
                <a:lnTo>
                  <a:pt x="988" y="3508"/>
                </a:lnTo>
                <a:lnTo>
                  <a:pt x="921" y="3508"/>
                </a:lnTo>
                <a:lnTo>
                  <a:pt x="556" y="1822"/>
                </a:lnTo>
                <a:lnTo>
                  <a:pt x="488" y="1787"/>
                </a:lnTo>
                <a:lnTo>
                  <a:pt x="422" y="1746"/>
                </a:lnTo>
                <a:lnTo>
                  <a:pt x="361" y="1701"/>
                </a:lnTo>
                <a:lnTo>
                  <a:pt x="302" y="1651"/>
                </a:lnTo>
                <a:lnTo>
                  <a:pt x="249" y="1596"/>
                </a:lnTo>
                <a:lnTo>
                  <a:pt x="200" y="1539"/>
                </a:lnTo>
                <a:lnTo>
                  <a:pt x="155" y="1475"/>
                </a:lnTo>
                <a:lnTo>
                  <a:pt x="116" y="1410"/>
                </a:lnTo>
                <a:lnTo>
                  <a:pt x="81" y="1341"/>
                </a:lnTo>
                <a:lnTo>
                  <a:pt x="52" y="1269"/>
                </a:lnTo>
                <a:lnTo>
                  <a:pt x="30" y="1193"/>
                </a:lnTo>
                <a:lnTo>
                  <a:pt x="13" y="1116"/>
                </a:lnTo>
                <a:lnTo>
                  <a:pt x="3" y="1036"/>
                </a:lnTo>
                <a:lnTo>
                  <a:pt x="0" y="955"/>
                </a:lnTo>
                <a:lnTo>
                  <a:pt x="3" y="872"/>
                </a:lnTo>
                <a:lnTo>
                  <a:pt x="13" y="791"/>
                </a:lnTo>
                <a:lnTo>
                  <a:pt x="30" y="714"/>
                </a:lnTo>
                <a:lnTo>
                  <a:pt x="53" y="638"/>
                </a:lnTo>
                <a:lnTo>
                  <a:pt x="82" y="565"/>
                </a:lnTo>
                <a:lnTo>
                  <a:pt x="118" y="496"/>
                </a:lnTo>
                <a:lnTo>
                  <a:pt x="158" y="429"/>
                </a:lnTo>
                <a:lnTo>
                  <a:pt x="202" y="366"/>
                </a:lnTo>
                <a:lnTo>
                  <a:pt x="253" y="307"/>
                </a:lnTo>
                <a:lnTo>
                  <a:pt x="308" y="253"/>
                </a:lnTo>
                <a:lnTo>
                  <a:pt x="366" y="203"/>
                </a:lnTo>
                <a:lnTo>
                  <a:pt x="429" y="157"/>
                </a:lnTo>
                <a:lnTo>
                  <a:pt x="495" y="117"/>
                </a:lnTo>
                <a:lnTo>
                  <a:pt x="565" y="83"/>
                </a:lnTo>
                <a:lnTo>
                  <a:pt x="637" y="53"/>
                </a:lnTo>
                <a:lnTo>
                  <a:pt x="713" y="31"/>
                </a:lnTo>
                <a:lnTo>
                  <a:pt x="792" y="13"/>
                </a:lnTo>
                <a:lnTo>
                  <a:pt x="872" y="3"/>
                </a:lnTo>
                <a:lnTo>
                  <a:pt x="954" y="0"/>
                </a:lnTo>
                <a:close/>
              </a:path>
            </a:pathLst>
          </a:custGeom>
          <a:solidFill>
            <a:srgbClr val="D52B1E"/>
          </a:solidFill>
          <a:ln w="0">
            <a:noFill/>
            <a:prstDash val="solid"/>
            <a:round/>
            <a:headEnd/>
            <a:tailEnd/>
          </a:ln>
          <a:effectLst>
            <a:outerShdw blurRad="63500" dir="18900000" sy="23000" kx="-1200000" algn="bl" rotWithShape="0">
              <a:prstClr val="black"/>
            </a:outerShdw>
          </a:effectLst>
        </p:spPr>
        <p:txBody>
          <a:bodyPr vert="horz" wrap="square" lIns="26588" tIns="13294" rIns="26588" bIns="13294" numCol="1" anchor="t" anchorCtr="0" compatLnSpc="1">
            <a:prstTxWarp prst="textNoShape">
              <a:avLst/>
            </a:prstTxWarp>
          </a:bodyPr>
          <a:lstStyle/>
          <a:p>
            <a:pPr defTabSz="685800"/>
            <a:endParaRPr lang="es-SV" sz="1350">
              <a:solidFill>
                <a:prstClr val="black"/>
              </a:solidFill>
              <a:latin typeface="Calibri" panose="020F0502020204030204"/>
            </a:endParaRPr>
          </a:p>
        </p:txBody>
      </p:sp>
      <p:sp>
        <p:nvSpPr>
          <p:cNvPr id="58" name="01"/>
          <p:cNvSpPr>
            <a:spLocks noChangeAspect="1" noEditPoints="1"/>
          </p:cNvSpPr>
          <p:nvPr/>
        </p:nvSpPr>
        <p:spPr bwMode="auto">
          <a:xfrm>
            <a:off x="5542787" y="3669390"/>
            <a:ext cx="95048" cy="189553"/>
          </a:xfrm>
          <a:custGeom>
            <a:avLst/>
            <a:gdLst>
              <a:gd name="T0" fmla="*/ 812 w 1909"/>
              <a:gd name="T1" fmla="*/ 218 h 3508"/>
              <a:gd name="T2" fmla="*/ 616 w 1909"/>
              <a:gd name="T3" fmla="*/ 285 h 3508"/>
              <a:gd name="T4" fmla="*/ 449 w 1909"/>
              <a:gd name="T5" fmla="*/ 402 h 3508"/>
              <a:gd name="T6" fmla="*/ 319 w 1909"/>
              <a:gd name="T7" fmla="*/ 557 h 3508"/>
              <a:gd name="T8" fmla="*/ 234 w 1909"/>
              <a:gd name="T9" fmla="*/ 744 h 3508"/>
              <a:gd name="T10" fmla="*/ 204 w 1909"/>
              <a:gd name="T11" fmla="*/ 955 h 3508"/>
              <a:gd name="T12" fmla="*/ 234 w 1909"/>
              <a:gd name="T13" fmla="*/ 1164 h 3508"/>
              <a:gd name="T14" fmla="*/ 319 w 1909"/>
              <a:gd name="T15" fmla="*/ 1352 h 3508"/>
              <a:gd name="T16" fmla="*/ 449 w 1909"/>
              <a:gd name="T17" fmla="*/ 1508 h 3508"/>
              <a:gd name="T18" fmla="*/ 616 w 1909"/>
              <a:gd name="T19" fmla="*/ 1623 h 3508"/>
              <a:gd name="T20" fmla="*/ 812 w 1909"/>
              <a:gd name="T21" fmla="*/ 1690 h 3508"/>
              <a:gd name="T22" fmla="*/ 1026 w 1909"/>
              <a:gd name="T23" fmla="*/ 1701 h 3508"/>
              <a:gd name="T24" fmla="*/ 1229 w 1909"/>
              <a:gd name="T25" fmla="*/ 1651 h 3508"/>
              <a:gd name="T26" fmla="*/ 1407 w 1909"/>
              <a:gd name="T27" fmla="*/ 1551 h 3508"/>
              <a:gd name="T28" fmla="*/ 1550 w 1909"/>
              <a:gd name="T29" fmla="*/ 1408 h 3508"/>
              <a:gd name="T30" fmla="*/ 1651 w 1909"/>
              <a:gd name="T31" fmla="*/ 1230 h 3508"/>
              <a:gd name="T32" fmla="*/ 1700 w 1909"/>
              <a:gd name="T33" fmla="*/ 1027 h 3508"/>
              <a:gd name="T34" fmla="*/ 1690 w 1909"/>
              <a:gd name="T35" fmla="*/ 812 h 3508"/>
              <a:gd name="T36" fmla="*/ 1624 w 1909"/>
              <a:gd name="T37" fmla="*/ 616 h 3508"/>
              <a:gd name="T38" fmla="*/ 1507 w 1909"/>
              <a:gd name="T39" fmla="*/ 449 h 3508"/>
              <a:gd name="T40" fmla="*/ 1352 w 1909"/>
              <a:gd name="T41" fmla="*/ 320 h 3508"/>
              <a:gd name="T42" fmla="*/ 1165 w 1909"/>
              <a:gd name="T43" fmla="*/ 235 h 3508"/>
              <a:gd name="T44" fmla="*/ 954 w 1909"/>
              <a:gd name="T45" fmla="*/ 205 h 3508"/>
              <a:gd name="T46" fmla="*/ 1117 w 1909"/>
              <a:gd name="T47" fmla="*/ 13 h 3508"/>
              <a:gd name="T48" fmla="*/ 1344 w 1909"/>
              <a:gd name="T49" fmla="*/ 83 h 3508"/>
              <a:gd name="T50" fmla="*/ 1543 w 1909"/>
              <a:gd name="T51" fmla="*/ 203 h 3508"/>
              <a:gd name="T52" fmla="*/ 1706 w 1909"/>
              <a:gd name="T53" fmla="*/ 366 h 3508"/>
              <a:gd name="T54" fmla="*/ 1826 w 1909"/>
              <a:gd name="T55" fmla="*/ 565 h 3508"/>
              <a:gd name="T56" fmla="*/ 1896 w 1909"/>
              <a:gd name="T57" fmla="*/ 791 h 3508"/>
              <a:gd name="T58" fmla="*/ 1906 w 1909"/>
              <a:gd name="T59" fmla="*/ 1036 h 3508"/>
              <a:gd name="T60" fmla="*/ 1856 w 1909"/>
              <a:gd name="T61" fmla="*/ 1268 h 3508"/>
              <a:gd name="T62" fmla="*/ 1754 w 1909"/>
              <a:gd name="T63" fmla="*/ 1475 h 3508"/>
              <a:gd name="T64" fmla="*/ 1606 w 1909"/>
              <a:gd name="T65" fmla="*/ 1651 h 3508"/>
              <a:gd name="T66" fmla="*/ 1420 w 1909"/>
              <a:gd name="T67" fmla="*/ 1787 h 3508"/>
              <a:gd name="T68" fmla="*/ 921 w 1909"/>
              <a:gd name="T69" fmla="*/ 3508 h 3508"/>
              <a:gd name="T70" fmla="*/ 422 w 1909"/>
              <a:gd name="T71" fmla="*/ 1746 h 3508"/>
              <a:gd name="T72" fmla="*/ 249 w 1909"/>
              <a:gd name="T73" fmla="*/ 1596 h 3508"/>
              <a:gd name="T74" fmla="*/ 116 w 1909"/>
              <a:gd name="T75" fmla="*/ 1410 h 3508"/>
              <a:gd name="T76" fmla="*/ 30 w 1909"/>
              <a:gd name="T77" fmla="*/ 1193 h 3508"/>
              <a:gd name="T78" fmla="*/ 0 w 1909"/>
              <a:gd name="T79" fmla="*/ 955 h 3508"/>
              <a:gd name="T80" fmla="*/ 30 w 1909"/>
              <a:gd name="T81" fmla="*/ 714 h 3508"/>
              <a:gd name="T82" fmla="*/ 118 w 1909"/>
              <a:gd name="T83" fmla="*/ 496 h 3508"/>
              <a:gd name="T84" fmla="*/ 253 w 1909"/>
              <a:gd name="T85" fmla="*/ 307 h 3508"/>
              <a:gd name="T86" fmla="*/ 429 w 1909"/>
              <a:gd name="T87" fmla="*/ 157 h 3508"/>
              <a:gd name="T88" fmla="*/ 637 w 1909"/>
              <a:gd name="T89" fmla="*/ 53 h 3508"/>
              <a:gd name="T90" fmla="*/ 872 w 1909"/>
              <a:gd name="T91" fmla="*/ 3 h 3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09" h="3508">
                <a:moveTo>
                  <a:pt x="954" y="205"/>
                </a:moveTo>
                <a:lnTo>
                  <a:pt x="882" y="208"/>
                </a:lnTo>
                <a:lnTo>
                  <a:pt x="812" y="218"/>
                </a:lnTo>
                <a:lnTo>
                  <a:pt x="744" y="235"/>
                </a:lnTo>
                <a:lnTo>
                  <a:pt x="679" y="257"/>
                </a:lnTo>
                <a:lnTo>
                  <a:pt x="616" y="285"/>
                </a:lnTo>
                <a:lnTo>
                  <a:pt x="556" y="320"/>
                </a:lnTo>
                <a:lnTo>
                  <a:pt x="501" y="358"/>
                </a:lnTo>
                <a:lnTo>
                  <a:pt x="449" y="402"/>
                </a:lnTo>
                <a:lnTo>
                  <a:pt x="401" y="449"/>
                </a:lnTo>
                <a:lnTo>
                  <a:pt x="358" y="502"/>
                </a:lnTo>
                <a:lnTo>
                  <a:pt x="319" y="557"/>
                </a:lnTo>
                <a:lnTo>
                  <a:pt x="285" y="616"/>
                </a:lnTo>
                <a:lnTo>
                  <a:pt x="258" y="679"/>
                </a:lnTo>
                <a:lnTo>
                  <a:pt x="234" y="744"/>
                </a:lnTo>
                <a:lnTo>
                  <a:pt x="219" y="812"/>
                </a:lnTo>
                <a:lnTo>
                  <a:pt x="209" y="882"/>
                </a:lnTo>
                <a:lnTo>
                  <a:pt x="204" y="955"/>
                </a:lnTo>
                <a:lnTo>
                  <a:pt x="209" y="1027"/>
                </a:lnTo>
                <a:lnTo>
                  <a:pt x="219" y="1097"/>
                </a:lnTo>
                <a:lnTo>
                  <a:pt x="234" y="1164"/>
                </a:lnTo>
                <a:lnTo>
                  <a:pt x="258" y="1230"/>
                </a:lnTo>
                <a:lnTo>
                  <a:pt x="285" y="1292"/>
                </a:lnTo>
                <a:lnTo>
                  <a:pt x="319" y="1352"/>
                </a:lnTo>
                <a:lnTo>
                  <a:pt x="358" y="1408"/>
                </a:lnTo>
                <a:lnTo>
                  <a:pt x="401" y="1460"/>
                </a:lnTo>
                <a:lnTo>
                  <a:pt x="449" y="1508"/>
                </a:lnTo>
                <a:lnTo>
                  <a:pt x="501" y="1551"/>
                </a:lnTo>
                <a:lnTo>
                  <a:pt x="556" y="1590"/>
                </a:lnTo>
                <a:lnTo>
                  <a:pt x="616" y="1623"/>
                </a:lnTo>
                <a:lnTo>
                  <a:pt x="679" y="1651"/>
                </a:lnTo>
                <a:lnTo>
                  <a:pt x="744" y="1674"/>
                </a:lnTo>
                <a:lnTo>
                  <a:pt x="812" y="1690"/>
                </a:lnTo>
                <a:lnTo>
                  <a:pt x="882" y="1701"/>
                </a:lnTo>
                <a:lnTo>
                  <a:pt x="954" y="1704"/>
                </a:lnTo>
                <a:lnTo>
                  <a:pt x="1026" y="1701"/>
                </a:lnTo>
                <a:lnTo>
                  <a:pt x="1096" y="1690"/>
                </a:lnTo>
                <a:lnTo>
                  <a:pt x="1164" y="1674"/>
                </a:lnTo>
                <a:lnTo>
                  <a:pt x="1229" y="1651"/>
                </a:lnTo>
                <a:lnTo>
                  <a:pt x="1293" y="1623"/>
                </a:lnTo>
                <a:lnTo>
                  <a:pt x="1352" y="1590"/>
                </a:lnTo>
                <a:lnTo>
                  <a:pt x="1407" y="1551"/>
                </a:lnTo>
                <a:lnTo>
                  <a:pt x="1459" y="1508"/>
                </a:lnTo>
                <a:lnTo>
                  <a:pt x="1507" y="1460"/>
                </a:lnTo>
                <a:lnTo>
                  <a:pt x="1550" y="1408"/>
                </a:lnTo>
                <a:lnTo>
                  <a:pt x="1589" y="1352"/>
                </a:lnTo>
                <a:lnTo>
                  <a:pt x="1624" y="1292"/>
                </a:lnTo>
                <a:lnTo>
                  <a:pt x="1651" y="1230"/>
                </a:lnTo>
                <a:lnTo>
                  <a:pt x="1674" y="1164"/>
                </a:lnTo>
                <a:lnTo>
                  <a:pt x="1690" y="1097"/>
                </a:lnTo>
                <a:lnTo>
                  <a:pt x="1700" y="1027"/>
                </a:lnTo>
                <a:lnTo>
                  <a:pt x="1704" y="955"/>
                </a:lnTo>
                <a:lnTo>
                  <a:pt x="1700" y="882"/>
                </a:lnTo>
                <a:lnTo>
                  <a:pt x="1690" y="812"/>
                </a:lnTo>
                <a:lnTo>
                  <a:pt x="1674" y="744"/>
                </a:lnTo>
                <a:lnTo>
                  <a:pt x="1651" y="679"/>
                </a:lnTo>
                <a:lnTo>
                  <a:pt x="1624" y="616"/>
                </a:lnTo>
                <a:lnTo>
                  <a:pt x="1589" y="557"/>
                </a:lnTo>
                <a:lnTo>
                  <a:pt x="1552" y="502"/>
                </a:lnTo>
                <a:lnTo>
                  <a:pt x="1507" y="449"/>
                </a:lnTo>
                <a:lnTo>
                  <a:pt x="1459" y="402"/>
                </a:lnTo>
                <a:lnTo>
                  <a:pt x="1408" y="358"/>
                </a:lnTo>
                <a:lnTo>
                  <a:pt x="1352" y="320"/>
                </a:lnTo>
                <a:lnTo>
                  <a:pt x="1293" y="285"/>
                </a:lnTo>
                <a:lnTo>
                  <a:pt x="1229" y="257"/>
                </a:lnTo>
                <a:lnTo>
                  <a:pt x="1165" y="235"/>
                </a:lnTo>
                <a:lnTo>
                  <a:pt x="1096" y="218"/>
                </a:lnTo>
                <a:lnTo>
                  <a:pt x="1026" y="208"/>
                </a:lnTo>
                <a:lnTo>
                  <a:pt x="954" y="205"/>
                </a:lnTo>
                <a:close/>
                <a:moveTo>
                  <a:pt x="954" y="0"/>
                </a:moveTo>
                <a:lnTo>
                  <a:pt x="1036" y="3"/>
                </a:lnTo>
                <a:lnTo>
                  <a:pt x="1117" y="13"/>
                </a:lnTo>
                <a:lnTo>
                  <a:pt x="1195" y="31"/>
                </a:lnTo>
                <a:lnTo>
                  <a:pt x="1271" y="53"/>
                </a:lnTo>
                <a:lnTo>
                  <a:pt x="1344" y="83"/>
                </a:lnTo>
                <a:lnTo>
                  <a:pt x="1414" y="117"/>
                </a:lnTo>
                <a:lnTo>
                  <a:pt x="1479" y="157"/>
                </a:lnTo>
                <a:lnTo>
                  <a:pt x="1543" y="203"/>
                </a:lnTo>
                <a:lnTo>
                  <a:pt x="1601" y="253"/>
                </a:lnTo>
                <a:lnTo>
                  <a:pt x="1656" y="307"/>
                </a:lnTo>
                <a:lnTo>
                  <a:pt x="1706" y="366"/>
                </a:lnTo>
                <a:lnTo>
                  <a:pt x="1751" y="429"/>
                </a:lnTo>
                <a:lnTo>
                  <a:pt x="1791" y="496"/>
                </a:lnTo>
                <a:lnTo>
                  <a:pt x="1826" y="565"/>
                </a:lnTo>
                <a:lnTo>
                  <a:pt x="1856" y="638"/>
                </a:lnTo>
                <a:lnTo>
                  <a:pt x="1878" y="714"/>
                </a:lnTo>
                <a:lnTo>
                  <a:pt x="1896" y="791"/>
                </a:lnTo>
                <a:lnTo>
                  <a:pt x="1906" y="872"/>
                </a:lnTo>
                <a:lnTo>
                  <a:pt x="1909" y="955"/>
                </a:lnTo>
                <a:lnTo>
                  <a:pt x="1906" y="1036"/>
                </a:lnTo>
                <a:lnTo>
                  <a:pt x="1896" y="1116"/>
                </a:lnTo>
                <a:lnTo>
                  <a:pt x="1879" y="1193"/>
                </a:lnTo>
                <a:lnTo>
                  <a:pt x="1856" y="1268"/>
                </a:lnTo>
                <a:lnTo>
                  <a:pt x="1828" y="1341"/>
                </a:lnTo>
                <a:lnTo>
                  <a:pt x="1794" y="1410"/>
                </a:lnTo>
                <a:lnTo>
                  <a:pt x="1754" y="1475"/>
                </a:lnTo>
                <a:lnTo>
                  <a:pt x="1709" y="1539"/>
                </a:lnTo>
                <a:lnTo>
                  <a:pt x="1660" y="1596"/>
                </a:lnTo>
                <a:lnTo>
                  <a:pt x="1606" y="1651"/>
                </a:lnTo>
                <a:lnTo>
                  <a:pt x="1548" y="1701"/>
                </a:lnTo>
                <a:lnTo>
                  <a:pt x="1486" y="1746"/>
                </a:lnTo>
                <a:lnTo>
                  <a:pt x="1420" y="1787"/>
                </a:lnTo>
                <a:lnTo>
                  <a:pt x="1352" y="1822"/>
                </a:lnTo>
                <a:lnTo>
                  <a:pt x="988" y="3508"/>
                </a:lnTo>
                <a:lnTo>
                  <a:pt x="921" y="3508"/>
                </a:lnTo>
                <a:lnTo>
                  <a:pt x="556" y="1822"/>
                </a:lnTo>
                <a:lnTo>
                  <a:pt x="488" y="1787"/>
                </a:lnTo>
                <a:lnTo>
                  <a:pt x="422" y="1746"/>
                </a:lnTo>
                <a:lnTo>
                  <a:pt x="361" y="1701"/>
                </a:lnTo>
                <a:lnTo>
                  <a:pt x="302" y="1651"/>
                </a:lnTo>
                <a:lnTo>
                  <a:pt x="249" y="1596"/>
                </a:lnTo>
                <a:lnTo>
                  <a:pt x="200" y="1539"/>
                </a:lnTo>
                <a:lnTo>
                  <a:pt x="155" y="1475"/>
                </a:lnTo>
                <a:lnTo>
                  <a:pt x="116" y="1410"/>
                </a:lnTo>
                <a:lnTo>
                  <a:pt x="81" y="1341"/>
                </a:lnTo>
                <a:lnTo>
                  <a:pt x="52" y="1269"/>
                </a:lnTo>
                <a:lnTo>
                  <a:pt x="30" y="1193"/>
                </a:lnTo>
                <a:lnTo>
                  <a:pt x="13" y="1116"/>
                </a:lnTo>
                <a:lnTo>
                  <a:pt x="3" y="1036"/>
                </a:lnTo>
                <a:lnTo>
                  <a:pt x="0" y="955"/>
                </a:lnTo>
                <a:lnTo>
                  <a:pt x="3" y="872"/>
                </a:lnTo>
                <a:lnTo>
                  <a:pt x="13" y="791"/>
                </a:lnTo>
                <a:lnTo>
                  <a:pt x="30" y="714"/>
                </a:lnTo>
                <a:lnTo>
                  <a:pt x="53" y="638"/>
                </a:lnTo>
                <a:lnTo>
                  <a:pt x="82" y="565"/>
                </a:lnTo>
                <a:lnTo>
                  <a:pt x="118" y="496"/>
                </a:lnTo>
                <a:lnTo>
                  <a:pt x="158" y="429"/>
                </a:lnTo>
                <a:lnTo>
                  <a:pt x="202" y="366"/>
                </a:lnTo>
                <a:lnTo>
                  <a:pt x="253" y="307"/>
                </a:lnTo>
                <a:lnTo>
                  <a:pt x="308" y="253"/>
                </a:lnTo>
                <a:lnTo>
                  <a:pt x="366" y="203"/>
                </a:lnTo>
                <a:lnTo>
                  <a:pt x="429" y="157"/>
                </a:lnTo>
                <a:lnTo>
                  <a:pt x="495" y="117"/>
                </a:lnTo>
                <a:lnTo>
                  <a:pt x="565" y="83"/>
                </a:lnTo>
                <a:lnTo>
                  <a:pt x="637" y="53"/>
                </a:lnTo>
                <a:lnTo>
                  <a:pt x="713" y="31"/>
                </a:lnTo>
                <a:lnTo>
                  <a:pt x="792" y="13"/>
                </a:lnTo>
                <a:lnTo>
                  <a:pt x="872" y="3"/>
                </a:lnTo>
                <a:lnTo>
                  <a:pt x="954" y="0"/>
                </a:lnTo>
                <a:close/>
              </a:path>
            </a:pathLst>
          </a:custGeom>
          <a:solidFill>
            <a:srgbClr val="D52B1E"/>
          </a:solidFill>
          <a:ln w="0">
            <a:noFill/>
            <a:prstDash val="solid"/>
            <a:round/>
            <a:headEnd/>
            <a:tailEnd/>
          </a:ln>
          <a:effectLst>
            <a:outerShdw blurRad="63500" dir="18900000" sy="23000" kx="-1200000" algn="bl" rotWithShape="0">
              <a:prstClr val="black"/>
            </a:outerShdw>
          </a:effectLst>
        </p:spPr>
        <p:txBody>
          <a:bodyPr vert="horz" wrap="square" lIns="26588" tIns="13294" rIns="26588" bIns="13294" numCol="1" anchor="t" anchorCtr="0" compatLnSpc="1">
            <a:prstTxWarp prst="textNoShape">
              <a:avLst/>
            </a:prstTxWarp>
          </a:bodyPr>
          <a:lstStyle/>
          <a:p>
            <a:pPr defTabSz="685800"/>
            <a:endParaRPr lang="es-SV" sz="1350">
              <a:solidFill>
                <a:prstClr val="black"/>
              </a:solidFill>
              <a:latin typeface="Calibri" panose="020F0502020204030204"/>
            </a:endParaRPr>
          </a:p>
        </p:txBody>
      </p:sp>
      <p:sp>
        <p:nvSpPr>
          <p:cNvPr id="60" name="01"/>
          <p:cNvSpPr>
            <a:spLocks noChangeAspect="1" noEditPoints="1"/>
          </p:cNvSpPr>
          <p:nvPr/>
        </p:nvSpPr>
        <p:spPr bwMode="auto">
          <a:xfrm>
            <a:off x="5692925" y="3436258"/>
            <a:ext cx="95048" cy="189553"/>
          </a:xfrm>
          <a:custGeom>
            <a:avLst/>
            <a:gdLst>
              <a:gd name="T0" fmla="*/ 812 w 1909"/>
              <a:gd name="T1" fmla="*/ 218 h 3508"/>
              <a:gd name="T2" fmla="*/ 616 w 1909"/>
              <a:gd name="T3" fmla="*/ 285 h 3508"/>
              <a:gd name="T4" fmla="*/ 449 w 1909"/>
              <a:gd name="T5" fmla="*/ 402 h 3508"/>
              <a:gd name="T6" fmla="*/ 319 w 1909"/>
              <a:gd name="T7" fmla="*/ 557 h 3508"/>
              <a:gd name="T8" fmla="*/ 234 w 1909"/>
              <a:gd name="T9" fmla="*/ 744 h 3508"/>
              <a:gd name="T10" fmla="*/ 204 w 1909"/>
              <a:gd name="T11" fmla="*/ 955 h 3508"/>
              <a:gd name="T12" fmla="*/ 234 w 1909"/>
              <a:gd name="T13" fmla="*/ 1164 h 3508"/>
              <a:gd name="T14" fmla="*/ 319 w 1909"/>
              <a:gd name="T15" fmla="*/ 1352 h 3508"/>
              <a:gd name="T16" fmla="*/ 449 w 1909"/>
              <a:gd name="T17" fmla="*/ 1508 h 3508"/>
              <a:gd name="T18" fmla="*/ 616 w 1909"/>
              <a:gd name="T19" fmla="*/ 1623 h 3508"/>
              <a:gd name="T20" fmla="*/ 812 w 1909"/>
              <a:gd name="T21" fmla="*/ 1690 h 3508"/>
              <a:gd name="T22" fmla="*/ 1026 w 1909"/>
              <a:gd name="T23" fmla="*/ 1701 h 3508"/>
              <a:gd name="T24" fmla="*/ 1229 w 1909"/>
              <a:gd name="T25" fmla="*/ 1651 h 3508"/>
              <a:gd name="T26" fmla="*/ 1407 w 1909"/>
              <a:gd name="T27" fmla="*/ 1551 h 3508"/>
              <a:gd name="T28" fmla="*/ 1550 w 1909"/>
              <a:gd name="T29" fmla="*/ 1408 h 3508"/>
              <a:gd name="T30" fmla="*/ 1651 w 1909"/>
              <a:gd name="T31" fmla="*/ 1230 h 3508"/>
              <a:gd name="T32" fmla="*/ 1700 w 1909"/>
              <a:gd name="T33" fmla="*/ 1027 h 3508"/>
              <a:gd name="T34" fmla="*/ 1690 w 1909"/>
              <a:gd name="T35" fmla="*/ 812 h 3508"/>
              <a:gd name="T36" fmla="*/ 1624 w 1909"/>
              <a:gd name="T37" fmla="*/ 616 h 3508"/>
              <a:gd name="T38" fmla="*/ 1507 w 1909"/>
              <a:gd name="T39" fmla="*/ 449 h 3508"/>
              <a:gd name="T40" fmla="*/ 1352 w 1909"/>
              <a:gd name="T41" fmla="*/ 320 h 3508"/>
              <a:gd name="T42" fmla="*/ 1165 w 1909"/>
              <a:gd name="T43" fmla="*/ 235 h 3508"/>
              <a:gd name="T44" fmla="*/ 954 w 1909"/>
              <a:gd name="T45" fmla="*/ 205 h 3508"/>
              <a:gd name="T46" fmla="*/ 1117 w 1909"/>
              <a:gd name="T47" fmla="*/ 13 h 3508"/>
              <a:gd name="T48" fmla="*/ 1344 w 1909"/>
              <a:gd name="T49" fmla="*/ 83 h 3508"/>
              <a:gd name="T50" fmla="*/ 1543 w 1909"/>
              <a:gd name="T51" fmla="*/ 203 h 3508"/>
              <a:gd name="T52" fmla="*/ 1706 w 1909"/>
              <a:gd name="T53" fmla="*/ 366 h 3508"/>
              <a:gd name="T54" fmla="*/ 1826 w 1909"/>
              <a:gd name="T55" fmla="*/ 565 h 3508"/>
              <a:gd name="T56" fmla="*/ 1896 w 1909"/>
              <a:gd name="T57" fmla="*/ 791 h 3508"/>
              <a:gd name="T58" fmla="*/ 1906 w 1909"/>
              <a:gd name="T59" fmla="*/ 1036 h 3508"/>
              <a:gd name="T60" fmla="*/ 1856 w 1909"/>
              <a:gd name="T61" fmla="*/ 1268 h 3508"/>
              <a:gd name="T62" fmla="*/ 1754 w 1909"/>
              <a:gd name="T63" fmla="*/ 1475 h 3508"/>
              <a:gd name="T64" fmla="*/ 1606 w 1909"/>
              <a:gd name="T65" fmla="*/ 1651 h 3508"/>
              <a:gd name="T66" fmla="*/ 1420 w 1909"/>
              <a:gd name="T67" fmla="*/ 1787 h 3508"/>
              <a:gd name="T68" fmla="*/ 921 w 1909"/>
              <a:gd name="T69" fmla="*/ 3508 h 3508"/>
              <a:gd name="T70" fmla="*/ 422 w 1909"/>
              <a:gd name="T71" fmla="*/ 1746 h 3508"/>
              <a:gd name="T72" fmla="*/ 249 w 1909"/>
              <a:gd name="T73" fmla="*/ 1596 h 3508"/>
              <a:gd name="T74" fmla="*/ 116 w 1909"/>
              <a:gd name="T75" fmla="*/ 1410 h 3508"/>
              <a:gd name="T76" fmla="*/ 30 w 1909"/>
              <a:gd name="T77" fmla="*/ 1193 h 3508"/>
              <a:gd name="T78" fmla="*/ 0 w 1909"/>
              <a:gd name="T79" fmla="*/ 955 h 3508"/>
              <a:gd name="T80" fmla="*/ 30 w 1909"/>
              <a:gd name="T81" fmla="*/ 714 h 3508"/>
              <a:gd name="T82" fmla="*/ 118 w 1909"/>
              <a:gd name="T83" fmla="*/ 496 h 3508"/>
              <a:gd name="T84" fmla="*/ 253 w 1909"/>
              <a:gd name="T85" fmla="*/ 307 h 3508"/>
              <a:gd name="T86" fmla="*/ 429 w 1909"/>
              <a:gd name="T87" fmla="*/ 157 h 3508"/>
              <a:gd name="T88" fmla="*/ 637 w 1909"/>
              <a:gd name="T89" fmla="*/ 53 h 3508"/>
              <a:gd name="T90" fmla="*/ 872 w 1909"/>
              <a:gd name="T91" fmla="*/ 3 h 3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09" h="3508">
                <a:moveTo>
                  <a:pt x="954" y="205"/>
                </a:moveTo>
                <a:lnTo>
                  <a:pt x="882" y="208"/>
                </a:lnTo>
                <a:lnTo>
                  <a:pt x="812" y="218"/>
                </a:lnTo>
                <a:lnTo>
                  <a:pt x="744" y="235"/>
                </a:lnTo>
                <a:lnTo>
                  <a:pt x="679" y="257"/>
                </a:lnTo>
                <a:lnTo>
                  <a:pt x="616" y="285"/>
                </a:lnTo>
                <a:lnTo>
                  <a:pt x="556" y="320"/>
                </a:lnTo>
                <a:lnTo>
                  <a:pt x="501" y="358"/>
                </a:lnTo>
                <a:lnTo>
                  <a:pt x="449" y="402"/>
                </a:lnTo>
                <a:lnTo>
                  <a:pt x="401" y="449"/>
                </a:lnTo>
                <a:lnTo>
                  <a:pt x="358" y="502"/>
                </a:lnTo>
                <a:lnTo>
                  <a:pt x="319" y="557"/>
                </a:lnTo>
                <a:lnTo>
                  <a:pt x="285" y="616"/>
                </a:lnTo>
                <a:lnTo>
                  <a:pt x="258" y="679"/>
                </a:lnTo>
                <a:lnTo>
                  <a:pt x="234" y="744"/>
                </a:lnTo>
                <a:lnTo>
                  <a:pt x="219" y="812"/>
                </a:lnTo>
                <a:lnTo>
                  <a:pt x="209" y="882"/>
                </a:lnTo>
                <a:lnTo>
                  <a:pt x="204" y="955"/>
                </a:lnTo>
                <a:lnTo>
                  <a:pt x="209" y="1027"/>
                </a:lnTo>
                <a:lnTo>
                  <a:pt x="219" y="1097"/>
                </a:lnTo>
                <a:lnTo>
                  <a:pt x="234" y="1164"/>
                </a:lnTo>
                <a:lnTo>
                  <a:pt x="258" y="1230"/>
                </a:lnTo>
                <a:lnTo>
                  <a:pt x="285" y="1292"/>
                </a:lnTo>
                <a:lnTo>
                  <a:pt x="319" y="1352"/>
                </a:lnTo>
                <a:lnTo>
                  <a:pt x="358" y="1408"/>
                </a:lnTo>
                <a:lnTo>
                  <a:pt x="401" y="1460"/>
                </a:lnTo>
                <a:lnTo>
                  <a:pt x="449" y="1508"/>
                </a:lnTo>
                <a:lnTo>
                  <a:pt x="501" y="1551"/>
                </a:lnTo>
                <a:lnTo>
                  <a:pt x="556" y="1590"/>
                </a:lnTo>
                <a:lnTo>
                  <a:pt x="616" y="1623"/>
                </a:lnTo>
                <a:lnTo>
                  <a:pt x="679" y="1651"/>
                </a:lnTo>
                <a:lnTo>
                  <a:pt x="744" y="1674"/>
                </a:lnTo>
                <a:lnTo>
                  <a:pt x="812" y="1690"/>
                </a:lnTo>
                <a:lnTo>
                  <a:pt x="882" y="1701"/>
                </a:lnTo>
                <a:lnTo>
                  <a:pt x="954" y="1704"/>
                </a:lnTo>
                <a:lnTo>
                  <a:pt x="1026" y="1701"/>
                </a:lnTo>
                <a:lnTo>
                  <a:pt x="1096" y="1690"/>
                </a:lnTo>
                <a:lnTo>
                  <a:pt x="1164" y="1674"/>
                </a:lnTo>
                <a:lnTo>
                  <a:pt x="1229" y="1651"/>
                </a:lnTo>
                <a:lnTo>
                  <a:pt x="1293" y="1623"/>
                </a:lnTo>
                <a:lnTo>
                  <a:pt x="1352" y="1590"/>
                </a:lnTo>
                <a:lnTo>
                  <a:pt x="1407" y="1551"/>
                </a:lnTo>
                <a:lnTo>
                  <a:pt x="1459" y="1508"/>
                </a:lnTo>
                <a:lnTo>
                  <a:pt x="1507" y="1460"/>
                </a:lnTo>
                <a:lnTo>
                  <a:pt x="1550" y="1408"/>
                </a:lnTo>
                <a:lnTo>
                  <a:pt x="1589" y="1352"/>
                </a:lnTo>
                <a:lnTo>
                  <a:pt x="1624" y="1292"/>
                </a:lnTo>
                <a:lnTo>
                  <a:pt x="1651" y="1230"/>
                </a:lnTo>
                <a:lnTo>
                  <a:pt x="1674" y="1164"/>
                </a:lnTo>
                <a:lnTo>
                  <a:pt x="1690" y="1097"/>
                </a:lnTo>
                <a:lnTo>
                  <a:pt x="1700" y="1027"/>
                </a:lnTo>
                <a:lnTo>
                  <a:pt x="1704" y="955"/>
                </a:lnTo>
                <a:lnTo>
                  <a:pt x="1700" y="882"/>
                </a:lnTo>
                <a:lnTo>
                  <a:pt x="1690" y="812"/>
                </a:lnTo>
                <a:lnTo>
                  <a:pt x="1674" y="744"/>
                </a:lnTo>
                <a:lnTo>
                  <a:pt x="1651" y="679"/>
                </a:lnTo>
                <a:lnTo>
                  <a:pt x="1624" y="616"/>
                </a:lnTo>
                <a:lnTo>
                  <a:pt x="1589" y="557"/>
                </a:lnTo>
                <a:lnTo>
                  <a:pt x="1552" y="502"/>
                </a:lnTo>
                <a:lnTo>
                  <a:pt x="1507" y="449"/>
                </a:lnTo>
                <a:lnTo>
                  <a:pt x="1459" y="402"/>
                </a:lnTo>
                <a:lnTo>
                  <a:pt x="1408" y="358"/>
                </a:lnTo>
                <a:lnTo>
                  <a:pt x="1352" y="320"/>
                </a:lnTo>
                <a:lnTo>
                  <a:pt x="1293" y="285"/>
                </a:lnTo>
                <a:lnTo>
                  <a:pt x="1229" y="257"/>
                </a:lnTo>
                <a:lnTo>
                  <a:pt x="1165" y="235"/>
                </a:lnTo>
                <a:lnTo>
                  <a:pt x="1096" y="218"/>
                </a:lnTo>
                <a:lnTo>
                  <a:pt x="1026" y="208"/>
                </a:lnTo>
                <a:lnTo>
                  <a:pt x="954" y="205"/>
                </a:lnTo>
                <a:close/>
                <a:moveTo>
                  <a:pt x="954" y="0"/>
                </a:moveTo>
                <a:lnTo>
                  <a:pt x="1036" y="3"/>
                </a:lnTo>
                <a:lnTo>
                  <a:pt x="1117" y="13"/>
                </a:lnTo>
                <a:lnTo>
                  <a:pt x="1195" y="31"/>
                </a:lnTo>
                <a:lnTo>
                  <a:pt x="1271" y="53"/>
                </a:lnTo>
                <a:lnTo>
                  <a:pt x="1344" y="83"/>
                </a:lnTo>
                <a:lnTo>
                  <a:pt x="1414" y="117"/>
                </a:lnTo>
                <a:lnTo>
                  <a:pt x="1479" y="157"/>
                </a:lnTo>
                <a:lnTo>
                  <a:pt x="1543" y="203"/>
                </a:lnTo>
                <a:lnTo>
                  <a:pt x="1601" y="253"/>
                </a:lnTo>
                <a:lnTo>
                  <a:pt x="1656" y="307"/>
                </a:lnTo>
                <a:lnTo>
                  <a:pt x="1706" y="366"/>
                </a:lnTo>
                <a:lnTo>
                  <a:pt x="1751" y="429"/>
                </a:lnTo>
                <a:lnTo>
                  <a:pt x="1791" y="496"/>
                </a:lnTo>
                <a:lnTo>
                  <a:pt x="1826" y="565"/>
                </a:lnTo>
                <a:lnTo>
                  <a:pt x="1856" y="638"/>
                </a:lnTo>
                <a:lnTo>
                  <a:pt x="1878" y="714"/>
                </a:lnTo>
                <a:lnTo>
                  <a:pt x="1896" y="791"/>
                </a:lnTo>
                <a:lnTo>
                  <a:pt x="1906" y="872"/>
                </a:lnTo>
                <a:lnTo>
                  <a:pt x="1909" y="955"/>
                </a:lnTo>
                <a:lnTo>
                  <a:pt x="1906" y="1036"/>
                </a:lnTo>
                <a:lnTo>
                  <a:pt x="1896" y="1116"/>
                </a:lnTo>
                <a:lnTo>
                  <a:pt x="1879" y="1193"/>
                </a:lnTo>
                <a:lnTo>
                  <a:pt x="1856" y="1268"/>
                </a:lnTo>
                <a:lnTo>
                  <a:pt x="1828" y="1341"/>
                </a:lnTo>
                <a:lnTo>
                  <a:pt x="1794" y="1410"/>
                </a:lnTo>
                <a:lnTo>
                  <a:pt x="1754" y="1475"/>
                </a:lnTo>
                <a:lnTo>
                  <a:pt x="1709" y="1539"/>
                </a:lnTo>
                <a:lnTo>
                  <a:pt x="1660" y="1596"/>
                </a:lnTo>
                <a:lnTo>
                  <a:pt x="1606" y="1651"/>
                </a:lnTo>
                <a:lnTo>
                  <a:pt x="1548" y="1701"/>
                </a:lnTo>
                <a:lnTo>
                  <a:pt x="1486" y="1746"/>
                </a:lnTo>
                <a:lnTo>
                  <a:pt x="1420" y="1787"/>
                </a:lnTo>
                <a:lnTo>
                  <a:pt x="1352" y="1822"/>
                </a:lnTo>
                <a:lnTo>
                  <a:pt x="988" y="3508"/>
                </a:lnTo>
                <a:lnTo>
                  <a:pt x="921" y="3508"/>
                </a:lnTo>
                <a:lnTo>
                  <a:pt x="556" y="1822"/>
                </a:lnTo>
                <a:lnTo>
                  <a:pt x="488" y="1787"/>
                </a:lnTo>
                <a:lnTo>
                  <a:pt x="422" y="1746"/>
                </a:lnTo>
                <a:lnTo>
                  <a:pt x="361" y="1701"/>
                </a:lnTo>
                <a:lnTo>
                  <a:pt x="302" y="1651"/>
                </a:lnTo>
                <a:lnTo>
                  <a:pt x="249" y="1596"/>
                </a:lnTo>
                <a:lnTo>
                  <a:pt x="200" y="1539"/>
                </a:lnTo>
                <a:lnTo>
                  <a:pt x="155" y="1475"/>
                </a:lnTo>
                <a:lnTo>
                  <a:pt x="116" y="1410"/>
                </a:lnTo>
                <a:lnTo>
                  <a:pt x="81" y="1341"/>
                </a:lnTo>
                <a:lnTo>
                  <a:pt x="52" y="1269"/>
                </a:lnTo>
                <a:lnTo>
                  <a:pt x="30" y="1193"/>
                </a:lnTo>
                <a:lnTo>
                  <a:pt x="13" y="1116"/>
                </a:lnTo>
                <a:lnTo>
                  <a:pt x="3" y="1036"/>
                </a:lnTo>
                <a:lnTo>
                  <a:pt x="0" y="955"/>
                </a:lnTo>
                <a:lnTo>
                  <a:pt x="3" y="872"/>
                </a:lnTo>
                <a:lnTo>
                  <a:pt x="13" y="791"/>
                </a:lnTo>
                <a:lnTo>
                  <a:pt x="30" y="714"/>
                </a:lnTo>
                <a:lnTo>
                  <a:pt x="53" y="638"/>
                </a:lnTo>
                <a:lnTo>
                  <a:pt x="82" y="565"/>
                </a:lnTo>
                <a:lnTo>
                  <a:pt x="118" y="496"/>
                </a:lnTo>
                <a:lnTo>
                  <a:pt x="158" y="429"/>
                </a:lnTo>
                <a:lnTo>
                  <a:pt x="202" y="366"/>
                </a:lnTo>
                <a:lnTo>
                  <a:pt x="253" y="307"/>
                </a:lnTo>
                <a:lnTo>
                  <a:pt x="308" y="253"/>
                </a:lnTo>
                <a:lnTo>
                  <a:pt x="366" y="203"/>
                </a:lnTo>
                <a:lnTo>
                  <a:pt x="429" y="157"/>
                </a:lnTo>
                <a:lnTo>
                  <a:pt x="495" y="117"/>
                </a:lnTo>
                <a:lnTo>
                  <a:pt x="565" y="83"/>
                </a:lnTo>
                <a:lnTo>
                  <a:pt x="637" y="53"/>
                </a:lnTo>
                <a:lnTo>
                  <a:pt x="713" y="31"/>
                </a:lnTo>
                <a:lnTo>
                  <a:pt x="792" y="13"/>
                </a:lnTo>
                <a:lnTo>
                  <a:pt x="872" y="3"/>
                </a:lnTo>
                <a:lnTo>
                  <a:pt x="954" y="0"/>
                </a:lnTo>
                <a:close/>
              </a:path>
            </a:pathLst>
          </a:custGeom>
          <a:solidFill>
            <a:srgbClr val="D52B1E"/>
          </a:solidFill>
          <a:ln w="0">
            <a:noFill/>
            <a:prstDash val="solid"/>
            <a:round/>
            <a:headEnd/>
            <a:tailEnd/>
          </a:ln>
          <a:effectLst>
            <a:outerShdw blurRad="63500" dir="18900000" sy="23000" kx="-1200000" algn="bl" rotWithShape="0">
              <a:prstClr val="black"/>
            </a:outerShdw>
          </a:effectLst>
        </p:spPr>
        <p:txBody>
          <a:bodyPr vert="horz" wrap="square" lIns="26588" tIns="13294" rIns="26588" bIns="13294" numCol="1" anchor="t" anchorCtr="0" compatLnSpc="1">
            <a:prstTxWarp prst="textNoShape">
              <a:avLst/>
            </a:prstTxWarp>
          </a:bodyPr>
          <a:lstStyle/>
          <a:p>
            <a:pPr defTabSz="685800"/>
            <a:endParaRPr lang="es-SV" sz="1350">
              <a:solidFill>
                <a:prstClr val="black"/>
              </a:solidFill>
              <a:latin typeface="Calibri" panose="020F0502020204030204"/>
            </a:endParaRPr>
          </a:p>
        </p:txBody>
      </p:sp>
      <p:sp>
        <p:nvSpPr>
          <p:cNvPr id="62" name="01"/>
          <p:cNvSpPr>
            <a:spLocks noChangeAspect="1" noEditPoints="1"/>
          </p:cNvSpPr>
          <p:nvPr/>
        </p:nvSpPr>
        <p:spPr bwMode="auto">
          <a:xfrm>
            <a:off x="4709772" y="3419390"/>
            <a:ext cx="95048" cy="189553"/>
          </a:xfrm>
          <a:custGeom>
            <a:avLst/>
            <a:gdLst>
              <a:gd name="T0" fmla="*/ 812 w 1909"/>
              <a:gd name="T1" fmla="*/ 218 h 3508"/>
              <a:gd name="T2" fmla="*/ 616 w 1909"/>
              <a:gd name="T3" fmla="*/ 285 h 3508"/>
              <a:gd name="T4" fmla="*/ 449 w 1909"/>
              <a:gd name="T5" fmla="*/ 402 h 3508"/>
              <a:gd name="T6" fmla="*/ 319 w 1909"/>
              <a:gd name="T7" fmla="*/ 557 h 3508"/>
              <a:gd name="T8" fmla="*/ 234 w 1909"/>
              <a:gd name="T9" fmla="*/ 744 h 3508"/>
              <a:gd name="T10" fmla="*/ 204 w 1909"/>
              <a:gd name="T11" fmla="*/ 955 h 3508"/>
              <a:gd name="T12" fmla="*/ 234 w 1909"/>
              <a:gd name="T13" fmla="*/ 1164 h 3508"/>
              <a:gd name="T14" fmla="*/ 319 w 1909"/>
              <a:gd name="T15" fmla="*/ 1352 h 3508"/>
              <a:gd name="T16" fmla="*/ 449 w 1909"/>
              <a:gd name="T17" fmla="*/ 1508 h 3508"/>
              <a:gd name="T18" fmla="*/ 616 w 1909"/>
              <a:gd name="T19" fmla="*/ 1623 h 3508"/>
              <a:gd name="T20" fmla="*/ 812 w 1909"/>
              <a:gd name="T21" fmla="*/ 1690 h 3508"/>
              <a:gd name="T22" fmla="*/ 1026 w 1909"/>
              <a:gd name="T23" fmla="*/ 1701 h 3508"/>
              <a:gd name="T24" fmla="*/ 1229 w 1909"/>
              <a:gd name="T25" fmla="*/ 1651 h 3508"/>
              <a:gd name="T26" fmla="*/ 1407 w 1909"/>
              <a:gd name="T27" fmla="*/ 1551 h 3508"/>
              <a:gd name="T28" fmla="*/ 1550 w 1909"/>
              <a:gd name="T29" fmla="*/ 1408 h 3508"/>
              <a:gd name="T30" fmla="*/ 1651 w 1909"/>
              <a:gd name="T31" fmla="*/ 1230 h 3508"/>
              <a:gd name="T32" fmla="*/ 1700 w 1909"/>
              <a:gd name="T33" fmla="*/ 1027 h 3508"/>
              <a:gd name="T34" fmla="*/ 1690 w 1909"/>
              <a:gd name="T35" fmla="*/ 812 h 3508"/>
              <a:gd name="T36" fmla="*/ 1624 w 1909"/>
              <a:gd name="T37" fmla="*/ 616 h 3508"/>
              <a:gd name="T38" fmla="*/ 1507 w 1909"/>
              <a:gd name="T39" fmla="*/ 449 h 3508"/>
              <a:gd name="T40" fmla="*/ 1352 w 1909"/>
              <a:gd name="T41" fmla="*/ 320 h 3508"/>
              <a:gd name="T42" fmla="*/ 1165 w 1909"/>
              <a:gd name="T43" fmla="*/ 235 h 3508"/>
              <a:gd name="T44" fmla="*/ 954 w 1909"/>
              <a:gd name="T45" fmla="*/ 205 h 3508"/>
              <a:gd name="T46" fmla="*/ 1117 w 1909"/>
              <a:gd name="T47" fmla="*/ 13 h 3508"/>
              <a:gd name="T48" fmla="*/ 1344 w 1909"/>
              <a:gd name="T49" fmla="*/ 83 h 3508"/>
              <a:gd name="T50" fmla="*/ 1543 w 1909"/>
              <a:gd name="T51" fmla="*/ 203 h 3508"/>
              <a:gd name="T52" fmla="*/ 1706 w 1909"/>
              <a:gd name="T53" fmla="*/ 366 h 3508"/>
              <a:gd name="T54" fmla="*/ 1826 w 1909"/>
              <a:gd name="T55" fmla="*/ 565 h 3508"/>
              <a:gd name="T56" fmla="*/ 1896 w 1909"/>
              <a:gd name="T57" fmla="*/ 791 h 3508"/>
              <a:gd name="T58" fmla="*/ 1906 w 1909"/>
              <a:gd name="T59" fmla="*/ 1036 h 3508"/>
              <a:gd name="T60" fmla="*/ 1856 w 1909"/>
              <a:gd name="T61" fmla="*/ 1268 h 3508"/>
              <a:gd name="T62" fmla="*/ 1754 w 1909"/>
              <a:gd name="T63" fmla="*/ 1475 h 3508"/>
              <a:gd name="T64" fmla="*/ 1606 w 1909"/>
              <a:gd name="T65" fmla="*/ 1651 h 3508"/>
              <a:gd name="T66" fmla="*/ 1420 w 1909"/>
              <a:gd name="T67" fmla="*/ 1787 h 3508"/>
              <a:gd name="T68" fmla="*/ 921 w 1909"/>
              <a:gd name="T69" fmla="*/ 3508 h 3508"/>
              <a:gd name="T70" fmla="*/ 422 w 1909"/>
              <a:gd name="T71" fmla="*/ 1746 h 3508"/>
              <a:gd name="T72" fmla="*/ 249 w 1909"/>
              <a:gd name="T73" fmla="*/ 1596 h 3508"/>
              <a:gd name="T74" fmla="*/ 116 w 1909"/>
              <a:gd name="T75" fmla="*/ 1410 h 3508"/>
              <a:gd name="T76" fmla="*/ 30 w 1909"/>
              <a:gd name="T77" fmla="*/ 1193 h 3508"/>
              <a:gd name="T78" fmla="*/ 0 w 1909"/>
              <a:gd name="T79" fmla="*/ 955 h 3508"/>
              <a:gd name="T80" fmla="*/ 30 w 1909"/>
              <a:gd name="T81" fmla="*/ 714 h 3508"/>
              <a:gd name="T82" fmla="*/ 118 w 1909"/>
              <a:gd name="T83" fmla="*/ 496 h 3508"/>
              <a:gd name="T84" fmla="*/ 253 w 1909"/>
              <a:gd name="T85" fmla="*/ 307 h 3508"/>
              <a:gd name="T86" fmla="*/ 429 w 1909"/>
              <a:gd name="T87" fmla="*/ 157 h 3508"/>
              <a:gd name="T88" fmla="*/ 637 w 1909"/>
              <a:gd name="T89" fmla="*/ 53 h 3508"/>
              <a:gd name="T90" fmla="*/ 872 w 1909"/>
              <a:gd name="T91" fmla="*/ 3 h 3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09" h="3508">
                <a:moveTo>
                  <a:pt x="954" y="205"/>
                </a:moveTo>
                <a:lnTo>
                  <a:pt x="882" y="208"/>
                </a:lnTo>
                <a:lnTo>
                  <a:pt x="812" y="218"/>
                </a:lnTo>
                <a:lnTo>
                  <a:pt x="744" y="235"/>
                </a:lnTo>
                <a:lnTo>
                  <a:pt x="679" y="257"/>
                </a:lnTo>
                <a:lnTo>
                  <a:pt x="616" y="285"/>
                </a:lnTo>
                <a:lnTo>
                  <a:pt x="556" y="320"/>
                </a:lnTo>
                <a:lnTo>
                  <a:pt x="501" y="358"/>
                </a:lnTo>
                <a:lnTo>
                  <a:pt x="449" y="402"/>
                </a:lnTo>
                <a:lnTo>
                  <a:pt x="401" y="449"/>
                </a:lnTo>
                <a:lnTo>
                  <a:pt x="358" y="502"/>
                </a:lnTo>
                <a:lnTo>
                  <a:pt x="319" y="557"/>
                </a:lnTo>
                <a:lnTo>
                  <a:pt x="285" y="616"/>
                </a:lnTo>
                <a:lnTo>
                  <a:pt x="258" y="679"/>
                </a:lnTo>
                <a:lnTo>
                  <a:pt x="234" y="744"/>
                </a:lnTo>
                <a:lnTo>
                  <a:pt x="219" y="812"/>
                </a:lnTo>
                <a:lnTo>
                  <a:pt x="209" y="882"/>
                </a:lnTo>
                <a:lnTo>
                  <a:pt x="204" y="955"/>
                </a:lnTo>
                <a:lnTo>
                  <a:pt x="209" y="1027"/>
                </a:lnTo>
                <a:lnTo>
                  <a:pt x="219" y="1097"/>
                </a:lnTo>
                <a:lnTo>
                  <a:pt x="234" y="1164"/>
                </a:lnTo>
                <a:lnTo>
                  <a:pt x="258" y="1230"/>
                </a:lnTo>
                <a:lnTo>
                  <a:pt x="285" y="1292"/>
                </a:lnTo>
                <a:lnTo>
                  <a:pt x="319" y="1352"/>
                </a:lnTo>
                <a:lnTo>
                  <a:pt x="358" y="1408"/>
                </a:lnTo>
                <a:lnTo>
                  <a:pt x="401" y="1460"/>
                </a:lnTo>
                <a:lnTo>
                  <a:pt x="449" y="1508"/>
                </a:lnTo>
                <a:lnTo>
                  <a:pt x="501" y="1551"/>
                </a:lnTo>
                <a:lnTo>
                  <a:pt x="556" y="1590"/>
                </a:lnTo>
                <a:lnTo>
                  <a:pt x="616" y="1623"/>
                </a:lnTo>
                <a:lnTo>
                  <a:pt x="679" y="1651"/>
                </a:lnTo>
                <a:lnTo>
                  <a:pt x="744" y="1674"/>
                </a:lnTo>
                <a:lnTo>
                  <a:pt x="812" y="1690"/>
                </a:lnTo>
                <a:lnTo>
                  <a:pt x="882" y="1701"/>
                </a:lnTo>
                <a:lnTo>
                  <a:pt x="954" y="1704"/>
                </a:lnTo>
                <a:lnTo>
                  <a:pt x="1026" y="1701"/>
                </a:lnTo>
                <a:lnTo>
                  <a:pt x="1096" y="1690"/>
                </a:lnTo>
                <a:lnTo>
                  <a:pt x="1164" y="1674"/>
                </a:lnTo>
                <a:lnTo>
                  <a:pt x="1229" y="1651"/>
                </a:lnTo>
                <a:lnTo>
                  <a:pt x="1293" y="1623"/>
                </a:lnTo>
                <a:lnTo>
                  <a:pt x="1352" y="1590"/>
                </a:lnTo>
                <a:lnTo>
                  <a:pt x="1407" y="1551"/>
                </a:lnTo>
                <a:lnTo>
                  <a:pt x="1459" y="1508"/>
                </a:lnTo>
                <a:lnTo>
                  <a:pt x="1507" y="1460"/>
                </a:lnTo>
                <a:lnTo>
                  <a:pt x="1550" y="1408"/>
                </a:lnTo>
                <a:lnTo>
                  <a:pt x="1589" y="1352"/>
                </a:lnTo>
                <a:lnTo>
                  <a:pt x="1624" y="1292"/>
                </a:lnTo>
                <a:lnTo>
                  <a:pt x="1651" y="1230"/>
                </a:lnTo>
                <a:lnTo>
                  <a:pt x="1674" y="1164"/>
                </a:lnTo>
                <a:lnTo>
                  <a:pt x="1690" y="1097"/>
                </a:lnTo>
                <a:lnTo>
                  <a:pt x="1700" y="1027"/>
                </a:lnTo>
                <a:lnTo>
                  <a:pt x="1704" y="955"/>
                </a:lnTo>
                <a:lnTo>
                  <a:pt x="1700" y="882"/>
                </a:lnTo>
                <a:lnTo>
                  <a:pt x="1690" y="812"/>
                </a:lnTo>
                <a:lnTo>
                  <a:pt x="1674" y="744"/>
                </a:lnTo>
                <a:lnTo>
                  <a:pt x="1651" y="679"/>
                </a:lnTo>
                <a:lnTo>
                  <a:pt x="1624" y="616"/>
                </a:lnTo>
                <a:lnTo>
                  <a:pt x="1589" y="557"/>
                </a:lnTo>
                <a:lnTo>
                  <a:pt x="1552" y="502"/>
                </a:lnTo>
                <a:lnTo>
                  <a:pt x="1507" y="449"/>
                </a:lnTo>
                <a:lnTo>
                  <a:pt x="1459" y="402"/>
                </a:lnTo>
                <a:lnTo>
                  <a:pt x="1408" y="358"/>
                </a:lnTo>
                <a:lnTo>
                  <a:pt x="1352" y="320"/>
                </a:lnTo>
                <a:lnTo>
                  <a:pt x="1293" y="285"/>
                </a:lnTo>
                <a:lnTo>
                  <a:pt x="1229" y="257"/>
                </a:lnTo>
                <a:lnTo>
                  <a:pt x="1165" y="235"/>
                </a:lnTo>
                <a:lnTo>
                  <a:pt x="1096" y="218"/>
                </a:lnTo>
                <a:lnTo>
                  <a:pt x="1026" y="208"/>
                </a:lnTo>
                <a:lnTo>
                  <a:pt x="954" y="205"/>
                </a:lnTo>
                <a:close/>
                <a:moveTo>
                  <a:pt x="954" y="0"/>
                </a:moveTo>
                <a:lnTo>
                  <a:pt x="1036" y="3"/>
                </a:lnTo>
                <a:lnTo>
                  <a:pt x="1117" y="13"/>
                </a:lnTo>
                <a:lnTo>
                  <a:pt x="1195" y="31"/>
                </a:lnTo>
                <a:lnTo>
                  <a:pt x="1271" y="53"/>
                </a:lnTo>
                <a:lnTo>
                  <a:pt x="1344" y="83"/>
                </a:lnTo>
                <a:lnTo>
                  <a:pt x="1414" y="117"/>
                </a:lnTo>
                <a:lnTo>
                  <a:pt x="1479" y="157"/>
                </a:lnTo>
                <a:lnTo>
                  <a:pt x="1543" y="203"/>
                </a:lnTo>
                <a:lnTo>
                  <a:pt x="1601" y="253"/>
                </a:lnTo>
                <a:lnTo>
                  <a:pt x="1656" y="307"/>
                </a:lnTo>
                <a:lnTo>
                  <a:pt x="1706" y="366"/>
                </a:lnTo>
                <a:lnTo>
                  <a:pt x="1751" y="429"/>
                </a:lnTo>
                <a:lnTo>
                  <a:pt x="1791" y="496"/>
                </a:lnTo>
                <a:lnTo>
                  <a:pt x="1826" y="565"/>
                </a:lnTo>
                <a:lnTo>
                  <a:pt x="1856" y="638"/>
                </a:lnTo>
                <a:lnTo>
                  <a:pt x="1878" y="714"/>
                </a:lnTo>
                <a:lnTo>
                  <a:pt x="1896" y="791"/>
                </a:lnTo>
                <a:lnTo>
                  <a:pt x="1906" y="872"/>
                </a:lnTo>
                <a:lnTo>
                  <a:pt x="1909" y="955"/>
                </a:lnTo>
                <a:lnTo>
                  <a:pt x="1906" y="1036"/>
                </a:lnTo>
                <a:lnTo>
                  <a:pt x="1896" y="1116"/>
                </a:lnTo>
                <a:lnTo>
                  <a:pt x="1879" y="1193"/>
                </a:lnTo>
                <a:lnTo>
                  <a:pt x="1856" y="1268"/>
                </a:lnTo>
                <a:lnTo>
                  <a:pt x="1828" y="1341"/>
                </a:lnTo>
                <a:lnTo>
                  <a:pt x="1794" y="1410"/>
                </a:lnTo>
                <a:lnTo>
                  <a:pt x="1754" y="1475"/>
                </a:lnTo>
                <a:lnTo>
                  <a:pt x="1709" y="1539"/>
                </a:lnTo>
                <a:lnTo>
                  <a:pt x="1660" y="1596"/>
                </a:lnTo>
                <a:lnTo>
                  <a:pt x="1606" y="1651"/>
                </a:lnTo>
                <a:lnTo>
                  <a:pt x="1548" y="1701"/>
                </a:lnTo>
                <a:lnTo>
                  <a:pt x="1486" y="1746"/>
                </a:lnTo>
                <a:lnTo>
                  <a:pt x="1420" y="1787"/>
                </a:lnTo>
                <a:lnTo>
                  <a:pt x="1352" y="1822"/>
                </a:lnTo>
                <a:lnTo>
                  <a:pt x="988" y="3508"/>
                </a:lnTo>
                <a:lnTo>
                  <a:pt x="921" y="3508"/>
                </a:lnTo>
                <a:lnTo>
                  <a:pt x="556" y="1822"/>
                </a:lnTo>
                <a:lnTo>
                  <a:pt x="488" y="1787"/>
                </a:lnTo>
                <a:lnTo>
                  <a:pt x="422" y="1746"/>
                </a:lnTo>
                <a:lnTo>
                  <a:pt x="361" y="1701"/>
                </a:lnTo>
                <a:lnTo>
                  <a:pt x="302" y="1651"/>
                </a:lnTo>
                <a:lnTo>
                  <a:pt x="249" y="1596"/>
                </a:lnTo>
                <a:lnTo>
                  <a:pt x="200" y="1539"/>
                </a:lnTo>
                <a:lnTo>
                  <a:pt x="155" y="1475"/>
                </a:lnTo>
                <a:lnTo>
                  <a:pt x="116" y="1410"/>
                </a:lnTo>
                <a:lnTo>
                  <a:pt x="81" y="1341"/>
                </a:lnTo>
                <a:lnTo>
                  <a:pt x="52" y="1269"/>
                </a:lnTo>
                <a:lnTo>
                  <a:pt x="30" y="1193"/>
                </a:lnTo>
                <a:lnTo>
                  <a:pt x="13" y="1116"/>
                </a:lnTo>
                <a:lnTo>
                  <a:pt x="3" y="1036"/>
                </a:lnTo>
                <a:lnTo>
                  <a:pt x="0" y="955"/>
                </a:lnTo>
                <a:lnTo>
                  <a:pt x="3" y="872"/>
                </a:lnTo>
                <a:lnTo>
                  <a:pt x="13" y="791"/>
                </a:lnTo>
                <a:lnTo>
                  <a:pt x="30" y="714"/>
                </a:lnTo>
                <a:lnTo>
                  <a:pt x="53" y="638"/>
                </a:lnTo>
                <a:lnTo>
                  <a:pt x="82" y="565"/>
                </a:lnTo>
                <a:lnTo>
                  <a:pt x="118" y="496"/>
                </a:lnTo>
                <a:lnTo>
                  <a:pt x="158" y="429"/>
                </a:lnTo>
                <a:lnTo>
                  <a:pt x="202" y="366"/>
                </a:lnTo>
                <a:lnTo>
                  <a:pt x="253" y="307"/>
                </a:lnTo>
                <a:lnTo>
                  <a:pt x="308" y="253"/>
                </a:lnTo>
                <a:lnTo>
                  <a:pt x="366" y="203"/>
                </a:lnTo>
                <a:lnTo>
                  <a:pt x="429" y="157"/>
                </a:lnTo>
                <a:lnTo>
                  <a:pt x="495" y="117"/>
                </a:lnTo>
                <a:lnTo>
                  <a:pt x="565" y="83"/>
                </a:lnTo>
                <a:lnTo>
                  <a:pt x="637" y="53"/>
                </a:lnTo>
                <a:lnTo>
                  <a:pt x="713" y="31"/>
                </a:lnTo>
                <a:lnTo>
                  <a:pt x="792" y="13"/>
                </a:lnTo>
                <a:lnTo>
                  <a:pt x="872" y="3"/>
                </a:lnTo>
                <a:lnTo>
                  <a:pt x="954" y="0"/>
                </a:lnTo>
                <a:close/>
              </a:path>
            </a:pathLst>
          </a:custGeom>
          <a:solidFill>
            <a:srgbClr val="D52B1E"/>
          </a:solidFill>
          <a:ln w="0">
            <a:noFill/>
            <a:prstDash val="solid"/>
            <a:round/>
            <a:headEnd/>
            <a:tailEnd/>
          </a:ln>
          <a:effectLst>
            <a:outerShdw blurRad="63500" dir="18900000" sy="23000" kx="-1200000" algn="bl" rotWithShape="0">
              <a:prstClr val="black"/>
            </a:outerShdw>
          </a:effectLst>
        </p:spPr>
        <p:txBody>
          <a:bodyPr vert="horz" wrap="square" lIns="26588" tIns="13294" rIns="26588" bIns="13294" numCol="1" anchor="t" anchorCtr="0" compatLnSpc="1">
            <a:prstTxWarp prst="textNoShape">
              <a:avLst/>
            </a:prstTxWarp>
          </a:bodyPr>
          <a:lstStyle/>
          <a:p>
            <a:pPr defTabSz="685800"/>
            <a:endParaRPr lang="es-SV" sz="1350">
              <a:solidFill>
                <a:prstClr val="black"/>
              </a:solidFill>
              <a:latin typeface="Calibri" panose="020F0502020204030204"/>
            </a:endParaRPr>
          </a:p>
        </p:txBody>
      </p:sp>
      <p:sp>
        <p:nvSpPr>
          <p:cNvPr id="78" name="01"/>
          <p:cNvSpPr>
            <a:spLocks noChangeAspect="1" noEditPoints="1"/>
          </p:cNvSpPr>
          <p:nvPr/>
        </p:nvSpPr>
        <p:spPr bwMode="auto">
          <a:xfrm>
            <a:off x="3532685" y="4280102"/>
            <a:ext cx="95048" cy="189553"/>
          </a:xfrm>
          <a:custGeom>
            <a:avLst/>
            <a:gdLst>
              <a:gd name="T0" fmla="*/ 812 w 1909"/>
              <a:gd name="T1" fmla="*/ 218 h 3508"/>
              <a:gd name="T2" fmla="*/ 616 w 1909"/>
              <a:gd name="T3" fmla="*/ 285 h 3508"/>
              <a:gd name="T4" fmla="*/ 449 w 1909"/>
              <a:gd name="T5" fmla="*/ 402 h 3508"/>
              <a:gd name="T6" fmla="*/ 319 w 1909"/>
              <a:gd name="T7" fmla="*/ 557 h 3508"/>
              <a:gd name="T8" fmla="*/ 234 w 1909"/>
              <a:gd name="T9" fmla="*/ 744 h 3508"/>
              <a:gd name="T10" fmla="*/ 204 w 1909"/>
              <a:gd name="T11" fmla="*/ 955 h 3508"/>
              <a:gd name="T12" fmla="*/ 234 w 1909"/>
              <a:gd name="T13" fmla="*/ 1164 h 3508"/>
              <a:gd name="T14" fmla="*/ 319 w 1909"/>
              <a:gd name="T15" fmla="*/ 1352 h 3508"/>
              <a:gd name="T16" fmla="*/ 449 w 1909"/>
              <a:gd name="T17" fmla="*/ 1508 h 3508"/>
              <a:gd name="T18" fmla="*/ 616 w 1909"/>
              <a:gd name="T19" fmla="*/ 1623 h 3508"/>
              <a:gd name="T20" fmla="*/ 812 w 1909"/>
              <a:gd name="T21" fmla="*/ 1690 h 3508"/>
              <a:gd name="T22" fmla="*/ 1026 w 1909"/>
              <a:gd name="T23" fmla="*/ 1701 h 3508"/>
              <a:gd name="T24" fmla="*/ 1229 w 1909"/>
              <a:gd name="T25" fmla="*/ 1651 h 3508"/>
              <a:gd name="T26" fmla="*/ 1407 w 1909"/>
              <a:gd name="T27" fmla="*/ 1551 h 3508"/>
              <a:gd name="T28" fmla="*/ 1550 w 1909"/>
              <a:gd name="T29" fmla="*/ 1408 h 3508"/>
              <a:gd name="T30" fmla="*/ 1651 w 1909"/>
              <a:gd name="T31" fmla="*/ 1230 h 3508"/>
              <a:gd name="T32" fmla="*/ 1700 w 1909"/>
              <a:gd name="T33" fmla="*/ 1027 h 3508"/>
              <a:gd name="T34" fmla="*/ 1690 w 1909"/>
              <a:gd name="T35" fmla="*/ 812 h 3508"/>
              <a:gd name="T36" fmla="*/ 1624 w 1909"/>
              <a:gd name="T37" fmla="*/ 616 h 3508"/>
              <a:gd name="T38" fmla="*/ 1507 w 1909"/>
              <a:gd name="T39" fmla="*/ 449 h 3508"/>
              <a:gd name="T40" fmla="*/ 1352 w 1909"/>
              <a:gd name="T41" fmla="*/ 320 h 3508"/>
              <a:gd name="T42" fmla="*/ 1165 w 1909"/>
              <a:gd name="T43" fmla="*/ 235 h 3508"/>
              <a:gd name="T44" fmla="*/ 954 w 1909"/>
              <a:gd name="T45" fmla="*/ 205 h 3508"/>
              <a:gd name="T46" fmla="*/ 1117 w 1909"/>
              <a:gd name="T47" fmla="*/ 13 h 3508"/>
              <a:gd name="T48" fmla="*/ 1344 w 1909"/>
              <a:gd name="T49" fmla="*/ 83 h 3508"/>
              <a:gd name="T50" fmla="*/ 1543 w 1909"/>
              <a:gd name="T51" fmla="*/ 203 h 3508"/>
              <a:gd name="T52" fmla="*/ 1706 w 1909"/>
              <a:gd name="T53" fmla="*/ 366 h 3508"/>
              <a:gd name="T54" fmla="*/ 1826 w 1909"/>
              <a:gd name="T55" fmla="*/ 565 h 3508"/>
              <a:gd name="T56" fmla="*/ 1896 w 1909"/>
              <a:gd name="T57" fmla="*/ 791 h 3508"/>
              <a:gd name="T58" fmla="*/ 1906 w 1909"/>
              <a:gd name="T59" fmla="*/ 1036 h 3508"/>
              <a:gd name="T60" fmla="*/ 1856 w 1909"/>
              <a:gd name="T61" fmla="*/ 1268 h 3508"/>
              <a:gd name="T62" fmla="*/ 1754 w 1909"/>
              <a:gd name="T63" fmla="*/ 1475 h 3508"/>
              <a:gd name="T64" fmla="*/ 1606 w 1909"/>
              <a:gd name="T65" fmla="*/ 1651 h 3508"/>
              <a:gd name="T66" fmla="*/ 1420 w 1909"/>
              <a:gd name="T67" fmla="*/ 1787 h 3508"/>
              <a:gd name="T68" fmla="*/ 921 w 1909"/>
              <a:gd name="T69" fmla="*/ 3508 h 3508"/>
              <a:gd name="T70" fmla="*/ 422 w 1909"/>
              <a:gd name="T71" fmla="*/ 1746 h 3508"/>
              <a:gd name="T72" fmla="*/ 249 w 1909"/>
              <a:gd name="T73" fmla="*/ 1596 h 3508"/>
              <a:gd name="T74" fmla="*/ 116 w 1909"/>
              <a:gd name="T75" fmla="*/ 1410 h 3508"/>
              <a:gd name="T76" fmla="*/ 30 w 1909"/>
              <a:gd name="T77" fmla="*/ 1193 h 3508"/>
              <a:gd name="T78" fmla="*/ 0 w 1909"/>
              <a:gd name="T79" fmla="*/ 955 h 3508"/>
              <a:gd name="T80" fmla="*/ 30 w 1909"/>
              <a:gd name="T81" fmla="*/ 714 h 3508"/>
              <a:gd name="T82" fmla="*/ 118 w 1909"/>
              <a:gd name="T83" fmla="*/ 496 h 3508"/>
              <a:gd name="T84" fmla="*/ 253 w 1909"/>
              <a:gd name="T85" fmla="*/ 307 h 3508"/>
              <a:gd name="T86" fmla="*/ 429 w 1909"/>
              <a:gd name="T87" fmla="*/ 157 h 3508"/>
              <a:gd name="T88" fmla="*/ 637 w 1909"/>
              <a:gd name="T89" fmla="*/ 53 h 3508"/>
              <a:gd name="T90" fmla="*/ 872 w 1909"/>
              <a:gd name="T91" fmla="*/ 3 h 3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09" h="3508">
                <a:moveTo>
                  <a:pt x="954" y="205"/>
                </a:moveTo>
                <a:lnTo>
                  <a:pt x="882" y="208"/>
                </a:lnTo>
                <a:lnTo>
                  <a:pt x="812" y="218"/>
                </a:lnTo>
                <a:lnTo>
                  <a:pt x="744" y="235"/>
                </a:lnTo>
                <a:lnTo>
                  <a:pt x="679" y="257"/>
                </a:lnTo>
                <a:lnTo>
                  <a:pt x="616" y="285"/>
                </a:lnTo>
                <a:lnTo>
                  <a:pt x="556" y="320"/>
                </a:lnTo>
                <a:lnTo>
                  <a:pt x="501" y="358"/>
                </a:lnTo>
                <a:lnTo>
                  <a:pt x="449" y="402"/>
                </a:lnTo>
                <a:lnTo>
                  <a:pt x="401" y="449"/>
                </a:lnTo>
                <a:lnTo>
                  <a:pt x="358" y="502"/>
                </a:lnTo>
                <a:lnTo>
                  <a:pt x="319" y="557"/>
                </a:lnTo>
                <a:lnTo>
                  <a:pt x="285" y="616"/>
                </a:lnTo>
                <a:lnTo>
                  <a:pt x="258" y="679"/>
                </a:lnTo>
                <a:lnTo>
                  <a:pt x="234" y="744"/>
                </a:lnTo>
                <a:lnTo>
                  <a:pt x="219" y="812"/>
                </a:lnTo>
                <a:lnTo>
                  <a:pt x="209" y="882"/>
                </a:lnTo>
                <a:lnTo>
                  <a:pt x="204" y="955"/>
                </a:lnTo>
                <a:lnTo>
                  <a:pt x="209" y="1027"/>
                </a:lnTo>
                <a:lnTo>
                  <a:pt x="219" y="1097"/>
                </a:lnTo>
                <a:lnTo>
                  <a:pt x="234" y="1164"/>
                </a:lnTo>
                <a:lnTo>
                  <a:pt x="258" y="1230"/>
                </a:lnTo>
                <a:lnTo>
                  <a:pt x="285" y="1292"/>
                </a:lnTo>
                <a:lnTo>
                  <a:pt x="319" y="1352"/>
                </a:lnTo>
                <a:lnTo>
                  <a:pt x="358" y="1408"/>
                </a:lnTo>
                <a:lnTo>
                  <a:pt x="401" y="1460"/>
                </a:lnTo>
                <a:lnTo>
                  <a:pt x="449" y="1508"/>
                </a:lnTo>
                <a:lnTo>
                  <a:pt x="501" y="1551"/>
                </a:lnTo>
                <a:lnTo>
                  <a:pt x="556" y="1590"/>
                </a:lnTo>
                <a:lnTo>
                  <a:pt x="616" y="1623"/>
                </a:lnTo>
                <a:lnTo>
                  <a:pt x="679" y="1651"/>
                </a:lnTo>
                <a:lnTo>
                  <a:pt x="744" y="1674"/>
                </a:lnTo>
                <a:lnTo>
                  <a:pt x="812" y="1690"/>
                </a:lnTo>
                <a:lnTo>
                  <a:pt x="882" y="1701"/>
                </a:lnTo>
                <a:lnTo>
                  <a:pt x="954" y="1704"/>
                </a:lnTo>
                <a:lnTo>
                  <a:pt x="1026" y="1701"/>
                </a:lnTo>
                <a:lnTo>
                  <a:pt x="1096" y="1690"/>
                </a:lnTo>
                <a:lnTo>
                  <a:pt x="1164" y="1674"/>
                </a:lnTo>
                <a:lnTo>
                  <a:pt x="1229" y="1651"/>
                </a:lnTo>
                <a:lnTo>
                  <a:pt x="1293" y="1623"/>
                </a:lnTo>
                <a:lnTo>
                  <a:pt x="1352" y="1590"/>
                </a:lnTo>
                <a:lnTo>
                  <a:pt x="1407" y="1551"/>
                </a:lnTo>
                <a:lnTo>
                  <a:pt x="1459" y="1508"/>
                </a:lnTo>
                <a:lnTo>
                  <a:pt x="1507" y="1460"/>
                </a:lnTo>
                <a:lnTo>
                  <a:pt x="1550" y="1408"/>
                </a:lnTo>
                <a:lnTo>
                  <a:pt x="1589" y="1352"/>
                </a:lnTo>
                <a:lnTo>
                  <a:pt x="1624" y="1292"/>
                </a:lnTo>
                <a:lnTo>
                  <a:pt x="1651" y="1230"/>
                </a:lnTo>
                <a:lnTo>
                  <a:pt x="1674" y="1164"/>
                </a:lnTo>
                <a:lnTo>
                  <a:pt x="1690" y="1097"/>
                </a:lnTo>
                <a:lnTo>
                  <a:pt x="1700" y="1027"/>
                </a:lnTo>
                <a:lnTo>
                  <a:pt x="1704" y="955"/>
                </a:lnTo>
                <a:lnTo>
                  <a:pt x="1700" y="882"/>
                </a:lnTo>
                <a:lnTo>
                  <a:pt x="1690" y="812"/>
                </a:lnTo>
                <a:lnTo>
                  <a:pt x="1674" y="744"/>
                </a:lnTo>
                <a:lnTo>
                  <a:pt x="1651" y="679"/>
                </a:lnTo>
                <a:lnTo>
                  <a:pt x="1624" y="616"/>
                </a:lnTo>
                <a:lnTo>
                  <a:pt x="1589" y="557"/>
                </a:lnTo>
                <a:lnTo>
                  <a:pt x="1552" y="502"/>
                </a:lnTo>
                <a:lnTo>
                  <a:pt x="1507" y="449"/>
                </a:lnTo>
                <a:lnTo>
                  <a:pt x="1459" y="402"/>
                </a:lnTo>
                <a:lnTo>
                  <a:pt x="1408" y="358"/>
                </a:lnTo>
                <a:lnTo>
                  <a:pt x="1352" y="320"/>
                </a:lnTo>
                <a:lnTo>
                  <a:pt x="1293" y="285"/>
                </a:lnTo>
                <a:lnTo>
                  <a:pt x="1229" y="257"/>
                </a:lnTo>
                <a:lnTo>
                  <a:pt x="1165" y="235"/>
                </a:lnTo>
                <a:lnTo>
                  <a:pt x="1096" y="218"/>
                </a:lnTo>
                <a:lnTo>
                  <a:pt x="1026" y="208"/>
                </a:lnTo>
                <a:lnTo>
                  <a:pt x="954" y="205"/>
                </a:lnTo>
                <a:close/>
                <a:moveTo>
                  <a:pt x="954" y="0"/>
                </a:moveTo>
                <a:lnTo>
                  <a:pt x="1036" y="3"/>
                </a:lnTo>
                <a:lnTo>
                  <a:pt x="1117" y="13"/>
                </a:lnTo>
                <a:lnTo>
                  <a:pt x="1195" y="31"/>
                </a:lnTo>
                <a:lnTo>
                  <a:pt x="1271" y="53"/>
                </a:lnTo>
                <a:lnTo>
                  <a:pt x="1344" y="83"/>
                </a:lnTo>
                <a:lnTo>
                  <a:pt x="1414" y="117"/>
                </a:lnTo>
                <a:lnTo>
                  <a:pt x="1479" y="157"/>
                </a:lnTo>
                <a:lnTo>
                  <a:pt x="1543" y="203"/>
                </a:lnTo>
                <a:lnTo>
                  <a:pt x="1601" y="253"/>
                </a:lnTo>
                <a:lnTo>
                  <a:pt x="1656" y="307"/>
                </a:lnTo>
                <a:lnTo>
                  <a:pt x="1706" y="366"/>
                </a:lnTo>
                <a:lnTo>
                  <a:pt x="1751" y="429"/>
                </a:lnTo>
                <a:lnTo>
                  <a:pt x="1791" y="496"/>
                </a:lnTo>
                <a:lnTo>
                  <a:pt x="1826" y="565"/>
                </a:lnTo>
                <a:lnTo>
                  <a:pt x="1856" y="638"/>
                </a:lnTo>
                <a:lnTo>
                  <a:pt x="1878" y="714"/>
                </a:lnTo>
                <a:lnTo>
                  <a:pt x="1896" y="791"/>
                </a:lnTo>
                <a:lnTo>
                  <a:pt x="1906" y="872"/>
                </a:lnTo>
                <a:lnTo>
                  <a:pt x="1909" y="955"/>
                </a:lnTo>
                <a:lnTo>
                  <a:pt x="1906" y="1036"/>
                </a:lnTo>
                <a:lnTo>
                  <a:pt x="1896" y="1116"/>
                </a:lnTo>
                <a:lnTo>
                  <a:pt x="1879" y="1193"/>
                </a:lnTo>
                <a:lnTo>
                  <a:pt x="1856" y="1268"/>
                </a:lnTo>
                <a:lnTo>
                  <a:pt x="1828" y="1341"/>
                </a:lnTo>
                <a:lnTo>
                  <a:pt x="1794" y="1410"/>
                </a:lnTo>
                <a:lnTo>
                  <a:pt x="1754" y="1475"/>
                </a:lnTo>
                <a:lnTo>
                  <a:pt x="1709" y="1539"/>
                </a:lnTo>
                <a:lnTo>
                  <a:pt x="1660" y="1596"/>
                </a:lnTo>
                <a:lnTo>
                  <a:pt x="1606" y="1651"/>
                </a:lnTo>
                <a:lnTo>
                  <a:pt x="1548" y="1701"/>
                </a:lnTo>
                <a:lnTo>
                  <a:pt x="1486" y="1746"/>
                </a:lnTo>
                <a:lnTo>
                  <a:pt x="1420" y="1787"/>
                </a:lnTo>
                <a:lnTo>
                  <a:pt x="1352" y="1822"/>
                </a:lnTo>
                <a:lnTo>
                  <a:pt x="988" y="3508"/>
                </a:lnTo>
                <a:lnTo>
                  <a:pt x="921" y="3508"/>
                </a:lnTo>
                <a:lnTo>
                  <a:pt x="556" y="1822"/>
                </a:lnTo>
                <a:lnTo>
                  <a:pt x="488" y="1787"/>
                </a:lnTo>
                <a:lnTo>
                  <a:pt x="422" y="1746"/>
                </a:lnTo>
                <a:lnTo>
                  <a:pt x="361" y="1701"/>
                </a:lnTo>
                <a:lnTo>
                  <a:pt x="302" y="1651"/>
                </a:lnTo>
                <a:lnTo>
                  <a:pt x="249" y="1596"/>
                </a:lnTo>
                <a:lnTo>
                  <a:pt x="200" y="1539"/>
                </a:lnTo>
                <a:lnTo>
                  <a:pt x="155" y="1475"/>
                </a:lnTo>
                <a:lnTo>
                  <a:pt x="116" y="1410"/>
                </a:lnTo>
                <a:lnTo>
                  <a:pt x="81" y="1341"/>
                </a:lnTo>
                <a:lnTo>
                  <a:pt x="52" y="1269"/>
                </a:lnTo>
                <a:lnTo>
                  <a:pt x="30" y="1193"/>
                </a:lnTo>
                <a:lnTo>
                  <a:pt x="13" y="1116"/>
                </a:lnTo>
                <a:lnTo>
                  <a:pt x="3" y="1036"/>
                </a:lnTo>
                <a:lnTo>
                  <a:pt x="0" y="955"/>
                </a:lnTo>
                <a:lnTo>
                  <a:pt x="3" y="872"/>
                </a:lnTo>
                <a:lnTo>
                  <a:pt x="13" y="791"/>
                </a:lnTo>
                <a:lnTo>
                  <a:pt x="30" y="714"/>
                </a:lnTo>
                <a:lnTo>
                  <a:pt x="53" y="638"/>
                </a:lnTo>
                <a:lnTo>
                  <a:pt x="82" y="565"/>
                </a:lnTo>
                <a:lnTo>
                  <a:pt x="118" y="496"/>
                </a:lnTo>
                <a:lnTo>
                  <a:pt x="158" y="429"/>
                </a:lnTo>
                <a:lnTo>
                  <a:pt x="202" y="366"/>
                </a:lnTo>
                <a:lnTo>
                  <a:pt x="253" y="307"/>
                </a:lnTo>
                <a:lnTo>
                  <a:pt x="308" y="253"/>
                </a:lnTo>
                <a:lnTo>
                  <a:pt x="366" y="203"/>
                </a:lnTo>
                <a:lnTo>
                  <a:pt x="429" y="157"/>
                </a:lnTo>
                <a:lnTo>
                  <a:pt x="495" y="117"/>
                </a:lnTo>
                <a:lnTo>
                  <a:pt x="565" y="83"/>
                </a:lnTo>
                <a:lnTo>
                  <a:pt x="637" y="53"/>
                </a:lnTo>
                <a:lnTo>
                  <a:pt x="713" y="31"/>
                </a:lnTo>
                <a:lnTo>
                  <a:pt x="792" y="13"/>
                </a:lnTo>
                <a:lnTo>
                  <a:pt x="872" y="3"/>
                </a:lnTo>
                <a:lnTo>
                  <a:pt x="954" y="0"/>
                </a:lnTo>
                <a:close/>
              </a:path>
            </a:pathLst>
          </a:custGeom>
          <a:solidFill>
            <a:srgbClr val="D52B1E"/>
          </a:solidFill>
          <a:ln w="0">
            <a:noFill/>
            <a:prstDash val="solid"/>
            <a:round/>
            <a:headEnd/>
            <a:tailEnd/>
          </a:ln>
          <a:effectLst>
            <a:outerShdw blurRad="63500" dir="18900000" sy="23000" kx="-1200000" algn="bl" rotWithShape="0">
              <a:prstClr val="black"/>
            </a:outerShdw>
          </a:effectLst>
        </p:spPr>
        <p:txBody>
          <a:bodyPr vert="horz" wrap="square" lIns="26588" tIns="13294" rIns="26588" bIns="13294" numCol="1" anchor="t" anchorCtr="0" compatLnSpc="1">
            <a:prstTxWarp prst="textNoShape">
              <a:avLst/>
            </a:prstTxWarp>
          </a:bodyPr>
          <a:lstStyle/>
          <a:p>
            <a:pPr defTabSz="685800"/>
            <a:endParaRPr lang="es-SV" sz="1350">
              <a:solidFill>
                <a:prstClr val="black"/>
              </a:solidFill>
              <a:latin typeface="Calibri" panose="020F0502020204030204"/>
            </a:endParaRPr>
          </a:p>
        </p:txBody>
      </p:sp>
      <p:sp>
        <p:nvSpPr>
          <p:cNvPr id="79" name="TextBox 78"/>
          <p:cNvSpPr txBox="1"/>
          <p:nvPr/>
        </p:nvSpPr>
        <p:spPr>
          <a:xfrm>
            <a:off x="3020166" y="4328130"/>
            <a:ext cx="666547" cy="188249"/>
          </a:xfrm>
          <a:prstGeom prst="rect">
            <a:avLst/>
          </a:prstGeom>
          <a:noFill/>
          <a:ln>
            <a:noFill/>
            <a:prstDash val="sysDash"/>
          </a:ln>
        </p:spPr>
        <p:txBody>
          <a:bodyPr wrap="square" lIns="26408" tIns="13204" rIns="26408" bIns="13204" rtlCol="0">
            <a:spAutoFit/>
          </a:bodyPr>
          <a:lstStyle/>
          <a:p>
            <a:pPr algn="ctr" defTabSz="685800"/>
            <a:r>
              <a:rPr lang="en-IN" sz="1050" dirty="0">
                <a:solidFill>
                  <a:prstClr val="black"/>
                </a:solidFill>
                <a:latin typeface="Tahoma"/>
                <a:cs typeface="Tahoma"/>
              </a:rPr>
              <a:t>Brazil</a:t>
            </a:r>
          </a:p>
        </p:txBody>
      </p:sp>
      <p:sp>
        <p:nvSpPr>
          <p:cNvPr id="92" name="01"/>
          <p:cNvSpPr>
            <a:spLocks noChangeAspect="1" noEditPoints="1"/>
          </p:cNvSpPr>
          <p:nvPr/>
        </p:nvSpPr>
        <p:spPr bwMode="auto">
          <a:xfrm>
            <a:off x="6226771" y="3685504"/>
            <a:ext cx="95048" cy="189553"/>
          </a:xfrm>
          <a:custGeom>
            <a:avLst/>
            <a:gdLst>
              <a:gd name="T0" fmla="*/ 812 w 1909"/>
              <a:gd name="T1" fmla="*/ 218 h 3508"/>
              <a:gd name="T2" fmla="*/ 616 w 1909"/>
              <a:gd name="T3" fmla="*/ 285 h 3508"/>
              <a:gd name="T4" fmla="*/ 449 w 1909"/>
              <a:gd name="T5" fmla="*/ 402 h 3508"/>
              <a:gd name="T6" fmla="*/ 319 w 1909"/>
              <a:gd name="T7" fmla="*/ 557 h 3508"/>
              <a:gd name="T8" fmla="*/ 234 w 1909"/>
              <a:gd name="T9" fmla="*/ 744 h 3508"/>
              <a:gd name="T10" fmla="*/ 204 w 1909"/>
              <a:gd name="T11" fmla="*/ 955 h 3508"/>
              <a:gd name="T12" fmla="*/ 234 w 1909"/>
              <a:gd name="T13" fmla="*/ 1164 h 3508"/>
              <a:gd name="T14" fmla="*/ 319 w 1909"/>
              <a:gd name="T15" fmla="*/ 1352 h 3508"/>
              <a:gd name="T16" fmla="*/ 449 w 1909"/>
              <a:gd name="T17" fmla="*/ 1508 h 3508"/>
              <a:gd name="T18" fmla="*/ 616 w 1909"/>
              <a:gd name="T19" fmla="*/ 1623 h 3508"/>
              <a:gd name="T20" fmla="*/ 812 w 1909"/>
              <a:gd name="T21" fmla="*/ 1690 h 3508"/>
              <a:gd name="T22" fmla="*/ 1026 w 1909"/>
              <a:gd name="T23" fmla="*/ 1701 h 3508"/>
              <a:gd name="T24" fmla="*/ 1229 w 1909"/>
              <a:gd name="T25" fmla="*/ 1651 h 3508"/>
              <a:gd name="T26" fmla="*/ 1407 w 1909"/>
              <a:gd name="T27" fmla="*/ 1551 h 3508"/>
              <a:gd name="T28" fmla="*/ 1550 w 1909"/>
              <a:gd name="T29" fmla="*/ 1408 h 3508"/>
              <a:gd name="T30" fmla="*/ 1651 w 1909"/>
              <a:gd name="T31" fmla="*/ 1230 h 3508"/>
              <a:gd name="T32" fmla="*/ 1700 w 1909"/>
              <a:gd name="T33" fmla="*/ 1027 h 3508"/>
              <a:gd name="T34" fmla="*/ 1690 w 1909"/>
              <a:gd name="T35" fmla="*/ 812 h 3508"/>
              <a:gd name="T36" fmla="*/ 1624 w 1909"/>
              <a:gd name="T37" fmla="*/ 616 h 3508"/>
              <a:gd name="T38" fmla="*/ 1507 w 1909"/>
              <a:gd name="T39" fmla="*/ 449 h 3508"/>
              <a:gd name="T40" fmla="*/ 1352 w 1909"/>
              <a:gd name="T41" fmla="*/ 320 h 3508"/>
              <a:gd name="T42" fmla="*/ 1165 w 1909"/>
              <a:gd name="T43" fmla="*/ 235 h 3508"/>
              <a:gd name="T44" fmla="*/ 954 w 1909"/>
              <a:gd name="T45" fmla="*/ 205 h 3508"/>
              <a:gd name="T46" fmla="*/ 1117 w 1909"/>
              <a:gd name="T47" fmla="*/ 13 h 3508"/>
              <a:gd name="T48" fmla="*/ 1344 w 1909"/>
              <a:gd name="T49" fmla="*/ 83 h 3508"/>
              <a:gd name="T50" fmla="*/ 1543 w 1909"/>
              <a:gd name="T51" fmla="*/ 203 h 3508"/>
              <a:gd name="T52" fmla="*/ 1706 w 1909"/>
              <a:gd name="T53" fmla="*/ 366 h 3508"/>
              <a:gd name="T54" fmla="*/ 1826 w 1909"/>
              <a:gd name="T55" fmla="*/ 565 h 3508"/>
              <a:gd name="T56" fmla="*/ 1896 w 1909"/>
              <a:gd name="T57" fmla="*/ 791 h 3508"/>
              <a:gd name="T58" fmla="*/ 1906 w 1909"/>
              <a:gd name="T59" fmla="*/ 1036 h 3508"/>
              <a:gd name="T60" fmla="*/ 1856 w 1909"/>
              <a:gd name="T61" fmla="*/ 1268 h 3508"/>
              <a:gd name="T62" fmla="*/ 1754 w 1909"/>
              <a:gd name="T63" fmla="*/ 1475 h 3508"/>
              <a:gd name="T64" fmla="*/ 1606 w 1909"/>
              <a:gd name="T65" fmla="*/ 1651 h 3508"/>
              <a:gd name="T66" fmla="*/ 1420 w 1909"/>
              <a:gd name="T67" fmla="*/ 1787 h 3508"/>
              <a:gd name="T68" fmla="*/ 921 w 1909"/>
              <a:gd name="T69" fmla="*/ 3508 h 3508"/>
              <a:gd name="T70" fmla="*/ 422 w 1909"/>
              <a:gd name="T71" fmla="*/ 1746 h 3508"/>
              <a:gd name="T72" fmla="*/ 249 w 1909"/>
              <a:gd name="T73" fmla="*/ 1596 h 3508"/>
              <a:gd name="T74" fmla="*/ 116 w 1909"/>
              <a:gd name="T75" fmla="*/ 1410 h 3508"/>
              <a:gd name="T76" fmla="*/ 30 w 1909"/>
              <a:gd name="T77" fmla="*/ 1193 h 3508"/>
              <a:gd name="T78" fmla="*/ 0 w 1909"/>
              <a:gd name="T79" fmla="*/ 955 h 3508"/>
              <a:gd name="T80" fmla="*/ 30 w 1909"/>
              <a:gd name="T81" fmla="*/ 714 h 3508"/>
              <a:gd name="T82" fmla="*/ 118 w 1909"/>
              <a:gd name="T83" fmla="*/ 496 h 3508"/>
              <a:gd name="T84" fmla="*/ 253 w 1909"/>
              <a:gd name="T85" fmla="*/ 307 h 3508"/>
              <a:gd name="T86" fmla="*/ 429 w 1909"/>
              <a:gd name="T87" fmla="*/ 157 h 3508"/>
              <a:gd name="T88" fmla="*/ 637 w 1909"/>
              <a:gd name="T89" fmla="*/ 53 h 3508"/>
              <a:gd name="T90" fmla="*/ 872 w 1909"/>
              <a:gd name="T91" fmla="*/ 3 h 3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09" h="3508">
                <a:moveTo>
                  <a:pt x="954" y="205"/>
                </a:moveTo>
                <a:lnTo>
                  <a:pt x="882" y="208"/>
                </a:lnTo>
                <a:lnTo>
                  <a:pt x="812" y="218"/>
                </a:lnTo>
                <a:lnTo>
                  <a:pt x="744" y="235"/>
                </a:lnTo>
                <a:lnTo>
                  <a:pt x="679" y="257"/>
                </a:lnTo>
                <a:lnTo>
                  <a:pt x="616" y="285"/>
                </a:lnTo>
                <a:lnTo>
                  <a:pt x="556" y="320"/>
                </a:lnTo>
                <a:lnTo>
                  <a:pt x="501" y="358"/>
                </a:lnTo>
                <a:lnTo>
                  <a:pt x="449" y="402"/>
                </a:lnTo>
                <a:lnTo>
                  <a:pt x="401" y="449"/>
                </a:lnTo>
                <a:lnTo>
                  <a:pt x="358" y="502"/>
                </a:lnTo>
                <a:lnTo>
                  <a:pt x="319" y="557"/>
                </a:lnTo>
                <a:lnTo>
                  <a:pt x="285" y="616"/>
                </a:lnTo>
                <a:lnTo>
                  <a:pt x="258" y="679"/>
                </a:lnTo>
                <a:lnTo>
                  <a:pt x="234" y="744"/>
                </a:lnTo>
                <a:lnTo>
                  <a:pt x="219" y="812"/>
                </a:lnTo>
                <a:lnTo>
                  <a:pt x="209" y="882"/>
                </a:lnTo>
                <a:lnTo>
                  <a:pt x="204" y="955"/>
                </a:lnTo>
                <a:lnTo>
                  <a:pt x="209" y="1027"/>
                </a:lnTo>
                <a:lnTo>
                  <a:pt x="219" y="1097"/>
                </a:lnTo>
                <a:lnTo>
                  <a:pt x="234" y="1164"/>
                </a:lnTo>
                <a:lnTo>
                  <a:pt x="258" y="1230"/>
                </a:lnTo>
                <a:lnTo>
                  <a:pt x="285" y="1292"/>
                </a:lnTo>
                <a:lnTo>
                  <a:pt x="319" y="1352"/>
                </a:lnTo>
                <a:lnTo>
                  <a:pt x="358" y="1408"/>
                </a:lnTo>
                <a:lnTo>
                  <a:pt x="401" y="1460"/>
                </a:lnTo>
                <a:lnTo>
                  <a:pt x="449" y="1508"/>
                </a:lnTo>
                <a:lnTo>
                  <a:pt x="501" y="1551"/>
                </a:lnTo>
                <a:lnTo>
                  <a:pt x="556" y="1590"/>
                </a:lnTo>
                <a:lnTo>
                  <a:pt x="616" y="1623"/>
                </a:lnTo>
                <a:lnTo>
                  <a:pt x="679" y="1651"/>
                </a:lnTo>
                <a:lnTo>
                  <a:pt x="744" y="1674"/>
                </a:lnTo>
                <a:lnTo>
                  <a:pt x="812" y="1690"/>
                </a:lnTo>
                <a:lnTo>
                  <a:pt x="882" y="1701"/>
                </a:lnTo>
                <a:lnTo>
                  <a:pt x="954" y="1704"/>
                </a:lnTo>
                <a:lnTo>
                  <a:pt x="1026" y="1701"/>
                </a:lnTo>
                <a:lnTo>
                  <a:pt x="1096" y="1690"/>
                </a:lnTo>
                <a:lnTo>
                  <a:pt x="1164" y="1674"/>
                </a:lnTo>
                <a:lnTo>
                  <a:pt x="1229" y="1651"/>
                </a:lnTo>
                <a:lnTo>
                  <a:pt x="1293" y="1623"/>
                </a:lnTo>
                <a:lnTo>
                  <a:pt x="1352" y="1590"/>
                </a:lnTo>
                <a:lnTo>
                  <a:pt x="1407" y="1551"/>
                </a:lnTo>
                <a:lnTo>
                  <a:pt x="1459" y="1508"/>
                </a:lnTo>
                <a:lnTo>
                  <a:pt x="1507" y="1460"/>
                </a:lnTo>
                <a:lnTo>
                  <a:pt x="1550" y="1408"/>
                </a:lnTo>
                <a:lnTo>
                  <a:pt x="1589" y="1352"/>
                </a:lnTo>
                <a:lnTo>
                  <a:pt x="1624" y="1292"/>
                </a:lnTo>
                <a:lnTo>
                  <a:pt x="1651" y="1230"/>
                </a:lnTo>
                <a:lnTo>
                  <a:pt x="1674" y="1164"/>
                </a:lnTo>
                <a:lnTo>
                  <a:pt x="1690" y="1097"/>
                </a:lnTo>
                <a:lnTo>
                  <a:pt x="1700" y="1027"/>
                </a:lnTo>
                <a:lnTo>
                  <a:pt x="1704" y="955"/>
                </a:lnTo>
                <a:lnTo>
                  <a:pt x="1700" y="882"/>
                </a:lnTo>
                <a:lnTo>
                  <a:pt x="1690" y="812"/>
                </a:lnTo>
                <a:lnTo>
                  <a:pt x="1674" y="744"/>
                </a:lnTo>
                <a:lnTo>
                  <a:pt x="1651" y="679"/>
                </a:lnTo>
                <a:lnTo>
                  <a:pt x="1624" y="616"/>
                </a:lnTo>
                <a:lnTo>
                  <a:pt x="1589" y="557"/>
                </a:lnTo>
                <a:lnTo>
                  <a:pt x="1552" y="502"/>
                </a:lnTo>
                <a:lnTo>
                  <a:pt x="1507" y="449"/>
                </a:lnTo>
                <a:lnTo>
                  <a:pt x="1459" y="402"/>
                </a:lnTo>
                <a:lnTo>
                  <a:pt x="1408" y="358"/>
                </a:lnTo>
                <a:lnTo>
                  <a:pt x="1352" y="320"/>
                </a:lnTo>
                <a:lnTo>
                  <a:pt x="1293" y="285"/>
                </a:lnTo>
                <a:lnTo>
                  <a:pt x="1229" y="257"/>
                </a:lnTo>
                <a:lnTo>
                  <a:pt x="1165" y="235"/>
                </a:lnTo>
                <a:lnTo>
                  <a:pt x="1096" y="218"/>
                </a:lnTo>
                <a:lnTo>
                  <a:pt x="1026" y="208"/>
                </a:lnTo>
                <a:lnTo>
                  <a:pt x="954" y="205"/>
                </a:lnTo>
                <a:close/>
                <a:moveTo>
                  <a:pt x="954" y="0"/>
                </a:moveTo>
                <a:lnTo>
                  <a:pt x="1036" y="3"/>
                </a:lnTo>
                <a:lnTo>
                  <a:pt x="1117" y="13"/>
                </a:lnTo>
                <a:lnTo>
                  <a:pt x="1195" y="31"/>
                </a:lnTo>
                <a:lnTo>
                  <a:pt x="1271" y="53"/>
                </a:lnTo>
                <a:lnTo>
                  <a:pt x="1344" y="83"/>
                </a:lnTo>
                <a:lnTo>
                  <a:pt x="1414" y="117"/>
                </a:lnTo>
                <a:lnTo>
                  <a:pt x="1479" y="157"/>
                </a:lnTo>
                <a:lnTo>
                  <a:pt x="1543" y="203"/>
                </a:lnTo>
                <a:lnTo>
                  <a:pt x="1601" y="253"/>
                </a:lnTo>
                <a:lnTo>
                  <a:pt x="1656" y="307"/>
                </a:lnTo>
                <a:lnTo>
                  <a:pt x="1706" y="366"/>
                </a:lnTo>
                <a:lnTo>
                  <a:pt x="1751" y="429"/>
                </a:lnTo>
                <a:lnTo>
                  <a:pt x="1791" y="496"/>
                </a:lnTo>
                <a:lnTo>
                  <a:pt x="1826" y="565"/>
                </a:lnTo>
                <a:lnTo>
                  <a:pt x="1856" y="638"/>
                </a:lnTo>
                <a:lnTo>
                  <a:pt x="1878" y="714"/>
                </a:lnTo>
                <a:lnTo>
                  <a:pt x="1896" y="791"/>
                </a:lnTo>
                <a:lnTo>
                  <a:pt x="1906" y="872"/>
                </a:lnTo>
                <a:lnTo>
                  <a:pt x="1909" y="955"/>
                </a:lnTo>
                <a:lnTo>
                  <a:pt x="1906" y="1036"/>
                </a:lnTo>
                <a:lnTo>
                  <a:pt x="1896" y="1116"/>
                </a:lnTo>
                <a:lnTo>
                  <a:pt x="1879" y="1193"/>
                </a:lnTo>
                <a:lnTo>
                  <a:pt x="1856" y="1268"/>
                </a:lnTo>
                <a:lnTo>
                  <a:pt x="1828" y="1341"/>
                </a:lnTo>
                <a:lnTo>
                  <a:pt x="1794" y="1410"/>
                </a:lnTo>
                <a:lnTo>
                  <a:pt x="1754" y="1475"/>
                </a:lnTo>
                <a:lnTo>
                  <a:pt x="1709" y="1539"/>
                </a:lnTo>
                <a:lnTo>
                  <a:pt x="1660" y="1596"/>
                </a:lnTo>
                <a:lnTo>
                  <a:pt x="1606" y="1651"/>
                </a:lnTo>
                <a:lnTo>
                  <a:pt x="1548" y="1701"/>
                </a:lnTo>
                <a:lnTo>
                  <a:pt x="1486" y="1746"/>
                </a:lnTo>
                <a:lnTo>
                  <a:pt x="1420" y="1787"/>
                </a:lnTo>
                <a:lnTo>
                  <a:pt x="1352" y="1822"/>
                </a:lnTo>
                <a:lnTo>
                  <a:pt x="988" y="3508"/>
                </a:lnTo>
                <a:lnTo>
                  <a:pt x="921" y="3508"/>
                </a:lnTo>
                <a:lnTo>
                  <a:pt x="556" y="1822"/>
                </a:lnTo>
                <a:lnTo>
                  <a:pt x="488" y="1787"/>
                </a:lnTo>
                <a:lnTo>
                  <a:pt x="422" y="1746"/>
                </a:lnTo>
                <a:lnTo>
                  <a:pt x="361" y="1701"/>
                </a:lnTo>
                <a:lnTo>
                  <a:pt x="302" y="1651"/>
                </a:lnTo>
                <a:lnTo>
                  <a:pt x="249" y="1596"/>
                </a:lnTo>
                <a:lnTo>
                  <a:pt x="200" y="1539"/>
                </a:lnTo>
                <a:lnTo>
                  <a:pt x="155" y="1475"/>
                </a:lnTo>
                <a:lnTo>
                  <a:pt x="116" y="1410"/>
                </a:lnTo>
                <a:lnTo>
                  <a:pt x="81" y="1341"/>
                </a:lnTo>
                <a:lnTo>
                  <a:pt x="52" y="1269"/>
                </a:lnTo>
                <a:lnTo>
                  <a:pt x="30" y="1193"/>
                </a:lnTo>
                <a:lnTo>
                  <a:pt x="13" y="1116"/>
                </a:lnTo>
                <a:lnTo>
                  <a:pt x="3" y="1036"/>
                </a:lnTo>
                <a:lnTo>
                  <a:pt x="0" y="955"/>
                </a:lnTo>
                <a:lnTo>
                  <a:pt x="3" y="872"/>
                </a:lnTo>
                <a:lnTo>
                  <a:pt x="13" y="791"/>
                </a:lnTo>
                <a:lnTo>
                  <a:pt x="30" y="714"/>
                </a:lnTo>
                <a:lnTo>
                  <a:pt x="53" y="638"/>
                </a:lnTo>
                <a:lnTo>
                  <a:pt x="82" y="565"/>
                </a:lnTo>
                <a:lnTo>
                  <a:pt x="118" y="496"/>
                </a:lnTo>
                <a:lnTo>
                  <a:pt x="158" y="429"/>
                </a:lnTo>
                <a:lnTo>
                  <a:pt x="202" y="366"/>
                </a:lnTo>
                <a:lnTo>
                  <a:pt x="253" y="307"/>
                </a:lnTo>
                <a:lnTo>
                  <a:pt x="308" y="253"/>
                </a:lnTo>
                <a:lnTo>
                  <a:pt x="366" y="203"/>
                </a:lnTo>
                <a:lnTo>
                  <a:pt x="429" y="157"/>
                </a:lnTo>
                <a:lnTo>
                  <a:pt x="495" y="117"/>
                </a:lnTo>
                <a:lnTo>
                  <a:pt x="565" y="83"/>
                </a:lnTo>
                <a:lnTo>
                  <a:pt x="637" y="53"/>
                </a:lnTo>
                <a:lnTo>
                  <a:pt x="713" y="31"/>
                </a:lnTo>
                <a:lnTo>
                  <a:pt x="792" y="13"/>
                </a:lnTo>
                <a:lnTo>
                  <a:pt x="872" y="3"/>
                </a:lnTo>
                <a:lnTo>
                  <a:pt x="954" y="0"/>
                </a:lnTo>
                <a:close/>
              </a:path>
            </a:pathLst>
          </a:custGeom>
          <a:solidFill>
            <a:srgbClr val="D52B1E"/>
          </a:solidFill>
          <a:ln w="0">
            <a:noFill/>
            <a:prstDash val="solid"/>
            <a:round/>
            <a:headEnd/>
            <a:tailEnd/>
          </a:ln>
          <a:effectLst>
            <a:outerShdw blurRad="63500" dir="18900000" sy="23000" kx="-1200000" algn="bl" rotWithShape="0">
              <a:prstClr val="black"/>
            </a:outerShdw>
          </a:effectLst>
        </p:spPr>
        <p:txBody>
          <a:bodyPr vert="horz" wrap="square" lIns="26588" tIns="13294" rIns="26588" bIns="13294" numCol="1" anchor="t" anchorCtr="0" compatLnSpc="1">
            <a:prstTxWarp prst="textNoShape">
              <a:avLst/>
            </a:prstTxWarp>
          </a:bodyPr>
          <a:lstStyle/>
          <a:p>
            <a:pPr defTabSz="685800"/>
            <a:endParaRPr lang="es-SV" sz="1350">
              <a:solidFill>
                <a:prstClr val="black"/>
              </a:solidFill>
              <a:latin typeface="Calibri" panose="020F0502020204030204"/>
            </a:endParaRPr>
          </a:p>
        </p:txBody>
      </p:sp>
      <p:sp>
        <p:nvSpPr>
          <p:cNvPr id="97" name="TextBox 96"/>
          <p:cNvSpPr txBox="1"/>
          <p:nvPr/>
        </p:nvSpPr>
        <p:spPr>
          <a:xfrm>
            <a:off x="6557996" y="4832932"/>
            <a:ext cx="666547" cy="188249"/>
          </a:xfrm>
          <a:prstGeom prst="rect">
            <a:avLst/>
          </a:prstGeom>
          <a:noFill/>
          <a:ln>
            <a:noFill/>
            <a:prstDash val="sysDash"/>
          </a:ln>
        </p:spPr>
        <p:txBody>
          <a:bodyPr wrap="square" lIns="26408" tIns="13204" rIns="26408" bIns="13204" rtlCol="0">
            <a:spAutoFit/>
          </a:bodyPr>
          <a:lstStyle/>
          <a:p>
            <a:pPr defTabSz="685800"/>
            <a:r>
              <a:rPr lang="en-IN" sz="1050" dirty="0">
                <a:solidFill>
                  <a:prstClr val="black"/>
                </a:solidFill>
                <a:latin typeface="Tahoma"/>
                <a:cs typeface="Tahoma"/>
              </a:rPr>
              <a:t>Taiwan</a:t>
            </a:r>
          </a:p>
        </p:txBody>
      </p:sp>
      <p:cxnSp>
        <p:nvCxnSpPr>
          <p:cNvPr id="83" name="Straight Connector 82"/>
          <p:cNvCxnSpPr>
            <a:stCxn id="84" idx="0"/>
            <a:endCxn id="92" idx="34"/>
          </p:cNvCxnSpPr>
          <p:nvPr/>
        </p:nvCxnSpPr>
        <p:spPr>
          <a:xfrm flipV="1">
            <a:off x="6188898" y="3875056"/>
            <a:ext cx="83731" cy="381467"/>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84" name="Rectángulo 14"/>
          <p:cNvSpPr/>
          <p:nvPr/>
        </p:nvSpPr>
        <p:spPr>
          <a:xfrm>
            <a:off x="5924120" y="4256522"/>
            <a:ext cx="529553" cy="720863"/>
          </a:xfrm>
          <a:prstGeom prst="rect">
            <a:avLst/>
          </a:prstGeom>
          <a:solidFill>
            <a:schemeClr val="bg1">
              <a:lumMod val="95000"/>
            </a:schemeClr>
          </a:solidFill>
          <a:ln>
            <a:noFill/>
          </a:ln>
          <a:effectLst>
            <a:outerShdw dist="38100" dir="5400000" algn="t" rotWithShape="0">
              <a:srgbClr val="D52B1E"/>
            </a:outerShdw>
          </a:effectLst>
        </p:spPr>
        <p:style>
          <a:lnRef idx="2">
            <a:schemeClr val="accent1">
              <a:shade val="50000"/>
            </a:schemeClr>
          </a:lnRef>
          <a:fillRef idx="1">
            <a:schemeClr val="accent1"/>
          </a:fillRef>
          <a:effectRef idx="0">
            <a:schemeClr val="accent1"/>
          </a:effectRef>
          <a:fontRef idx="minor">
            <a:schemeClr val="lt1"/>
          </a:fontRef>
        </p:style>
        <p:txBody>
          <a:bodyPr lIns="26408" tIns="13204" rIns="26408" bIns="13204" rtlCol="0" anchor="ctr"/>
          <a:lstStyle/>
          <a:p>
            <a:pPr algn="ctr" defTabSz="685800"/>
            <a:endParaRPr lang="es-ES" sz="1350">
              <a:solidFill>
                <a:prstClr val="white"/>
              </a:solidFill>
              <a:latin typeface="Calibri" panose="020F0502020204030204"/>
            </a:endParaRPr>
          </a:p>
        </p:txBody>
      </p:sp>
      <p:pic>
        <p:nvPicPr>
          <p:cNvPr id="40" name="Picture 39" descr="pic1.jpg"/>
          <p:cNvPicPr>
            <a:picLocks noChangeAspect="1"/>
          </p:cNvPicPr>
          <p:nvPr/>
        </p:nvPicPr>
        <p:blipFill rotWithShape="1">
          <a:blip r:embed="rId7" cstate="print">
            <a:extLst>
              <a:ext uri="{28A0092B-C50C-407E-A947-70E740481C1C}">
                <a14:useLocalDpi xmlns:a14="http://schemas.microsoft.com/office/drawing/2010/main" val="0"/>
              </a:ext>
            </a:extLst>
          </a:blip>
          <a:srcRect l="6263" t="4090" r="9564" b="7018"/>
          <a:stretch/>
        </p:blipFill>
        <p:spPr>
          <a:xfrm>
            <a:off x="5922988" y="4243607"/>
            <a:ext cx="532152" cy="738066"/>
          </a:xfrm>
          <a:prstGeom prst="rect">
            <a:avLst/>
          </a:prstGeom>
        </p:spPr>
      </p:pic>
      <p:pic>
        <p:nvPicPr>
          <p:cNvPr id="2" name="Picture 1" descr="Building.jpg"/>
          <p:cNvPicPr>
            <a:picLocks noChangeAspect="1"/>
          </p:cNvPicPr>
          <p:nvPr/>
        </p:nvPicPr>
        <p:blipFill rotWithShape="1">
          <a:blip r:embed="rId8" cstate="print">
            <a:extLst>
              <a:ext uri="{28A0092B-C50C-407E-A947-70E740481C1C}">
                <a14:useLocalDpi xmlns:a14="http://schemas.microsoft.com/office/drawing/2010/main" val="0"/>
              </a:ext>
            </a:extLst>
          </a:blip>
          <a:srcRect t="87" r="10529"/>
          <a:stretch/>
        </p:blipFill>
        <p:spPr>
          <a:xfrm>
            <a:off x="4944129" y="2319643"/>
            <a:ext cx="1032641" cy="701574"/>
          </a:xfrm>
          <a:prstGeom prst="rect">
            <a:avLst/>
          </a:prstGeom>
        </p:spPr>
      </p:pic>
      <p:sp>
        <p:nvSpPr>
          <p:cNvPr id="80" name="4 Título"/>
          <p:cNvSpPr txBox="1">
            <a:spLocks/>
          </p:cNvSpPr>
          <p:nvPr/>
        </p:nvSpPr>
        <p:spPr>
          <a:xfrm>
            <a:off x="1303929" y="931223"/>
            <a:ext cx="4171150"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s-MX" sz="1350" b="1" dirty="0">
                <a:solidFill>
                  <a:srgbClr val="44546A"/>
                </a:solidFill>
                <a:latin typeface="Tahoma"/>
                <a:cs typeface="Tahoma"/>
              </a:rPr>
              <a:t>Enago Offices</a:t>
            </a:r>
          </a:p>
        </p:txBody>
      </p:sp>
      <p:cxnSp>
        <p:nvCxnSpPr>
          <p:cNvPr id="98" name="Straight Connector 97"/>
          <p:cNvCxnSpPr/>
          <p:nvPr/>
        </p:nvCxnSpPr>
        <p:spPr>
          <a:xfrm>
            <a:off x="1303928" y="1366307"/>
            <a:ext cx="6536144" cy="0"/>
          </a:xfrm>
          <a:prstGeom prst="line">
            <a:avLst/>
          </a:prstGeom>
        </p:spPr>
        <p:style>
          <a:lnRef idx="3">
            <a:schemeClr val="dk1"/>
          </a:lnRef>
          <a:fillRef idx="0">
            <a:schemeClr val="dk1"/>
          </a:fillRef>
          <a:effectRef idx="2">
            <a:schemeClr val="dk1"/>
          </a:effectRef>
          <a:fontRef idx="minor">
            <a:schemeClr val="tx1"/>
          </a:fontRef>
        </p:style>
      </p:cxnSp>
      <p:pic>
        <p:nvPicPr>
          <p:cNvPr id="87" name="Picture 8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spTree>
    <p:extLst>
      <p:ext uri="{BB962C8B-B14F-4D97-AF65-F5344CB8AC3E}">
        <p14:creationId xmlns:p14="http://schemas.microsoft.com/office/powerpoint/2010/main" val="35762289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8" name="Picture 26" descr="Image result for tokyo university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1248" y="4331742"/>
            <a:ext cx="1390277" cy="1390277"/>
          </a:xfrm>
          <a:prstGeom prst="rect">
            <a:avLst/>
          </a:prstGeom>
          <a:noFill/>
          <a:extLst>
            <a:ext uri="{909E8E84-426E-40DD-AFC4-6F175D3DCCD1}">
              <a14:hiddenFill xmlns:a14="http://schemas.microsoft.com/office/drawing/2010/main">
                <a:solidFill>
                  <a:srgbClr val="FFFFFF"/>
                </a:solidFill>
              </a14:hiddenFill>
            </a:ext>
          </a:extLst>
        </p:spPr>
      </p:pic>
      <p:sp>
        <p:nvSpPr>
          <p:cNvPr id="51" name="5 Marcador de número de diapositiva"/>
          <p:cNvSpPr>
            <a:spLocks noGrp="1"/>
          </p:cNvSpPr>
          <p:nvPr>
            <p:ph type="sldNum" sz="quarter" idx="12"/>
          </p:nvPr>
        </p:nvSpPr>
        <p:spPr>
          <a:xfrm>
            <a:off x="6322627" y="5624557"/>
            <a:ext cx="1542950" cy="273812"/>
          </a:xfrm>
          <a:prstGeom prst="rect">
            <a:avLst/>
          </a:prstGeom>
        </p:spPr>
        <p:txBody>
          <a:bodyPr/>
          <a:lstStyle/>
          <a:p>
            <a:pPr defTabSz="685800"/>
            <a:fld id="{63356E29-4ECD-4C2B-B26A-7C34C1F3AF5F}" type="slidenum">
              <a:rPr lang="es-SV">
                <a:solidFill>
                  <a:prstClr val="black">
                    <a:tint val="75000"/>
                  </a:prstClr>
                </a:solidFill>
                <a:latin typeface="Tahoma"/>
                <a:cs typeface="Tahoma"/>
              </a:rPr>
              <a:pPr defTabSz="685800"/>
              <a:t>9</a:t>
            </a:fld>
            <a:endParaRPr lang="es-SV">
              <a:solidFill>
                <a:prstClr val="black">
                  <a:tint val="75000"/>
                </a:prstClr>
              </a:solidFill>
              <a:latin typeface="Tahoma"/>
              <a:cs typeface="Tahoma"/>
            </a:endParaRPr>
          </a:p>
        </p:txBody>
      </p:sp>
      <p:sp>
        <p:nvSpPr>
          <p:cNvPr id="53" name="4 Título"/>
          <p:cNvSpPr txBox="1">
            <a:spLocks/>
          </p:cNvSpPr>
          <p:nvPr/>
        </p:nvSpPr>
        <p:spPr>
          <a:xfrm>
            <a:off x="1303928" y="931223"/>
            <a:ext cx="5057021" cy="380082"/>
          </a:xfrm>
          <a:prstGeom prst="rect">
            <a:avLst/>
          </a:prstGeom>
        </p:spPr>
        <p:txBody>
          <a:bodyPr vert="horz" lIns="26408" tIns="13204" rIns="26408" bIns="13204" rtlCol="0" anchor="b">
            <a:normAutofit/>
          </a:bodyPr>
          <a:lstStyle>
            <a:lvl1pPr marL="0" algn="l" defTabSz="352090" rtl="0" eaLnBrk="1" latinLnBrk="0" hangingPunct="1">
              <a:lnSpc>
                <a:spcPct val="90000"/>
              </a:lnSpc>
              <a:spcBef>
                <a:spcPct val="0"/>
              </a:spcBef>
              <a:buNone/>
              <a:defRPr lang="es-SV" sz="1800" kern="1200"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pPr defTabSz="264068"/>
            <a:r>
              <a:rPr lang="es-MX" sz="1350" b="1" dirty="0">
                <a:solidFill>
                  <a:srgbClr val="44546A"/>
                </a:solidFill>
                <a:latin typeface="Tahoma"/>
                <a:cs typeface="Tahoma"/>
              </a:rPr>
              <a:t>Enago Top Clients</a:t>
            </a:r>
          </a:p>
        </p:txBody>
      </p:sp>
      <p:cxnSp>
        <p:nvCxnSpPr>
          <p:cNvPr id="62" name="Straight Connector 61"/>
          <p:cNvCxnSpPr/>
          <p:nvPr/>
        </p:nvCxnSpPr>
        <p:spPr>
          <a:xfrm>
            <a:off x="1303928" y="1366307"/>
            <a:ext cx="6536144" cy="0"/>
          </a:xfrm>
          <a:prstGeom prst="line">
            <a:avLst/>
          </a:prstGeom>
        </p:spPr>
        <p:style>
          <a:lnRef idx="3">
            <a:schemeClr val="dk1"/>
          </a:lnRef>
          <a:fillRef idx="0">
            <a:schemeClr val="dk1"/>
          </a:fillRef>
          <a:effectRef idx="2">
            <a:schemeClr val="dk1"/>
          </a:effectRef>
          <a:fontRef idx="minor">
            <a:schemeClr val="tx1"/>
          </a:fontRef>
        </p:style>
      </p:cxnSp>
      <p:sp>
        <p:nvSpPr>
          <p:cNvPr id="73" name="Textbox 1"/>
          <p:cNvSpPr/>
          <p:nvPr/>
        </p:nvSpPr>
        <p:spPr>
          <a:xfrm>
            <a:off x="1230380" y="1488923"/>
            <a:ext cx="1960144" cy="221009"/>
          </a:xfrm>
          <a:prstGeom prst="rect">
            <a:avLst/>
          </a:prstGeom>
        </p:spPr>
        <p:txBody>
          <a:bodyPr wrap="square" lIns="70283" tIns="35141" rIns="70283" bIns="35141">
            <a:spAutoFit/>
          </a:bodyPr>
          <a:lstStyle/>
          <a:p>
            <a:pPr defTabSz="685800"/>
            <a:r>
              <a:rPr lang="en-US" sz="975" b="1" dirty="0">
                <a:solidFill>
                  <a:srgbClr val="CA151E"/>
                </a:solidFill>
                <a:latin typeface="Tahoma"/>
                <a:ea typeface="Open Sans Condensed" panose="020B0604020202020204" charset="0"/>
                <a:cs typeface="Tahoma"/>
              </a:rPr>
              <a:t>Publishers &amp; Societies</a:t>
            </a:r>
            <a:endParaRPr lang="en-US" sz="975" b="1" dirty="0">
              <a:solidFill>
                <a:srgbClr val="CA151E"/>
              </a:solidFill>
              <a:latin typeface="Tahoma"/>
              <a:cs typeface="Tahoma"/>
            </a:endParaRPr>
          </a:p>
        </p:txBody>
      </p:sp>
      <p:sp>
        <p:nvSpPr>
          <p:cNvPr id="79" name="Textbox 1"/>
          <p:cNvSpPr/>
          <p:nvPr/>
        </p:nvSpPr>
        <p:spPr>
          <a:xfrm>
            <a:off x="1230379" y="3462754"/>
            <a:ext cx="2126486" cy="221009"/>
          </a:xfrm>
          <a:prstGeom prst="rect">
            <a:avLst/>
          </a:prstGeom>
        </p:spPr>
        <p:txBody>
          <a:bodyPr wrap="square" lIns="70283" tIns="35141" rIns="70283" bIns="35141">
            <a:spAutoFit/>
          </a:bodyPr>
          <a:lstStyle/>
          <a:p>
            <a:pPr defTabSz="685800"/>
            <a:endParaRPr lang="en-US" sz="975" b="1" dirty="0">
              <a:solidFill>
                <a:srgbClr val="CA151E"/>
              </a:solidFill>
              <a:latin typeface="Tahoma"/>
              <a:cs typeface="Tahoma"/>
            </a:endParaRPr>
          </a:p>
        </p:txBody>
      </p:sp>
      <p:pic>
        <p:nvPicPr>
          <p:cNvPr id="48" name="Picture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4529" y="1099992"/>
            <a:ext cx="1107831" cy="237076"/>
          </a:xfrm>
          <a:prstGeom prst="rect">
            <a:avLst/>
          </a:prstGeom>
        </p:spPr>
      </p:pic>
      <p:pic>
        <p:nvPicPr>
          <p:cNvPr id="21" name="Picture 20" descr="Wiley_Wordmark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96625" y="1741313"/>
            <a:ext cx="1450720" cy="581799"/>
          </a:xfrm>
          <a:prstGeom prst="rect">
            <a:avLst/>
          </a:prstGeom>
        </p:spPr>
      </p:pic>
      <p:pic>
        <p:nvPicPr>
          <p:cNvPr id="22" name="Picture 21" descr="545px-Elsevier.svg.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88988" y="2496322"/>
            <a:ext cx="621896" cy="683514"/>
          </a:xfrm>
          <a:prstGeom prst="rect">
            <a:avLst/>
          </a:prstGeom>
        </p:spPr>
      </p:pic>
      <p:pic>
        <p:nvPicPr>
          <p:cNvPr id="23" name="Picture 22" descr="banner.gif"/>
          <p:cNvPicPr>
            <a:picLocks noChangeAspect="1"/>
          </p:cNvPicPr>
          <p:nvPr/>
        </p:nvPicPr>
        <p:blipFill rotWithShape="1">
          <a:blip r:embed="rId7" cstate="print">
            <a:extLst>
              <a:ext uri="{28A0092B-C50C-407E-A947-70E740481C1C}">
                <a14:useLocalDpi xmlns:a14="http://schemas.microsoft.com/office/drawing/2010/main" val="0"/>
              </a:ext>
            </a:extLst>
          </a:blip>
          <a:srcRect r="51536"/>
          <a:stretch/>
        </p:blipFill>
        <p:spPr>
          <a:xfrm>
            <a:off x="6322628" y="1647289"/>
            <a:ext cx="1768479" cy="405045"/>
          </a:xfrm>
          <a:prstGeom prst="rect">
            <a:avLst/>
          </a:prstGeom>
        </p:spPr>
      </p:pic>
      <p:pic>
        <p:nvPicPr>
          <p:cNvPr id="24" name="Picture 23" descr="Screen-Shot-2016-03-30-at-16.28.12.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32438" y="2515541"/>
            <a:ext cx="1978967" cy="629671"/>
          </a:xfrm>
          <a:prstGeom prst="rect">
            <a:avLst/>
          </a:prstGeom>
        </p:spPr>
      </p:pic>
      <p:pic>
        <p:nvPicPr>
          <p:cNvPr id="25" name="Picture 24" descr="rsc-logo.jp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088988" y="2436085"/>
            <a:ext cx="1487247" cy="687726"/>
          </a:xfrm>
          <a:prstGeom prst="rect">
            <a:avLst/>
          </a:prstGeom>
        </p:spPr>
      </p:pic>
      <p:pic>
        <p:nvPicPr>
          <p:cNvPr id="26" name="Picture 25" descr="CIRS14.jp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629692" y="3132058"/>
            <a:ext cx="1074837" cy="462180"/>
          </a:xfrm>
          <a:prstGeom prst="rect">
            <a:avLst/>
          </a:prstGeom>
        </p:spPr>
      </p:pic>
      <p:pic>
        <p:nvPicPr>
          <p:cNvPr id="28" name="Picture 27" descr="1476487469282.jp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715545" y="1857673"/>
            <a:ext cx="1652752" cy="389946"/>
          </a:xfrm>
          <a:prstGeom prst="rect">
            <a:avLst/>
          </a:prstGeom>
        </p:spPr>
      </p:pic>
      <p:sp>
        <p:nvSpPr>
          <p:cNvPr id="2" name="AutoShape 2" descr="Image result for thieme logo"/>
          <p:cNvSpPr>
            <a:spLocks noChangeAspect="1" noChangeArrowheads="1"/>
          </p:cNvSpPr>
          <p:nvPr/>
        </p:nvSpPr>
        <p:spPr bwMode="auto">
          <a:xfrm>
            <a:off x="1259681" y="7489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en-US" sz="1350">
              <a:solidFill>
                <a:prstClr val="black"/>
              </a:solidFill>
              <a:latin typeface="Calibri" panose="020F0502020204030204"/>
            </a:endParaRPr>
          </a:p>
        </p:txBody>
      </p:sp>
      <p:pic>
        <p:nvPicPr>
          <p:cNvPr id="6147"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822837" y="2880625"/>
            <a:ext cx="1636810" cy="485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13"/>
          <a:stretch>
            <a:fillRect/>
          </a:stretch>
        </p:blipFill>
        <p:spPr>
          <a:xfrm>
            <a:off x="4669954" y="1741893"/>
            <a:ext cx="1400175" cy="621506"/>
          </a:xfrm>
          <a:prstGeom prst="rect">
            <a:avLst/>
          </a:prstGeom>
        </p:spPr>
      </p:pic>
      <p:sp>
        <p:nvSpPr>
          <p:cNvPr id="27" name="Textbox 1"/>
          <p:cNvSpPr/>
          <p:nvPr/>
        </p:nvSpPr>
        <p:spPr>
          <a:xfrm>
            <a:off x="1146253" y="3483733"/>
            <a:ext cx="1960144" cy="221009"/>
          </a:xfrm>
          <a:prstGeom prst="rect">
            <a:avLst/>
          </a:prstGeom>
        </p:spPr>
        <p:txBody>
          <a:bodyPr wrap="square" lIns="70283" tIns="35141" rIns="70283" bIns="35141">
            <a:spAutoFit/>
          </a:bodyPr>
          <a:lstStyle/>
          <a:p>
            <a:pPr defTabSz="685800"/>
            <a:r>
              <a:rPr lang="en-US" sz="975" b="1" dirty="0">
                <a:solidFill>
                  <a:srgbClr val="CA151E"/>
                </a:solidFill>
                <a:latin typeface="Tahoma"/>
                <a:cs typeface="Tahoma"/>
              </a:rPr>
              <a:t>Top Ranking Universities</a:t>
            </a:r>
            <a:endParaRPr lang="en-US" sz="975" b="1" dirty="0">
              <a:solidFill>
                <a:srgbClr val="CA151E"/>
              </a:solidFill>
              <a:latin typeface="Tahoma"/>
              <a:cs typeface="Tahoma"/>
            </a:endParaRPr>
          </a:p>
        </p:txBody>
      </p:sp>
      <p:pic>
        <p:nvPicPr>
          <p:cNvPr id="3084" name="Picture 12" descr="Image result for university of southern california"/>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840072" y="4648699"/>
            <a:ext cx="1219190" cy="1249670"/>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16" descr="Image result for korea university logo"/>
          <p:cNvSpPr>
            <a:spLocks noChangeAspect="1" noChangeArrowheads="1"/>
          </p:cNvSpPr>
          <p:nvPr/>
        </p:nvSpPr>
        <p:spPr bwMode="auto">
          <a:xfrm>
            <a:off x="116681" y="7489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en-US" sz="1350">
              <a:solidFill>
                <a:prstClr val="black"/>
              </a:solidFill>
              <a:latin typeface="Calibri" panose="020F0502020204030204"/>
            </a:endParaRPr>
          </a:p>
        </p:txBody>
      </p:sp>
      <p:sp>
        <p:nvSpPr>
          <p:cNvPr id="11" name="AutoShape 22" descr="Image result for korea university logo"/>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en-US" sz="1350">
              <a:solidFill>
                <a:prstClr val="black"/>
              </a:solidFill>
              <a:latin typeface="Calibri" panose="020F0502020204030204"/>
            </a:endParaRPr>
          </a:p>
        </p:txBody>
      </p:sp>
      <p:pic>
        <p:nvPicPr>
          <p:cNvPr id="3096" name="Picture 24" descr="Korea University Logo Vector"/>
          <p:cNvPicPr>
            <a:picLocks noChangeAspect="1" noChangeArrowheads="1"/>
          </p:cNvPicPr>
          <p:nvPr/>
        </p:nvPicPr>
        <p:blipFill rotWithShape="1">
          <a:blip r:embed="rId15">
            <a:extLst>
              <a:ext uri="{28A0092B-C50C-407E-A947-70E740481C1C}">
                <a14:useLocalDpi xmlns:a14="http://schemas.microsoft.com/office/drawing/2010/main" val="0"/>
              </a:ext>
            </a:extLst>
          </a:blip>
          <a:srcRect l="19949" t="10853" r="18980" b="9862"/>
          <a:stretch/>
        </p:blipFill>
        <p:spPr bwMode="auto">
          <a:xfrm>
            <a:off x="4940996" y="3678256"/>
            <a:ext cx="868014" cy="1232705"/>
          </a:xfrm>
          <a:prstGeom prst="rect">
            <a:avLst/>
          </a:prstGeom>
          <a:noFill/>
          <a:extLst>
            <a:ext uri="{909E8E84-426E-40DD-AFC4-6F175D3DCCD1}">
              <a14:hiddenFill xmlns:a14="http://schemas.microsoft.com/office/drawing/2010/main">
                <a:solidFill>
                  <a:srgbClr val="FFFFFF"/>
                </a:solidFill>
              </a14:hiddenFill>
            </a:ext>
          </a:extLst>
        </p:spPr>
      </p:pic>
      <p:pic>
        <p:nvPicPr>
          <p:cNvPr id="3102" name="Picture 30" descr="Image result for university of indonesia logo"/>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065825" y="4308019"/>
            <a:ext cx="1060469" cy="1486639"/>
          </a:xfrm>
          <a:prstGeom prst="rect">
            <a:avLst/>
          </a:prstGeom>
          <a:noFill/>
          <a:extLst>
            <a:ext uri="{909E8E84-426E-40DD-AFC4-6F175D3DCCD1}">
              <a14:hiddenFill xmlns:a14="http://schemas.microsoft.com/office/drawing/2010/main">
                <a:solidFill>
                  <a:srgbClr val="FFFFFF"/>
                </a:solidFill>
              </a14:hiddenFill>
            </a:ext>
          </a:extLst>
        </p:spPr>
      </p:pic>
      <p:pic>
        <p:nvPicPr>
          <p:cNvPr id="3104" name="Picture 32" descr="Image result for university of kebangsaan logo"/>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383067" y="3827928"/>
            <a:ext cx="1693262" cy="664599"/>
          </a:xfrm>
          <a:prstGeom prst="rect">
            <a:avLst/>
          </a:prstGeom>
          <a:noFill/>
          <a:extLst>
            <a:ext uri="{909E8E84-426E-40DD-AFC4-6F175D3DCCD1}">
              <a14:hiddenFill xmlns:a14="http://schemas.microsoft.com/office/drawing/2010/main">
                <a:solidFill>
                  <a:srgbClr val="FFFFFF"/>
                </a:solidFill>
              </a14:hiddenFill>
            </a:ext>
          </a:extLst>
        </p:spPr>
      </p:pic>
      <p:pic>
        <p:nvPicPr>
          <p:cNvPr id="3108" name="Picture 36" descr="Image result for technical university of Munich logo"/>
          <p:cNvPicPr>
            <a:picLocks noChangeAspect="1" noChangeArrowheads="1"/>
          </p:cNvPicPr>
          <p:nvPr/>
        </p:nvPicPr>
        <p:blipFill rotWithShape="1">
          <a:blip r:embed="rId18">
            <a:extLst>
              <a:ext uri="{28A0092B-C50C-407E-A947-70E740481C1C}">
                <a14:useLocalDpi xmlns:a14="http://schemas.microsoft.com/office/drawing/2010/main" val="0"/>
              </a:ext>
            </a:extLst>
          </a:blip>
          <a:srcRect t="11837"/>
          <a:stretch/>
        </p:blipFill>
        <p:spPr bwMode="auto">
          <a:xfrm>
            <a:off x="-8160" y="5119008"/>
            <a:ext cx="2000250" cy="881743"/>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6" descr="Image result for university of cagliari"/>
          <p:cNvSpPr>
            <a:spLocks noChangeAspect="1" noChangeArrowheads="1"/>
          </p:cNvSpPr>
          <p:nvPr/>
        </p:nvSpPr>
        <p:spPr bwMode="auto">
          <a:xfrm>
            <a:off x="345281" y="9775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en-US" sz="1350">
              <a:solidFill>
                <a:prstClr val="black"/>
              </a:solidFill>
              <a:latin typeface="Calibri" panose="020F0502020204030204"/>
            </a:endParaRPr>
          </a:p>
        </p:txBody>
      </p:sp>
      <p:sp>
        <p:nvSpPr>
          <p:cNvPr id="7" name="AutoShape 8" descr="Image result for university of cagliari"/>
          <p:cNvSpPr>
            <a:spLocks noChangeAspect="1" noChangeArrowheads="1"/>
          </p:cNvSpPr>
          <p:nvPr/>
        </p:nvSpPr>
        <p:spPr bwMode="auto">
          <a:xfrm>
            <a:off x="459581" y="10918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en-US" sz="1350">
              <a:solidFill>
                <a:prstClr val="black"/>
              </a:solidFill>
              <a:latin typeface="Calibri" panose="020F0502020204030204"/>
            </a:endParaRPr>
          </a:p>
        </p:txBody>
      </p:sp>
      <p:sp>
        <p:nvSpPr>
          <p:cNvPr id="9" name="AutoShape 10" descr="Image result for university of cagliari"/>
          <p:cNvSpPr>
            <a:spLocks noChangeAspect="1" noChangeArrowheads="1"/>
          </p:cNvSpPr>
          <p:nvPr/>
        </p:nvSpPr>
        <p:spPr bwMode="auto">
          <a:xfrm>
            <a:off x="573881" y="12061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en-US" sz="1350">
              <a:solidFill>
                <a:prstClr val="black"/>
              </a:solidFill>
              <a:latin typeface="Calibri" panose="020F0502020204030204"/>
            </a:endParaRPr>
          </a:p>
        </p:txBody>
      </p:sp>
      <p:pic>
        <p:nvPicPr>
          <p:cNvPr id="10" name="Picture 12" descr="http://netfficient-project.eu/wp-content/uploads/2015/04/UNICAlogo_v1en_nov-2017-218x300.png"/>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049712" y="3827928"/>
            <a:ext cx="894787" cy="123135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4" descr="Image result for marmara university"/>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981371" y="3569372"/>
            <a:ext cx="1139768" cy="1052094"/>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Image result for edinburgh university press"/>
          <p:cNvPicPr>
            <a:picLocks noChangeAspect="1" noChangeArrowheads="1"/>
          </p:cNvPicPr>
          <p:nvPr/>
        </p:nvPicPr>
        <p:blipFill rotWithShape="1">
          <a:blip r:embed="rId21">
            <a:extLst>
              <a:ext uri="{28A0092B-C50C-407E-A947-70E740481C1C}">
                <a14:useLocalDpi xmlns:a14="http://schemas.microsoft.com/office/drawing/2010/main" val="0"/>
              </a:ext>
            </a:extLst>
          </a:blip>
          <a:srcRect l="4990" r="5525" b="26651"/>
          <a:stretch/>
        </p:blipFill>
        <p:spPr bwMode="auto">
          <a:xfrm>
            <a:off x="2836865" y="3733277"/>
            <a:ext cx="1991148" cy="595721"/>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18" descr="Image result for science journal"/>
          <p:cNvSpPr>
            <a:spLocks noChangeAspect="1" noChangeArrowheads="1"/>
          </p:cNvSpPr>
          <p:nvPr/>
        </p:nvSpPr>
        <p:spPr bwMode="auto">
          <a:xfrm>
            <a:off x="688181" y="13204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en-US" sz="1350">
              <a:solidFill>
                <a:prstClr val="black"/>
              </a:solidFill>
              <a:latin typeface="Calibri" panose="020F0502020204030204"/>
            </a:endParaRPr>
          </a:p>
        </p:txBody>
      </p:sp>
      <p:pic>
        <p:nvPicPr>
          <p:cNvPr id="3092" name="Picture 20" descr="Image result for science journal"/>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6322627" y="2052334"/>
            <a:ext cx="1720952" cy="686026"/>
          </a:xfrm>
          <a:prstGeom prst="rect">
            <a:avLst/>
          </a:prstGeom>
          <a:noFill/>
          <a:extLst>
            <a:ext uri="{909E8E84-426E-40DD-AFC4-6F175D3DCCD1}">
              <a14:hiddenFill xmlns:a14="http://schemas.microsoft.com/office/drawing/2010/main">
                <a:solidFill>
                  <a:srgbClr val="FFFFFF"/>
                </a:solidFill>
              </a14:hiddenFill>
            </a:ext>
          </a:extLst>
        </p:spPr>
      </p:pic>
      <p:sp>
        <p:nvSpPr>
          <p:cNvPr id="14" name="AutoShape 22" descr="Image result for university of maryland"/>
          <p:cNvSpPr>
            <a:spLocks noChangeAspect="1" noChangeArrowheads="1"/>
          </p:cNvSpPr>
          <p:nvPr/>
        </p:nvSpPr>
        <p:spPr bwMode="auto">
          <a:xfrm>
            <a:off x="802481" y="14347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en-US" sz="1350">
              <a:solidFill>
                <a:prstClr val="black"/>
              </a:solidFill>
              <a:latin typeface="Calibri" panose="020F0502020204030204"/>
            </a:endParaRPr>
          </a:p>
        </p:txBody>
      </p:sp>
      <p:pic>
        <p:nvPicPr>
          <p:cNvPr id="15" name="Picture 24" descr="Image result for university of maryland"/>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6693548" y="4689911"/>
            <a:ext cx="1026638" cy="1026638"/>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26" descr="Image result for tecnologico de monterrey"/>
          <p:cNvSpPr>
            <a:spLocks noChangeAspect="1" noChangeArrowheads="1"/>
          </p:cNvSpPr>
          <p:nvPr/>
        </p:nvSpPr>
        <p:spPr bwMode="auto">
          <a:xfrm>
            <a:off x="916781" y="15490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en-US" sz="1350">
              <a:solidFill>
                <a:prstClr val="black"/>
              </a:solidFill>
              <a:latin typeface="Calibri" panose="020F0502020204030204"/>
            </a:endParaRPr>
          </a:p>
        </p:txBody>
      </p:sp>
      <p:pic>
        <p:nvPicPr>
          <p:cNvPr id="3106" name="Picture 34" descr="Image result for tecnologico de monterrey"/>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4304113" y="5035772"/>
            <a:ext cx="2251496" cy="592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18726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9897</TotalTime>
  <Words>987</Words>
  <Application>Microsoft Office PowerPoint</Application>
  <PresentationFormat>On-screen Show (4:3)</PresentationFormat>
  <Paragraphs>253</Paragraphs>
  <Slides>21</Slides>
  <Notes>13</Notes>
  <HiddenSlides>0</HiddenSlides>
  <MMClips>0</MMClips>
  <ScaleCrop>false</ScaleCrop>
  <HeadingPairs>
    <vt:vector size="8" baseType="variant">
      <vt:variant>
        <vt:lpstr>Fonts Used</vt:lpstr>
      </vt:variant>
      <vt:variant>
        <vt:i4>12</vt:i4>
      </vt:variant>
      <vt:variant>
        <vt:lpstr>Theme</vt:lpstr>
      </vt:variant>
      <vt:variant>
        <vt:i4>4</vt:i4>
      </vt:variant>
      <vt:variant>
        <vt:lpstr>Embedded OLE Servers</vt:lpstr>
      </vt:variant>
      <vt:variant>
        <vt:i4>1</vt:i4>
      </vt:variant>
      <vt:variant>
        <vt:lpstr>Slide Titles</vt:lpstr>
      </vt:variant>
      <vt:variant>
        <vt:i4>21</vt:i4>
      </vt:variant>
    </vt:vector>
  </HeadingPairs>
  <TitlesOfParts>
    <vt:vector size="38" baseType="lpstr">
      <vt:lpstr>Arial</vt:lpstr>
      <vt:lpstr>Baskerville Old Face</vt:lpstr>
      <vt:lpstr>Calibri</vt:lpstr>
      <vt:lpstr>Calibri Light</vt:lpstr>
      <vt:lpstr>MS Mincho</vt:lpstr>
      <vt:lpstr>Open Sans</vt:lpstr>
      <vt:lpstr>Open Sans Condensed</vt:lpstr>
      <vt:lpstr>Open Sans Extrabold</vt:lpstr>
      <vt:lpstr>Segoe UI</vt:lpstr>
      <vt:lpstr>Tahoma</vt:lpstr>
      <vt:lpstr>Times New Roman</vt:lpstr>
      <vt:lpstr>Wingdings</vt:lpstr>
      <vt:lpstr>Office Theme</vt:lpstr>
      <vt:lpstr>Custom Design</vt:lpstr>
      <vt:lpstr>1_Office Theme</vt:lpstr>
      <vt:lpstr>2_Office Theme</vt:lpstr>
      <vt:lpstr>Image</vt:lpstr>
      <vt:lpstr>PowerPoint Presentation</vt:lpstr>
      <vt:lpstr>PowerPoint Presentation</vt:lpstr>
      <vt:lpstr>Publishing and Research Status: CIS region</vt:lpstr>
      <vt:lpstr>Publishing and Research Status: CIS region</vt:lpstr>
      <vt:lpstr>Publishing and Research Status: Kazakhstan</vt:lpstr>
      <vt:lpstr>Questionnaire Survey</vt:lpstr>
      <vt:lpstr>About Enago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Durgagauri Sabnis</dc:creator>
  <cp:lastModifiedBy>Neha Arya</cp:lastModifiedBy>
  <cp:revision>1591</cp:revision>
  <dcterms:created xsi:type="dcterms:W3CDTF">2017-05-30T09:10:08Z</dcterms:created>
  <dcterms:modified xsi:type="dcterms:W3CDTF">2018-05-23T18:01:21Z</dcterms:modified>
</cp:coreProperties>
</file>