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64" r:id="rId4"/>
    <p:sldId id="265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3923-C60A-414B-8E15-8A8C456D25A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5E237E2-7572-4A6F-92F7-ED6002B58F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3923-C60A-414B-8E15-8A8C456D25A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237E2-7572-4A6F-92F7-ED6002B58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5E237E2-7572-4A6F-92F7-ED6002B58F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3923-C60A-414B-8E15-8A8C456D25A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3923-C60A-414B-8E15-8A8C456D25A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5E237E2-7572-4A6F-92F7-ED6002B58F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3923-C60A-414B-8E15-8A8C456D25A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5E237E2-7572-4A6F-92F7-ED6002B58F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D963923-C60A-414B-8E15-8A8C456D25A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237E2-7572-4A6F-92F7-ED6002B58F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3923-C60A-414B-8E15-8A8C456D25A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5E237E2-7572-4A6F-92F7-ED6002B58F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3923-C60A-414B-8E15-8A8C456D25A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5E237E2-7572-4A6F-92F7-ED6002B58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3923-C60A-414B-8E15-8A8C456D25A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E237E2-7572-4A6F-92F7-ED6002B58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5E237E2-7572-4A6F-92F7-ED6002B58F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3923-C60A-414B-8E15-8A8C456D25A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5E237E2-7572-4A6F-92F7-ED6002B58F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D963923-C60A-414B-8E15-8A8C456D25A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D963923-C60A-414B-8E15-8A8C456D25A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5E237E2-7572-4A6F-92F7-ED6002B58F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Коммуникативная компетентность медсестры</a:t>
            </a:r>
            <a:endParaRPr lang="ru-RU" dirty="0"/>
          </a:p>
        </p:txBody>
      </p:sp>
      <p:pic>
        <p:nvPicPr>
          <p:cNvPr id="1026" name="Picture 2" descr="E:\ПРЕЗЕНТАЦИЯ ШКОЛА МЕДСЕСТЕР\ДОВОЛЬНЫЙ ПАЦИЕНТ ПРЕЗЕНТАЦ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32856"/>
            <a:ext cx="698477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4678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534400" cy="144016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Check-up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-это Комплексная диагностика всего организма в сжатые сроки.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473456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ü"/>
            </a:pPr>
            <a:r>
              <a:rPr lang="ru-RU" sz="2800" dirty="0" smtClean="0"/>
              <a:t>Профилактика  и своевременное выявление заболеваний</a:t>
            </a:r>
          </a:p>
          <a:p>
            <a:pPr>
              <a:buClrTx/>
              <a:buFont typeface="Wingdings" pitchFamily="2" charset="2"/>
              <a:buChar char="ü"/>
            </a:pPr>
            <a:r>
              <a:rPr lang="ru-RU" sz="2800" dirty="0" smtClean="0"/>
              <a:t>Минимальное включение процедур в диагностические исследования</a:t>
            </a:r>
          </a:p>
          <a:p>
            <a:pPr>
              <a:buClrTx/>
              <a:buFont typeface="Wingdings" pitchFamily="2" charset="2"/>
              <a:buChar char="ü"/>
            </a:pPr>
            <a:r>
              <a:rPr lang="ru-RU" sz="2800" dirty="0" smtClean="0"/>
              <a:t>Максимальные сроки получения результатов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15516" y="4149080"/>
            <a:ext cx="8712968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900" dirty="0" smtClean="0">
                <a:solidFill>
                  <a:schemeClr val="accent6">
                    <a:lumMod val="50000"/>
                  </a:schemeClr>
                </a:solidFill>
              </a:rPr>
              <a:t>В каком виде пациент получает информацию?</a:t>
            </a:r>
            <a:endParaRPr lang="ru-RU" sz="29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4857760"/>
            <a:ext cx="84296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В письменной форме заключение врача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В </a:t>
            </a:r>
            <a:r>
              <a:rPr lang="ru-RU" sz="2800" dirty="0" smtClean="0"/>
              <a:t>устной пояснения и рекомендации в плане лечения </a:t>
            </a:r>
            <a:endParaRPr lang="ru-RU" sz="2800" dirty="0"/>
          </a:p>
        </p:txBody>
      </p:sp>
    </p:spTree>
  </p:cSld>
  <p:clrMapOvr>
    <a:masterClrMapping/>
  </p:clrMapOvr>
  <p:transition spd="slow" advClick="0" advTm="4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РЕЗЕНТАЦИЯ ШКОЛА МЕДСЕСТЕР\картинки\ЧЕКАП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95755"/>
            <a:ext cx="8661471" cy="5273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200" y="0"/>
            <a:ext cx="8534400" cy="1556792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16632"/>
            <a:ext cx="8964488" cy="11818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Кто наши клиенты?</a:t>
            </a:r>
          </a:p>
          <a:p>
            <a:pPr algn="ctr"/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9913" y="910461"/>
            <a:ext cx="9044173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Какие специалисты у нас принимают</a:t>
            </a:r>
            <a:r>
              <a:rPr lang="ru-RU" sz="3600" dirty="0" smtClean="0"/>
              <a:t>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00946585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Что такое коммуникационная компетентность?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419036"/>
            <a:ext cx="9036496" cy="1361892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Контакты </a:t>
            </a:r>
            <a:r>
              <a:rPr lang="ru-RU" sz="2800" dirty="0"/>
              <a:t>с </a:t>
            </a:r>
            <a:r>
              <a:rPr lang="ru-RU" sz="2800" dirty="0" smtClean="0"/>
              <a:t>людьми</a:t>
            </a:r>
            <a:endParaRPr lang="tr-TR" sz="2800" dirty="0" smtClean="0"/>
          </a:p>
          <a:p>
            <a:r>
              <a:rPr lang="ru-RU" sz="2800" dirty="0" smtClean="0"/>
              <a:t>Взаимопонимания </a:t>
            </a:r>
            <a:endParaRPr lang="tr-TR" sz="2800" dirty="0" smtClean="0"/>
          </a:p>
          <a:p>
            <a:r>
              <a:rPr lang="ru-RU" sz="2800" dirty="0" smtClean="0"/>
              <a:t>О</a:t>
            </a:r>
            <a:r>
              <a:rPr lang="ru-RU" sz="2800" dirty="0" smtClean="0"/>
              <a:t>сознание </a:t>
            </a:r>
            <a:r>
              <a:rPr lang="ru-RU" sz="2800" dirty="0"/>
              <a:t>ситуации </a:t>
            </a:r>
            <a:r>
              <a:rPr lang="ru-RU" sz="2800" dirty="0" smtClean="0"/>
              <a:t>и </a:t>
            </a:r>
            <a:r>
              <a:rPr lang="ru-RU" sz="2800" dirty="0"/>
              <a:t>предмета </a:t>
            </a:r>
            <a:r>
              <a:rPr lang="ru-RU" sz="2800" dirty="0" smtClean="0"/>
              <a:t>общения. </a:t>
            </a:r>
            <a:endParaRPr lang="ru-RU" sz="2800" dirty="0"/>
          </a:p>
        </p:txBody>
      </p:sp>
      <p:pic>
        <p:nvPicPr>
          <p:cNvPr id="1026" name="Picture 2" descr="E:\ПРЕЗЕНТАЦИЯ ШКОЛА МЕДСЕСТЕР\картинки\процедурка и ребенок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459" y="2924944"/>
            <a:ext cx="5190629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Metin kutusu"/>
          <p:cNvSpPr txBox="1"/>
          <p:nvPr/>
        </p:nvSpPr>
        <p:spPr>
          <a:xfrm>
            <a:off x="5364088" y="4073004"/>
            <a:ext cx="36004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Некомпетентность в общении способна нарушить диагностический и лечебный процесс</a:t>
            </a:r>
            <a:r>
              <a:rPr lang="ru-RU" sz="2400" dirty="0" smtClean="0"/>
              <a:t>.</a:t>
            </a:r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xmlns="" val="67640005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Говорить просто и ясно так же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трудно,как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быть добрым и искренним.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8503920" cy="108012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ü"/>
            </a:pPr>
            <a:r>
              <a:rPr lang="ru-RU" sz="2400" dirty="0" smtClean="0"/>
              <a:t>Общение с пациентами различных возрастов</a:t>
            </a:r>
          </a:p>
          <a:p>
            <a:pPr>
              <a:buClrTx/>
              <a:buFont typeface="Wingdings" pitchFamily="2" charset="2"/>
              <a:buChar char="ü"/>
            </a:pPr>
            <a:r>
              <a:rPr lang="ru-RU" sz="2400" dirty="0" smtClean="0"/>
              <a:t>Спецификой заболевания</a:t>
            </a:r>
          </a:p>
          <a:p>
            <a:pPr marL="0" indent="0">
              <a:buFont typeface="Wingdings" pitchFamily="2" charset="2"/>
              <a:buChar char="ü"/>
            </a:pPr>
            <a:endParaRPr lang="ru-RU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51520" y="2403376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/>
              <a:t>Подготовка и Проведение различных диагностических </a:t>
            </a:r>
            <a:r>
              <a:rPr lang="ru-RU" sz="2400" dirty="0" smtClean="0"/>
              <a:t>процедур</a:t>
            </a:r>
            <a:endParaRPr lang="ru-RU" sz="2400" dirty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/>
              <a:t>Разрешение конфликтной ситуации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Обучение </a:t>
            </a:r>
            <a:r>
              <a:rPr lang="ru-RU" sz="2400" dirty="0"/>
              <a:t>речевым модулям</a:t>
            </a:r>
          </a:p>
        </p:txBody>
      </p:sp>
      <p:pic>
        <p:nvPicPr>
          <p:cNvPr id="3074" name="Picture 2" descr="E:\ПРЕЗЕНТАЦИЯ ШКОЛА МЕДСЕСТЕР\15922454-3d-malý-lidský-charakter-x2-drží-modrý-a-červený-napájecí-kabel-samec-a-samice-připojit-zepředu-poh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78" y="3929066"/>
            <a:ext cx="5715000" cy="241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676700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Ожидаемые результаты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1541912"/>
          </a:xfrm>
        </p:spPr>
        <p:txBody>
          <a:bodyPr/>
          <a:lstStyle/>
          <a:p>
            <a:r>
              <a:rPr lang="ru-RU" dirty="0" smtClean="0"/>
              <a:t>Уверенная медсестра</a:t>
            </a:r>
          </a:p>
          <a:p>
            <a:r>
              <a:rPr lang="ru-RU" dirty="0" smtClean="0"/>
              <a:t>Удовлетворенный пациент</a:t>
            </a:r>
          </a:p>
          <a:p>
            <a:r>
              <a:rPr lang="ru-RU" dirty="0" smtClean="0"/>
              <a:t>Крепкие партнерские отношения</a:t>
            </a:r>
            <a:endParaRPr lang="ru-RU" dirty="0"/>
          </a:p>
        </p:txBody>
      </p:sp>
      <p:pic>
        <p:nvPicPr>
          <p:cNvPr id="2050" name="Picture 2" descr="E:\ПРЕЗЕНТАЦИЯ ШКОЛА МЕДСЕСТЕР\вместе реши проблему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3000372"/>
            <a:ext cx="8572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0712767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0040" y="1143000"/>
            <a:ext cx="8503920" cy="45720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r>
              <a:rPr lang="en-US" b="1" dirty="0" err="1"/>
              <a:t>Список</a:t>
            </a:r>
            <a:r>
              <a:rPr lang="en-US" b="1" dirty="0"/>
              <a:t> </a:t>
            </a:r>
            <a:r>
              <a:rPr lang="en-US" b="1" dirty="0" err="1"/>
              <a:t>использованной</a:t>
            </a:r>
            <a:r>
              <a:rPr lang="en-US" b="1" dirty="0"/>
              <a:t> </a:t>
            </a:r>
            <a:r>
              <a:rPr lang="en-US" b="1" dirty="0" err="1"/>
              <a:t>литературы</a:t>
            </a:r>
            <a:r>
              <a:rPr lang="en-US" b="1" dirty="0"/>
              <a:t>: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Administrator. (2018). </a:t>
            </a:r>
            <a:r>
              <a:rPr lang="en-US" dirty="0" err="1"/>
              <a:t>Общение</a:t>
            </a:r>
            <a:r>
              <a:rPr lang="en-US" dirty="0"/>
              <a:t> в </a:t>
            </a:r>
            <a:r>
              <a:rPr lang="en-US" dirty="0" err="1"/>
              <a:t>сестринском</a:t>
            </a:r>
            <a:r>
              <a:rPr lang="en-US" dirty="0"/>
              <a:t> </a:t>
            </a:r>
            <a:r>
              <a:rPr lang="en-US" dirty="0" err="1"/>
              <a:t>деле</a:t>
            </a:r>
            <a:r>
              <a:rPr lang="en-US" dirty="0"/>
              <a:t>. 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293096"/>
            <a:ext cx="8534400" cy="758952"/>
          </a:xfrm>
          <a:solidFill>
            <a:schemeClr val="bg1"/>
          </a:solidFill>
        </p:spPr>
        <p:txBody>
          <a:bodyPr/>
          <a:lstStyle/>
          <a:p>
            <a:r>
              <a:rPr lang="ru-RU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</a:t>
            </a:r>
            <a:endParaRPr lang="ru-RU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9461578"/>
      </p:ext>
    </p:extLst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242</TotalTime>
  <Words>117</Words>
  <Application>Microsoft Office PowerPoint</Application>
  <PresentationFormat>Ekran Gösterisi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8" baseType="lpstr">
      <vt:lpstr>Официальная</vt:lpstr>
      <vt:lpstr>Коммуникативная компетентность медсестры</vt:lpstr>
      <vt:lpstr>    Check-up-это Комплексная диагностика всего организма в сжатые сроки. </vt:lpstr>
      <vt:lpstr>             </vt:lpstr>
      <vt:lpstr>Что такое коммуникационная компетентность?</vt:lpstr>
      <vt:lpstr>Говорить просто и ясно так же трудно,как быть добрым и искренним.</vt:lpstr>
      <vt:lpstr>Ожидаемые результаты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Коммуникативная компететность медсестры</dc:title>
  <dc:creator>Varvara</dc:creator>
  <cp:lastModifiedBy>cenk.ozkuzey@gmail.com</cp:lastModifiedBy>
  <cp:revision>20</cp:revision>
  <dcterms:created xsi:type="dcterms:W3CDTF">2018-03-13T14:39:50Z</dcterms:created>
  <dcterms:modified xsi:type="dcterms:W3CDTF">2018-03-27T12:52:51Z</dcterms:modified>
</cp:coreProperties>
</file>