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71" r:id="rId2"/>
    <p:sldId id="275" r:id="rId3"/>
    <p:sldId id="281" r:id="rId4"/>
    <p:sldId id="272" r:id="rId5"/>
    <p:sldId id="260" r:id="rId6"/>
    <p:sldId id="263" r:id="rId7"/>
    <p:sldId id="277" r:id="rId8"/>
    <p:sldId id="265" r:id="rId9"/>
    <p:sldId id="267" r:id="rId10"/>
    <p:sldId id="258" r:id="rId11"/>
    <p:sldId id="274" r:id="rId12"/>
    <p:sldId id="273" r:id="rId13"/>
    <p:sldId id="259" r:id="rId14"/>
    <p:sldId id="279" r:id="rId15"/>
    <p:sldId id="278" r:id="rId16"/>
    <p:sldId id="280" r:id="rId17"/>
    <p:sldId id="276" r:id="rId18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378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Uredite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DB8A-D47C-4405-AC1B-F4DBC0EF7A76}" type="datetimeFigureOut">
              <a:rPr lang="hr-HR" smtClean="0"/>
              <a:pPr/>
              <a:t>13.10.2015.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108E3-F1FF-4A3B-B75B-5F1ECF4FED70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34527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DB8A-D47C-4405-AC1B-F4DBC0EF7A76}" type="datetimeFigureOut">
              <a:rPr lang="hr-HR" smtClean="0"/>
              <a:pPr/>
              <a:t>13.10.2015.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108E3-F1FF-4A3B-B75B-5F1ECF4FED70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76423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DB8A-D47C-4405-AC1B-F4DBC0EF7A76}" type="datetimeFigureOut">
              <a:rPr lang="hr-HR" smtClean="0"/>
              <a:pPr/>
              <a:t>13.10.2015.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108E3-F1FF-4A3B-B75B-5F1ECF4FED70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7902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8090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DB8A-D47C-4405-AC1B-F4DBC0EF7A76}" type="datetimeFigureOut">
              <a:rPr lang="hr-HR" smtClean="0"/>
              <a:pPr/>
              <a:t>13.10.2015.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108E3-F1FF-4A3B-B75B-5F1ECF4FED70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45290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DB8A-D47C-4405-AC1B-F4DBC0EF7A76}" type="datetimeFigureOut">
              <a:rPr lang="hr-HR" smtClean="0"/>
              <a:pPr/>
              <a:t>13.10.2015.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108E3-F1FF-4A3B-B75B-5F1ECF4FED70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7992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DB8A-D47C-4405-AC1B-F4DBC0EF7A76}" type="datetimeFigureOut">
              <a:rPr lang="hr-HR" smtClean="0"/>
              <a:pPr/>
              <a:t>13.10.2015.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108E3-F1FF-4A3B-B75B-5F1ECF4FED70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5519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DB8A-D47C-4405-AC1B-F4DBC0EF7A76}" type="datetimeFigureOut">
              <a:rPr lang="hr-HR" smtClean="0"/>
              <a:pPr/>
              <a:t>13.10.2015.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108E3-F1FF-4A3B-B75B-5F1ECF4FED70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39222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DB8A-D47C-4405-AC1B-F4DBC0EF7A76}" type="datetimeFigureOut">
              <a:rPr lang="hr-HR" smtClean="0"/>
              <a:pPr/>
              <a:t>13.10.2015.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108E3-F1FF-4A3B-B75B-5F1ECF4FED70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3021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DB8A-D47C-4405-AC1B-F4DBC0EF7A76}" type="datetimeFigureOut">
              <a:rPr lang="hr-HR" smtClean="0"/>
              <a:pPr/>
              <a:t>13.10.2015.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108E3-F1FF-4A3B-B75B-5F1ECF4FED70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62291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DB8A-D47C-4405-AC1B-F4DBC0EF7A76}" type="datetimeFigureOut">
              <a:rPr lang="hr-HR" smtClean="0"/>
              <a:pPr/>
              <a:t>13.10.2015.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108E3-F1FF-4A3B-B75B-5F1ECF4FED70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5575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DB8A-D47C-4405-AC1B-F4DBC0EF7A76}" type="datetimeFigureOut">
              <a:rPr lang="hr-HR" smtClean="0"/>
              <a:pPr/>
              <a:t>13.10.2015.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108E3-F1FF-4A3B-B75B-5F1ECF4FED70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3140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4DB8A-D47C-4405-AC1B-F4DBC0EF7A76}" type="datetimeFigureOut">
              <a:rPr lang="hr-HR" smtClean="0"/>
              <a:pPr/>
              <a:t>13.10.2015.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108E3-F1FF-4A3B-B75B-5F1ECF4FED70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87574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abeicdo\Downloads\prez\prikaz iz zraka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902623"/>
            <a:ext cx="11208568" cy="583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335360" y="5805264"/>
            <a:ext cx="51125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 smtClean="0">
                <a:latin typeface="Swis721 Cn BT" pitchFamily="34" charset="0"/>
              </a:rPr>
              <a:t>CROATIA</a:t>
            </a:r>
          </a:p>
          <a:p>
            <a:r>
              <a:rPr lang="hr-HR" sz="1400" dirty="0" smtClean="0">
                <a:latin typeface="Swis721 Cn BT" pitchFamily="34" charset="0"/>
              </a:rPr>
              <a:t>2nd </a:t>
            </a:r>
            <a:r>
              <a:rPr lang="hr-HR" sz="1400" dirty="0" err="1" smtClean="0">
                <a:latin typeface="Swis721 Cn BT" pitchFamily="34" charset="0"/>
              </a:rPr>
              <a:t>Prize</a:t>
            </a:r>
            <a:endParaRPr lang="hr-HR" sz="1400" dirty="0" smtClean="0">
              <a:latin typeface="Swis721 Cn BT" pitchFamily="34" charset="0"/>
            </a:endParaRPr>
          </a:p>
          <a:p>
            <a:r>
              <a:rPr lang="hr-HR" sz="1400" b="1" dirty="0" err="1" smtClean="0">
                <a:latin typeface="Swis721 Cn BT" pitchFamily="34" charset="0"/>
              </a:rPr>
              <a:t>Folnegović</a:t>
            </a:r>
            <a:r>
              <a:rPr lang="hr-HR" sz="1400" b="1" dirty="0" smtClean="0">
                <a:latin typeface="Swis721 Cn BT" pitchFamily="34" charset="0"/>
              </a:rPr>
              <a:t> </a:t>
            </a:r>
            <a:r>
              <a:rPr lang="hr-HR" sz="1400" b="1" dirty="0">
                <a:latin typeface="Swis721 Cn BT" pitchFamily="34" charset="0"/>
              </a:rPr>
              <a:t>Valentina</a:t>
            </a:r>
            <a:r>
              <a:rPr lang="hr-HR" sz="1400" b="1" dirty="0" smtClean="0">
                <a:latin typeface="Swis721 Cn BT" pitchFamily="34" charset="0"/>
              </a:rPr>
              <a:t>, </a:t>
            </a:r>
            <a:r>
              <a:rPr lang="hr-HR" sz="1400" b="1" dirty="0" err="1">
                <a:latin typeface="Swis721 Cn BT" pitchFamily="34" charset="0"/>
              </a:rPr>
              <a:t>Galac</a:t>
            </a:r>
            <a:r>
              <a:rPr lang="hr-HR" sz="1400" b="1" dirty="0">
                <a:latin typeface="Swis721 Cn BT" pitchFamily="34" charset="0"/>
              </a:rPr>
              <a:t> Antonija, </a:t>
            </a:r>
            <a:r>
              <a:rPr lang="hr-HR" sz="1400" b="1" dirty="0" err="1">
                <a:latin typeface="Swis721 Cn BT" pitchFamily="34" charset="0"/>
              </a:rPr>
              <a:t>Korpar</a:t>
            </a:r>
            <a:r>
              <a:rPr lang="hr-HR" sz="1400" b="1" dirty="0">
                <a:latin typeface="Swis721 Cn BT" pitchFamily="34" charset="0"/>
              </a:rPr>
              <a:t> Petra</a:t>
            </a:r>
          </a:p>
        </p:txBody>
      </p:sp>
      <p:sp>
        <p:nvSpPr>
          <p:cNvPr id="6" name="TekstniOkvir 5"/>
          <p:cNvSpPr txBox="1"/>
          <p:nvPr/>
        </p:nvSpPr>
        <p:spPr>
          <a:xfrm>
            <a:off x="335360" y="194737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000" b="1" dirty="0" smtClean="0">
                <a:latin typeface="Swis721 Lt BT" panose="020B0403020202020204" pitchFamily="34" charset="0"/>
              </a:rPr>
              <a:t>URBAN JUNGLE</a:t>
            </a:r>
            <a:endParaRPr lang="hr-HR" sz="4000" b="1" dirty="0">
              <a:latin typeface="Swis721 Lt BT" panose="020B0403020202020204" pitchFamily="34" charset="0"/>
            </a:endParaRPr>
          </a:p>
        </p:txBody>
      </p:sp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8528" y="6327320"/>
            <a:ext cx="1245493" cy="43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abeicdo\Downloads\prez\SHEME POPRAVLJEN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1546" b="79265"/>
          <a:stretch/>
        </p:blipFill>
        <p:spPr bwMode="auto">
          <a:xfrm>
            <a:off x="3503712" y="1340769"/>
            <a:ext cx="5328592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335360" y="197686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APARTMENT VARIATIONS</a:t>
            </a:r>
            <a:endParaRPr lang="hr-HR" dirty="0"/>
          </a:p>
        </p:txBody>
      </p:sp>
      <p:pic>
        <p:nvPicPr>
          <p:cNvPr id="6" name="Picture 2" descr="C:\Users\habeicdo\Downloads\prez\SHEME POPRAVLJEN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38" r="92191" b="47481"/>
          <a:stretch/>
        </p:blipFill>
        <p:spPr bwMode="auto">
          <a:xfrm>
            <a:off x="3179072" y="3316960"/>
            <a:ext cx="858835" cy="239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habeicdo\Downloads\prez\SHEME POPRAVLJEN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3" t="22538" r="84409" b="47481"/>
          <a:stretch/>
        </p:blipFill>
        <p:spPr bwMode="auto">
          <a:xfrm>
            <a:off x="4336224" y="3316960"/>
            <a:ext cx="864096" cy="239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habeicdo\Downloads\prez\SHEME POPRAVLJEN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4" t="22538" r="75974" b="47481"/>
          <a:stretch/>
        </p:blipFill>
        <p:spPr bwMode="auto">
          <a:xfrm>
            <a:off x="5520883" y="3316960"/>
            <a:ext cx="936104" cy="239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habeicdo\Downloads\prez\SHEME POPRAVLJEN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05" t="22538" r="65573" b="47481"/>
          <a:stretch/>
        </p:blipFill>
        <p:spPr bwMode="auto">
          <a:xfrm>
            <a:off x="6655789" y="3284983"/>
            <a:ext cx="1080120" cy="239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habeicdo\Downloads\prez\SHEME POPRAVLJEN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15" t="22538" r="51546" b="47481"/>
          <a:stretch/>
        </p:blipFill>
        <p:spPr bwMode="auto">
          <a:xfrm>
            <a:off x="7824192" y="3284983"/>
            <a:ext cx="1334941" cy="239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85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abeicdo\Downloads\prez\SHEME POPRAVLJE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38"/>
          <a:stretch>
            <a:fillRect/>
          </a:stretch>
        </p:blipFill>
        <p:spPr bwMode="auto">
          <a:xfrm>
            <a:off x="623392" y="1268760"/>
            <a:ext cx="1097706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335360" y="197686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APARTMENT VARIATIONS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abeicdo\Downloads\prez\SHEME POPRAVLJEN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15" b="77600"/>
          <a:stretch/>
        </p:blipFill>
        <p:spPr bwMode="auto">
          <a:xfrm>
            <a:off x="3143672" y="1421945"/>
            <a:ext cx="525658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habeicdo\Downloads\prez\SHEME POPRAVLJEN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15" t="23333" b="47482"/>
          <a:stretch/>
        </p:blipFill>
        <p:spPr bwMode="auto">
          <a:xfrm>
            <a:off x="4151784" y="3429000"/>
            <a:ext cx="5256584" cy="225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niOkvir 6"/>
          <p:cNvSpPr txBox="1"/>
          <p:nvPr/>
        </p:nvSpPr>
        <p:spPr>
          <a:xfrm>
            <a:off x="335360" y="197686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APARTMENT VARIATIONS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abeicdo\Downloads\prez\stanovi tlocrt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66" r="29747"/>
          <a:stretch/>
        </p:blipFill>
        <p:spPr bwMode="auto">
          <a:xfrm>
            <a:off x="318592" y="1556792"/>
            <a:ext cx="2082292" cy="3746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habeicdo\Downloads\prez\stanovi tlocrt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59"/>
          <a:stretch/>
        </p:blipFill>
        <p:spPr bwMode="auto">
          <a:xfrm>
            <a:off x="2855640" y="1558554"/>
            <a:ext cx="2754000" cy="3771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habeicdo\Downloads\prez\stanovi tlocrt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79"/>
          <a:stretch/>
        </p:blipFill>
        <p:spPr bwMode="auto">
          <a:xfrm>
            <a:off x="5951984" y="1556792"/>
            <a:ext cx="2821170" cy="3746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niOkvir 6"/>
          <p:cNvSpPr txBox="1"/>
          <p:nvPr/>
        </p:nvSpPr>
        <p:spPr>
          <a:xfrm>
            <a:off x="335360" y="197686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APARTMENT VARIATIONS</a:t>
            </a:r>
            <a:endParaRPr lang="hr-HR" dirty="0"/>
          </a:p>
        </p:txBody>
      </p:sp>
      <p:pic>
        <p:nvPicPr>
          <p:cNvPr id="13" name="Slika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3567" y="1556791"/>
            <a:ext cx="2412819" cy="3773053"/>
          </a:xfrm>
          <a:prstGeom prst="rect">
            <a:avLst/>
          </a:prstGeom>
        </p:spPr>
      </p:pic>
      <p:sp>
        <p:nvSpPr>
          <p:cNvPr id="15" name="TekstniOkvir 14"/>
          <p:cNvSpPr txBox="1"/>
          <p:nvPr/>
        </p:nvSpPr>
        <p:spPr>
          <a:xfrm>
            <a:off x="479376" y="5535438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 smtClean="0"/>
              <a:t>1-2 BEDROOM</a:t>
            </a:r>
            <a:endParaRPr lang="hr-HR" sz="1400" dirty="0"/>
          </a:p>
        </p:txBody>
      </p:sp>
      <p:sp>
        <p:nvSpPr>
          <p:cNvPr id="16" name="TekstniOkvir 15"/>
          <p:cNvSpPr txBox="1"/>
          <p:nvPr/>
        </p:nvSpPr>
        <p:spPr>
          <a:xfrm>
            <a:off x="2855640" y="5535437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 smtClean="0"/>
              <a:t>2-3 BEDROOM</a:t>
            </a:r>
            <a:endParaRPr lang="hr-HR" sz="1400" dirty="0"/>
          </a:p>
        </p:txBody>
      </p:sp>
      <p:sp>
        <p:nvSpPr>
          <p:cNvPr id="17" name="TekstniOkvir 16"/>
          <p:cNvSpPr txBox="1"/>
          <p:nvPr/>
        </p:nvSpPr>
        <p:spPr>
          <a:xfrm>
            <a:off x="6168008" y="5561658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 smtClean="0"/>
              <a:t>3-4 BEDROOM</a:t>
            </a:r>
            <a:endParaRPr lang="hr-HR" sz="1400" dirty="0"/>
          </a:p>
        </p:txBody>
      </p:sp>
      <p:sp>
        <p:nvSpPr>
          <p:cNvPr id="18" name="TekstniOkvir 17"/>
          <p:cNvSpPr txBox="1"/>
          <p:nvPr/>
        </p:nvSpPr>
        <p:spPr>
          <a:xfrm>
            <a:off x="9329626" y="5561658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/>
              <a:t>1</a:t>
            </a:r>
            <a:r>
              <a:rPr lang="hr-HR" sz="1400" dirty="0" smtClean="0"/>
              <a:t> BEDROOM DUPLEX</a:t>
            </a:r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381187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16" y="-19620"/>
            <a:ext cx="10316430" cy="687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43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0"/>
            <a:ext cx="10287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88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0"/>
            <a:ext cx="10292069" cy="6861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05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0"/>
            <a:ext cx="10292069" cy="6861379"/>
          </a:xfrm>
          <a:prstGeom prst="rect">
            <a:avLst/>
          </a:prstGeom>
        </p:spPr>
      </p:pic>
      <p:sp>
        <p:nvSpPr>
          <p:cNvPr id="6" name="TekstniOkvir 5"/>
          <p:cNvSpPr txBox="1"/>
          <p:nvPr/>
        </p:nvSpPr>
        <p:spPr>
          <a:xfrm>
            <a:off x="1524000" y="630932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THANK YOU FOR YOUR ATTENTION!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abeicdo\Downloads\prez\koncep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71"/>
          <a:stretch/>
        </p:blipFill>
        <p:spPr bwMode="auto">
          <a:xfrm>
            <a:off x="839416" y="1700808"/>
            <a:ext cx="10803523" cy="3562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335360" y="19768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CONCEPT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abeicdo\Downloads\prez\koncep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11" t="26002"/>
          <a:stretch/>
        </p:blipFill>
        <p:spPr bwMode="auto">
          <a:xfrm>
            <a:off x="362611" y="1556792"/>
            <a:ext cx="10524359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335360" y="19768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CONCEPT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027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habeicdo\Downloads\prez\urbanizam prizemlj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0" t="10458" r="3379" b="4713"/>
          <a:stretch>
            <a:fillRect/>
          </a:stretch>
        </p:blipFill>
        <p:spPr bwMode="auto">
          <a:xfrm>
            <a:off x="1127448" y="851062"/>
            <a:ext cx="4425857" cy="5111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habeicdo\Downloads\prez\urbanizam etaž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1" t="10456" r="1609" b="4761"/>
          <a:stretch>
            <a:fillRect/>
          </a:stretch>
        </p:blipFill>
        <p:spPr bwMode="auto">
          <a:xfrm>
            <a:off x="6600057" y="859147"/>
            <a:ext cx="4536504" cy="505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niOkvir 8"/>
          <p:cNvSpPr txBox="1"/>
          <p:nvPr/>
        </p:nvSpPr>
        <p:spPr>
          <a:xfrm>
            <a:off x="1396248" y="6264874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 smtClean="0"/>
              <a:t>GROUND FLOOR PLAN</a:t>
            </a:r>
            <a:endParaRPr lang="hr-HR" sz="1400" dirty="0"/>
          </a:p>
        </p:txBody>
      </p:sp>
      <p:sp>
        <p:nvSpPr>
          <p:cNvPr id="10" name="TekstniOkvir 9"/>
          <p:cNvSpPr txBox="1"/>
          <p:nvPr/>
        </p:nvSpPr>
        <p:spPr>
          <a:xfrm>
            <a:off x="6816080" y="6264874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 smtClean="0"/>
              <a:t>CHARACTERISTIC FLOOR PLAN</a:t>
            </a:r>
            <a:endParaRPr lang="hr-HR" sz="1400" dirty="0"/>
          </a:p>
        </p:txBody>
      </p:sp>
      <p:sp>
        <p:nvSpPr>
          <p:cNvPr id="11" name="TekstniOkvir 10"/>
          <p:cNvSpPr txBox="1"/>
          <p:nvPr/>
        </p:nvSpPr>
        <p:spPr>
          <a:xfrm>
            <a:off x="335360" y="19768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MASTER PLAN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abeicdo\Downloads\prez\šetnic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32" y="0"/>
            <a:ext cx="10286997" cy="6858000"/>
          </a:xfrm>
          <a:prstGeom prst="rect">
            <a:avLst/>
          </a:prstGeom>
          <a:noFill/>
          <a:effectLst>
            <a:outerShdw dist="50800" sx="1000" sy="1000" algn="ctr" rotWithShape="0">
              <a:srgbClr val="000000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14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abeicdo\Downloads\prez\urbanizam presje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2276872"/>
            <a:ext cx="11233248" cy="2427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335360" y="19768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MASTER PLAN SECTION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9514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47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abeicdo\Downloads\prez\zgrada 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585" y="980728"/>
            <a:ext cx="7525741" cy="2322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habeicdo\Downloads\prez\zgrada 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584" y="3933056"/>
            <a:ext cx="7560840" cy="233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335360" y="197686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SEGMENTS OF THE 4TH AND THE 5TH FLOOR PLAN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9131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habeicdo\Downloads\prez\zgrada presje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1772816"/>
            <a:ext cx="10139237" cy="359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335360" y="197686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SECTION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0959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59</Words>
  <Application>Microsoft Office PowerPoint</Application>
  <PresentationFormat>Custom</PresentationFormat>
  <Paragraphs>21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Boehringer Ingelheim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zxZAG Habeic,Dolores  EXTERNAL</dc:creator>
  <cp:lastModifiedBy>Ainash Shagmanova</cp:lastModifiedBy>
  <cp:revision>19</cp:revision>
  <dcterms:created xsi:type="dcterms:W3CDTF">2015-05-14T08:20:32Z</dcterms:created>
  <dcterms:modified xsi:type="dcterms:W3CDTF">2015-10-13T09:47:06Z</dcterms:modified>
</cp:coreProperties>
</file>