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4" r:id="rId2"/>
  </p:sldMasterIdLst>
  <p:notesMasterIdLst>
    <p:notesMasterId r:id="rId46"/>
  </p:notesMasterIdLst>
  <p:handoutMasterIdLst>
    <p:handoutMasterId r:id="rId47"/>
  </p:handoutMasterIdLst>
  <p:sldIdLst>
    <p:sldId id="259" r:id="rId3"/>
    <p:sldId id="261" r:id="rId4"/>
    <p:sldId id="327" r:id="rId5"/>
    <p:sldId id="290" r:id="rId6"/>
    <p:sldId id="291" r:id="rId7"/>
    <p:sldId id="299" r:id="rId8"/>
    <p:sldId id="300" r:id="rId9"/>
    <p:sldId id="301" r:id="rId10"/>
    <p:sldId id="302" r:id="rId11"/>
    <p:sldId id="328" r:id="rId12"/>
    <p:sldId id="303" r:id="rId13"/>
    <p:sldId id="304" r:id="rId14"/>
    <p:sldId id="310" r:id="rId15"/>
    <p:sldId id="305" r:id="rId16"/>
    <p:sldId id="307" r:id="rId17"/>
    <p:sldId id="308" r:id="rId18"/>
    <p:sldId id="330" r:id="rId19"/>
    <p:sldId id="293" r:id="rId20"/>
    <p:sldId id="294" r:id="rId21"/>
    <p:sldId id="295" r:id="rId22"/>
    <p:sldId id="296" r:id="rId23"/>
    <p:sldId id="297" r:id="rId24"/>
    <p:sldId id="298" r:id="rId25"/>
    <p:sldId id="309" r:id="rId26"/>
    <p:sldId id="313" r:id="rId27"/>
    <p:sldId id="314" r:id="rId28"/>
    <p:sldId id="315" r:id="rId29"/>
    <p:sldId id="316" r:id="rId30"/>
    <p:sldId id="317" r:id="rId31"/>
    <p:sldId id="318" r:id="rId32"/>
    <p:sldId id="319" r:id="rId33"/>
    <p:sldId id="323" r:id="rId34"/>
    <p:sldId id="322" r:id="rId35"/>
    <p:sldId id="320" r:id="rId36"/>
    <p:sldId id="321" r:id="rId37"/>
    <p:sldId id="281" r:id="rId38"/>
    <p:sldId id="282" r:id="rId39"/>
    <p:sldId id="283" r:id="rId40"/>
    <p:sldId id="284" r:id="rId41"/>
    <p:sldId id="289" r:id="rId42"/>
    <p:sldId id="329" r:id="rId43"/>
    <p:sldId id="324" r:id="rId44"/>
    <p:sldId id="262" r:id="rId45"/>
  </p:sldIdLst>
  <p:sldSz cx="9144000" cy="6858000" type="screen4x3"/>
  <p:notesSz cx="7023100" cy="9309100"/>
  <p:defaultTextStyle>
    <a:defPPr>
      <a:defRPr lang="ru-RU"/>
    </a:defPPr>
    <a:lvl1pPr marL="0" algn="l" defTabSz="914400" rtl="0" eaLnBrk="1" latinLnBrk="0" hangingPunct="1">
      <a:defRPr lang="ru-RU" sz="1800" kern="1200">
        <a:solidFill>
          <a:schemeClr val="tx1"/>
        </a:solidFill>
        <a:latin typeface="+mn-lt"/>
        <a:ea typeface="+mn-ea"/>
        <a:cs typeface="+mn-cs"/>
      </a:defRPr>
    </a:lvl1pPr>
    <a:lvl2pPr marL="457200" algn="l" defTabSz="914400" rtl="0" eaLnBrk="1" latinLnBrk="0" hangingPunct="1">
      <a:defRPr lang="ru-RU" sz="1800" kern="1200">
        <a:solidFill>
          <a:schemeClr val="tx1"/>
        </a:solidFill>
        <a:latin typeface="+mn-lt"/>
        <a:ea typeface="+mn-ea"/>
        <a:cs typeface="+mn-cs"/>
      </a:defRPr>
    </a:lvl2pPr>
    <a:lvl3pPr marL="914400" algn="l" defTabSz="914400" rtl="0" eaLnBrk="1" latinLnBrk="0" hangingPunct="1">
      <a:defRPr lang="ru-RU" sz="1800" kern="1200">
        <a:solidFill>
          <a:schemeClr val="tx1"/>
        </a:solidFill>
        <a:latin typeface="+mn-lt"/>
        <a:ea typeface="+mn-ea"/>
        <a:cs typeface="+mn-cs"/>
      </a:defRPr>
    </a:lvl3pPr>
    <a:lvl4pPr marL="1371600" algn="l" defTabSz="914400" rtl="0" eaLnBrk="1" latinLnBrk="0" hangingPunct="1">
      <a:defRPr lang="ru-RU" sz="1800" kern="1200">
        <a:solidFill>
          <a:schemeClr val="tx1"/>
        </a:solidFill>
        <a:latin typeface="+mn-lt"/>
        <a:ea typeface="+mn-ea"/>
        <a:cs typeface="+mn-cs"/>
      </a:defRPr>
    </a:lvl4pPr>
    <a:lvl5pPr marL="1828800" algn="l" defTabSz="914400" rtl="0" eaLnBrk="1" latinLnBrk="0" hangingPunct="1">
      <a:defRPr lang="ru-RU" sz="1800" kern="1200">
        <a:solidFill>
          <a:schemeClr val="tx1"/>
        </a:solidFill>
        <a:latin typeface="+mn-lt"/>
        <a:ea typeface="+mn-ea"/>
        <a:cs typeface="+mn-cs"/>
      </a:defRPr>
    </a:lvl5pPr>
    <a:lvl6pPr marL="2286000" algn="l" defTabSz="914400" rtl="0" eaLnBrk="1" latinLnBrk="0" hangingPunct="1">
      <a:defRPr lang="ru-RU" sz="1800" kern="1200">
        <a:solidFill>
          <a:schemeClr val="tx1"/>
        </a:solidFill>
        <a:latin typeface="+mn-lt"/>
        <a:ea typeface="+mn-ea"/>
        <a:cs typeface="+mn-cs"/>
      </a:defRPr>
    </a:lvl6pPr>
    <a:lvl7pPr marL="2743200" algn="l" defTabSz="914400" rtl="0" eaLnBrk="1" latinLnBrk="0" hangingPunct="1">
      <a:defRPr lang="ru-RU" sz="1800" kern="1200">
        <a:solidFill>
          <a:schemeClr val="tx1"/>
        </a:solidFill>
        <a:latin typeface="+mn-lt"/>
        <a:ea typeface="+mn-ea"/>
        <a:cs typeface="+mn-cs"/>
      </a:defRPr>
    </a:lvl7pPr>
    <a:lvl8pPr marL="3200400" algn="l" defTabSz="914400" rtl="0" eaLnBrk="1" latinLnBrk="0" hangingPunct="1">
      <a:defRPr lang="ru-RU" sz="1800" kern="1200">
        <a:solidFill>
          <a:schemeClr val="tx1"/>
        </a:solidFill>
        <a:latin typeface="+mn-lt"/>
        <a:ea typeface="+mn-ea"/>
        <a:cs typeface="+mn-cs"/>
      </a:defRPr>
    </a:lvl8pPr>
    <a:lvl9pPr marL="3657600" algn="l" defTabSz="914400" rtl="0" eaLnBrk="1" latinLnBrk="0" hangingPunct="1">
      <a:defRPr lang="ru-RU"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779CC93D-E52E-4D84-901B-11D7331DD495}">
          <p14:sldIdLst>
            <p14:sldId id="259"/>
          </p14:sldIdLst>
        </p14:section>
        <p14:section name="Обзор и цели" id="{ABA716BF-3A5C-4ADB-94C9-CFEF84EBA240}">
          <p14:sldIdLst>
            <p14:sldId id="261"/>
            <p14:sldId id="327"/>
            <p14:sldId id="290"/>
            <p14:sldId id="291"/>
            <p14:sldId id="299"/>
            <p14:sldId id="300"/>
            <p14:sldId id="301"/>
            <p14:sldId id="302"/>
            <p14:sldId id="328"/>
            <p14:sldId id="303"/>
            <p14:sldId id="304"/>
            <p14:sldId id="310"/>
            <p14:sldId id="305"/>
            <p14:sldId id="307"/>
            <p14:sldId id="308"/>
            <p14:sldId id="330"/>
            <p14:sldId id="293"/>
            <p14:sldId id="294"/>
            <p14:sldId id="295"/>
            <p14:sldId id="296"/>
            <p14:sldId id="297"/>
            <p14:sldId id="298"/>
            <p14:sldId id="309"/>
            <p14:sldId id="313"/>
            <p14:sldId id="314"/>
            <p14:sldId id="315"/>
            <p14:sldId id="316"/>
            <p14:sldId id="317"/>
            <p14:sldId id="318"/>
            <p14:sldId id="319"/>
            <p14:sldId id="323"/>
            <p14:sldId id="322"/>
            <p14:sldId id="320"/>
            <p14:sldId id="321"/>
            <p14:sldId id="281"/>
            <p14:sldId id="282"/>
            <p14:sldId id="283"/>
            <p14:sldId id="284"/>
            <p14:sldId id="289"/>
            <p14:sldId id="329"/>
            <p14:sldId id="324"/>
            <p14:sldId id="26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9ED6"/>
    <a:srgbClr val="0033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74" autoAdjust="0"/>
    <p:restoredTop sz="83977" autoAdjust="0"/>
  </p:normalViewPr>
  <p:slideViewPr>
    <p:cSldViewPr>
      <p:cViewPr>
        <p:scale>
          <a:sx n="64" d="100"/>
          <a:sy n="64" d="100"/>
        </p:scale>
        <p:origin x="-3108" y="-828"/>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0"/>
    </p:cViewPr>
  </p:sorterViewPr>
  <p:notesViewPr>
    <p:cSldViewPr>
      <p:cViewPr varScale="1">
        <p:scale>
          <a:sx n="87" d="100"/>
          <a:sy n="87" d="100"/>
        </p:scale>
        <p:origin x="-3780" y="-78"/>
      </p:cViewPr>
      <p:guideLst>
        <p:guide orient="horz" pos="2932"/>
        <p:guide pos="221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latinLnBrk="0">
              <a:defRPr lang="ru-RU" sz="1200"/>
            </a:lvl1pPr>
          </a:lstStyle>
          <a:p>
            <a:endParaRPr lang="ru-RU" dirty="0"/>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latinLnBrk="0">
              <a:defRPr lang="ru-RU" sz="1200"/>
            </a:lvl1pPr>
          </a:lstStyle>
          <a:p>
            <a:fld id="{D83FDC75-7F73-4A4A-A77C-09AADF00E0EA}" type="datetimeFigureOut">
              <a:rPr lang="ru-RU" smtClean="0"/>
              <a:pPr/>
              <a:t>01.07.2015</a:t>
            </a:fld>
            <a:endParaRPr lang="ru-RU" dirty="0"/>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latinLnBrk="0">
              <a:defRPr lang="ru-RU" sz="1200"/>
            </a:lvl1pPr>
          </a:lstStyle>
          <a:p>
            <a:endParaRPr lang="ru-RU" dirty="0"/>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latinLnBrk="0">
              <a:defRPr lang="ru-RU" sz="1200"/>
            </a:lvl1pPr>
          </a:lstStyle>
          <a:p>
            <a:fld id="{459226BF-1F13-42D3-80DC-373E7ADD1EBC}" type="slidenum">
              <a:rPr lang="ru-RU" smtClean="0"/>
              <a:pPr/>
              <a:t>‹#›</a:t>
            </a:fld>
            <a:endParaRPr lang="ru-RU" dirty="0"/>
          </a:p>
        </p:txBody>
      </p:sp>
    </p:spTree>
    <p:extLst>
      <p:ext uri="{BB962C8B-B14F-4D97-AF65-F5344CB8AC3E}">
        <p14:creationId xmlns:p14="http://schemas.microsoft.com/office/powerpoint/2010/main" val="22266581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latinLnBrk="0">
              <a:defRPr lang="ru-RU" sz="1200"/>
            </a:lvl1pPr>
          </a:lstStyle>
          <a:p>
            <a:endParaRPr lang="ru-RU"/>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latinLnBrk="0">
              <a:defRPr lang="ru-RU" sz="1200"/>
            </a:lvl1pPr>
          </a:lstStyle>
          <a:p>
            <a:fld id="{48AEF76B-3757-4A0B-AF93-28494465C1DD}" type="datetimeFigureOut">
              <a:pPr/>
              <a:t>7/1/2015</a:t>
            </a:fld>
            <a:endParaRPr lang="ru-RU"/>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ru-RU"/>
          </a:p>
        </p:txBody>
      </p:sp>
      <p:sp>
        <p:nvSpPr>
          <p:cNvPr id="5" name="Notes Placeholder 4"/>
          <p:cNvSpPr>
            <a:spLocks noGrp="1"/>
          </p:cNvSpPr>
          <p:nvPr>
            <p:ph type="body" sz="quarter" idx="3"/>
          </p:nvPr>
        </p:nvSpPr>
        <p:spPr>
          <a:xfrm>
            <a:off x="702310" y="4421823"/>
            <a:ext cx="3989104" cy="1039117"/>
          </a:xfrm>
          <a:prstGeom prst="rect">
            <a:avLst/>
          </a:prstGeom>
        </p:spPr>
        <p:txBody>
          <a:bodyPr vert="horz" lIns="93324" tIns="46662" rIns="93324" bIns="46662" rtlCol="0"/>
          <a:lstStyle/>
          <a:p>
            <a:pPr lvl="0"/>
            <a:endParaRPr lang="ru-RU" dirty="0"/>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latinLnBrk="0">
              <a:defRPr lang="ru-RU" sz="1200"/>
            </a:lvl1pPr>
          </a:lstStyle>
          <a:p>
            <a:endParaRPr lang="ru-RU"/>
          </a:p>
        </p:txBody>
      </p:sp>
      <p:sp>
        <p:nvSpPr>
          <p:cNvPr id="7" name="Slide Number Placeholder 6"/>
          <p:cNvSpPr>
            <a:spLocks noGrp="1"/>
          </p:cNvSpPr>
          <p:nvPr>
            <p:ph type="sldNum" sz="quarter" idx="5"/>
          </p:nvPr>
        </p:nvSpPr>
        <p:spPr>
          <a:xfrm>
            <a:off x="3585292" y="5900788"/>
            <a:ext cx="3043343" cy="465455"/>
          </a:xfrm>
          <a:prstGeom prst="rect">
            <a:avLst/>
          </a:prstGeom>
        </p:spPr>
        <p:txBody>
          <a:bodyPr vert="horz" lIns="93324" tIns="46662" rIns="93324" bIns="46662" rtlCol="0" anchor="b"/>
          <a:lstStyle>
            <a:lvl1pPr algn="r" latinLnBrk="0">
              <a:defRPr lang="ru-RU" sz="1200"/>
            </a:lvl1pPr>
          </a:lstStyle>
          <a:p>
            <a:fld id="{75693FD4-8F83-4EF7-AC3F-0DC0388986B0}" type="slidenum">
              <a:pPr/>
              <a:t>‹#›</a:t>
            </a:fld>
            <a:endParaRPr lang="ru-RU"/>
          </a:p>
        </p:txBody>
      </p:sp>
    </p:spTree>
    <p:extLst>
      <p:ext uri="{BB962C8B-B14F-4D97-AF65-F5344CB8AC3E}">
        <p14:creationId xmlns:p14="http://schemas.microsoft.com/office/powerpoint/2010/main" val="2706266010"/>
      </p:ext>
    </p:extLst>
  </p:cSld>
  <p:clrMap bg1="lt1" tx1="dk1" bg2="lt2" tx2="dk2" accent1="accent1" accent2="accent2" accent3="accent3" accent4="accent4" accent5="accent5" accent6="accent6" hlink="hlink" folHlink="folHlink"/>
  <p:notesStyle>
    <a:lvl1pPr marL="0" algn="l" defTabSz="914400" rtl="0" eaLnBrk="1" latinLnBrk="0" hangingPunct="1">
      <a:defRPr lang="ru-RU" sz="1200" kern="1200">
        <a:solidFill>
          <a:schemeClr val="tx1"/>
        </a:solidFill>
        <a:latin typeface="+mn-lt"/>
        <a:ea typeface="+mn-ea"/>
        <a:cs typeface="+mn-cs"/>
      </a:defRPr>
    </a:lvl1pPr>
    <a:lvl2pPr marL="457200" algn="l" defTabSz="914400" rtl="0" eaLnBrk="1" latinLnBrk="0" hangingPunct="1">
      <a:defRPr lang="ru-RU" sz="1200" kern="1200">
        <a:solidFill>
          <a:schemeClr val="tx1"/>
        </a:solidFill>
        <a:latin typeface="+mn-lt"/>
        <a:ea typeface="+mn-ea"/>
        <a:cs typeface="+mn-cs"/>
      </a:defRPr>
    </a:lvl2pPr>
    <a:lvl3pPr marL="914400" algn="l" defTabSz="914400" rtl="0" eaLnBrk="1" latinLnBrk="0" hangingPunct="1">
      <a:defRPr lang="ru-RU" sz="1200" kern="1200">
        <a:solidFill>
          <a:schemeClr val="tx1"/>
        </a:solidFill>
        <a:latin typeface="+mn-lt"/>
        <a:ea typeface="+mn-ea"/>
        <a:cs typeface="+mn-cs"/>
      </a:defRPr>
    </a:lvl3pPr>
    <a:lvl4pPr marL="1371600" algn="l" defTabSz="914400" rtl="0" eaLnBrk="1" latinLnBrk="0" hangingPunct="1">
      <a:defRPr lang="ru-RU" sz="1200" kern="1200">
        <a:solidFill>
          <a:schemeClr val="tx1"/>
        </a:solidFill>
        <a:latin typeface="+mn-lt"/>
        <a:ea typeface="+mn-ea"/>
        <a:cs typeface="+mn-cs"/>
      </a:defRPr>
    </a:lvl4pPr>
    <a:lvl5pPr marL="1828800" algn="l" defTabSz="914400" rtl="0" eaLnBrk="1" latinLnBrk="0" hangingPunct="1">
      <a:defRPr lang="ru-RU" sz="1200" kern="1200">
        <a:solidFill>
          <a:schemeClr val="tx1"/>
        </a:solidFill>
        <a:latin typeface="+mn-lt"/>
        <a:ea typeface="+mn-ea"/>
        <a:cs typeface="+mn-cs"/>
      </a:defRPr>
    </a:lvl5pPr>
    <a:lvl6pPr marL="2286000" algn="l" defTabSz="914400" rtl="0" eaLnBrk="1" latinLnBrk="0" hangingPunct="1">
      <a:defRPr lang="ru-RU" sz="1200" kern="1200">
        <a:solidFill>
          <a:schemeClr val="tx1"/>
        </a:solidFill>
        <a:latin typeface="+mn-lt"/>
        <a:ea typeface="+mn-ea"/>
        <a:cs typeface="+mn-cs"/>
      </a:defRPr>
    </a:lvl6pPr>
    <a:lvl7pPr marL="2743200" algn="l" defTabSz="914400" rtl="0" eaLnBrk="1" latinLnBrk="0" hangingPunct="1">
      <a:defRPr lang="ru-RU" sz="1200" kern="1200">
        <a:solidFill>
          <a:schemeClr val="tx1"/>
        </a:solidFill>
        <a:latin typeface="+mn-lt"/>
        <a:ea typeface="+mn-ea"/>
        <a:cs typeface="+mn-cs"/>
      </a:defRPr>
    </a:lvl7pPr>
    <a:lvl8pPr marL="3200400" algn="l" defTabSz="914400" rtl="0" eaLnBrk="1" latinLnBrk="0" hangingPunct="1">
      <a:defRPr lang="ru-RU" sz="1200" kern="1200">
        <a:solidFill>
          <a:schemeClr val="tx1"/>
        </a:solidFill>
        <a:latin typeface="+mn-lt"/>
        <a:ea typeface="+mn-ea"/>
        <a:cs typeface="+mn-cs"/>
      </a:defRPr>
    </a:lvl8pPr>
    <a:lvl9pPr marL="3657600" algn="l" defTabSz="914400" rtl="0" eaLnBrk="1" latinLnBrk="0" hangingPunct="1">
      <a:defRPr lang="ru-RU"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en.wikipedia.org/wiki/Brown-bag_seminar"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mla15.meeting.mlanet.org/"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www.slideshare.net/cmkeithw/nfais-web-version"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ideate.andrew.cmu.edu/tag/makermod/"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4275" y="698500"/>
            <a:ext cx="4654550" cy="3490913"/>
          </a:xfrm>
        </p:spPr>
      </p:sp>
      <p:sp>
        <p:nvSpPr>
          <p:cNvPr id="3" name="Notes Placeholder 2"/>
          <p:cNvSpPr>
            <a:spLocks noGrp="1"/>
          </p:cNvSpPr>
          <p:nvPr>
            <p:ph type="body" idx="1"/>
          </p:nvPr>
        </p:nvSpPr>
        <p:spPr/>
        <p:txBody>
          <a:bodyPr>
            <a:normAutofit/>
          </a:bodyPr>
          <a:lstStyle/>
          <a:p>
            <a:endParaRPr lang="ru-RU" dirty="0"/>
          </a:p>
        </p:txBody>
      </p:sp>
      <p:sp>
        <p:nvSpPr>
          <p:cNvPr id="4" name="Slide Number Placeholder 3"/>
          <p:cNvSpPr>
            <a:spLocks noGrp="1"/>
          </p:cNvSpPr>
          <p:nvPr>
            <p:ph type="sldNum" sz="quarter" idx="10"/>
          </p:nvPr>
        </p:nvSpPr>
        <p:spPr/>
        <p:txBody>
          <a:bodyPr/>
          <a:lstStyle/>
          <a:p>
            <a:fld id="{EC6EAC7D-5A89-47C2-8ABA-56C9C2DEF7A4}" type="slidenum">
              <a:rPr lang="ru-RU" smtClean="0"/>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smtClean="0"/>
              <a:t>There </a:t>
            </a:r>
            <a:r>
              <a:rPr lang="en-US" dirty="0"/>
              <a:t>are open and closed space, quiet and noisy areas for users. As Paul told,  in the library </a:t>
            </a:r>
            <a:r>
              <a:rPr lang="en-US" dirty="0" smtClean="0"/>
              <a:t>it is the </a:t>
            </a:r>
            <a:r>
              <a:rPr lang="en-US" dirty="0"/>
              <a:t>higher the quieter.</a:t>
            </a:r>
          </a:p>
        </p:txBody>
      </p:sp>
      <p:sp>
        <p:nvSpPr>
          <p:cNvPr id="4" name="Номер слайда 3"/>
          <p:cNvSpPr>
            <a:spLocks noGrp="1"/>
          </p:cNvSpPr>
          <p:nvPr>
            <p:ph type="sldNum" sz="quarter" idx="10"/>
          </p:nvPr>
        </p:nvSpPr>
        <p:spPr/>
        <p:txBody>
          <a:bodyPr/>
          <a:lstStyle/>
          <a:p>
            <a:fld id="{75693FD4-8F83-4EF7-AC3F-0DC0388986B0}" type="slidenum">
              <a:rPr lang="en-US" smtClean="0"/>
              <a:pPr/>
              <a:t>10</a:t>
            </a:fld>
            <a:endParaRPr lang="en-US"/>
          </a:p>
        </p:txBody>
      </p:sp>
    </p:spTree>
    <p:extLst>
      <p:ext uri="{BB962C8B-B14F-4D97-AF65-F5344CB8AC3E}">
        <p14:creationId xmlns:p14="http://schemas.microsoft.com/office/powerpoint/2010/main" val="9782320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endParaRPr lang="en-US"/>
          </a:p>
        </p:txBody>
      </p:sp>
      <p:sp>
        <p:nvSpPr>
          <p:cNvPr id="4" name="Номер слайда 3"/>
          <p:cNvSpPr>
            <a:spLocks noGrp="1"/>
          </p:cNvSpPr>
          <p:nvPr>
            <p:ph type="sldNum" sz="quarter" idx="10"/>
          </p:nvPr>
        </p:nvSpPr>
        <p:spPr/>
        <p:txBody>
          <a:bodyPr/>
          <a:lstStyle/>
          <a:p>
            <a:fld id="{75693FD4-8F83-4EF7-AC3F-0DC0388986B0}" type="slidenum">
              <a:rPr lang="en-US" smtClean="0"/>
              <a:pPr/>
              <a:t>11</a:t>
            </a:fld>
            <a:endParaRPr lang="en-US"/>
          </a:p>
        </p:txBody>
      </p:sp>
    </p:spTree>
    <p:extLst>
      <p:ext uri="{BB962C8B-B14F-4D97-AF65-F5344CB8AC3E}">
        <p14:creationId xmlns:p14="http://schemas.microsoft.com/office/powerpoint/2010/main" val="29750085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smtClean="0"/>
              <a:t>Comfortable places for small groups discussions </a:t>
            </a:r>
            <a:endParaRPr lang="en-US" dirty="0"/>
          </a:p>
        </p:txBody>
      </p:sp>
      <p:sp>
        <p:nvSpPr>
          <p:cNvPr id="4" name="Номер слайда 3"/>
          <p:cNvSpPr>
            <a:spLocks noGrp="1"/>
          </p:cNvSpPr>
          <p:nvPr>
            <p:ph type="sldNum" sz="quarter" idx="10"/>
          </p:nvPr>
        </p:nvSpPr>
        <p:spPr/>
        <p:txBody>
          <a:bodyPr/>
          <a:lstStyle/>
          <a:p>
            <a:fld id="{75693FD4-8F83-4EF7-AC3F-0DC0388986B0}" type="slidenum">
              <a:rPr lang="en-US" smtClean="0"/>
              <a:pPr/>
              <a:t>12</a:t>
            </a:fld>
            <a:endParaRPr lang="en-US"/>
          </a:p>
        </p:txBody>
      </p:sp>
    </p:spTree>
    <p:extLst>
      <p:ext uri="{BB962C8B-B14F-4D97-AF65-F5344CB8AC3E}">
        <p14:creationId xmlns:p14="http://schemas.microsoft.com/office/powerpoint/2010/main" val="19733807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smtClean="0"/>
              <a:t>It is a closed space for working in small groups</a:t>
            </a:r>
            <a:endParaRPr lang="en-US" dirty="0"/>
          </a:p>
        </p:txBody>
      </p:sp>
      <p:sp>
        <p:nvSpPr>
          <p:cNvPr id="4" name="Номер слайда 3"/>
          <p:cNvSpPr>
            <a:spLocks noGrp="1"/>
          </p:cNvSpPr>
          <p:nvPr>
            <p:ph type="sldNum" sz="quarter" idx="10"/>
          </p:nvPr>
        </p:nvSpPr>
        <p:spPr/>
        <p:txBody>
          <a:bodyPr/>
          <a:lstStyle/>
          <a:p>
            <a:fld id="{75693FD4-8F83-4EF7-AC3F-0DC0388986B0}" type="slidenum">
              <a:rPr lang="en-US" smtClean="0"/>
              <a:pPr/>
              <a:t>13</a:t>
            </a:fld>
            <a:endParaRPr lang="en-US"/>
          </a:p>
        </p:txBody>
      </p:sp>
    </p:spTree>
    <p:extLst>
      <p:ext uri="{BB962C8B-B14F-4D97-AF65-F5344CB8AC3E}">
        <p14:creationId xmlns:p14="http://schemas.microsoft.com/office/powerpoint/2010/main" val="30857732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a:t>Baffle plates (Partitions) are easily dismantled and easily re-installed.</a:t>
            </a:r>
            <a:r>
              <a:rPr lang="ru-RU" dirty="0" smtClean="0"/>
              <a:t/>
            </a:r>
            <a:br>
              <a:rPr lang="ru-RU" dirty="0" smtClean="0"/>
            </a:br>
            <a:endParaRPr lang="en-US" dirty="0"/>
          </a:p>
        </p:txBody>
      </p:sp>
      <p:sp>
        <p:nvSpPr>
          <p:cNvPr id="4" name="Номер слайда 3"/>
          <p:cNvSpPr>
            <a:spLocks noGrp="1"/>
          </p:cNvSpPr>
          <p:nvPr>
            <p:ph type="sldNum" sz="quarter" idx="10"/>
          </p:nvPr>
        </p:nvSpPr>
        <p:spPr/>
        <p:txBody>
          <a:bodyPr/>
          <a:lstStyle/>
          <a:p>
            <a:fld id="{75693FD4-8F83-4EF7-AC3F-0DC0388986B0}" type="slidenum">
              <a:rPr lang="en-US" smtClean="0"/>
              <a:pPr/>
              <a:t>14</a:t>
            </a:fld>
            <a:endParaRPr lang="en-US"/>
          </a:p>
        </p:txBody>
      </p:sp>
    </p:spTree>
    <p:extLst>
      <p:ext uri="{BB962C8B-B14F-4D97-AF65-F5344CB8AC3E}">
        <p14:creationId xmlns:p14="http://schemas.microsoft.com/office/powerpoint/2010/main" val="20498045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a:t>On the ground floor the cafe is located next to the library services and collections.</a:t>
            </a:r>
          </a:p>
        </p:txBody>
      </p:sp>
      <p:sp>
        <p:nvSpPr>
          <p:cNvPr id="4" name="Номер слайда 3"/>
          <p:cNvSpPr>
            <a:spLocks noGrp="1"/>
          </p:cNvSpPr>
          <p:nvPr>
            <p:ph type="sldNum" sz="quarter" idx="10"/>
          </p:nvPr>
        </p:nvSpPr>
        <p:spPr/>
        <p:txBody>
          <a:bodyPr/>
          <a:lstStyle/>
          <a:p>
            <a:fld id="{75693FD4-8F83-4EF7-AC3F-0DC0388986B0}" type="slidenum">
              <a:rPr lang="en-US" smtClean="0"/>
              <a:pPr/>
              <a:t>15</a:t>
            </a:fld>
            <a:endParaRPr lang="en-US"/>
          </a:p>
        </p:txBody>
      </p:sp>
    </p:spTree>
    <p:extLst>
      <p:ext uri="{BB962C8B-B14F-4D97-AF65-F5344CB8AC3E}">
        <p14:creationId xmlns:p14="http://schemas.microsoft.com/office/powerpoint/2010/main" val="20586077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a:t>In the café. That day it was closed.</a:t>
            </a:r>
          </a:p>
        </p:txBody>
      </p:sp>
      <p:sp>
        <p:nvSpPr>
          <p:cNvPr id="4" name="Номер слайда 3"/>
          <p:cNvSpPr>
            <a:spLocks noGrp="1"/>
          </p:cNvSpPr>
          <p:nvPr>
            <p:ph type="sldNum" sz="quarter" idx="10"/>
          </p:nvPr>
        </p:nvSpPr>
        <p:spPr/>
        <p:txBody>
          <a:bodyPr/>
          <a:lstStyle/>
          <a:p>
            <a:fld id="{75693FD4-8F83-4EF7-AC3F-0DC0388986B0}" type="slidenum">
              <a:rPr lang="en-US" smtClean="0"/>
              <a:pPr/>
              <a:t>16</a:t>
            </a:fld>
            <a:endParaRPr lang="en-US"/>
          </a:p>
        </p:txBody>
      </p:sp>
    </p:spTree>
    <p:extLst>
      <p:ext uri="{BB962C8B-B14F-4D97-AF65-F5344CB8AC3E}">
        <p14:creationId xmlns:p14="http://schemas.microsoft.com/office/powerpoint/2010/main" val="21288821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a:t>The Health Sciences Library System (HSLS) at the University of Pittsburgh offers a wide array of information services, educational opportunities, and resources in print and electronic format to faculty, students, and researchers in the schools of the health sciences (Medicine, Dental Medicine, Pharmacy, Nursing, Health and Rehabilitation Sciences, and Public Health).</a:t>
            </a:r>
          </a:p>
        </p:txBody>
      </p:sp>
      <p:sp>
        <p:nvSpPr>
          <p:cNvPr id="4" name="Номер слайда 3"/>
          <p:cNvSpPr>
            <a:spLocks noGrp="1"/>
          </p:cNvSpPr>
          <p:nvPr>
            <p:ph type="sldNum" sz="quarter" idx="10"/>
          </p:nvPr>
        </p:nvSpPr>
        <p:spPr/>
        <p:txBody>
          <a:bodyPr/>
          <a:lstStyle/>
          <a:p>
            <a:fld id="{75693FD4-8F83-4EF7-AC3F-0DC0388986B0}" type="slidenum">
              <a:rPr lang="en-US" smtClean="0"/>
              <a:pPr/>
              <a:t>17</a:t>
            </a:fld>
            <a:endParaRPr lang="en-US"/>
          </a:p>
        </p:txBody>
      </p:sp>
    </p:spTree>
    <p:extLst>
      <p:ext uri="{BB962C8B-B14F-4D97-AF65-F5344CB8AC3E}">
        <p14:creationId xmlns:p14="http://schemas.microsoft.com/office/powerpoint/2010/main" val="677771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a:t>Falk Library of the Health Sciences, the main division of the UP HSLS, is located in the building of the Faculty of Medicine. In the same building there is also a hospital. </a:t>
            </a:r>
          </a:p>
          <a:p>
            <a:r>
              <a:rPr lang="en-US" dirty="0"/>
              <a:t>Therefore, in the dining room available in the same building you can find a librarian,  a professor, attending physician and the patient's relatives.</a:t>
            </a:r>
          </a:p>
          <a:p>
            <a:r>
              <a:rPr lang="en-US" dirty="0"/>
              <a:t>Nancy Tannery, deputy director of the HSLS  provided me and </a:t>
            </a:r>
            <a:r>
              <a:rPr lang="en-US" dirty="0" err="1"/>
              <a:t>Anar</a:t>
            </a:r>
            <a:r>
              <a:rPr lang="en-US" dirty="0"/>
              <a:t> with her constant care of us.</a:t>
            </a:r>
          </a:p>
        </p:txBody>
      </p:sp>
      <p:sp>
        <p:nvSpPr>
          <p:cNvPr id="4" name="Номер слайда 3"/>
          <p:cNvSpPr>
            <a:spLocks noGrp="1"/>
          </p:cNvSpPr>
          <p:nvPr>
            <p:ph type="sldNum" sz="quarter" idx="10"/>
          </p:nvPr>
        </p:nvSpPr>
        <p:spPr/>
        <p:txBody>
          <a:bodyPr/>
          <a:lstStyle/>
          <a:p>
            <a:fld id="{75693FD4-8F83-4EF7-AC3F-0DC0388986B0}" type="slidenum">
              <a:rPr lang="en-US" smtClean="0"/>
              <a:pPr/>
              <a:t>18</a:t>
            </a:fld>
            <a:endParaRPr lang="en-US"/>
          </a:p>
        </p:txBody>
      </p:sp>
    </p:spTree>
    <p:extLst>
      <p:ext uri="{BB962C8B-B14F-4D97-AF65-F5344CB8AC3E}">
        <p14:creationId xmlns:p14="http://schemas.microsoft.com/office/powerpoint/2010/main" val="18890196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a:t>At the entrance to the Library a stack of free bags hangs with the inscription </a:t>
            </a:r>
            <a:r>
              <a:rPr lang="ru-RU" dirty="0"/>
              <a:t>"</a:t>
            </a:r>
            <a:r>
              <a:rPr lang="en-US" dirty="0"/>
              <a:t>For Your Convenience. Wet Umbrella Bag". </a:t>
            </a:r>
          </a:p>
        </p:txBody>
      </p:sp>
      <p:sp>
        <p:nvSpPr>
          <p:cNvPr id="4" name="Номер слайда 3"/>
          <p:cNvSpPr>
            <a:spLocks noGrp="1"/>
          </p:cNvSpPr>
          <p:nvPr>
            <p:ph type="sldNum" sz="quarter" idx="10"/>
          </p:nvPr>
        </p:nvSpPr>
        <p:spPr/>
        <p:txBody>
          <a:bodyPr/>
          <a:lstStyle/>
          <a:p>
            <a:fld id="{75693FD4-8F83-4EF7-AC3F-0DC0388986B0}" type="slidenum">
              <a:rPr lang="en-US" smtClean="0"/>
              <a:pPr/>
              <a:t>19</a:t>
            </a:fld>
            <a:endParaRPr lang="en-US"/>
          </a:p>
        </p:txBody>
      </p:sp>
    </p:spTree>
    <p:extLst>
      <p:ext uri="{BB962C8B-B14F-4D97-AF65-F5344CB8AC3E}">
        <p14:creationId xmlns:p14="http://schemas.microsoft.com/office/powerpoint/2010/main" val="1636388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4275" y="698500"/>
            <a:ext cx="4654550" cy="3490913"/>
          </a:xfrm>
        </p:spPr>
      </p:sp>
      <p:sp>
        <p:nvSpPr>
          <p:cNvPr id="3" name="Notes Placeholder 2"/>
          <p:cNvSpPr>
            <a:spLocks noGrp="1"/>
          </p:cNvSpPr>
          <p:nvPr>
            <p:ph type="body" idx="1"/>
          </p:nvPr>
        </p:nvSpPr>
        <p:spPr/>
        <p:txBody>
          <a:bodyPr>
            <a:normAutofit/>
          </a:bodyPr>
          <a:lstStyle/>
          <a:p>
            <a:pPr>
              <a:lnSpc>
                <a:spcPct val="80000"/>
              </a:lnSpc>
            </a:pPr>
            <a:endParaRPr lang="ru-RU" dirty="0" smtClean="0"/>
          </a:p>
        </p:txBody>
      </p:sp>
      <p:sp>
        <p:nvSpPr>
          <p:cNvPr id="4" name="Slide Number Placeholder 3"/>
          <p:cNvSpPr>
            <a:spLocks noGrp="1"/>
          </p:cNvSpPr>
          <p:nvPr>
            <p:ph type="sldNum" sz="quarter" idx="10"/>
          </p:nvPr>
        </p:nvSpPr>
        <p:spPr/>
        <p:txBody>
          <a:bodyPr/>
          <a:lstStyle/>
          <a:p>
            <a:fld id="{EC6EAC7D-5A89-47C2-8ABA-56C9C2DEF7A4}" type="slidenum">
              <a:rPr lang="ru-RU" smtClean="0"/>
              <a:pPr/>
              <a:t>2</a:t>
            </a:fld>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a:t>Medical Libraries in the USA have two most authoritative organizations: the National Library of Medicine and the Medical Library Association. </a:t>
            </a:r>
          </a:p>
          <a:p>
            <a:r>
              <a:rPr lang="en-US" dirty="0"/>
              <a:t>At the HSLS a regional office of the National Medical Library operates, which mainly provides training for medical librarians and health care workers, teachers and researchers in medicine throughout the state of Pennsylvania. </a:t>
            </a:r>
          </a:p>
          <a:p>
            <a:r>
              <a:rPr lang="en-US" dirty="0"/>
              <a:t>The photo shows an exhibition provided by the NML.</a:t>
            </a:r>
          </a:p>
        </p:txBody>
      </p:sp>
      <p:sp>
        <p:nvSpPr>
          <p:cNvPr id="4" name="Номер слайда 3"/>
          <p:cNvSpPr>
            <a:spLocks noGrp="1"/>
          </p:cNvSpPr>
          <p:nvPr>
            <p:ph type="sldNum" sz="quarter" idx="10"/>
          </p:nvPr>
        </p:nvSpPr>
        <p:spPr/>
        <p:txBody>
          <a:bodyPr/>
          <a:lstStyle/>
          <a:p>
            <a:fld id="{75693FD4-8F83-4EF7-AC3F-0DC0388986B0}" type="slidenum">
              <a:rPr lang="en-US" smtClean="0"/>
              <a:pPr/>
              <a:t>20</a:t>
            </a:fld>
            <a:endParaRPr lang="en-US"/>
          </a:p>
        </p:txBody>
      </p:sp>
    </p:spTree>
    <p:extLst>
      <p:ext uri="{BB962C8B-B14F-4D97-AF65-F5344CB8AC3E}">
        <p14:creationId xmlns:p14="http://schemas.microsoft.com/office/powerpoint/2010/main" val="29100812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ru-RU" dirty="0"/>
              <a:t>A </a:t>
            </a:r>
            <a:r>
              <a:rPr lang="ru-RU" dirty="0" err="1"/>
              <a:t>brown-bag</a:t>
            </a:r>
            <a:r>
              <a:rPr lang="ru-RU" dirty="0"/>
              <a:t> </a:t>
            </a:r>
            <a:r>
              <a:rPr lang="ru-RU" dirty="0" err="1"/>
              <a:t>seminar</a:t>
            </a:r>
            <a:r>
              <a:rPr lang="ru-RU" dirty="0"/>
              <a:t> </a:t>
            </a:r>
            <a:r>
              <a:rPr lang="en-US" dirty="0"/>
              <a:t>with HSLS reference librarians: </a:t>
            </a:r>
            <a:r>
              <a:rPr lang="ru-RU" dirty="0" err="1"/>
              <a:t>Linda</a:t>
            </a:r>
            <a:r>
              <a:rPr lang="ru-RU" dirty="0"/>
              <a:t> </a:t>
            </a:r>
            <a:r>
              <a:rPr lang="ru-RU" dirty="0" err="1"/>
              <a:t>Hartman,Mary</a:t>
            </a:r>
            <a:r>
              <a:rPr lang="ru-RU" dirty="0"/>
              <a:t> </a:t>
            </a:r>
            <a:r>
              <a:rPr lang="ru-RU" dirty="0" err="1"/>
              <a:t>Lou</a:t>
            </a:r>
            <a:r>
              <a:rPr lang="ru-RU" dirty="0"/>
              <a:t> </a:t>
            </a:r>
            <a:r>
              <a:rPr lang="ru-RU" dirty="0" err="1"/>
              <a:t>Klem</a:t>
            </a:r>
            <a:r>
              <a:rPr lang="ru-RU" dirty="0"/>
              <a:t>, </a:t>
            </a:r>
            <a:r>
              <a:rPr lang="ru-RU" dirty="0" err="1"/>
              <a:t>Rebecca</a:t>
            </a:r>
            <a:r>
              <a:rPr lang="ru-RU" dirty="0"/>
              <a:t> </a:t>
            </a:r>
            <a:r>
              <a:rPr lang="ru-RU" dirty="0" err="1"/>
              <a:t>Abromitis</a:t>
            </a:r>
            <a:r>
              <a:rPr lang="ru-RU" dirty="0"/>
              <a:t> и </a:t>
            </a:r>
            <a:r>
              <a:rPr lang="ru-RU" dirty="0" err="1"/>
              <a:t>Michele</a:t>
            </a:r>
            <a:r>
              <a:rPr lang="ru-RU" dirty="0"/>
              <a:t> </a:t>
            </a:r>
            <a:r>
              <a:rPr lang="ru-RU" dirty="0" err="1"/>
              <a:t>Klein</a:t>
            </a:r>
            <a:r>
              <a:rPr lang="ru-RU" dirty="0"/>
              <a:t> </a:t>
            </a:r>
            <a:r>
              <a:rPr lang="ru-RU" dirty="0" err="1"/>
              <a:t>Fedyshin</a:t>
            </a:r>
            <a:r>
              <a:rPr lang="ru-RU" dirty="0"/>
              <a:t>.</a:t>
            </a:r>
            <a:r>
              <a:rPr lang="ru-RU" dirty="0" smtClean="0"/>
              <a:t/>
            </a:r>
            <a:br>
              <a:rPr lang="ru-RU" dirty="0" smtClean="0"/>
            </a:br>
            <a:r>
              <a:rPr lang="en-US" dirty="0"/>
              <a:t> </a:t>
            </a:r>
            <a:r>
              <a:rPr lang="ru-RU" dirty="0"/>
              <a:t>(</a:t>
            </a:r>
            <a:r>
              <a:rPr lang="ru-RU" dirty="0">
                <a:hlinkClick r:id="rId3"/>
              </a:rPr>
              <a:t>http://en.wikipedia.org/wiki/Brown-bag_seminar</a:t>
            </a:r>
            <a:r>
              <a:rPr lang="ru-RU" dirty="0"/>
              <a:t>). </a:t>
            </a:r>
            <a:endParaRPr lang="en-US" dirty="0"/>
          </a:p>
          <a:p>
            <a:endParaRPr lang="en-US" dirty="0"/>
          </a:p>
        </p:txBody>
      </p:sp>
      <p:sp>
        <p:nvSpPr>
          <p:cNvPr id="4" name="Номер слайда 3"/>
          <p:cNvSpPr>
            <a:spLocks noGrp="1"/>
          </p:cNvSpPr>
          <p:nvPr>
            <p:ph type="sldNum" sz="quarter" idx="10"/>
          </p:nvPr>
        </p:nvSpPr>
        <p:spPr/>
        <p:txBody>
          <a:bodyPr/>
          <a:lstStyle/>
          <a:p>
            <a:fld id="{75693FD4-8F83-4EF7-AC3F-0DC0388986B0}" type="slidenum">
              <a:rPr lang="en-US" smtClean="0"/>
              <a:pPr/>
              <a:t>21</a:t>
            </a:fld>
            <a:endParaRPr lang="en-US"/>
          </a:p>
        </p:txBody>
      </p:sp>
    </p:spTree>
    <p:extLst>
      <p:ext uri="{BB962C8B-B14F-4D97-AF65-F5344CB8AC3E}">
        <p14:creationId xmlns:p14="http://schemas.microsoft.com/office/powerpoint/2010/main" val="7167494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a:t>It is very interesting form of discussion of presentations before a conference where they will be presented. </a:t>
            </a:r>
            <a:endParaRPr lang="en-US" dirty="0" smtClean="0"/>
          </a:p>
          <a:p>
            <a:r>
              <a:rPr lang="en-US" dirty="0" smtClean="0"/>
              <a:t>In this case, a demonstration of presentations in front of the colleagues on the eve of the 2015 Medical Library Association Annual Meeting and Exhibition (</a:t>
            </a:r>
            <a:r>
              <a:rPr lang="ru-RU" dirty="0" smtClean="0">
                <a:hlinkClick r:id="rId3"/>
              </a:rPr>
              <a:t>http://mla15.meeting.mlanet.org/</a:t>
            </a:r>
            <a:r>
              <a:rPr lang="en-US" dirty="0" smtClean="0"/>
              <a:t>).</a:t>
            </a:r>
            <a:endParaRPr lang="en-US" dirty="0"/>
          </a:p>
          <a:p>
            <a:r>
              <a:rPr lang="en-US" dirty="0"/>
              <a:t>It is an opportunity to "test" your report and get questions, comments and suggestions of your colleagues to improve its performance, content and form. - With Carrie </a:t>
            </a:r>
            <a:r>
              <a:rPr lang="en-US" dirty="0" err="1"/>
              <a:t>Iwema</a:t>
            </a:r>
            <a:r>
              <a:rPr lang="ru-RU" dirty="0" smtClean="0"/>
              <a:t>.</a:t>
            </a:r>
            <a:endParaRPr lang="en-US" dirty="0"/>
          </a:p>
        </p:txBody>
      </p:sp>
      <p:sp>
        <p:nvSpPr>
          <p:cNvPr id="4" name="Номер слайда 3"/>
          <p:cNvSpPr>
            <a:spLocks noGrp="1"/>
          </p:cNvSpPr>
          <p:nvPr>
            <p:ph type="sldNum" sz="quarter" idx="10"/>
          </p:nvPr>
        </p:nvSpPr>
        <p:spPr/>
        <p:txBody>
          <a:bodyPr/>
          <a:lstStyle/>
          <a:p>
            <a:fld id="{75693FD4-8F83-4EF7-AC3F-0DC0388986B0}" type="slidenum">
              <a:rPr lang="en-US" smtClean="0"/>
              <a:pPr/>
              <a:t>22</a:t>
            </a:fld>
            <a:endParaRPr lang="en-US"/>
          </a:p>
        </p:txBody>
      </p:sp>
    </p:spTree>
    <p:extLst>
      <p:ext uri="{BB962C8B-B14F-4D97-AF65-F5344CB8AC3E}">
        <p14:creationId xmlns:p14="http://schemas.microsoft.com/office/powerpoint/2010/main" val="22366894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pPr marL="233309" indent="-233309">
              <a:buAutoNum type="arabicParenR"/>
            </a:pPr>
            <a:r>
              <a:rPr lang="en-US" dirty="0"/>
              <a:t>Mobile blackboards are very popular among students for working by small groups.</a:t>
            </a:r>
          </a:p>
          <a:p>
            <a:pPr marL="233309" indent="-233309">
              <a:buAutoNum type="arabicParenR"/>
            </a:pPr>
            <a:r>
              <a:rPr lang="en-US" dirty="0" smtClean="0"/>
              <a:t>This device is installed in the library and in other areas of the building of the Medical Faculty. From it you can get antimicrobial foam to wash your hands.</a:t>
            </a:r>
          </a:p>
          <a:p>
            <a:pPr marL="233309" indent="-233309">
              <a:buAutoNum type="arabicParenR"/>
            </a:pPr>
            <a:r>
              <a:rPr lang="en-US" dirty="0" smtClean="0"/>
              <a:t>Students can take earplugs to increase their cognitive capabilities.</a:t>
            </a:r>
            <a:endParaRPr lang="en-US" dirty="0"/>
          </a:p>
        </p:txBody>
      </p:sp>
      <p:sp>
        <p:nvSpPr>
          <p:cNvPr id="4" name="Номер слайда 3"/>
          <p:cNvSpPr>
            <a:spLocks noGrp="1"/>
          </p:cNvSpPr>
          <p:nvPr>
            <p:ph type="sldNum" sz="quarter" idx="10"/>
          </p:nvPr>
        </p:nvSpPr>
        <p:spPr/>
        <p:txBody>
          <a:bodyPr/>
          <a:lstStyle/>
          <a:p>
            <a:fld id="{75693FD4-8F83-4EF7-AC3F-0DC0388986B0}" type="slidenum">
              <a:rPr lang="en-US" smtClean="0"/>
              <a:pPr/>
              <a:t>23</a:t>
            </a:fld>
            <a:endParaRPr lang="en-US"/>
          </a:p>
        </p:txBody>
      </p:sp>
    </p:spTree>
    <p:extLst>
      <p:ext uri="{BB962C8B-B14F-4D97-AF65-F5344CB8AC3E}">
        <p14:creationId xmlns:p14="http://schemas.microsoft.com/office/powerpoint/2010/main" val="32545525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smtClean="0"/>
              <a:t>Sometimes the water and napkins are very necessary</a:t>
            </a:r>
            <a:endParaRPr lang="en-US" dirty="0"/>
          </a:p>
        </p:txBody>
      </p:sp>
      <p:sp>
        <p:nvSpPr>
          <p:cNvPr id="4" name="Номер слайда 3"/>
          <p:cNvSpPr>
            <a:spLocks noGrp="1"/>
          </p:cNvSpPr>
          <p:nvPr>
            <p:ph type="sldNum" sz="quarter" idx="10"/>
          </p:nvPr>
        </p:nvSpPr>
        <p:spPr/>
        <p:txBody>
          <a:bodyPr/>
          <a:lstStyle/>
          <a:p>
            <a:fld id="{75693FD4-8F83-4EF7-AC3F-0DC0388986B0}" type="slidenum">
              <a:rPr lang="en-US" smtClean="0"/>
              <a:pPr/>
              <a:t>24</a:t>
            </a:fld>
            <a:endParaRPr lang="en-US"/>
          </a:p>
        </p:txBody>
      </p:sp>
    </p:spTree>
    <p:extLst>
      <p:ext uri="{BB962C8B-B14F-4D97-AF65-F5344CB8AC3E}">
        <p14:creationId xmlns:p14="http://schemas.microsoft.com/office/powerpoint/2010/main" val="2583278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endParaRPr lang="en-US"/>
          </a:p>
        </p:txBody>
      </p:sp>
      <p:sp>
        <p:nvSpPr>
          <p:cNvPr id="4" name="Номер слайда 3"/>
          <p:cNvSpPr>
            <a:spLocks noGrp="1"/>
          </p:cNvSpPr>
          <p:nvPr>
            <p:ph type="sldNum" sz="quarter" idx="10"/>
          </p:nvPr>
        </p:nvSpPr>
        <p:spPr/>
        <p:txBody>
          <a:bodyPr/>
          <a:lstStyle/>
          <a:p>
            <a:fld id="{75693FD4-8F83-4EF7-AC3F-0DC0388986B0}" type="slidenum">
              <a:rPr lang="en-US" smtClean="0"/>
              <a:pPr/>
              <a:t>25</a:t>
            </a:fld>
            <a:endParaRPr lang="en-US"/>
          </a:p>
        </p:txBody>
      </p:sp>
    </p:spTree>
    <p:extLst>
      <p:ext uri="{BB962C8B-B14F-4D97-AF65-F5344CB8AC3E}">
        <p14:creationId xmlns:p14="http://schemas.microsoft.com/office/powerpoint/2010/main" val="5502826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sz="1200" b="0" i="0" kern="1200" dirty="0" smtClean="0">
                <a:solidFill>
                  <a:schemeClr val="tx1"/>
                </a:solidFill>
                <a:effectLst/>
                <a:latin typeface="+mn-lt"/>
                <a:ea typeface="+mn-ea"/>
                <a:cs typeface="+mn-cs"/>
              </a:rPr>
              <a:t>Hunt Library (http://www.colorkinetics.com/showcase/installs/HuntLibrary/) </a:t>
            </a:r>
          </a:p>
          <a:p>
            <a:r>
              <a:rPr lang="en-US" sz="1200" b="0" i="0" kern="1200" dirty="0" smtClean="0">
                <a:solidFill>
                  <a:schemeClr val="tx1"/>
                </a:solidFill>
                <a:effectLst/>
                <a:latin typeface="+mn-lt"/>
                <a:ea typeface="+mn-ea"/>
                <a:cs typeface="+mn-cs"/>
              </a:rPr>
              <a:t>of the Carnegie Mellon University Libraries (http://www.library.cmu.edu/)</a:t>
            </a:r>
            <a:endParaRPr lang="en-US" dirty="0"/>
          </a:p>
        </p:txBody>
      </p:sp>
      <p:sp>
        <p:nvSpPr>
          <p:cNvPr id="4" name="Номер слайда 3"/>
          <p:cNvSpPr>
            <a:spLocks noGrp="1"/>
          </p:cNvSpPr>
          <p:nvPr>
            <p:ph type="sldNum" sz="quarter" idx="10"/>
          </p:nvPr>
        </p:nvSpPr>
        <p:spPr/>
        <p:txBody>
          <a:bodyPr/>
          <a:lstStyle/>
          <a:p>
            <a:fld id="{75693FD4-8F83-4EF7-AC3F-0DC0388986B0}" type="slidenum">
              <a:rPr lang="en-US" smtClean="0"/>
              <a:pPr/>
              <a:t>26</a:t>
            </a:fld>
            <a:endParaRPr lang="en-US"/>
          </a:p>
        </p:txBody>
      </p:sp>
    </p:spTree>
    <p:extLst>
      <p:ext uri="{BB962C8B-B14F-4D97-AF65-F5344CB8AC3E}">
        <p14:creationId xmlns:p14="http://schemas.microsoft.com/office/powerpoint/2010/main" val="40691429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smtClean="0"/>
              <a:t>You can see Mr. </a:t>
            </a:r>
            <a:r>
              <a:rPr lang="ru-RU" dirty="0" err="1" smtClean="0"/>
              <a:t>Keith</a:t>
            </a:r>
            <a:r>
              <a:rPr lang="ru-RU" dirty="0" smtClean="0"/>
              <a:t> </a:t>
            </a:r>
            <a:r>
              <a:rPr lang="ru-RU" dirty="0" err="1" smtClean="0"/>
              <a:t>Webster</a:t>
            </a:r>
            <a:r>
              <a:rPr lang="en-US" dirty="0" smtClean="0"/>
              <a:t>, Library Director</a:t>
            </a:r>
            <a:r>
              <a:rPr lang="ru-RU" dirty="0" smtClean="0"/>
              <a:t>. </a:t>
            </a:r>
            <a:r>
              <a:rPr lang="en-US" dirty="0" smtClean="0"/>
              <a:t>We</a:t>
            </a:r>
            <a:r>
              <a:rPr lang="en-US" baseline="0" dirty="0" smtClean="0"/>
              <a:t> discussed tendencies of the contemporary librarianship with him and he showed us his presentation:</a:t>
            </a:r>
            <a:r>
              <a:rPr lang="ru-RU" dirty="0"/>
              <a:t> </a:t>
            </a:r>
            <a:r>
              <a:rPr lang="ru-RU" dirty="0">
                <a:hlinkClick r:id="rId3"/>
              </a:rPr>
              <a:t>http://www.slideshare.net/cmkeithw/nfais-web-version</a:t>
            </a:r>
            <a:endParaRPr lang="ru-RU" dirty="0"/>
          </a:p>
          <a:p>
            <a:r>
              <a:rPr lang="en-US" dirty="0" smtClean="0"/>
              <a:t>The University is one of the best world</a:t>
            </a:r>
            <a:r>
              <a:rPr lang="ru-RU" dirty="0"/>
              <a:t> </a:t>
            </a:r>
            <a:r>
              <a:rPr lang="en-US" dirty="0" smtClean="0"/>
              <a:t>universities concerning computer science and the university library is very good</a:t>
            </a:r>
            <a:r>
              <a:rPr lang="en-US" baseline="0" dirty="0" smtClean="0"/>
              <a:t> equipped by computers. </a:t>
            </a:r>
            <a:endParaRPr lang="en-US" dirty="0"/>
          </a:p>
        </p:txBody>
      </p:sp>
      <p:sp>
        <p:nvSpPr>
          <p:cNvPr id="4" name="Номер слайда 3"/>
          <p:cNvSpPr>
            <a:spLocks noGrp="1"/>
          </p:cNvSpPr>
          <p:nvPr>
            <p:ph type="sldNum" sz="quarter" idx="10"/>
          </p:nvPr>
        </p:nvSpPr>
        <p:spPr/>
        <p:txBody>
          <a:bodyPr/>
          <a:lstStyle/>
          <a:p>
            <a:fld id="{75693FD4-8F83-4EF7-AC3F-0DC0388986B0}" type="slidenum">
              <a:rPr lang="en-US" smtClean="0"/>
              <a:pPr/>
              <a:t>27</a:t>
            </a:fld>
            <a:endParaRPr lang="en-US"/>
          </a:p>
        </p:txBody>
      </p:sp>
    </p:spTree>
    <p:extLst>
      <p:ext uri="{BB962C8B-B14F-4D97-AF65-F5344CB8AC3E}">
        <p14:creationId xmlns:p14="http://schemas.microsoft.com/office/powerpoint/2010/main" val="37887136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smtClean="0"/>
              <a:t>Group study rooms are very popular there.</a:t>
            </a:r>
            <a:endParaRPr lang="en-US" dirty="0"/>
          </a:p>
        </p:txBody>
      </p:sp>
      <p:sp>
        <p:nvSpPr>
          <p:cNvPr id="4" name="Номер слайда 3"/>
          <p:cNvSpPr>
            <a:spLocks noGrp="1"/>
          </p:cNvSpPr>
          <p:nvPr>
            <p:ph type="sldNum" sz="quarter" idx="10"/>
          </p:nvPr>
        </p:nvSpPr>
        <p:spPr/>
        <p:txBody>
          <a:bodyPr/>
          <a:lstStyle/>
          <a:p>
            <a:fld id="{75693FD4-8F83-4EF7-AC3F-0DC0388986B0}" type="slidenum">
              <a:rPr lang="en-US" smtClean="0"/>
              <a:pPr/>
              <a:t>28</a:t>
            </a:fld>
            <a:endParaRPr lang="en-US" dirty="0"/>
          </a:p>
        </p:txBody>
      </p:sp>
    </p:spTree>
    <p:extLst>
      <p:ext uri="{BB962C8B-B14F-4D97-AF65-F5344CB8AC3E}">
        <p14:creationId xmlns:p14="http://schemas.microsoft.com/office/powerpoint/2010/main" val="148518630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smtClean="0"/>
              <a:t>LCC in a reading room.</a:t>
            </a:r>
            <a:endParaRPr lang="en-US" dirty="0"/>
          </a:p>
        </p:txBody>
      </p:sp>
      <p:sp>
        <p:nvSpPr>
          <p:cNvPr id="4" name="Номер слайда 3"/>
          <p:cNvSpPr>
            <a:spLocks noGrp="1"/>
          </p:cNvSpPr>
          <p:nvPr>
            <p:ph type="sldNum" sz="quarter" idx="10"/>
          </p:nvPr>
        </p:nvSpPr>
        <p:spPr/>
        <p:txBody>
          <a:bodyPr/>
          <a:lstStyle/>
          <a:p>
            <a:fld id="{75693FD4-8F83-4EF7-AC3F-0DC0388986B0}" type="slidenum">
              <a:rPr lang="en-US" smtClean="0"/>
              <a:pPr/>
              <a:t>29</a:t>
            </a:fld>
            <a:endParaRPr lang="en-US" dirty="0"/>
          </a:p>
        </p:txBody>
      </p:sp>
    </p:spTree>
    <p:extLst>
      <p:ext uri="{BB962C8B-B14F-4D97-AF65-F5344CB8AC3E}">
        <p14:creationId xmlns:p14="http://schemas.microsoft.com/office/powerpoint/2010/main" val="30845108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smtClean="0"/>
              <a:t>Pittsburgh is located in the Commonwealth of Pennsylvania and its population is about 305,000 people.</a:t>
            </a:r>
          </a:p>
        </p:txBody>
      </p:sp>
      <p:sp>
        <p:nvSpPr>
          <p:cNvPr id="4" name="Номер слайда 3"/>
          <p:cNvSpPr>
            <a:spLocks noGrp="1"/>
          </p:cNvSpPr>
          <p:nvPr>
            <p:ph type="sldNum" sz="quarter" idx="10"/>
          </p:nvPr>
        </p:nvSpPr>
        <p:spPr/>
        <p:txBody>
          <a:bodyPr/>
          <a:lstStyle/>
          <a:p>
            <a:fld id="{75693FD4-8F83-4EF7-AC3F-0DC0388986B0}" type="slidenum">
              <a:rPr lang="en-US" smtClean="0"/>
              <a:pPr/>
              <a:t>3</a:t>
            </a:fld>
            <a:endParaRPr lang="en-US"/>
          </a:p>
        </p:txBody>
      </p:sp>
    </p:spTree>
    <p:extLst>
      <p:ext uri="{BB962C8B-B14F-4D97-AF65-F5344CB8AC3E}">
        <p14:creationId xmlns:p14="http://schemas.microsoft.com/office/powerpoint/2010/main" val="7561027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smtClean="0"/>
              <a:t>Some nice examples of caring for users</a:t>
            </a:r>
            <a:endParaRPr lang="en-US" dirty="0"/>
          </a:p>
        </p:txBody>
      </p:sp>
      <p:sp>
        <p:nvSpPr>
          <p:cNvPr id="4" name="Номер слайда 3"/>
          <p:cNvSpPr>
            <a:spLocks noGrp="1"/>
          </p:cNvSpPr>
          <p:nvPr>
            <p:ph type="sldNum" sz="quarter" idx="10"/>
          </p:nvPr>
        </p:nvSpPr>
        <p:spPr/>
        <p:txBody>
          <a:bodyPr/>
          <a:lstStyle/>
          <a:p>
            <a:fld id="{75693FD4-8F83-4EF7-AC3F-0DC0388986B0}" type="slidenum">
              <a:rPr lang="en-US" smtClean="0"/>
              <a:pPr/>
              <a:t>30</a:t>
            </a:fld>
            <a:endParaRPr lang="en-US" dirty="0"/>
          </a:p>
        </p:txBody>
      </p:sp>
    </p:spTree>
    <p:extLst>
      <p:ext uri="{BB962C8B-B14F-4D97-AF65-F5344CB8AC3E}">
        <p14:creationId xmlns:p14="http://schemas.microsoft.com/office/powerpoint/2010/main" val="10599180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smtClean="0"/>
              <a:t>In a reading</a:t>
            </a:r>
            <a:r>
              <a:rPr lang="en-US" baseline="0" dirty="0" smtClean="0"/>
              <a:t> room a</a:t>
            </a:r>
            <a:r>
              <a:rPr lang="en-US" dirty="0" smtClean="0"/>
              <a:t> terminal for searching in the OPAC near the refrigerator of </a:t>
            </a:r>
            <a:r>
              <a:rPr lang="en-US" sz="1200" b="0" i="0" kern="1200" dirty="0" smtClean="0">
                <a:solidFill>
                  <a:schemeClr val="tx1"/>
                </a:solidFill>
                <a:effectLst/>
                <a:latin typeface="+mn-lt"/>
                <a:ea typeface="+mn-ea"/>
                <a:cs typeface="+mn-cs"/>
              </a:rPr>
              <a:t>Andy Warhol (https://en.wikipedia.org/wiki/Andy_Warhol) born in Pittsburgh, Pennsylvania.</a:t>
            </a:r>
            <a:endParaRPr lang="en-US" dirty="0"/>
          </a:p>
        </p:txBody>
      </p:sp>
      <p:sp>
        <p:nvSpPr>
          <p:cNvPr id="4" name="Номер слайда 3"/>
          <p:cNvSpPr>
            <a:spLocks noGrp="1"/>
          </p:cNvSpPr>
          <p:nvPr>
            <p:ph type="sldNum" sz="quarter" idx="10"/>
          </p:nvPr>
        </p:nvSpPr>
        <p:spPr/>
        <p:txBody>
          <a:bodyPr/>
          <a:lstStyle/>
          <a:p>
            <a:fld id="{75693FD4-8F83-4EF7-AC3F-0DC0388986B0}" type="slidenum">
              <a:rPr lang="en-US" smtClean="0"/>
              <a:pPr/>
              <a:t>31</a:t>
            </a:fld>
            <a:endParaRPr lang="en-US" dirty="0"/>
          </a:p>
        </p:txBody>
      </p:sp>
    </p:spTree>
    <p:extLst>
      <p:ext uri="{BB962C8B-B14F-4D97-AF65-F5344CB8AC3E}">
        <p14:creationId xmlns:p14="http://schemas.microsoft.com/office/powerpoint/2010/main" val="42791870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smtClean="0"/>
              <a:t>This and the following pictures were made in the premises of the basement of the library at Carnegie Mellon University Library. Here are placed, as they say, the production area for innovation students.</a:t>
            </a:r>
          </a:p>
          <a:p>
            <a:r>
              <a:rPr lang="en-US" dirty="0" smtClean="0"/>
              <a:t>There is a standard provision on the </a:t>
            </a:r>
            <a:r>
              <a:rPr lang="en-US" dirty="0" err="1" smtClean="0"/>
              <a:t>FabLab</a:t>
            </a:r>
            <a:r>
              <a:rPr lang="en-US" dirty="0" smtClean="0"/>
              <a:t>. For more information on the library </a:t>
            </a:r>
            <a:r>
              <a:rPr lang="en-US" dirty="0" err="1" smtClean="0"/>
              <a:t>FabLab</a:t>
            </a:r>
            <a:r>
              <a:rPr lang="en-US" dirty="0" smtClean="0"/>
              <a:t> at the Hunt Library can be found here</a:t>
            </a:r>
            <a:r>
              <a:rPr lang="ru-RU" dirty="0" smtClean="0"/>
              <a:t>:</a:t>
            </a:r>
            <a:r>
              <a:rPr lang="ru-RU" dirty="0"/>
              <a:t> </a:t>
            </a:r>
            <a:r>
              <a:rPr lang="ru-RU" dirty="0">
                <a:hlinkClick r:id="rId3"/>
              </a:rPr>
              <a:t>http://ideate.andrew.cmu.edu/tag/makermod/</a:t>
            </a:r>
            <a:r>
              <a:rPr lang="ru-RU" dirty="0"/>
              <a:t/>
            </a:r>
            <a:br>
              <a:rPr lang="ru-RU" dirty="0"/>
            </a:br>
            <a:r>
              <a:rPr lang="ru-RU" dirty="0"/>
              <a:t/>
            </a:r>
            <a:br>
              <a:rPr lang="ru-RU" dirty="0"/>
            </a:br>
            <a:endParaRPr lang="en-US" dirty="0"/>
          </a:p>
        </p:txBody>
      </p:sp>
      <p:sp>
        <p:nvSpPr>
          <p:cNvPr id="4" name="Номер слайда 3"/>
          <p:cNvSpPr>
            <a:spLocks noGrp="1"/>
          </p:cNvSpPr>
          <p:nvPr>
            <p:ph type="sldNum" sz="quarter" idx="10"/>
          </p:nvPr>
        </p:nvSpPr>
        <p:spPr/>
        <p:txBody>
          <a:bodyPr/>
          <a:lstStyle/>
          <a:p>
            <a:fld id="{75693FD4-8F83-4EF7-AC3F-0DC0388986B0}" type="slidenum">
              <a:rPr lang="en-US" smtClean="0"/>
              <a:pPr/>
              <a:t>32</a:t>
            </a:fld>
            <a:endParaRPr lang="en-US"/>
          </a:p>
        </p:txBody>
      </p:sp>
    </p:spTree>
    <p:extLst>
      <p:ext uri="{BB962C8B-B14F-4D97-AF65-F5344CB8AC3E}">
        <p14:creationId xmlns:p14="http://schemas.microsoft.com/office/powerpoint/2010/main" val="42130095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smtClean="0"/>
              <a:t>The statement of the 3D Print Lab.</a:t>
            </a:r>
            <a:endParaRPr lang="en-US" dirty="0"/>
          </a:p>
        </p:txBody>
      </p:sp>
      <p:sp>
        <p:nvSpPr>
          <p:cNvPr id="4" name="Номер слайда 3"/>
          <p:cNvSpPr>
            <a:spLocks noGrp="1"/>
          </p:cNvSpPr>
          <p:nvPr>
            <p:ph type="sldNum" sz="quarter" idx="10"/>
          </p:nvPr>
        </p:nvSpPr>
        <p:spPr/>
        <p:txBody>
          <a:bodyPr/>
          <a:lstStyle/>
          <a:p>
            <a:fld id="{75693FD4-8F83-4EF7-AC3F-0DC0388986B0}" type="slidenum">
              <a:rPr lang="en-US" smtClean="0"/>
              <a:pPr/>
              <a:t>33</a:t>
            </a:fld>
            <a:endParaRPr lang="en-US"/>
          </a:p>
        </p:txBody>
      </p:sp>
    </p:spTree>
    <p:extLst>
      <p:ext uri="{BB962C8B-B14F-4D97-AF65-F5344CB8AC3E}">
        <p14:creationId xmlns:p14="http://schemas.microsoft.com/office/powerpoint/2010/main" val="210415936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smtClean="0"/>
              <a:t>For example, there are laser engraving and cutting Rabbit1 machines (see as an example,</a:t>
            </a:r>
            <a:r>
              <a:rPr lang="en-US" baseline="0" dirty="0" smtClean="0"/>
              <a:t> </a:t>
            </a:r>
            <a:r>
              <a:rPr lang="en-US" dirty="0" smtClean="0"/>
              <a:t>http://www.rabbitlaserusa.com/laser_RL1290.html)</a:t>
            </a:r>
            <a:endParaRPr lang="en-US" dirty="0"/>
          </a:p>
          <a:p>
            <a:endParaRPr lang="en-US" dirty="0"/>
          </a:p>
        </p:txBody>
      </p:sp>
      <p:sp>
        <p:nvSpPr>
          <p:cNvPr id="4" name="Номер слайда 3"/>
          <p:cNvSpPr>
            <a:spLocks noGrp="1"/>
          </p:cNvSpPr>
          <p:nvPr>
            <p:ph type="sldNum" sz="quarter" idx="10"/>
          </p:nvPr>
        </p:nvSpPr>
        <p:spPr/>
        <p:txBody>
          <a:bodyPr/>
          <a:lstStyle/>
          <a:p>
            <a:fld id="{75693FD4-8F83-4EF7-AC3F-0DC0388986B0}" type="slidenum">
              <a:rPr lang="en-US" smtClean="0"/>
              <a:pPr/>
              <a:t>34</a:t>
            </a:fld>
            <a:endParaRPr lang="en-US"/>
          </a:p>
        </p:txBody>
      </p:sp>
    </p:spTree>
    <p:extLst>
      <p:ext uri="{BB962C8B-B14F-4D97-AF65-F5344CB8AC3E}">
        <p14:creationId xmlns:p14="http://schemas.microsoft.com/office/powerpoint/2010/main" val="358673673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a:t>A woodworking machinery</a:t>
            </a:r>
          </a:p>
        </p:txBody>
      </p:sp>
      <p:sp>
        <p:nvSpPr>
          <p:cNvPr id="4" name="Номер слайда 3"/>
          <p:cNvSpPr>
            <a:spLocks noGrp="1"/>
          </p:cNvSpPr>
          <p:nvPr>
            <p:ph type="sldNum" sz="quarter" idx="10"/>
          </p:nvPr>
        </p:nvSpPr>
        <p:spPr/>
        <p:txBody>
          <a:bodyPr/>
          <a:lstStyle/>
          <a:p>
            <a:fld id="{75693FD4-8F83-4EF7-AC3F-0DC0388986B0}" type="slidenum">
              <a:rPr lang="en-US" smtClean="0"/>
              <a:pPr/>
              <a:t>35</a:t>
            </a:fld>
            <a:endParaRPr lang="en-US"/>
          </a:p>
        </p:txBody>
      </p:sp>
    </p:spTree>
    <p:extLst>
      <p:ext uri="{BB962C8B-B14F-4D97-AF65-F5344CB8AC3E}">
        <p14:creationId xmlns:p14="http://schemas.microsoft.com/office/powerpoint/2010/main" val="40854899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4275" y="698500"/>
            <a:ext cx="4654550" cy="3490913"/>
          </a:xfrm>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75693FD4-8F83-4EF7-AC3F-0DC0388986B0}" type="slidenum">
              <a:rPr lang="ru-RU" smtClean="0"/>
              <a:pPr/>
              <a:t>36</a:t>
            </a:fld>
            <a:endParaRPr lang="ru-RU"/>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4275" y="698500"/>
            <a:ext cx="4654550" cy="3490913"/>
          </a:xfrm>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10"/>
          </p:nvPr>
        </p:nvSpPr>
        <p:spPr/>
        <p:txBody>
          <a:bodyPr/>
          <a:lstStyle/>
          <a:p>
            <a:fld id="{75693FD4-8F83-4EF7-AC3F-0DC0388986B0}" type="slidenum">
              <a:rPr lang="ru-RU" smtClean="0"/>
              <a:pPr/>
              <a:t>37</a:t>
            </a:fld>
            <a:endParaRPr lang="ru-RU"/>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4275" y="698500"/>
            <a:ext cx="4654550" cy="3490913"/>
          </a:xfrm>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10"/>
          </p:nvPr>
        </p:nvSpPr>
        <p:spPr/>
        <p:txBody>
          <a:bodyPr/>
          <a:lstStyle/>
          <a:p>
            <a:fld id="{75693FD4-8F83-4EF7-AC3F-0DC0388986B0}" type="slidenum">
              <a:rPr lang="ru-RU" smtClean="0"/>
              <a:pPr/>
              <a:t>38</a:t>
            </a:fld>
            <a:endParaRPr lang="ru-RU"/>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4275" y="698500"/>
            <a:ext cx="4654550" cy="3490913"/>
          </a:xfrm>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10"/>
          </p:nvPr>
        </p:nvSpPr>
        <p:spPr/>
        <p:txBody>
          <a:bodyPr/>
          <a:lstStyle/>
          <a:p>
            <a:fld id="{75693FD4-8F83-4EF7-AC3F-0DC0388986B0}" type="slidenum">
              <a:rPr lang="ru-RU" smtClean="0"/>
              <a:pPr/>
              <a:t>39</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smtClean="0"/>
              <a:t>Pittsburgh is known as both "the Steel City" for its more than 300 steel-related businesses, as well as "the City of Bridges" for its 446 bridges. </a:t>
            </a:r>
          </a:p>
          <a:p>
            <a:r>
              <a:rPr lang="en-US" dirty="0" smtClean="0"/>
              <a:t>The city is located at the confluence of the Monongahela and Allegheny Rivers which are the source of the Ohio River.</a:t>
            </a:r>
          </a:p>
          <a:p>
            <a:r>
              <a:rPr lang="en-US" dirty="0" smtClean="0"/>
              <a:t>Pittsburgh has got the title of America's Most Livable City by Places Rated Almanac, Forbes, and The Economist as National Geographic and Today named the city a top world destination.</a:t>
            </a:r>
          </a:p>
          <a:p>
            <a:r>
              <a:rPr lang="en-US" dirty="0" smtClean="0"/>
              <a:t>https://en.wikipedia.org/wiki/Pittsburgh</a:t>
            </a:r>
            <a:endParaRPr lang="en-US" dirty="0"/>
          </a:p>
        </p:txBody>
      </p:sp>
      <p:sp>
        <p:nvSpPr>
          <p:cNvPr id="4" name="Номер слайда 3"/>
          <p:cNvSpPr>
            <a:spLocks noGrp="1"/>
          </p:cNvSpPr>
          <p:nvPr>
            <p:ph type="sldNum" sz="quarter" idx="10"/>
          </p:nvPr>
        </p:nvSpPr>
        <p:spPr/>
        <p:txBody>
          <a:bodyPr/>
          <a:lstStyle/>
          <a:p>
            <a:fld id="{75693FD4-8F83-4EF7-AC3F-0DC0388986B0}" type="slidenum">
              <a:rPr lang="en-US" smtClean="0"/>
              <a:pPr/>
              <a:t>4</a:t>
            </a:fld>
            <a:endParaRPr lang="en-US"/>
          </a:p>
        </p:txBody>
      </p:sp>
    </p:spTree>
    <p:extLst>
      <p:ext uri="{BB962C8B-B14F-4D97-AF65-F5344CB8AC3E}">
        <p14:creationId xmlns:p14="http://schemas.microsoft.com/office/powerpoint/2010/main" val="262694303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4275" y="698500"/>
            <a:ext cx="4654550" cy="3490913"/>
          </a:xfrm>
        </p:spPr>
      </p:sp>
      <p:sp>
        <p:nvSpPr>
          <p:cNvPr id="3" name="Notes Placeholder 2"/>
          <p:cNvSpPr>
            <a:spLocks noGrp="1"/>
          </p:cNvSpPr>
          <p:nvPr>
            <p:ph type="body" idx="1"/>
          </p:nvPr>
        </p:nvSpPr>
        <p:spPr/>
        <p:txBody>
          <a:bodyPr/>
          <a:lstStyle/>
          <a:p>
            <a:r>
              <a:rPr lang="en-US" dirty="0" smtClean="0"/>
              <a:t>Advantages are CLICK</a:t>
            </a:r>
          </a:p>
          <a:p>
            <a:r>
              <a:rPr lang="en-US" dirty="0" smtClean="0"/>
              <a:t>Why it works CLICK</a:t>
            </a:r>
          </a:p>
          <a:p>
            <a:r>
              <a:rPr lang="en-US" dirty="0" smtClean="0"/>
              <a:t>Now I would like to demonstrate</a:t>
            </a:r>
            <a:r>
              <a:rPr lang="en-US" baseline="0" dirty="0" smtClean="0"/>
              <a:t> the method, You will all pretend to be new 1</a:t>
            </a:r>
            <a:r>
              <a:rPr lang="en-US" baseline="30000" dirty="0" smtClean="0"/>
              <a:t>st</a:t>
            </a:r>
            <a:r>
              <a:rPr lang="en-US" baseline="0" dirty="0" smtClean="0"/>
              <a:t> year dental students……</a:t>
            </a:r>
          </a:p>
          <a:p>
            <a:r>
              <a:rPr lang="en-US" baseline="0" dirty="0" smtClean="0"/>
              <a:t>Here is how it works….</a:t>
            </a:r>
          </a:p>
          <a:p>
            <a:r>
              <a:rPr lang="en-US" baseline="0" dirty="0" smtClean="0"/>
              <a:t>START MUSIC VIDEO</a:t>
            </a:r>
            <a:endParaRPr lang="en-US" dirty="0"/>
          </a:p>
        </p:txBody>
      </p:sp>
      <p:sp>
        <p:nvSpPr>
          <p:cNvPr id="4" name="Slide Number Placeholder 3"/>
          <p:cNvSpPr>
            <a:spLocks noGrp="1"/>
          </p:cNvSpPr>
          <p:nvPr>
            <p:ph type="sldNum" sz="quarter" idx="10"/>
          </p:nvPr>
        </p:nvSpPr>
        <p:spPr/>
        <p:txBody>
          <a:bodyPr/>
          <a:lstStyle/>
          <a:p>
            <a:fld id="{D604FF5F-C5CF-4B4A-BF4C-45E53270EACF}" type="slidenum">
              <a:rPr lang="en-US" smtClean="0">
                <a:solidFill>
                  <a:prstClr val="black"/>
                </a:solidFill>
              </a:rPr>
              <a:pPr/>
              <a:t>40</a:t>
            </a:fld>
            <a:endParaRPr lang="en-US">
              <a:solidFill>
                <a:prstClr val="black"/>
              </a:solidFill>
            </a:endParaRPr>
          </a:p>
        </p:txBody>
      </p:sp>
    </p:spTree>
    <p:extLst>
      <p:ext uri="{BB962C8B-B14F-4D97-AF65-F5344CB8AC3E}">
        <p14:creationId xmlns:p14="http://schemas.microsoft.com/office/powerpoint/2010/main" val="104637182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fld id="{75693FD4-8F83-4EF7-AC3F-0DC0388986B0}" type="slidenum">
              <a:rPr lang="en-US" smtClean="0"/>
              <a:pPr/>
              <a:t>41</a:t>
            </a:fld>
            <a:endParaRPr lang="en-US"/>
          </a:p>
        </p:txBody>
      </p:sp>
    </p:spTree>
    <p:extLst>
      <p:ext uri="{BB962C8B-B14F-4D97-AF65-F5344CB8AC3E}">
        <p14:creationId xmlns:p14="http://schemas.microsoft.com/office/powerpoint/2010/main" val="32900024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fld id="{75693FD4-8F83-4EF7-AC3F-0DC0388986B0}" type="slidenum">
              <a:rPr lang="en-US" smtClean="0"/>
              <a:pPr/>
              <a:t>42</a:t>
            </a:fld>
            <a:endParaRPr lang="en-US"/>
          </a:p>
        </p:txBody>
      </p:sp>
    </p:spTree>
    <p:extLst>
      <p:ext uri="{BB962C8B-B14F-4D97-AF65-F5344CB8AC3E}">
        <p14:creationId xmlns:p14="http://schemas.microsoft.com/office/powerpoint/2010/main" val="274235660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numCol="2" spcCol="186647">
            <a:noAutofit/>
          </a:bodyPr>
          <a:lstStyle/>
          <a:p>
            <a:pPr marL="233309" indent="-233309"/>
            <a:endParaRPr lang="ru-RU" dirty="0"/>
          </a:p>
        </p:txBody>
      </p:sp>
      <p:sp>
        <p:nvSpPr>
          <p:cNvPr id="5" name="Slide Image Placeholder 4"/>
          <p:cNvSpPr>
            <a:spLocks noGrp="1" noRot="1" noChangeAspect="1"/>
          </p:cNvSpPr>
          <p:nvPr>
            <p:ph type="sldImg"/>
          </p:nvPr>
        </p:nvSpPr>
        <p:spPr>
          <a:xfrm>
            <a:off x="561975" y="512763"/>
            <a:ext cx="3200400" cy="2401887"/>
          </a:xfr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smtClean="0"/>
              <a:t>The University of Pittsburgh (commonly referred to as Pitt), a state-related research university, was founded as the Pittsburgh Academy in 1787 and located now in the Oakland neighborhood of the city. For most of its history Pitt was a private institution, until it became part of the Commonwealth System of Higher Education in 1966.</a:t>
            </a:r>
          </a:p>
          <a:p>
            <a:endParaRPr lang="en-US" dirty="0" smtClean="0"/>
          </a:p>
          <a:p>
            <a:r>
              <a:rPr lang="en-US" dirty="0" smtClean="0"/>
              <a:t>The university is composed of 17 undergraduate and graduate schools and colleges with about 29,000 undergraduate, graduate, and professional students. The university also includes four additional undergraduate schools located at campuses within Western Pennsylvania: Bradford, Greensburg, Johnstown, and Titusville. </a:t>
            </a:r>
          </a:p>
          <a:p>
            <a:r>
              <a:rPr lang="en-US" dirty="0" smtClean="0"/>
              <a:t>The main campus is situated adjacent to the flagship medical facilities of its closely affiliated University of Pittsburgh Medical Center (UPMC).</a:t>
            </a:r>
            <a:endParaRPr lang="en-US" dirty="0"/>
          </a:p>
        </p:txBody>
      </p:sp>
      <p:sp>
        <p:nvSpPr>
          <p:cNvPr id="4" name="Номер слайда 3"/>
          <p:cNvSpPr>
            <a:spLocks noGrp="1"/>
          </p:cNvSpPr>
          <p:nvPr>
            <p:ph type="sldNum" sz="quarter" idx="10"/>
          </p:nvPr>
        </p:nvSpPr>
        <p:spPr/>
        <p:txBody>
          <a:bodyPr/>
          <a:lstStyle/>
          <a:p>
            <a:fld id="{75693FD4-8F83-4EF7-AC3F-0DC0388986B0}" type="slidenum">
              <a:rPr lang="en-US" smtClean="0"/>
              <a:pPr/>
              <a:t>5</a:t>
            </a:fld>
            <a:endParaRPr lang="en-US"/>
          </a:p>
        </p:txBody>
      </p:sp>
    </p:spTree>
    <p:extLst>
      <p:ext uri="{BB962C8B-B14F-4D97-AF65-F5344CB8AC3E}">
        <p14:creationId xmlns:p14="http://schemas.microsoft.com/office/powerpoint/2010/main" val="41586413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a:t>The University has 4 campuses</a:t>
            </a:r>
            <a:r>
              <a:rPr lang="ru-RU" dirty="0"/>
              <a:t> </a:t>
            </a:r>
            <a:r>
              <a:rPr lang="en-US" dirty="0"/>
              <a:t>and the library system which unites </a:t>
            </a:r>
            <a:r>
              <a:rPr lang="ru-RU" dirty="0"/>
              <a:t>13 </a:t>
            </a:r>
            <a:r>
              <a:rPr lang="en-US" dirty="0"/>
              <a:t>libraries, 2 of them </a:t>
            </a:r>
            <a:r>
              <a:rPr lang="ru-RU" dirty="0"/>
              <a:t>(</a:t>
            </a:r>
            <a:r>
              <a:rPr lang="en-US" dirty="0"/>
              <a:t>the Law and Medical Libraries</a:t>
            </a:r>
            <a:r>
              <a:rPr lang="ru-RU" dirty="0"/>
              <a:t>) </a:t>
            </a:r>
            <a:r>
              <a:rPr lang="en-US" dirty="0"/>
              <a:t>are the biggest and quite independent</a:t>
            </a:r>
            <a:r>
              <a:rPr lang="ru-RU" dirty="0"/>
              <a:t>. </a:t>
            </a:r>
            <a:endParaRPr lang="en-US" dirty="0"/>
          </a:p>
          <a:p>
            <a:pPr defTabSz="933237"/>
            <a:r>
              <a:rPr lang="en-US" dirty="0"/>
              <a:t>Hillman Library, the largest of the 13 libraries on the Pittsburgh campus, contains approximately 1.5 million volumes, specialized collections, more than 200 computers, study capacity for some 1,500 users, a media center, and more.</a:t>
            </a:r>
            <a:endParaRPr lang="en-US" dirty="0" smtClean="0"/>
          </a:p>
          <a:p>
            <a:endParaRPr lang="en-US" dirty="0"/>
          </a:p>
        </p:txBody>
      </p:sp>
      <p:sp>
        <p:nvSpPr>
          <p:cNvPr id="4" name="Номер слайда 3"/>
          <p:cNvSpPr>
            <a:spLocks noGrp="1"/>
          </p:cNvSpPr>
          <p:nvPr>
            <p:ph type="sldNum" sz="quarter" idx="10"/>
          </p:nvPr>
        </p:nvSpPr>
        <p:spPr/>
        <p:txBody>
          <a:bodyPr/>
          <a:lstStyle/>
          <a:p>
            <a:fld id="{75693FD4-8F83-4EF7-AC3F-0DC0388986B0}" type="slidenum">
              <a:rPr lang="en-US" smtClean="0"/>
              <a:pPr/>
              <a:t>6</a:t>
            </a:fld>
            <a:endParaRPr lang="en-US"/>
          </a:p>
        </p:txBody>
      </p:sp>
    </p:spTree>
    <p:extLst>
      <p:ext uri="{BB962C8B-B14F-4D97-AF65-F5344CB8AC3E}">
        <p14:creationId xmlns:p14="http://schemas.microsoft.com/office/powerpoint/2010/main" val="7386415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a:t>Meeting with Mr.</a:t>
            </a:r>
            <a:r>
              <a:rPr lang="ru-RU" dirty="0"/>
              <a:t> </a:t>
            </a:r>
            <a:r>
              <a:rPr lang="ru-RU" dirty="0" err="1"/>
              <a:t>Paul</a:t>
            </a:r>
            <a:r>
              <a:rPr lang="ru-RU" dirty="0"/>
              <a:t> B. </a:t>
            </a:r>
            <a:r>
              <a:rPr lang="ru-RU" dirty="0" err="1"/>
              <a:t>Kohberger</a:t>
            </a:r>
            <a:r>
              <a:rPr lang="en-US" dirty="0"/>
              <a:t>, Deputy Director of Hillman Library for research and </a:t>
            </a:r>
            <a:r>
              <a:rPr lang="en-US" dirty="0" smtClean="0"/>
              <a:t>training. </a:t>
            </a:r>
            <a:endParaRPr lang="en-US" dirty="0"/>
          </a:p>
          <a:p>
            <a:pPr defTabSz="933237"/>
            <a:r>
              <a:rPr lang="ru-RU" dirty="0" err="1"/>
              <a:t>Nancy</a:t>
            </a:r>
            <a:r>
              <a:rPr lang="ru-RU" dirty="0"/>
              <a:t> </a:t>
            </a:r>
            <a:r>
              <a:rPr lang="ru-RU" dirty="0" err="1"/>
              <a:t>Tannery</a:t>
            </a:r>
            <a:r>
              <a:rPr lang="en-US" dirty="0"/>
              <a:t>, Deputy Director of WP Health Science Library System.</a:t>
            </a:r>
          </a:p>
          <a:p>
            <a:endParaRPr lang="en-US" dirty="0"/>
          </a:p>
          <a:p>
            <a:endParaRPr lang="en-US" dirty="0"/>
          </a:p>
        </p:txBody>
      </p:sp>
      <p:sp>
        <p:nvSpPr>
          <p:cNvPr id="4" name="Номер слайда 3"/>
          <p:cNvSpPr>
            <a:spLocks noGrp="1"/>
          </p:cNvSpPr>
          <p:nvPr>
            <p:ph type="sldNum" sz="quarter" idx="10"/>
          </p:nvPr>
        </p:nvSpPr>
        <p:spPr/>
        <p:txBody>
          <a:bodyPr/>
          <a:lstStyle/>
          <a:p>
            <a:fld id="{75693FD4-8F83-4EF7-AC3F-0DC0388986B0}" type="slidenum">
              <a:rPr lang="en-US" smtClean="0"/>
              <a:pPr/>
              <a:t>7</a:t>
            </a:fld>
            <a:endParaRPr lang="en-US"/>
          </a:p>
        </p:txBody>
      </p:sp>
    </p:spTree>
    <p:extLst>
      <p:ext uri="{BB962C8B-B14F-4D97-AF65-F5344CB8AC3E}">
        <p14:creationId xmlns:p14="http://schemas.microsoft.com/office/powerpoint/2010/main" val="25887589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smtClean="0"/>
              <a:t>A the entrance of the Hillman Library</a:t>
            </a:r>
            <a:endParaRPr lang="en-US" dirty="0"/>
          </a:p>
        </p:txBody>
      </p:sp>
      <p:sp>
        <p:nvSpPr>
          <p:cNvPr id="4" name="Номер слайда 3"/>
          <p:cNvSpPr>
            <a:spLocks noGrp="1"/>
          </p:cNvSpPr>
          <p:nvPr>
            <p:ph type="sldNum" sz="quarter" idx="10"/>
          </p:nvPr>
        </p:nvSpPr>
        <p:spPr/>
        <p:txBody>
          <a:bodyPr/>
          <a:lstStyle/>
          <a:p>
            <a:fld id="{75693FD4-8F83-4EF7-AC3F-0DC0388986B0}" type="slidenum">
              <a:rPr lang="en-US" smtClean="0"/>
              <a:pPr/>
              <a:t>8</a:t>
            </a:fld>
            <a:endParaRPr lang="en-US"/>
          </a:p>
        </p:txBody>
      </p:sp>
    </p:spTree>
    <p:extLst>
      <p:ext uri="{BB962C8B-B14F-4D97-AF65-F5344CB8AC3E}">
        <p14:creationId xmlns:p14="http://schemas.microsoft.com/office/powerpoint/2010/main" val="4186522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84275" y="698500"/>
            <a:ext cx="4654550" cy="3490913"/>
          </a:xfrm>
        </p:spPr>
      </p:sp>
      <p:sp>
        <p:nvSpPr>
          <p:cNvPr id="3" name="Заметки 2"/>
          <p:cNvSpPr>
            <a:spLocks noGrp="1"/>
          </p:cNvSpPr>
          <p:nvPr>
            <p:ph type="body" idx="1"/>
          </p:nvPr>
        </p:nvSpPr>
        <p:spPr/>
        <p:txBody>
          <a:bodyPr/>
          <a:lstStyle/>
          <a:p>
            <a:r>
              <a:rPr lang="en-US" dirty="0" smtClean="0"/>
              <a:t>The library currently is working on moving a bad demand literature in other place to equip the space for users.</a:t>
            </a:r>
            <a:endParaRPr lang="en-US" dirty="0"/>
          </a:p>
        </p:txBody>
      </p:sp>
      <p:sp>
        <p:nvSpPr>
          <p:cNvPr id="4" name="Номер слайда 3"/>
          <p:cNvSpPr>
            <a:spLocks noGrp="1"/>
          </p:cNvSpPr>
          <p:nvPr>
            <p:ph type="sldNum" sz="quarter" idx="10"/>
          </p:nvPr>
        </p:nvSpPr>
        <p:spPr/>
        <p:txBody>
          <a:bodyPr/>
          <a:lstStyle/>
          <a:p>
            <a:fld id="{75693FD4-8F83-4EF7-AC3F-0DC0388986B0}" type="slidenum">
              <a:rPr lang="en-US" smtClean="0"/>
              <a:pPr/>
              <a:t>9</a:t>
            </a:fld>
            <a:endParaRPr lang="en-US"/>
          </a:p>
        </p:txBody>
      </p:sp>
    </p:spTree>
    <p:extLst>
      <p:ext uri="{BB962C8B-B14F-4D97-AF65-F5344CB8AC3E}">
        <p14:creationId xmlns:p14="http://schemas.microsoft.com/office/powerpoint/2010/main" val="30963971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Титульный слайд">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5" y="1"/>
            <a:ext cx="9100457" cy="6879771"/>
          </a:xfrm>
          <a:prstGeom prst="rect">
            <a:avLst/>
          </a:prstGeom>
        </p:spPr>
      </p:pic>
      <p:sp>
        <p:nvSpPr>
          <p:cNvPr id="2" name="Title 1"/>
          <p:cNvSpPr>
            <a:spLocks noGrp="1"/>
          </p:cNvSpPr>
          <p:nvPr>
            <p:ph type="ctrTitle" hasCustomPrompt="1"/>
          </p:nvPr>
        </p:nvSpPr>
        <p:spPr>
          <a:xfrm>
            <a:off x="2590800" y="2286001"/>
            <a:ext cx="6180224" cy="1470025"/>
          </a:xfrm>
        </p:spPr>
        <p:txBody>
          <a:bodyPr anchor="t"/>
          <a:lstStyle>
            <a:lvl1pPr algn="r" eaLnBrk="1" latinLnBrk="0" hangingPunct="1">
              <a:defRPr kumimoji="0" lang="ru-RU" b="1" cap="small" baseline="0">
                <a:solidFill>
                  <a:srgbClr val="003300"/>
                </a:solidFill>
              </a:defRPr>
            </a:lvl1pPr>
          </a:lstStyle>
          <a:p>
            <a:r>
              <a:rPr kumimoji="0" lang="ru-RU"/>
              <a:t>Образец заголовка</a:t>
            </a:r>
          </a:p>
        </p:txBody>
      </p:sp>
      <p:sp>
        <p:nvSpPr>
          <p:cNvPr id="3" name="Subtitle 2"/>
          <p:cNvSpPr>
            <a:spLocks noGrp="1"/>
          </p:cNvSpPr>
          <p:nvPr>
            <p:ph type="subTitle" idx="1"/>
          </p:nvPr>
        </p:nvSpPr>
        <p:spPr>
          <a:xfrm>
            <a:off x="3962400" y="4038600"/>
            <a:ext cx="4772528" cy="990600"/>
          </a:xfrm>
        </p:spPr>
        <p:txBody>
          <a:bodyPr>
            <a:normAutofit/>
          </a:bodyPr>
          <a:lstStyle>
            <a:lvl1pPr marL="0" indent="0" algn="r" eaLnBrk="1" latinLnBrk="0" hangingPunct="1">
              <a:buNone/>
              <a:defRPr kumimoji="0" lang="ru-RU" sz="2000" b="0">
                <a:solidFill>
                  <a:schemeClr val="tx1"/>
                </a:solidFill>
                <a:latin typeface="Georgia" pitchFamily="18" charset="0"/>
              </a:defRPr>
            </a:lvl1pPr>
            <a:lvl2pPr marL="457200" indent="0" algn="ctr" eaLnBrk="1" latinLnBrk="0" hangingPunct="1">
              <a:buNone/>
              <a:defRPr kumimoji="0" lang="ru-RU">
                <a:solidFill>
                  <a:schemeClr val="tx1">
                    <a:tint val="75000"/>
                  </a:schemeClr>
                </a:solidFill>
              </a:defRPr>
            </a:lvl2pPr>
            <a:lvl3pPr marL="914400" indent="0" algn="ctr" eaLnBrk="1" latinLnBrk="0" hangingPunct="1">
              <a:buNone/>
              <a:defRPr kumimoji="0" lang="ru-RU">
                <a:solidFill>
                  <a:schemeClr val="tx1">
                    <a:tint val="75000"/>
                  </a:schemeClr>
                </a:solidFill>
              </a:defRPr>
            </a:lvl3pPr>
            <a:lvl4pPr marL="1371600" indent="0" algn="ctr" eaLnBrk="1" latinLnBrk="0" hangingPunct="1">
              <a:buNone/>
              <a:defRPr kumimoji="0" lang="ru-RU">
                <a:solidFill>
                  <a:schemeClr val="tx1">
                    <a:tint val="75000"/>
                  </a:schemeClr>
                </a:solidFill>
              </a:defRPr>
            </a:lvl4pPr>
            <a:lvl5pPr marL="1828800" indent="0" algn="ctr" eaLnBrk="1" latinLnBrk="0" hangingPunct="1">
              <a:buNone/>
              <a:defRPr kumimoji="0" lang="ru-RU">
                <a:solidFill>
                  <a:schemeClr val="tx1">
                    <a:tint val="75000"/>
                  </a:schemeClr>
                </a:solidFill>
              </a:defRPr>
            </a:lvl5pPr>
            <a:lvl6pPr marL="2286000" indent="0" algn="ctr" eaLnBrk="1" latinLnBrk="0" hangingPunct="1">
              <a:buNone/>
              <a:defRPr kumimoji="0" lang="ru-RU">
                <a:solidFill>
                  <a:schemeClr val="tx1">
                    <a:tint val="75000"/>
                  </a:schemeClr>
                </a:solidFill>
              </a:defRPr>
            </a:lvl6pPr>
            <a:lvl7pPr marL="2743200" indent="0" algn="ctr" eaLnBrk="1" latinLnBrk="0" hangingPunct="1">
              <a:buNone/>
              <a:defRPr kumimoji="0" lang="ru-RU">
                <a:solidFill>
                  <a:schemeClr val="tx1">
                    <a:tint val="75000"/>
                  </a:schemeClr>
                </a:solidFill>
              </a:defRPr>
            </a:lvl7pPr>
            <a:lvl8pPr marL="3200400" indent="0" algn="ctr" eaLnBrk="1" latinLnBrk="0" hangingPunct="1">
              <a:buNone/>
              <a:defRPr kumimoji="0" lang="ru-RU">
                <a:solidFill>
                  <a:schemeClr val="tx1">
                    <a:tint val="75000"/>
                  </a:schemeClr>
                </a:solidFill>
              </a:defRPr>
            </a:lvl8pPr>
            <a:lvl9pPr marL="3657600" indent="0" algn="ctr" eaLnBrk="1" latinLnBrk="0" hangingPunct="1">
              <a:buNone/>
              <a:defRPr kumimoji="0" lang="ru-RU">
                <a:solidFill>
                  <a:schemeClr val="tx1">
                    <a:tint val="75000"/>
                  </a:schemeClr>
                </a:solidFill>
              </a:defRPr>
            </a:lvl9pPr>
          </a:lstStyle>
          <a:p>
            <a:pPr eaLnBrk="1" latinLnBrk="0" hangingPunct="1"/>
            <a:r>
              <a:rPr lang="ru-RU" smtClean="0"/>
              <a:t>Образец подзаголовка</a:t>
            </a:r>
            <a:endParaRPr/>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9"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eaLnBrk="1" latinLnBrk="0" hangingPunct="1">
              <a:buNone/>
              <a:defRPr kumimoji="0" lang="ru-RU" sz="2000" baseline="0"/>
            </a:lvl1pPr>
          </a:lstStyle>
          <a:p>
            <a:r>
              <a:rPr kumimoji="0" lang="ru-RU"/>
              <a:t>Эмблема организации</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latinLnBrk="0" hangingPunct="1"/>
            <a:r>
              <a:rPr lang="ru-RU" smtClean="0"/>
              <a:t>Образец заголовка</a:t>
            </a:r>
            <a:endParaRPr/>
          </a:p>
        </p:txBody>
      </p:sp>
      <p:sp>
        <p:nvSpPr>
          <p:cNvPr id="3" name="Date Placeholder 2"/>
          <p:cNvSpPr>
            <a:spLocks noGrp="1"/>
          </p:cNvSpPr>
          <p:nvPr>
            <p:ph type="dt" sz="half" idx="10"/>
          </p:nvPr>
        </p:nvSpPr>
        <p:spPr/>
        <p:txBody>
          <a:bodyPr/>
          <a:lstStyle/>
          <a:p>
            <a:fld id="{757B281C-5159-4971-8228-52B9A72E9ED2}" type="datetimeFigureOut">
              <a:pPr/>
              <a:t>7/1/2015</a:t>
            </a:fld>
            <a:endParaRPr kumimoji="0" lang="ru-RU"/>
          </a:p>
        </p:txBody>
      </p:sp>
      <p:sp>
        <p:nvSpPr>
          <p:cNvPr id="4" name="Footer Placeholder 3"/>
          <p:cNvSpPr>
            <a:spLocks noGrp="1"/>
          </p:cNvSpPr>
          <p:nvPr>
            <p:ph type="ftr" sz="quarter" idx="11"/>
          </p:nvPr>
        </p:nvSpPr>
        <p:spPr/>
        <p:txBody>
          <a:bodyPr/>
          <a:lstStyle/>
          <a:p>
            <a:endParaRPr kumimoji="0" lang="ru-RU"/>
          </a:p>
        </p:txBody>
      </p:sp>
      <p:sp>
        <p:nvSpPr>
          <p:cNvPr id="5" name="Slide Number Placeholder 4"/>
          <p:cNvSpPr>
            <a:spLocks noGrp="1"/>
          </p:cNvSpPr>
          <p:nvPr>
            <p:ph type="sldNum" sz="quarter" idx="12"/>
          </p:nvPr>
        </p:nvSpPr>
        <p:spPr/>
        <p:txBody>
          <a:bodyPr/>
          <a:lstStyle/>
          <a:p>
            <a:fld id="{33D6E5A2-EC83-451F-A719-9AC1370DD5CF}" type="slidenum">
              <a:pPr/>
              <a:t>‹#›</a:t>
            </a:fld>
            <a:endParaRPr kumimoji="0" lang="ru-RU"/>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Пустой">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pPr/>
              <a:t>7/1/2015</a:t>
            </a:fld>
            <a:endParaRPr kumimoji="0" lang="ru-RU"/>
          </a:p>
        </p:txBody>
      </p:sp>
      <p:sp>
        <p:nvSpPr>
          <p:cNvPr id="3" name="Footer Placeholder 2"/>
          <p:cNvSpPr>
            <a:spLocks noGrp="1"/>
          </p:cNvSpPr>
          <p:nvPr>
            <p:ph type="ftr" sz="quarter" idx="11"/>
          </p:nvPr>
        </p:nvSpPr>
        <p:spPr/>
        <p:txBody>
          <a:bodyPr/>
          <a:lstStyle/>
          <a:p>
            <a:endParaRPr kumimoji="0" lang="ru-RU"/>
          </a:p>
        </p:txBody>
      </p:sp>
      <p:sp>
        <p:nvSpPr>
          <p:cNvPr id="4" name="Slide Number Placeholder 3"/>
          <p:cNvSpPr>
            <a:spLocks noGrp="1"/>
          </p:cNvSpPr>
          <p:nvPr>
            <p:ph type="sldNum" sz="quarter" idx="12"/>
          </p:nvPr>
        </p:nvSpPr>
        <p:spPr/>
        <p:txBody>
          <a:bodyPr/>
          <a:lstStyle/>
          <a:p>
            <a:fld id="{33D6E5A2-EC83-451F-A719-9AC1370DD5CF}" type="slidenum">
              <a:pPr/>
              <a:t>‹#›</a:t>
            </a:fld>
            <a:endParaRPr kumimoji="0" lang="ru-RU"/>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Только фон">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5" y="1"/>
            <a:ext cx="9100457" cy="6879771"/>
          </a:xfrm>
          <a:prstGeom prst="rect">
            <a:avLst/>
          </a:prstGeom>
        </p:spPr>
      </p:pic>
      <p:sp>
        <p:nvSpPr>
          <p:cNvPr id="3" name="Date Placeholder 3"/>
          <p:cNvSpPr>
            <a:spLocks noGrp="1"/>
          </p:cNvSpPr>
          <p:nvPr>
            <p:ph type="dt" sz="half" idx="10"/>
          </p:nvPr>
        </p:nvSpPr>
        <p:spPr>
          <a:xfrm>
            <a:off x="762000" y="6356351"/>
            <a:ext cx="2133600" cy="365125"/>
          </a:xfrm>
        </p:spPr>
        <p:txBody>
          <a:bodyPr/>
          <a:lstStyle/>
          <a:p>
            <a:fld id="{757B281C-5159-4971-8228-52B9A72E9ED2}" type="datetimeFigureOut">
              <a:pPr/>
              <a:t>7/1/2015</a:t>
            </a:fld>
            <a:endParaRPr kumimoji="0" lang="ru-RU"/>
          </a:p>
        </p:txBody>
      </p:sp>
      <p:sp>
        <p:nvSpPr>
          <p:cNvPr id="4" name="Footer Placeholder 4"/>
          <p:cNvSpPr>
            <a:spLocks noGrp="1"/>
          </p:cNvSpPr>
          <p:nvPr>
            <p:ph type="ftr" sz="quarter" idx="11"/>
          </p:nvPr>
        </p:nvSpPr>
        <p:spPr>
          <a:xfrm>
            <a:off x="3352800" y="6356351"/>
            <a:ext cx="2895600" cy="365125"/>
          </a:xfrm>
        </p:spPr>
        <p:txBody>
          <a:bodyPr/>
          <a:lstStyle/>
          <a:p>
            <a:endParaRPr kumimoji="0" lang="ru-RU"/>
          </a:p>
        </p:txBody>
      </p:sp>
      <p:sp>
        <p:nvSpPr>
          <p:cNvPr id="5" name="Slide Number Placeholder 5"/>
          <p:cNvSpPr>
            <a:spLocks noGrp="1"/>
          </p:cNvSpPr>
          <p:nvPr>
            <p:ph type="sldNum" sz="quarter" idx="12"/>
          </p:nvPr>
        </p:nvSpPr>
        <p:spPr>
          <a:xfrm>
            <a:off x="6705600" y="6356351"/>
            <a:ext cx="2133600" cy="365125"/>
          </a:xfrm>
        </p:spPr>
        <p:txBody>
          <a:bodyPr/>
          <a:lstStyle/>
          <a:p>
            <a:fld id="{33D6E5A2-EC83-451F-A719-9AC1370DD5CF}" type="slidenum">
              <a:pPr/>
              <a:t>‹#›</a:t>
            </a:fld>
            <a:endParaRPr kumimoji="0" lang="ru-RU"/>
          </a:p>
        </p:txBody>
      </p:sp>
    </p:spTree>
  </p:cSld>
  <p:clrMapOvr>
    <a:masterClrMapping/>
  </p:clrMapOvr>
  <p:transition spd="slow">
    <p:wipe di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1145504-6A55-4A6A-AD04-FA01EACF20DC}" type="datetimeFigureOut">
              <a:rPr lang="en-US" smtClean="0">
                <a:solidFill>
                  <a:prstClr val="black">
                    <a:tint val="75000"/>
                  </a:prstClr>
                </a:solidFill>
              </a:rPr>
              <a:pPr/>
              <a:t>7/1/2015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52CA5F0-59C3-4846-8BE8-5862D270476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418026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145504-6A55-4A6A-AD04-FA01EACF20DC}" type="datetimeFigureOut">
              <a:rPr lang="en-US" smtClean="0">
                <a:solidFill>
                  <a:prstClr val="black">
                    <a:tint val="75000"/>
                  </a:prstClr>
                </a:solidFill>
              </a:rPr>
              <a:pPr/>
              <a:t>7/1/2015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52CA5F0-59C3-4846-8BE8-5862D270476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980097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145504-6A55-4A6A-AD04-FA01EACF20DC}" type="datetimeFigureOut">
              <a:rPr lang="en-US" smtClean="0">
                <a:solidFill>
                  <a:prstClr val="black">
                    <a:tint val="75000"/>
                  </a:prstClr>
                </a:solidFill>
              </a:rPr>
              <a:pPr/>
              <a:t>7/1/2015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52CA5F0-59C3-4846-8BE8-5862D270476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139061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1145504-6A55-4A6A-AD04-FA01EACF20DC}" type="datetimeFigureOut">
              <a:rPr lang="en-US" smtClean="0">
                <a:solidFill>
                  <a:prstClr val="black">
                    <a:tint val="75000"/>
                  </a:prstClr>
                </a:solidFill>
              </a:rPr>
              <a:pPr/>
              <a:t>7/1/2015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52CA5F0-59C3-4846-8BE8-5862D270476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593500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1145504-6A55-4A6A-AD04-FA01EACF20DC}" type="datetimeFigureOut">
              <a:rPr lang="en-US" smtClean="0">
                <a:solidFill>
                  <a:prstClr val="black">
                    <a:tint val="75000"/>
                  </a:prstClr>
                </a:solidFill>
              </a:rPr>
              <a:pPr/>
              <a:t>7/1/2015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D52CA5F0-59C3-4846-8BE8-5862D270476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629282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1145504-6A55-4A6A-AD04-FA01EACF20DC}" type="datetimeFigureOut">
              <a:rPr lang="en-US" smtClean="0">
                <a:solidFill>
                  <a:prstClr val="black">
                    <a:tint val="75000"/>
                  </a:prstClr>
                </a:solidFill>
              </a:rPr>
              <a:pPr/>
              <a:t>7/1/2015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D52CA5F0-59C3-4846-8BE8-5862D270476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418341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145504-6A55-4A6A-AD04-FA01EACF20DC}" type="datetimeFigureOut">
              <a:rPr lang="en-US" smtClean="0">
                <a:solidFill>
                  <a:prstClr val="black">
                    <a:tint val="75000"/>
                  </a:prstClr>
                </a:solidFill>
              </a:rPr>
              <a:pPr/>
              <a:t>7/1/2015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D52CA5F0-59C3-4846-8BE8-5862D270476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90158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Заголовок раздела">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5" y="1"/>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4"/>
            <a:ext cx="2819400" cy="9173031"/>
          </a:xfrm>
          <a:prstGeom prst="rect">
            <a:avLst/>
          </a:prstGeom>
        </p:spPr>
      </p:pic>
      <p:sp>
        <p:nvSpPr>
          <p:cNvPr id="2" name="Title 1"/>
          <p:cNvSpPr>
            <a:spLocks noGrp="1"/>
          </p:cNvSpPr>
          <p:nvPr>
            <p:ph type="title" hasCustomPrompt="1"/>
          </p:nvPr>
        </p:nvSpPr>
        <p:spPr>
          <a:xfrm>
            <a:off x="4572000" y="3048001"/>
            <a:ext cx="4343400" cy="1362075"/>
          </a:xfrm>
        </p:spPr>
        <p:txBody>
          <a:bodyPr anchor="b" anchorCtr="0"/>
          <a:lstStyle>
            <a:lvl1pPr algn="l" eaLnBrk="1" latinLnBrk="0" hangingPunct="1">
              <a:defRPr kumimoji="0" lang="ru-RU" sz="4000" b="1" cap="small" baseline="0">
                <a:solidFill>
                  <a:srgbClr val="003300"/>
                </a:solidFill>
              </a:defRPr>
            </a:lvl1pPr>
          </a:lstStyle>
          <a:p>
            <a:r>
              <a:rPr kumimoji="0" lang="ru-RU"/>
              <a:t>Образец заголовка</a:t>
            </a:r>
          </a:p>
        </p:txBody>
      </p:sp>
      <p:sp>
        <p:nvSpPr>
          <p:cNvPr id="4" name="Date Placeholder 3"/>
          <p:cNvSpPr>
            <a:spLocks noGrp="1"/>
          </p:cNvSpPr>
          <p:nvPr>
            <p:ph type="dt" sz="half" idx="10"/>
          </p:nvPr>
        </p:nvSpPr>
        <p:spPr/>
        <p:txBody>
          <a:bodyPr/>
          <a:lstStyle/>
          <a:p>
            <a:fld id="{757B281C-5159-4971-8228-52B9A72E9ED2}" type="datetimeFigureOut">
              <a:pPr/>
              <a:t>7/1/2015</a:t>
            </a:fld>
            <a:endParaRPr kumimoji="0" lang="ru-RU"/>
          </a:p>
        </p:txBody>
      </p:sp>
      <p:sp>
        <p:nvSpPr>
          <p:cNvPr id="5" name="Footer Placeholder 4"/>
          <p:cNvSpPr>
            <a:spLocks noGrp="1"/>
          </p:cNvSpPr>
          <p:nvPr>
            <p:ph type="ftr" sz="quarter" idx="11"/>
          </p:nvPr>
        </p:nvSpPr>
        <p:spPr/>
        <p:txBody>
          <a:bodyPr/>
          <a:lstStyle/>
          <a:p>
            <a:endParaRPr kumimoji="0" lang="ru-RU"/>
          </a:p>
        </p:txBody>
      </p:sp>
      <p:sp>
        <p:nvSpPr>
          <p:cNvPr id="6" name="Slide Number Placeholder 5"/>
          <p:cNvSpPr>
            <a:spLocks noGrp="1"/>
          </p:cNvSpPr>
          <p:nvPr>
            <p:ph type="sldNum" sz="quarter" idx="12"/>
          </p:nvPr>
        </p:nvSpPr>
        <p:spPr/>
        <p:txBody>
          <a:bodyPr/>
          <a:lstStyle/>
          <a:p>
            <a:fld id="{33D6E5A2-EC83-451F-A719-9AC1370DD5CF}" type="slidenum">
              <a:pPr/>
              <a:t>‹#›</a:t>
            </a:fld>
            <a:endParaRPr kumimoji="0" lang="ru-RU"/>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eaLnBrk="1" latinLnBrk="0" hangingPunct="1">
              <a:buNone/>
              <a:defRPr kumimoji="0" lang="ru-RU" sz="1800"/>
            </a:lvl1pPr>
          </a:lstStyle>
          <a:p>
            <a:r>
              <a:rPr kumimoji="0" lang="ru-RU"/>
              <a:t>Эмблема организации</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145504-6A55-4A6A-AD04-FA01EACF20DC}" type="datetimeFigureOut">
              <a:rPr lang="en-US" smtClean="0">
                <a:solidFill>
                  <a:prstClr val="black">
                    <a:tint val="75000"/>
                  </a:prstClr>
                </a:solidFill>
              </a:rPr>
              <a:pPr/>
              <a:t>7/1/2015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52CA5F0-59C3-4846-8BE8-5862D270476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744841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145504-6A55-4A6A-AD04-FA01EACF20DC}" type="datetimeFigureOut">
              <a:rPr lang="en-US" smtClean="0">
                <a:solidFill>
                  <a:prstClr val="black">
                    <a:tint val="75000"/>
                  </a:prstClr>
                </a:solidFill>
              </a:rPr>
              <a:pPr/>
              <a:t>7/1/2015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52CA5F0-59C3-4846-8BE8-5862D270476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37439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145504-6A55-4A6A-AD04-FA01EACF20DC}" type="datetimeFigureOut">
              <a:rPr lang="en-US" smtClean="0">
                <a:solidFill>
                  <a:prstClr val="black">
                    <a:tint val="75000"/>
                  </a:prstClr>
                </a:solidFill>
              </a:rPr>
              <a:pPr/>
              <a:t>7/1/2015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52CA5F0-59C3-4846-8BE8-5862D270476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369232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145504-6A55-4A6A-AD04-FA01EACF20DC}" type="datetimeFigureOut">
              <a:rPr lang="en-US" smtClean="0">
                <a:solidFill>
                  <a:prstClr val="black">
                    <a:tint val="75000"/>
                  </a:prstClr>
                </a:solidFill>
              </a:rPr>
              <a:pPr/>
              <a:t>7/1/2015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52CA5F0-59C3-4846-8BE8-5862D270476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07558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eaLnBrk="1" latinLnBrk="0" hangingPunct="1">
              <a:defRPr kumimoji="0" lang="ru-RU"/>
            </a:lvl1pPr>
          </a:lstStyle>
          <a:p>
            <a:r>
              <a:rPr kumimoji="0" lang="ru-RU"/>
              <a:t>Образец заголовка</a:t>
            </a:r>
          </a:p>
        </p:txBody>
      </p:sp>
      <p:sp>
        <p:nvSpPr>
          <p:cNvPr id="3" name="Content Placeholder 2"/>
          <p:cNvSpPr>
            <a:spLocks noGrp="1"/>
          </p:cNvSpPr>
          <p:nvPr>
            <p:ph idx="1"/>
          </p:nvPr>
        </p:nvSpPr>
        <p:spPr>
          <a:xfrm>
            <a:off x="762000" y="1596414"/>
            <a:ext cx="8077200" cy="4297363"/>
          </a:xfrm>
        </p:spPr>
        <p:txBody>
          <a:bodyPr>
            <a:normAutofit/>
          </a:bodyPr>
          <a:lstStyle>
            <a:lvl1pPr eaLnBrk="1" latinLnBrk="0" hangingPunct="1">
              <a:defRPr kumimoji="0" lang="ru-RU" sz="3200">
                <a:latin typeface="+mn-lt"/>
              </a:defRPr>
            </a:lvl1pPr>
            <a:lvl2pPr eaLnBrk="1" latinLnBrk="0" hangingPunct="1">
              <a:defRPr kumimoji="0" lang="ru-RU" sz="2800">
                <a:latin typeface="+mn-lt"/>
              </a:defRPr>
            </a:lvl2pPr>
            <a:lvl3pPr eaLnBrk="1" latinLnBrk="0" hangingPunct="1">
              <a:defRPr kumimoji="0" lang="ru-RU" sz="2400">
                <a:latin typeface="+mn-lt"/>
              </a:defRPr>
            </a:lvl3pPr>
            <a:lvl4pPr eaLnBrk="1" latinLnBrk="0" hangingPunct="1">
              <a:defRPr kumimoji="0" lang="ru-RU" sz="2400">
                <a:latin typeface="+mn-lt"/>
              </a:defRPr>
            </a:lvl4pPr>
            <a:lvl5pPr eaLnBrk="1" latinLnBrk="0" hangingPunct="1">
              <a:defRPr kumimoji="0" lang="ru-RU" sz="2400">
                <a:latin typeface="+mn-lt"/>
              </a:defRPr>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a:p>
        </p:txBody>
      </p:sp>
      <p:sp>
        <p:nvSpPr>
          <p:cNvPr id="4" name="Date Placeholder 3"/>
          <p:cNvSpPr>
            <a:spLocks noGrp="1"/>
          </p:cNvSpPr>
          <p:nvPr>
            <p:ph type="dt" sz="half" idx="10"/>
          </p:nvPr>
        </p:nvSpPr>
        <p:spPr/>
        <p:txBody>
          <a:bodyPr/>
          <a:lstStyle/>
          <a:p>
            <a:fld id="{757B281C-5159-4971-8228-52B9A72E9ED2}" type="datetimeFigureOut">
              <a:pPr/>
              <a:t>7/1/2015</a:t>
            </a:fld>
            <a:endParaRPr kumimoji="0" lang="ru-RU"/>
          </a:p>
        </p:txBody>
      </p:sp>
      <p:sp>
        <p:nvSpPr>
          <p:cNvPr id="5" name="Footer Placeholder 4"/>
          <p:cNvSpPr>
            <a:spLocks noGrp="1"/>
          </p:cNvSpPr>
          <p:nvPr>
            <p:ph type="ftr" sz="quarter" idx="11"/>
          </p:nvPr>
        </p:nvSpPr>
        <p:spPr/>
        <p:txBody>
          <a:bodyPr/>
          <a:lstStyle/>
          <a:p>
            <a:endParaRPr kumimoji="0" lang="ru-RU"/>
          </a:p>
        </p:txBody>
      </p:sp>
      <p:sp>
        <p:nvSpPr>
          <p:cNvPr id="6" name="Slide Number Placeholder 5"/>
          <p:cNvSpPr>
            <a:spLocks noGrp="1"/>
          </p:cNvSpPr>
          <p:nvPr>
            <p:ph type="sldNum" sz="quarter" idx="12"/>
          </p:nvPr>
        </p:nvSpPr>
        <p:spPr>
          <a:xfrm>
            <a:off x="6705600" y="6356351"/>
            <a:ext cx="2133600" cy="365125"/>
          </a:xfrm>
        </p:spPr>
        <p:txBody>
          <a:bodyPr/>
          <a:lstStyle/>
          <a:p>
            <a:fld id="{33D6E5A2-EC83-451F-A719-9AC1370DD5CF}" type="slidenum">
              <a:pPr/>
              <a:t>‹#›</a:t>
            </a:fld>
            <a:endParaRPr kumimoji="0" lang="ru-RU"/>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latinLnBrk="0" hangingPunct="1"/>
            <a:r>
              <a:rPr lang="ru-RU" smtClean="0"/>
              <a:t>Образец заголовка</a:t>
            </a:r>
            <a:endParaRPr/>
          </a:p>
        </p:txBody>
      </p:sp>
      <p:sp>
        <p:nvSpPr>
          <p:cNvPr id="3" name="Content Placeholder 2"/>
          <p:cNvSpPr>
            <a:spLocks noGrp="1"/>
          </p:cNvSpPr>
          <p:nvPr>
            <p:ph sz="half" idx="1"/>
          </p:nvPr>
        </p:nvSpPr>
        <p:spPr>
          <a:xfrm>
            <a:off x="685800" y="1600201"/>
            <a:ext cx="4038600" cy="4525963"/>
          </a:xfrm>
        </p:spPr>
        <p:txBody>
          <a:bodyPr/>
          <a:lstStyle>
            <a:lvl1pPr eaLnBrk="1" latinLnBrk="0" hangingPunct="1">
              <a:defRPr kumimoji="0" lang="ru-RU" sz="2800"/>
            </a:lvl1pPr>
            <a:lvl2pPr eaLnBrk="1" latinLnBrk="0" hangingPunct="1">
              <a:defRPr kumimoji="0" lang="ru-RU" sz="2400"/>
            </a:lvl2pPr>
            <a:lvl3pPr eaLnBrk="1" latinLnBrk="0" hangingPunct="1">
              <a:defRPr kumimoji="0" lang="ru-RU" sz="2000"/>
            </a:lvl3pPr>
            <a:lvl4pPr eaLnBrk="1" latinLnBrk="0" hangingPunct="1">
              <a:defRPr kumimoji="0" lang="ru-RU" sz="1800"/>
            </a:lvl4pPr>
            <a:lvl5pPr eaLnBrk="1" latinLnBrk="0" hangingPunct="1">
              <a:defRPr kumimoji="0" lang="ru-RU" sz="1800"/>
            </a:lvl5pPr>
            <a:lvl6pPr eaLnBrk="1" latinLnBrk="0" hangingPunct="1">
              <a:defRPr kumimoji="0" lang="ru-RU" sz="1800"/>
            </a:lvl6pPr>
            <a:lvl7pPr eaLnBrk="1" latinLnBrk="0" hangingPunct="1">
              <a:defRPr kumimoji="0" lang="ru-RU" sz="1800"/>
            </a:lvl7pPr>
            <a:lvl8pPr eaLnBrk="1" latinLnBrk="0" hangingPunct="1">
              <a:defRPr kumimoji="0" lang="ru-RU" sz="1800"/>
            </a:lvl8pPr>
            <a:lvl9pPr eaLnBrk="1" latinLnBrk="0" hangingPunct="1">
              <a:defRPr kumimoji="0" lang="ru-RU" sz="1800"/>
            </a:lvl9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a:p>
        </p:txBody>
      </p:sp>
      <p:sp>
        <p:nvSpPr>
          <p:cNvPr id="4" name="Content Placeholder 3"/>
          <p:cNvSpPr>
            <a:spLocks noGrp="1"/>
          </p:cNvSpPr>
          <p:nvPr>
            <p:ph sz="half" idx="2"/>
          </p:nvPr>
        </p:nvSpPr>
        <p:spPr>
          <a:xfrm>
            <a:off x="4876800" y="1600201"/>
            <a:ext cx="4038600" cy="4525963"/>
          </a:xfrm>
        </p:spPr>
        <p:txBody>
          <a:bodyPr/>
          <a:lstStyle>
            <a:lvl1pPr eaLnBrk="1" latinLnBrk="0" hangingPunct="1">
              <a:defRPr kumimoji="0" lang="ru-RU" sz="2800"/>
            </a:lvl1pPr>
            <a:lvl2pPr eaLnBrk="1" latinLnBrk="0" hangingPunct="1">
              <a:defRPr kumimoji="0" lang="ru-RU" sz="2400"/>
            </a:lvl2pPr>
            <a:lvl3pPr eaLnBrk="1" latinLnBrk="0" hangingPunct="1">
              <a:defRPr kumimoji="0" lang="ru-RU" sz="2000"/>
            </a:lvl3pPr>
            <a:lvl4pPr eaLnBrk="1" latinLnBrk="0" hangingPunct="1">
              <a:defRPr kumimoji="0" lang="ru-RU" sz="1800"/>
            </a:lvl4pPr>
            <a:lvl5pPr eaLnBrk="1" latinLnBrk="0" hangingPunct="1">
              <a:defRPr kumimoji="0" lang="ru-RU" sz="1800"/>
            </a:lvl5pPr>
            <a:lvl6pPr eaLnBrk="1" latinLnBrk="0" hangingPunct="1">
              <a:defRPr kumimoji="0" lang="ru-RU" sz="1800"/>
            </a:lvl6pPr>
            <a:lvl7pPr eaLnBrk="1" latinLnBrk="0" hangingPunct="1">
              <a:defRPr kumimoji="0" lang="ru-RU" sz="1800"/>
            </a:lvl7pPr>
            <a:lvl8pPr eaLnBrk="1" latinLnBrk="0" hangingPunct="1">
              <a:defRPr kumimoji="0" lang="ru-RU" sz="1800"/>
            </a:lvl8pPr>
            <a:lvl9pPr eaLnBrk="1" latinLnBrk="0" hangingPunct="1">
              <a:defRPr kumimoji="0" lang="ru-RU" sz="1800"/>
            </a:lvl9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a:p>
        </p:txBody>
      </p:sp>
      <p:sp>
        <p:nvSpPr>
          <p:cNvPr id="5" name="Date Placeholder 4"/>
          <p:cNvSpPr>
            <a:spLocks noGrp="1"/>
          </p:cNvSpPr>
          <p:nvPr>
            <p:ph type="dt" sz="half" idx="10"/>
          </p:nvPr>
        </p:nvSpPr>
        <p:spPr/>
        <p:txBody>
          <a:bodyPr/>
          <a:lstStyle/>
          <a:p>
            <a:fld id="{757B281C-5159-4971-8228-52B9A72E9ED2}" type="datetimeFigureOut">
              <a:pPr/>
              <a:t>7/1/2015</a:t>
            </a:fld>
            <a:endParaRPr kumimoji="0" lang="ru-RU"/>
          </a:p>
        </p:txBody>
      </p:sp>
      <p:sp>
        <p:nvSpPr>
          <p:cNvPr id="6" name="Footer Placeholder 5"/>
          <p:cNvSpPr>
            <a:spLocks noGrp="1"/>
          </p:cNvSpPr>
          <p:nvPr>
            <p:ph type="ftr" sz="quarter" idx="11"/>
          </p:nvPr>
        </p:nvSpPr>
        <p:spPr/>
        <p:txBody>
          <a:bodyPr/>
          <a:lstStyle/>
          <a:p>
            <a:endParaRPr kumimoji="0" lang="ru-RU"/>
          </a:p>
        </p:txBody>
      </p:sp>
      <p:sp>
        <p:nvSpPr>
          <p:cNvPr id="7" name="Slide Number Placeholder 6"/>
          <p:cNvSpPr>
            <a:spLocks noGrp="1"/>
          </p:cNvSpPr>
          <p:nvPr>
            <p:ph type="sldNum" sz="quarter" idx="12"/>
          </p:nvPr>
        </p:nvSpPr>
        <p:spPr/>
        <p:txBody>
          <a:bodyPr/>
          <a:lstStyle/>
          <a:p>
            <a:fld id="{33D6E5A2-EC83-451F-A719-9AC1370DD5CF}" type="slidenum">
              <a:pPr/>
              <a:t>‹#›</a:t>
            </a:fld>
            <a:endParaRPr kumimoji="0" lang="ru-RU"/>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eaLnBrk="1" latinLnBrk="0" hangingPunct="1">
              <a:defRPr kumimoji="0" lang="ru-RU"/>
            </a:lvl1pPr>
          </a:lstStyle>
          <a:p>
            <a:pPr eaLnBrk="1" latinLnBrk="0" hangingPunct="1"/>
            <a:r>
              <a:rPr lang="ru-RU" smtClean="0"/>
              <a:t>Образец заголовка</a:t>
            </a:r>
            <a:endParaRPr/>
          </a:p>
        </p:txBody>
      </p:sp>
      <p:sp>
        <p:nvSpPr>
          <p:cNvPr id="3" name="Text Placeholder 2"/>
          <p:cNvSpPr>
            <a:spLocks noGrp="1"/>
          </p:cNvSpPr>
          <p:nvPr>
            <p:ph type="body" idx="1"/>
          </p:nvPr>
        </p:nvSpPr>
        <p:spPr>
          <a:xfrm>
            <a:off x="685801" y="1535113"/>
            <a:ext cx="4040188" cy="639762"/>
          </a:xfrm>
        </p:spPr>
        <p:txBody>
          <a:bodyPr anchor="b"/>
          <a:lstStyle>
            <a:lvl1pPr marL="0" indent="0" eaLnBrk="1" latinLnBrk="0" hangingPunct="1">
              <a:buNone/>
              <a:defRPr kumimoji="0" lang="ru-RU" sz="2400" b="1"/>
            </a:lvl1pPr>
            <a:lvl2pPr marL="457200" indent="0" eaLnBrk="1" latinLnBrk="0" hangingPunct="1">
              <a:buNone/>
              <a:defRPr kumimoji="0" lang="ru-RU" sz="2000" b="1"/>
            </a:lvl2pPr>
            <a:lvl3pPr marL="914400" indent="0" eaLnBrk="1" latinLnBrk="0" hangingPunct="1">
              <a:buNone/>
              <a:defRPr kumimoji="0" lang="ru-RU" sz="1800" b="1"/>
            </a:lvl3pPr>
            <a:lvl4pPr marL="1371600" indent="0" eaLnBrk="1" latinLnBrk="0" hangingPunct="1">
              <a:buNone/>
              <a:defRPr kumimoji="0" lang="ru-RU" sz="1600" b="1"/>
            </a:lvl4pPr>
            <a:lvl5pPr marL="1828800" indent="0" eaLnBrk="1" latinLnBrk="0" hangingPunct="1">
              <a:buNone/>
              <a:defRPr kumimoji="0" lang="ru-RU" sz="1600" b="1"/>
            </a:lvl5pPr>
            <a:lvl6pPr marL="2286000" indent="0" eaLnBrk="1" latinLnBrk="0" hangingPunct="1">
              <a:buNone/>
              <a:defRPr kumimoji="0" lang="ru-RU" sz="1600" b="1"/>
            </a:lvl6pPr>
            <a:lvl7pPr marL="2743200" indent="0" eaLnBrk="1" latinLnBrk="0" hangingPunct="1">
              <a:buNone/>
              <a:defRPr kumimoji="0" lang="ru-RU" sz="1600" b="1"/>
            </a:lvl7pPr>
            <a:lvl8pPr marL="3200400" indent="0" eaLnBrk="1" latinLnBrk="0" hangingPunct="1">
              <a:buNone/>
              <a:defRPr kumimoji="0" lang="ru-RU" sz="1600" b="1"/>
            </a:lvl8pPr>
            <a:lvl9pPr marL="3657600" indent="0" eaLnBrk="1" latinLnBrk="0" hangingPunct="1">
              <a:buNone/>
              <a:defRPr kumimoji="0" lang="ru-RU" sz="1600" b="1"/>
            </a:lvl9pPr>
          </a:lstStyle>
          <a:p>
            <a:pPr lvl="0" eaLnBrk="1" latinLnBrk="0" hangingPunct="1"/>
            <a:r>
              <a:rPr lang="ru-RU" smtClean="0"/>
              <a:t>Образец текста</a:t>
            </a:r>
          </a:p>
        </p:txBody>
      </p:sp>
      <p:sp>
        <p:nvSpPr>
          <p:cNvPr id="4" name="Content Placeholder 3"/>
          <p:cNvSpPr>
            <a:spLocks noGrp="1"/>
          </p:cNvSpPr>
          <p:nvPr>
            <p:ph sz="half" idx="2"/>
          </p:nvPr>
        </p:nvSpPr>
        <p:spPr>
          <a:xfrm>
            <a:off x="685801" y="2174875"/>
            <a:ext cx="4040188" cy="3951288"/>
          </a:xfrm>
        </p:spPr>
        <p:txBody>
          <a:bodyPr/>
          <a:lstStyle>
            <a:lvl1pPr eaLnBrk="1" latinLnBrk="0" hangingPunct="1">
              <a:defRPr kumimoji="0" lang="ru-RU" sz="2400"/>
            </a:lvl1pPr>
            <a:lvl2pPr eaLnBrk="1" latinLnBrk="0" hangingPunct="1">
              <a:defRPr kumimoji="0" lang="ru-RU" sz="2000"/>
            </a:lvl2pPr>
            <a:lvl3pPr eaLnBrk="1" latinLnBrk="0" hangingPunct="1">
              <a:defRPr kumimoji="0" lang="ru-RU" sz="1800"/>
            </a:lvl3pPr>
            <a:lvl4pPr eaLnBrk="1" latinLnBrk="0" hangingPunct="1">
              <a:defRPr kumimoji="0" lang="ru-RU" sz="1600"/>
            </a:lvl4pPr>
            <a:lvl5pPr eaLnBrk="1" latinLnBrk="0" hangingPunct="1">
              <a:defRPr kumimoji="0" lang="ru-RU" sz="1600"/>
            </a:lvl5pPr>
            <a:lvl6pPr eaLnBrk="1" latinLnBrk="0" hangingPunct="1">
              <a:defRPr kumimoji="0" lang="ru-RU" sz="1600"/>
            </a:lvl6pPr>
            <a:lvl7pPr eaLnBrk="1" latinLnBrk="0" hangingPunct="1">
              <a:defRPr kumimoji="0" lang="ru-RU" sz="1600"/>
            </a:lvl7pPr>
            <a:lvl8pPr eaLnBrk="1" latinLnBrk="0" hangingPunct="1">
              <a:defRPr kumimoji="0" lang="ru-RU" sz="1600"/>
            </a:lvl8pPr>
            <a:lvl9pPr eaLnBrk="1" latinLnBrk="0" hangingPunct="1">
              <a:defRPr kumimoji="0" lang="ru-RU" sz="1600"/>
            </a:lvl9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a:p>
        </p:txBody>
      </p:sp>
      <p:sp>
        <p:nvSpPr>
          <p:cNvPr id="5" name="Text Placeholder 4"/>
          <p:cNvSpPr>
            <a:spLocks noGrp="1"/>
          </p:cNvSpPr>
          <p:nvPr>
            <p:ph type="body" sz="quarter" idx="3"/>
          </p:nvPr>
        </p:nvSpPr>
        <p:spPr>
          <a:xfrm>
            <a:off x="4873626" y="1535113"/>
            <a:ext cx="4041775" cy="639762"/>
          </a:xfrm>
        </p:spPr>
        <p:txBody>
          <a:bodyPr anchor="b"/>
          <a:lstStyle>
            <a:lvl1pPr marL="0" indent="0" eaLnBrk="1" latinLnBrk="0" hangingPunct="1">
              <a:buNone/>
              <a:defRPr kumimoji="0" lang="ru-RU" sz="2400" b="1"/>
            </a:lvl1pPr>
            <a:lvl2pPr marL="457200" indent="0" eaLnBrk="1" latinLnBrk="0" hangingPunct="1">
              <a:buNone/>
              <a:defRPr kumimoji="0" lang="ru-RU" sz="2000" b="1"/>
            </a:lvl2pPr>
            <a:lvl3pPr marL="914400" indent="0" eaLnBrk="1" latinLnBrk="0" hangingPunct="1">
              <a:buNone/>
              <a:defRPr kumimoji="0" lang="ru-RU" sz="1800" b="1"/>
            </a:lvl3pPr>
            <a:lvl4pPr marL="1371600" indent="0" eaLnBrk="1" latinLnBrk="0" hangingPunct="1">
              <a:buNone/>
              <a:defRPr kumimoji="0" lang="ru-RU" sz="1600" b="1"/>
            </a:lvl4pPr>
            <a:lvl5pPr marL="1828800" indent="0" eaLnBrk="1" latinLnBrk="0" hangingPunct="1">
              <a:buNone/>
              <a:defRPr kumimoji="0" lang="ru-RU" sz="1600" b="1"/>
            </a:lvl5pPr>
            <a:lvl6pPr marL="2286000" indent="0" eaLnBrk="1" latinLnBrk="0" hangingPunct="1">
              <a:buNone/>
              <a:defRPr kumimoji="0" lang="ru-RU" sz="1600" b="1"/>
            </a:lvl6pPr>
            <a:lvl7pPr marL="2743200" indent="0" eaLnBrk="1" latinLnBrk="0" hangingPunct="1">
              <a:buNone/>
              <a:defRPr kumimoji="0" lang="ru-RU" sz="1600" b="1"/>
            </a:lvl7pPr>
            <a:lvl8pPr marL="3200400" indent="0" eaLnBrk="1" latinLnBrk="0" hangingPunct="1">
              <a:buNone/>
              <a:defRPr kumimoji="0" lang="ru-RU" sz="1600" b="1"/>
            </a:lvl8pPr>
            <a:lvl9pPr marL="3657600" indent="0" eaLnBrk="1" latinLnBrk="0" hangingPunct="1">
              <a:buNone/>
              <a:defRPr kumimoji="0" lang="ru-RU" sz="1600" b="1"/>
            </a:lvl9pPr>
          </a:lstStyle>
          <a:p>
            <a:pPr lvl="0" eaLnBrk="1" latinLnBrk="0" hangingPunct="1"/>
            <a:r>
              <a:rPr lang="ru-RU" smtClean="0"/>
              <a:t>Образец текста</a:t>
            </a:r>
          </a:p>
        </p:txBody>
      </p:sp>
      <p:sp>
        <p:nvSpPr>
          <p:cNvPr id="6" name="Content Placeholder 5"/>
          <p:cNvSpPr>
            <a:spLocks noGrp="1"/>
          </p:cNvSpPr>
          <p:nvPr>
            <p:ph sz="quarter" idx="4"/>
          </p:nvPr>
        </p:nvSpPr>
        <p:spPr>
          <a:xfrm>
            <a:off x="4873626" y="2174875"/>
            <a:ext cx="4041775" cy="3951288"/>
          </a:xfrm>
        </p:spPr>
        <p:txBody>
          <a:bodyPr/>
          <a:lstStyle>
            <a:lvl1pPr eaLnBrk="1" latinLnBrk="0" hangingPunct="1">
              <a:defRPr kumimoji="0" lang="ru-RU" sz="2400"/>
            </a:lvl1pPr>
            <a:lvl2pPr eaLnBrk="1" latinLnBrk="0" hangingPunct="1">
              <a:defRPr kumimoji="0" lang="ru-RU" sz="2000"/>
            </a:lvl2pPr>
            <a:lvl3pPr eaLnBrk="1" latinLnBrk="0" hangingPunct="1">
              <a:defRPr kumimoji="0" lang="ru-RU" sz="1800"/>
            </a:lvl3pPr>
            <a:lvl4pPr eaLnBrk="1" latinLnBrk="0" hangingPunct="1">
              <a:defRPr kumimoji="0" lang="ru-RU" sz="1600"/>
            </a:lvl4pPr>
            <a:lvl5pPr eaLnBrk="1" latinLnBrk="0" hangingPunct="1">
              <a:defRPr kumimoji="0" lang="ru-RU" sz="1600"/>
            </a:lvl5pPr>
            <a:lvl6pPr eaLnBrk="1" latinLnBrk="0" hangingPunct="1">
              <a:defRPr kumimoji="0" lang="ru-RU" sz="1600"/>
            </a:lvl6pPr>
            <a:lvl7pPr eaLnBrk="1" latinLnBrk="0" hangingPunct="1">
              <a:defRPr kumimoji="0" lang="ru-RU" sz="1600"/>
            </a:lvl7pPr>
            <a:lvl8pPr eaLnBrk="1" latinLnBrk="0" hangingPunct="1">
              <a:defRPr kumimoji="0" lang="ru-RU" sz="1600"/>
            </a:lvl8pPr>
            <a:lvl9pPr eaLnBrk="1" latinLnBrk="0" hangingPunct="1">
              <a:defRPr kumimoji="0" lang="ru-RU" sz="1600"/>
            </a:lvl9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a:p>
        </p:txBody>
      </p:sp>
      <p:sp>
        <p:nvSpPr>
          <p:cNvPr id="7" name="Date Placeholder 6"/>
          <p:cNvSpPr>
            <a:spLocks noGrp="1"/>
          </p:cNvSpPr>
          <p:nvPr>
            <p:ph type="dt" sz="half" idx="10"/>
          </p:nvPr>
        </p:nvSpPr>
        <p:spPr/>
        <p:txBody>
          <a:bodyPr/>
          <a:lstStyle/>
          <a:p>
            <a:fld id="{757B281C-5159-4971-8228-52B9A72E9ED2}" type="datetimeFigureOut">
              <a:pPr/>
              <a:t>7/1/2015</a:t>
            </a:fld>
            <a:endParaRPr kumimoji="0" lang="ru-RU"/>
          </a:p>
        </p:txBody>
      </p:sp>
      <p:sp>
        <p:nvSpPr>
          <p:cNvPr id="8" name="Footer Placeholder 7"/>
          <p:cNvSpPr>
            <a:spLocks noGrp="1"/>
          </p:cNvSpPr>
          <p:nvPr>
            <p:ph type="ftr" sz="quarter" idx="11"/>
          </p:nvPr>
        </p:nvSpPr>
        <p:spPr/>
        <p:txBody>
          <a:bodyPr/>
          <a:lstStyle/>
          <a:p>
            <a:endParaRPr kumimoji="0" lang="ru-RU"/>
          </a:p>
        </p:txBody>
      </p:sp>
      <p:sp>
        <p:nvSpPr>
          <p:cNvPr id="9" name="Slide Number Placeholder 8"/>
          <p:cNvSpPr>
            <a:spLocks noGrp="1"/>
          </p:cNvSpPr>
          <p:nvPr>
            <p:ph type="sldNum" sz="quarter" idx="12"/>
          </p:nvPr>
        </p:nvSpPr>
        <p:spPr/>
        <p:txBody>
          <a:bodyPr/>
          <a:lstStyle/>
          <a:p>
            <a:fld id="{33D6E5A2-EC83-451F-A719-9AC1370DD5CF}" type="slidenum">
              <a:pPr/>
              <a:t>‹#›</a:t>
            </a:fld>
            <a:endParaRPr kumimoji="0" lang="ru-RU"/>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1" y="273050"/>
            <a:ext cx="3008313" cy="1162050"/>
          </a:xfrm>
        </p:spPr>
        <p:txBody>
          <a:bodyPr anchor="b"/>
          <a:lstStyle>
            <a:lvl1pPr algn="l" eaLnBrk="1" latinLnBrk="0" hangingPunct="1">
              <a:defRPr kumimoji="0" lang="ru-RU" sz="2000" b="1"/>
            </a:lvl1pPr>
          </a:lstStyle>
          <a:p>
            <a:pPr eaLnBrk="1" latinLnBrk="0" hangingPunct="1"/>
            <a:r>
              <a:rPr lang="ru-RU" smtClean="0"/>
              <a:t>Образец заголовка</a:t>
            </a:r>
            <a:endParaRPr/>
          </a:p>
        </p:txBody>
      </p:sp>
      <p:sp>
        <p:nvSpPr>
          <p:cNvPr id="3" name="Content Placeholder 2"/>
          <p:cNvSpPr>
            <a:spLocks noGrp="1"/>
          </p:cNvSpPr>
          <p:nvPr>
            <p:ph idx="1"/>
          </p:nvPr>
        </p:nvSpPr>
        <p:spPr>
          <a:xfrm>
            <a:off x="3803650" y="273051"/>
            <a:ext cx="5111751" cy="5853113"/>
          </a:xfrm>
        </p:spPr>
        <p:txBody>
          <a:bodyPr/>
          <a:lstStyle>
            <a:lvl1pPr eaLnBrk="1" latinLnBrk="0" hangingPunct="1">
              <a:defRPr kumimoji="0" lang="ru-RU" sz="3200"/>
            </a:lvl1pPr>
            <a:lvl2pPr eaLnBrk="1" latinLnBrk="0" hangingPunct="1">
              <a:defRPr kumimoji="0" lang="ru-RU" sz="2800"/>
            </a:lvl2pPr>
            <a:lvl3pPr eaLnBrk="1" latinLnBrk="0" hangingPunct="1">
              <a:defRPr kumimoji="0" lang="ru-RU" sz="2400"/>
            </a:lvl3pPr>
            <a:lvl4pPr eaLnBrk="1" latinLnBrk="0" hangingPunct="1">
              <a:defRPr kumimoji="0" lang="ru-RU" sz="2000"/>
            </a:lvl4pPr>
            <a:lvl5pPr eaLnBrk="1" latinLnBrk="0" hangingPunct="1">
              <a:defRPr kumimoji="0" lang="ru-RU" sz="2000"/>
            </a:lvl5pPr>
            <a:lvl6pPr eaLnBrk="1" latinLnBrk="0" hangingPunct="1">
              <a:defRPr kumimoji="0" lang="ru-RU" sz="2000"/>
            </a:lvl6pPr>
            <a:lvl7pPr eaLnBrk="1" latinLnBrk="0" hangingPunct="1">
              <a:defRPr kumimoji="0" lang="ru-RU" sz="2000"/>
            </a:lvl7pPr>
            <a:lvl8pPr eaLnBrk="1" latinLnBrk="0" hangingPunct="1">
              <a:defRPr kumimoji="0" lang="ru-RU" sz="2000"/>
            </a:lvl8pPr>
            <a:lvl9pPr eaLnBrk="1" latinLnBrk="0" hangingPunct="1">
              <a:defRPr kumimoji="0" lang="ru-RU" sz="2000"/>
            </a:lvl9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a:p>
        </p:txBody>
      </p:sp>
      <p:sp>
        <p:nvSpPr>
          <p:cNvPr id="4" name="Text Placeholder 3"/>
          <p:cNvSpPr>
            <a:spLocks noGrp="1"/>
          </p:cNvSpPr>
          <p:nvPr>
            <p:ph type="body" sz="half" idx="2"/>
          </p:nvPr>
        </p:nvSpPr>
        <p:spPr>
          <a:xfrm>
            <a:off x="685801" y="1435101"/>
            <a:ext cx="3008313" cy="4691063"/>
          </a:xfrm>
        </p:spPr>
        <p:txBody>
          <a:bodyPr/>
          <a:lstStyle>
            <a:lvl1pPr marL="0" indent="0" eaLnBrk="1" latinLnBrk="0" hangingPunct="1">
              <a:buNone/>
              <a:defRPr kumimoji="0" lang="ru-RU" sz="1400"/>
            </a:lvl1pPr>
            <a:lvl2pPr marL="457200" indent="0" eaLnBrk="1" latinLnBrk="0" hangingPunct="1">
              <a:buNone/>
              <a:defRPr kumimoji="0" lang="ru-RU" sz="1200"/>
            </a:lvl2pPr>
            <a:lvl3pPr marL="914400" indent="0" eaLnBrk="1" latinLnBrk="0" hangingPunct="1">
              <a:buNone/>
              <a:defRPr kumimoji="0" lang="ru-RU" sz="1000"/>
            </a:lvl3pPr>
            <a:lvl4pPr marL="1371600" indent="0" eaLnBrk="1" latinLnBrk="0" hangingPunct="1">
              <a:buNone/>
              <a:defRPr kumimoji="0" lang="ru-RU" sz="900"/>
            </a:lvl4pPr>
            <a:lvl5pPr marL="1828800" indent="0" eaLnBrk="1" latinLnBrk="0" hangingPunct="1">
              <a:buNone/>
              <a:defRPr kumimoji="0" lang="ru-RU" sz="900"/>
            </a:lvl5pPr>
            <a:lvl6pPr marL="2286000" indent="0" eaLnBrk="1" latinLnBrk="0" hangingPunct="1">
              <a:buNone/>
              <a:defRPr kumimoji="0" lang="ru-RU" sz="900"/>
            </a:lvl6pPr>
            <a:lvl7pPr marL="2743200" indent="0" eaLnBrk="1" latinLnBrk="0" hangingPunct="1">
              <a:buNone/>
              <a:defRPr kumimoji="0" lang="ru-RU" sz="900"/>
            </a:lvl7pPr>
            <a:lvl8pPr marL="3200400" indent="0" eaLnBrk="1" latinLnBrk="0" hangingPunct="1">
              <a:buNone/>
              <a:defRPr kumimoji="0" lang="ru-RU" sz="900"/>
            </a:lvl8pPr>
            <a:lvl9pPr marL="3657600" indent="0" eaLnBrk="1" latinLnBrk="0" hangingPunct="1">
              <a:buNone/>
              <a:defRPr kumimoji="0" lang="ru-RU" sz="900"/>
            </a:lvl9pPr>
          </a:lstStyle>
          <a:p>
            <a:pPr lvl="0" eaLnBrk="1" latinLnBrk="0" hangingPunct="1"/>
            <a:r>
              <a:rPr lang="ru-RU" smtClean="0"/>
              <a:t>Образец текста</a:t>
            </a:r>
          </a:p>
        </p:txBody>
      </p:sp>
      <p:sp>
        <p:nvSpPr>
          <p:cNvPr id="5" name="Date Placeholder 4"/>
          <p:cNvSpPr>
            <a:spLocks noGrp="1"/>
          </p:cNvSpPr>
          <p:nvPr>
            <p:ph type="dt" sz="half" idx="10"/>
          </p:nvPr>
        </p:nvSpPr>
        <p:spPr/>
        <p:txBody>
          <a:bodyPr/>
          <a:lstStyle/>
          <a:p>
            <a:fld id="{757B281C-5159-4971-8228-52B9A72E9ED2}" type="datetimeFigureOut">
              <a:pPr/>
              <a:t>7/1/2015</a:t>
            </a:fld>
            <a:endParaRPr kumimoji="0" lang="ru-RU"/>
          </a:p>
        </p:txBody>
      </p:sp>
      <p:sp>
        <p:nvSpPr>
          <p:cNvPr id="6" name="Footer Placeholder 5"/>
          <p:cNvSpPr>
            <a:spLocks noGrp="1"/>
          </p:cNvSpPr>
          <p:nvPr>
            <p:ph type="ftr" sz="quarter" idx="11"/>
          </p:nvPr>
        </p:nvSpPr>
        <p:spPr/>
        <p:txBody>
          <a:bodyPr/>
          <a:lstStyle/>
          <a:p>
            <a:endParaRPr kumimoji="0" lang="ru-RU"/>
          </a:p>
        </p:txBody>
      </p:sp>
      <p:sp>
        <p:nvSpPr>
          <p:cNvPr id="7" name="Slide Number Placeholder 6"/>
          <p:cNvSpPr>
            <a:spLocks noGrp="1"/>
          </p:cNvSpPr>
          <p:nvPr>
            <p:ph type="sldNum" sz="quarter" idx="12"/>
          </p:nvPr>
        </p:nvSpPr>
        <p:spPr/>
        <p:txBody>
          <a:bodyPr/>
          <a:lstStyle/>
          <a:p>
            <a:fld id="{33D6E5A2-EC83-451F-A719-9AC1370DD5CF}" type="slidenum">
              <a:pPr/>
              <a:t>‹#›</a:t>
            </a:fld>
            <a:endParaRPr kumimoji="0" lang="ru-RU"/>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eaLnBrk="1" latinLnBrk="0" hangingPunct="1">
              <a:defRPr kumimoji="0" lang="ru-RU" sz="2000" b="1"/>
            </a:lvl1pPr>
          </a:lstStyle>
          <a:p>
            <a:pPr eaLnBrk="1" latinLnBrk="0" hangingPunct="1"/>
            <a:r>
              <a:rPr lang="ru-RU" smtClean="0"/>
              <a:t>Образец заголовка</a:t>
            </a:r>
            <a:endParaRPr/>
          </a:p>
        </p:txBody>
      </p:sp>
      <p:sp>
        <p:nvSpPr>
          <p:cNvPr id="3" name="Picture Placeholder 2"/>
          <p:cNvSpPr>
            <a:spLocks noGrp="1"/>
          </p:cNvSpPr>
          <p:nvPr>
            <p:ph type="pic" idx="1"/>
          </p:nvPr>
        </p:nvSpPr>
        <p:spPr>
          <a:xfrm>
            <a:off x="1792288" y="612775"/>
            <a:ext cx="5486400" cy="4114800"/>
          </a:xfrm>
        </p:spPr>
        <p:txBody>
          <a:bodyPr/>
          <a:lstStyle>
            <a:lvl1pPr marL="0" indent="0" eaLnBrk="1" latinLnBrk="0" hangingPunct="1">
              <a:buNone/>
              <a:defRPr kumimoji="0" lang="ru-RU" sz="3200"/>
            </a:lvl1pPr>
            <a:lvl2pPr marL="457200" indent="0" eaLnBrk="1" latinLnBrk="0" hangingPunct="1">
              <a:buNone/>
              <a:defRPr kumimoji="0" lang="ru-RU" sz="2800"/>
            </a:lvl2pPr>
            <a:lvl3pPr marL="914400" indent="0" eaLnBrk="1" latinLnBrk="0" hangingPunct="1">
              <a:buNone/>
              <a:defRPr kumimoji="0" lang="ru-RU" sz="2400"/>
            </a:lvl3pPr>
            <a:lvl4pPr marL="1371600" indent="0" eaLnBrk="1" latinLnBrk="0" hangingPunct="1">
              <a:buNone/>
              <a:defRPr kumimoji="0" lang="ru-RU" sz="2000"/>
            </a:lvl4pPr>
            <a:lvl5pPr marL="1828800" indent="0" eaLnBrk="1" latinLnBrk="0" hangingPunct="1">
              <a:buNone/>
              <a:defRPr kumimoji="0" lang="ru-RU" sz="2000"/>
            </a:lvl5pPr>
            <a:lvl6pPr marL="2286000" indent="0" eaLnBrk="1" latinLnBrk="0" hangingPunct="1">
              <a:buNone/>
              <a:defRPr kumimoji="0" lang="ru-RU" sz="2000"/>
            </a:lvl6pPr>
            <a:lvl7pPr marL="2743200" indent="0" eaLnBrk="1" latinLnBrk="0" hangingPunct="1">
              <a:buNone/>
              <a:defRPr kumimoji="0" lang="ru-RU" sz="2000"/>
            </a:lvl7pPr>
            <a:lvl8pPr marL="3200400" indent="0" eaLnBrk="1" latinLnBrk="0" hangingPunct="1">
              <a:buNone/>
              <a:defRPr kumimoji="0" lang="ru-RU" sz="2000"/>
            </a:lvl8pPr>
            <a:lvl9pPr marL="3657600" indent="0" eaLnBrk="1" latinLnBrk="0" hangingPunct="1">
              <a:buNone/>
              <a:defRPr kumimoji="0" lang="ru-RU" sz="2000"/>
            </a:lvl9pPr>
          </a:lstStyle>
          <a:p>
            <a:pPr eaLnBrk="1" latinLnBrk="0" hangingPunct="1"/>
            <a:r>
              <a:rPr lang="ru-RU" smtClean="0"/>
              <a:t>Вставка рисунка</a:t>
            </a:r>
            <a:endParaRPr/>
          </a:p>
        </p:txBody>
      </p:sp>
      <p:sp>
        <p:nvSpPr>
          <p:cNvPr id="4" name="Text Placeholder 3"/>
          <p:cNvSpPr>
            <a:spLocks noGrp="1"/>
          </p:cNvSpPr>
          <p:nvPr>
            <p:ph type="body" sz="half" idx="2"/>
          </p:nvPr>
        </p:nvSpPr>
        <p:spPr>
          <a:xfrm>
            <a:off x="1792288" y="5367339"/>
            <a:ext cx="5486400" cy="804862"/>
          </a:xfrm>
        </p:spPr>
        <p:txBody>
          <a:bodyPr/>
          <a:lstStyle>
            <a:lvl1pPr marL="0" indent="0" eaLnBrk="1" latinLnBrk="0" hangingPunct="1">
              <a:buNone/>
              <a:defRPr kumimoji="0" lang="ru-RU" sz="1400"/>
            </a:lvl1pPr>
            <a:lvl2pPr marL="457200" indent="0" eaLnBrk="1" latinLnBrk="0" hangingPunct="1">
              <a:buNone/>
              <a:defRPr kumimoji="0" lang="ru-RU" sz="1200"/>
            </a:lvl2pPr>
            <a:lvl3pPr marL="914400" indent="0" eaLnBrk="1" latinLnBrk="0" hangingPunct="1">
              <a:buNone/>
              <a:defRPr kumimoji="0" lang="ru-RU" sz="1000"/>
            </a:lvl3pPr>
            <a:lvl4pPr marL="1371600" indent="0" eaLnBrk="1" latinLnBrk="0" hangingPunct="1">
              <a:buNone/>
              <a:defRPr kumimoji="0" lang="ru-RU" sz="900"/>
            </a:lvl4pPr>
            <a:lvl5pPr marL="1828800" indent="0" eaLnBrk="1" latinLnBrk="0" hangingPunct="1">
              <a:buNone/>
              <a:defRPr kumimoji="0" lang="ru-RU" sz="900"/>
            </a:lvl5pPr>
            <a:lvl6pPr marL="2286000" indent="0" eaLnBrk="1" latinLnBrk="0" hangingPunct="1">
              <a:buNone/>
              <a:defRPr kumimoji="0" lang="ru-RU" sz="900"/>
            </a:lvl6pPr>
            <a:lvl7pPr marL="2743200" indent="0" eaLnBrk="1" latinLnBrk="0" hangingPunct="1">
              <a:buNone/>
              <a:defRPr kumimoji="0" lang="ru-RU" sz="900"/>
            </a:lvl7pPr>
            <a:lvl8pPr marL="3200400" indent="0" eaLnBrk="1" latinLnBrk="0" hangingPunct="1">
              <a:buNone/>
              <a:defRPr kumimoji="0" lang="ru-RU" sz="900"/>
            </a:lvl8pPr>
            <a:lvl9pPr marL="3657600" indent="0" eaLnBrk="1" latinLnBrk="0" hangingPunct="1">
              <a:buNone/>
              <a:defRPr kumimoji="0" lang="ru-RU" sz="900"/>
            </a:lvl9pPr>
          </a:lstStyle>
          <a:p>
            <a:pPr lvl="0" eaLnBrk="1" latinLnBrk="0" hangingPunct="1"/>
            <a:r>
              <a:rPr lang="ru-RU" smtClean="0"/>
              <a:t>Образец текста</a:t>
            </a:r>
          </a:p>
        </p:txBody>
      </p:sp>
      <p:sp>
        <p:nvSpPr>
          <p:cNvPr id="5" name="Date Placeholder 4"/>
          <p:cNvSpPr>
            <a:spLocks noGrp="1"/>
          </p:cNvSpPr>
          <p:nvPr>
            <p:ph type="dt" sz="half" idx="10"/>
          </p:nvPr>
        </p:nvSpPr>
        <p:spPr/>
        <p:txBody>
          <a:bodyPr/>
          <a:lstStyle/>
          <a:p>
            <a:fld id="{757B281C-5159-4971-8228-52B9A72E9ED2}" type="datetimeFigureOut">
              <a:pPr/>
              <a:t>7/1/2015</a:t>
            </a:fld>
            <a:endParaRPr kumimoji="0" lang="ru-RU"/>
          </a:p>
        </p:txBody>
      </p:sp>
      <p:sp>
        <p:nvSpPr>
          <p:cNvPr id="6" name="Footer Placeholder 5"/>
          <p:cNvSpPr>
            <a:spLocks noGrp="1"/>
          </p:cNvSpPr>
          <p:nvPr>
            <p:ph type="ftr" sz="quarter" idx="11"/>
          </p:nvPr>
        </p:nvSpPr>
        <p:spPr/>
        <p:txBody>
          <a:bodyPr/>
          <a:lstStyle/>
          <a:p>
            <a:endParaRPr kumimoji="0" lang="ru-RU"/>
          </a:p>
        </p:txBody>
      </p:sp>
      <p:sp>
        <p:nvSpPr>
          <p:cNvPr id="7" name="Slide Number Placeholder 6"/>
          <p:cNvSpPr>
            <a:spLocks noGrp="1"/>
          </p:cNvSpPr>
          <p:nvPr>
            <p:ph type="sldNum" sz="quarter" idx="12"/>
          </p:nvPr>
        </p:nvSpPr>
        <p:spPr/>
        <p:txBody>
          <a:bodyPr/>
          <a:lstStyle/>
          <a:p>
            <a:fld id="{33D6E5A2-EC83-451F-A719-9AC1370DD5CF}" type="slidenum">
              <a:pPr/>
              <a:t>‹#›</a:t>
            </a:fld>
            <a:endParaRPr kumimoji="0" lang="ru-RU"/>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latinLnBrk="0" hangingPunct="1"/>
            <a:r>
              <a:rPr lang="ru-RU" smtClean="0"/>
              <a:t>Образец заголовка</a:t>
            </a:r>
            <a:endParaRPr/>
          </a:p>
        </p:txBody>
      </p:sp>
      <p:sp>
        <p:nvSpPr>
          <p:cNvPr id="3" name="Vertical Text Placeholder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a:p>
        </p:txBody>
      </p:sp>
      <p:sp>
        <p:nvSpPr>
          <p:cNvPr id="4" name="Date Placeholder 3"/>
          <p:cNvSpPr>
            <a:spLocks noGrp="1"/>
          </p:cNvSpPr>
          <p:nvPr>
            <p:ph type="dt" sz="half" idx="10"/>
          </p:nvPr>
        </p:nvSpPr>
        <p:spPr/>
        <p:txBody>
          <a:bodyPr/>
          <a:lstStyle/>
          <a:p>
            <a:fld id="{757B281C-5159-4971-8228-52B9A72E9ED2}" type="datetimeFigureOut">
              <a:pPr/>
              <a:t>7/1/2015</a:t>
            </a:fld>
            <a:endParaRPr kumimoji="0" lang="ru-RU"/>
          </a:p>
        </p:txBody>
      </p:sp>
      <p:sp>
        <p:nvSpPr>
          <p:cNvPr id="5" name="Footer Placeholder 4"/>
          <p:cNvSpPr>
            <a:spLocks noGrp="1"/>
          </p:cNvSpPr>
          <p:nvPr>
            <p:ph type="ftr" sz="quarter" idx="11"/>
          </p:nvPr>
        </p:nvSpPr>
        <p:spPr/>
        <p:txBody>
          <a:bodyPr/>
          <a:lstStyle/>
          <a:p>
            <a:endParaRPr kumimoji="0" lang="ru-RU"/>
          </a:p>
        </p:txBody>
      </p:sp>
      <p:sp>
        <p:nvSpPr>
          <p:cNvPr id="6" name="Slide Number Placeholder 5"/>
          <p:cNvSpPr>
            <a:spLocks noGrp="1"/>
          </p:cNvSpPr>
          <p:nvPr>
            <p:ph type="sldNum" sz="quarter" idx="12"/>
          </p:nvPr>
        </p:nvSpPr>
        <p:spPr/>
        <p:txBody>
          <a:bodyPr/>
          <a:lstStyle/>
          <a:p>
            <a:fld id="{33D6E5A2-EC83-451F-A719-9AC1370DD5CF}" type="slidenum">
              <a:pPr/>
              <a:t>‹#›</a:t>
            </a:fld>
            <a:endParaRPr kumimoji="0" lang="ru-RU"/>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9"/>
            <a:ext cx="2057400" cy="5851525"/>
          </a:xfrm>
        </p:spPr>
        <p:txBody>
          <a:bodyPr vert="eaVert"/>
          <a:lstStyle/>
          <a:p>
            <a:pPr eaLnBrk="1" latinLnBrk="0" hangingPunct="1"/>
            <a:r>
              <a:rPr lang="ru-RU" smtClean="0"/>
              <a:t>Образец заголовка</a:t>
            </a:r>
            <a:endParaRPr/>
          </a:p>
        </p:txBody>
      </p:sp>
      <p:sp>
        <p:nvSpPr>
          <p:cNvPr id="3" name="Vertical Text Placeholder 2"/>
          <p:cNvSpPr>
            <a:spLocks noGrp="1"/>
          </p:cNvSpPr>
          <p:nvPr>
            <p:ph type="body" orient="vert" idx="1"/>
          </p:nvPr>
        </p:nvSpPr>
        <p:spPr>
          <a:xfrm>
            <a:off x="762000" y="274639"/>
            <a:ext cx="5867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a:p>
        </p:txBody>
      </p:sp>
      <p:sp>
        <p:nvSpPr>
          <p:cNvPr id="4" name="Date Placeholder 3"/>
          <p:cNvSpPr>
            <a:spLocks noGrp="1"/>
          </p:cNvSpPr>
          <p:nvPr>
            <p:ph type="dt" sz="half" idx="10"/>
          </p:nvPr>
        </p:nvSpPr>
        <p:spPr/>
        <p:txBody>
          <a:bodyPr/>
          <a:lstStyle/>
          <a:p>
            <a:fld id="{757B281C-5159-4971-8228-52B9A72E9ED2}" type="datetimeFigureOut">
              <a:pPr/>
              <a:t>7/1/2015</a:t>
            </a:fld>
            <a:endParaRPr kumimoji="0" lang="ru-RU"/>
          </a:p>
        </p:txBody>
      </p:sp>
      <p:sp>
        <p:nvSpPr>
          <p:cNvPr id="5" name="Footer Placeholder 4"/>
          <p:cNvSpPr>
            <a:spLocks noGrp="1"/>
          </p:cNvSpPr>
          <p:nvPr>
            <p:ph type="ftr" sz="quarter" idx="11"/>
          </p:nvPr>
        </p:nvSpPr>
        <p:spPr/>
        <p:txBody>
          <a:bodyPr/>
          <a:lstStyle/>
          <a:p>
            <a:endParaRPr kumimoji="0" lang="ru-RU"/>
          </a:p>
        </p:txBody>
      </p:sp>
      <p:sp>
        <p:nvSpPr>
          <p:cNvPr id="6" name="Slide Number Placeholder 5"/>
          <p:cNvSpPr>
            <a:spLocks noGrp="1"/>
          </p:cNvSpPr>
          <p:nvPr>
            <p:ph type="sldNum" sz="quarter" idx="12"/>
          </p:nvPr>
        </p:nvSpPr>
        <p:spPr/>
        <p:txBody>
          <a:bodyPr/>
          <a:lstStyle/>
          <a:p>
            <a:fld id="{33D6E5A2-EC83-451F-A719-9AC1370DD5CF}" type="slidenum">
              <a:pPr/>
              <a:t>‹#›</a:t>
            </a:fld>
            <a:endParaRPr kumimoji="0" lang="ru-RU"/>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4" cstate="email">
            <a:extLst>
              <a:ext uri="{28A0092B-C50C-407E-A947-70E740481C1C}">
                <a14:useLocalDpi xmlns:a14="http://schemas.microsoft.com/office/drawing/2010/main"/>
              </a:ext>
            </a:extLst>
          </a:blip>
          <a:srcRect/>
          <a:stretch/>
        </p:blipFill>
        <p:spPr>
          <a:xfrm>
            <a:off x="43545" y="1"/>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pPr eaLnBrk="1" latinLnBrk="0" hangingPunct="1"/>
            <a:r>
              <a:rPr kumimoji="0" lang="ru-RU" smtClean="0"/>
              <a:t>Образец заголовка</a:t>
            </a:r>
            <a:endParaRPr kumimoji="0" lang="en-US" smtClean="0"/>
          </a:p>
        </p:txBody>
      </p:sp>
      <p:sp>
        <p:nvSpPr>
          <p:cNvPr id="3" name="Text Placeholder 2"/>
          <p:cNvSpPr>
            <a:spLocks noGrp="1"/>
          </p:cNvSpPr>
          <p:nvPr>
            <p:ph type="body" idx="1"/>
          </p:nvPr>
        </p:nvSpPr>
        <p:spPr>
          <a:xfrm>
            <a:off x="762000" y="1600201"/>
            <a:ext cx="8077200" cy="4525963"/>
          </a:xfrm>
          <a:prstGeom prst="rect">
            <a:avLst/>
          </a:prstGeom>
        </p:spPr>
        <p:txBody>
          <a:bodyPr vert="horz" lIns="91440" tIns="45720" rIns="91440" bIns="45720" rtlCol="0">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4" name="Date Placeholder 3"/>
          <p:cNvSpPr>
            <a:spLocks noGrp="1"/>
          </p:cNvSpPr>
          <p:nvPr>
            <p:ph type="dt" sz="half" idx="2"/>
          </p:nvPr>
        </p:nvSpPr>
        <p:spPr>
          <a:xfrm>
            <a:off x="762000" y="6356351"/>
            <a:ext cx="2133600" cy="365125"/>
          </a:xfrm>
          <a:prstGeom prst="rect">
            <a:avLst/>
          </a:prstGeom>
        </p:spPr>
        <p:txBody>
          <a:bodyPr vert="horz" lIns="91440" tIns="45720" rIns="91440" bIns="45720" rtlCol="0" anchor="ctr"/>
          <a:lstStyle>
            <a:lvl1pPr algn="l" eaLnBrk="1" latinLnBrk="0" hangingPunct="1">
              <a:defRPr kumimoji="0" lang="ru-RU" sz="1200">
                <a:solidFill>
                  <a:schemeClr val="tx1">
                    <a:tint val="75000"/>
                  </a:schemeClr>
                </a:solidFill>
              </a:defRPr>
            </a:lvl1pPr>
          </a:lstStyle>
          <a:p>
            <a:fld id="{757B281C-5159-4971-8228-52B9A72E9ED2}" type="datetimeFigureOut">
              <a:pPr/>
              <a:t>7/1/2015</a:t>
            </a:fld>
            <a:endParaRPr kumimoji="0" lang="ru-RU"/>
          </a:p>
        </p:txBody>
      </p:sp>
      <p:sp>
        <p:nvSpPr>
          <p:cNvPr id="5" name="Footer Placeholder 4"/>
          <p:cNvSpPr>
            <a:spLocks noGrp="1"/>
          </p:cNvSpPr>
          <p:nvPr>
            <p:ph type="ftr" sz="quarter" idx="3"/>
          </p:nvPr>
        </p:nvSpPr>
        <p:spPr>
          <a:xfrm>
            <a:off x="3352800" y="6356351"/>
            <a:ext cx="2895600" cy="365125"/>
          </a:xfrm>
          <a:prstGeom prst="rect">
            <a:avLst/>
          </a:prstGeom>
        </p:spPr>
        <p:txBody>
          <a:bodyPr vert="horz" lIns="91440" tIns="45720" rIns="91440" bIns="45720" rtlCol="0" anchor="ctr"/>
          <a:lstStyle>
            <a:lvl1pPr algn="ctr" eaLnBrk="1" latinLnBrk="0" hangingPunct="1">
              <a:defRPr kumimoji="0" lang="ru-RU" sz="1200">
                <a:solidFill>
                  <a:schemeClr val="tx1">
                    <a:tint val="75000"/>
                  </a:schemeClr>
                </a:solidFill>
              </a:defRPr>
            </a:lvl1pPr>
          </a:lstStyle>
          <a:p>
            <a:endParaRPr kumimoji="0" lang="ru-RU"/>
          </a:p>
        </p:txBody>
      </p:sp>
      <p:sp>
        <p:nvSpPr>
          <p:cNvPr id="6" name="Slide Number Placeholder 5"/>
          <p:cNvSpPr>
            <a:spLocks noGrp="1"/>
          </p:cNvSpPr>
          <p:nvPr>
            <p:ph type="sldNum" sz="quarter" idx="4"/>
          </p:nvPr>
        </p:nvSpPr>
        <p:spPr>
          <a:xfrm>
            <a:off x="6705600" y="6356351"/>
            <a:ext cx="2133600" cy="365125"/>
          </a:xfrm>
          <a:prstGeom prst="rect">
            <a:avLst/>
          </a:prstGeom>
        </p:spPr>
        <p:txBody>
          <a:bodyPr vert="horz" lIns="91440" tIns="45720" rIns="91440" bIns="45720" rtlCol="0" anchor="ctr"/>
          <a:lstStyle>
            <a:lvl1pPr algn="r" eaLnBrk="1" latinLnBrk="0" hangingPunct="1">
              <a:defRPr kumimoji="0" lang="ru-RU" sz="1200">
                <a:solidFill>
                  <a:schemeClr val="tx1">
                    <a:tint val="75000"/>
                  </a:schemeClr>
                </a:solidFill>
              </a:defRPr>
            </a:lvl1pPr>
          </a:lstStyle>
          <a:p>
            <a:fld id="{33D6E5A2-EC83-451F-A719-9AC1370DD5CF}" type="slidenum">
              <a:pPr/>
              <a:t>‹#›</a:t>
            </a:fld>
            <a:endParaRPr kumimoji="0" lang="ru-RU"/>
          </a:p>
        </p:txBody>
      </p:sp>
      <p:pic>
        <p:nvPicPr>
          <p:cNvPr id="8" name="Picture 7"/>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kumimoji="0" lang="ru-RU"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0" lang="ru-RU"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ru-RU"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ru-RU"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ru-RU"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ru-RU"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ru-RU"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ru-RU"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ru-RU"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ru-RU" sz="2000" kern="1200">
          <a:solidFill>
            <a:schemeClr val="tx1"/>
          </a:solidFill>
          <a:latin typeface="+mn-lt"/>
          <a:ea typeface="+mn-ea"/>
          <a:cs typeface="+mn-cs"/>
        </a:defRPr>
      </a:lvl9pPr>
    </p:bodyStyle>
    <p:otherStyle>
      <a:defPPr>
        <a:defRPr kumimoji="0" lang="ru-RU"/>
      </a:defPPr>
      <a:lvl1pPr marL="0" algn="l" defTabSz="914400" rtl="0" eaLnBrk="1" latinLnBrk="0" hangingPunct="1">
        <a:defRPr kumimoji="0" lang="ru-RU" sz="1800" kern="1200">
          <a:solidFill>
            <a:schemeClr val="tx1"/>
          </a:solidFill>
          <a:latin typeface="+mn-lt"/>
          <a:ea typeface="+mn-ea"/>
          <a:cs typeface="+mn-cs"/>
        </a:defRPr>
      </a:lvl1pPr>
      <a:lvl2pPr marL="457200" algn="l" defTabSz="914400" rtl="0" eaLnBrk="1" latinLnBrk="0" hangingPunct="1">
        <a:defRPr kumimoji="0" lang="ru-RU" sz="1800" kern="1200">
          <a:solidFill>
            <a:schemeClr val="tx1"/>
          </a:solidFill>
          <a:latin typeface="+mn-lt"/>
          <a:ea typeface="+mn-ea"/>
          <a:cs typeface="+mn-cs"/>
        </a:defRPr>
      </a:lvl2pPr>
      <a:lvl3pPr marL="914400" algn="l" defTabSz="914400" rtl="0" eaLnBrk="1" latinLnBrk="0" hangingPunct="1">
        <a:defRPr kumimoji="0" lang="ru-RU" sz="1800" kern="1200">
          <a:solidFill>
            <a:schemeClr val="tx1"/>
          </a:solidFill>
          <a:latin typeface="+mn-lt"/>
          <a:ea typeface="+mn-ea"/>
          <a:cs typeface="+mn-cs"/>
        </a:defRPr>
      </a:lvl3pPr>
      <a:lvl4pPr marL="1371600" algn="l" defTabSz="914400" rtl="0" eaLnBrk="1" latinLnBrk="0" hangingPunct="1">
        <a:defRPr kumimoji="0" lang="ru-RU" sz="1800" kern="1200">
          <a:solidFill>
            <a:schemeClr val="tx1"/>
          </a:solidFill>
          <a:latin typeface="+mn-lt"/>
          <a:ea typeface="+mn-ea"/>
          <a:cs typeface="+mn-cs"/>
        </a:defRPr>
      </a:lvl4pPr>
      <a:lvl5pPr marL="1828800" algn="l" defTabSz="914400" rtl="0" eaLnBrk="1" latinLnBrk="0" hangingPunct="1">
        <a:defRPr kumimoji="0" lang="ru-RU" sz="1800" kern="1200">
          <a:solidFill>
            <a:schemeClr val="tx1"/>
          </a:solidFill>
          <a:latin typeface="+mn-lt"/>
          <a:ea typeface="+mn-ea"/>
          <a:cs typeface="+mn-cs"/>
        </a:defRPr>
      </a:lvl5pPr>
      <a:lvl6pPr marL="2286000" algn="l" defTabSz="914400" rtl="0" eaLnBrk="1" latinLnBrk="0" hangingPunct="1">
        <a:defRPr kumimoji="0" lang="ru-RU" sz="1800" kern="1200">
          <a:solidFill>
            <a:schemeClr val="tx1"/>
          </a:solidFill>
          <a:latin typeface="+mn-lt"/>
          <a:ea typeface="+mn-ea"/>
          <a:cs typeface="+mn-cs"/>
        </a:defRPr>
      </a:lvl6pPr>
      <a:lvl7pPr marL="2743200" algn="l" defTabSz="914400" rtl="0" eaLnBrk="1" latinLnBrk="0" hangingPunct="1">
        <a:defRPr kumimoji="0" lang="ru-RU" sz="1800" kern="1200">
          <a:solidFill>
            <a:schemeClr val="tx1"/>
          </a:solidFill>
          <a:latin typeface="+mn-lt"/>
          <a:ea typeface="+mn-ea"/>
          <a:cs typeface="+mn-cs"/>
        </a:defRPr>
      </a:lvl7pPr>
      <a:lvl8pPr marL="3200400" algn="l" defTabSz="914400" rtl="0" eaLnBrk="1" latinLnBrk="0" hangingPunct="1">
        <a:defRPr kumimoji="0" lang="ru-RU" sz="1800" kern="1200">
          <a:solidFill>
            <a:schemeClr val="tx1"/>
          </a:solidFill>
          <a:latin typeface="+mn-lt"/>
          <a:ea typeface="+mn-ea"/>
          <a:cs typeface="+mn-cs"/>
        </a:defRPr>
      </a:lvl8pPr>
      <a:lvl9pPr marL="3657600" algn="l" defTabSz="914400" rtl="0" eaLnBrk="1" latinLnBrk="0" hangingPunct="1">
        <a:defRPr kumimoji="0" lang="ru-RU"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145504-6A55-4A6A-AD04-FA01EACF20DC}" type="datetimeFigureOut">
              <a:rPr lang="en-US" smtClean="0">
                <a:solidFill>
                  <a:prstClr val="black">
                    <a:tint val="75000"/>
                  </a:prstClr>
                </a:solidFill>
              </a:rPr>
              <a:pPr/>
              <a:t>7/1/2015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2CA5F0-59C3-4846-8BE8-5862D270476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30818852"/>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notesSlide" Target="../notesSlides/notesSlide2.xml"/><Relationship Id="rId4"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26.jpeg"/></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3.xml"/><Relationship Id="rId1" Type="http://schemas.openxmlformats.org/officeDocument/2006/relationships/slideLayout" Target="../slideLayouts/slideLayout12.xml"/><Relationship Id="rId5" Type="http://schemas.openxmlformats.org/officeDocument/2006/relationships/image" Target="../media/image31.jpeg"/><Relationship Id="rId4" Type="http://schemas.openxmlformats.org/officeDocument/2006/relationships/image" Target="../media/image30.jpeg"/></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4.xml"/><Relationship Id="rId1" Type="http://schemas.openxmlformats.org/officeDocument/2006/relationships/slideLayout" Target="../slideLayouts/slideLayout12.xml"/><Relationship Id="rId5" Type="http://schemas.openxmlformats.org/officeDocument/2006/relationships/image" Target="../media/image34.jpeg"/><Relationship Id="rId4" Type="http://schemas.openxmlformats.org/officeDocument/2006/relationships/image" Target="../media/image33.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0.xml"/><Relationship Id="rId1" Type="http://schemas.openxmlformats.org/officeDocument/2006/relationships/slideLayout" Target="../slideLayouts/slideLayout12.xml"/><Relationship Id="rId4" Type="http://schemas.openxmlformats.org/officeDocument/2006/relationships/image" Target="../media/image40.jpeg"/></Relationships>
</file>

<file path=ppt/slides/_rels/slide3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7.xml"/><Relationship Id="rId1" Type="http://schemas.openxmlformats.org/officeDocument/2006/relationships/slideLayout" Target="../slideLayouts/slideLayout12.xml"/><Relationship Id="rId4" Type="http://schemas.openxmlformats.org/officeDocument/2006/relationships/image" Target="../media/image47.png"/></Relationships>
</file>

<file path=ppt/slides/_rels/slide3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9.xml"/><Relationship Id="rId1" Type="http://schemas.openxmlformats.org/officeDocument/2006/relationships/slideLayout" Target="../slideLayouts/slideLayout12.xml"/><Relationship Id="rId4" Type="http://schemas.openxmlformats.org/officeDocument/2006/relationships/image" Target="../media/image50.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0.xml"/><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3" Type="http://schemas.openxmlformats.org/officeDocument/2006/relationships/hyperlink" Target="https://www.youtube.com/channel/UCYaPyAeQNfJXv52tHQhcQ7w" TargetMode="External"/><Relationship Id="rId2" Type="http://schemas.openxmlformats.org/officeDocument/2006/relationships/notesSlide" Target="../notesSlides/notesSlide41.xml"/><Relationship Id="rId1" Type="http://schemas.openxmlformats.org/officeDocument/2006/relationships/slideLayout" Target="../slideLayouts/slideLayout14.xml"/><Relationship Id="rId4" Type="http://schemas.openxmlformats.org/officeDocument/2006/relationships/image" Target="../media/image52.png"/></Relationships>
</file>

<file path=ppt/slides/_rels/slide42.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42.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2051720" y="1886967"/>
            <a:ext cx="6719304" cy="1470025"/>
          </a:xfrm>
        </p:spPr>
        <p:txBody>
          <a:bodyPr>
            <a:normAutofit fontScale="90000"/>
          </a:bodyPr>
          <a:lstStyle/>
          <a:p>
            <a:r>
              <a:rPr lang="en-US" dirty="0" smtClean="0"/>
              <a:t>Health Science Library </a:t>
            </a:r>
            <a:r>
              <a:rPr lang="en-US" dirty="0" smtClean="0"/>
              <a:t>System</a:t>
            </a:r>
            <a:br>
              <a:rPr lang="en-US" dirty="0" smtClean="0"/>
            </a:br>
            <a:r>
              <a:rPr lang="en-US" sz="4000" b="0" dirty="0"/>
              <a:t>University of Pittsburgh, USA</a:t>
            </a:r>
            <a:r>
              <a:rPr lang="ru-RU" dirty="0"/>
              <a:t/>
            </a:r>
            <a:br>
              <a:rPr lang="ru-RU" dirty="0"/>
            </a:br>
            <a:endParaRPr lang="ru-RU" dirty="0"/>
          </a:p>
        </p:txBody>
      </p:sp>
      <p:sp>
        <p:nvSpPr>
          <p:cNvPr id="3" name="Subtitle 2"/>
          <p:cNvSpPr>
            <a:spLocks noGrp="1"/>
          </p:cNvSpPr>
          <p:nvPr>
            <p:ph type="subTitle" idx="1"/>
            <p:custDataLst>
              <p:tags r:id="rId3"/>
            </p:custDataLst>
          </p:nvPr>
        </p:nvSpPr>
        <p:spPr>
          <a:xfrm>
            <a:off x="4427984" y="4038600"/>
            <a:ext cx="4608512" cy="2342728"/>
          </a:xfrm>
        </p:spPr>
        <p:txBody>
          <a:bodyPr>
            <a:normAutofit fontScale="85000" lnSpcReduction="20000"/>
          </a:bodyPr>
          <a:lstStyle/>
          <a:p>
            <a:endParaRPr lang="en-US" sz="2400" dirty="0" smtClean="0">
              <a:latin typeface="+mn-lt"/>
            </a:endParaRPr>
          </a:p>
          <a:p>
            <a:pPr algn="l"/>
            <a:r>
              <a:rPr lang="en-US" sz="3000" dirty="0" err="1" smtClean="0">
                <a:latin typeface="+mn-lt"/>
              </a:rPr>
              <a:t>Anar</a:t>
            </a:r>
            <a:r>
              <a:rPr lang="en-US" sz="3000" dirty="0" smtClean="0">
                <a:latin typeface="+mn-lt"/>
              </a:rPr>
              <a:t> </a:t>
            </a:r>
            <a:r>
              <a:rPr lang="en-US" sz="3000" dirty="0" err="1" smtClean="0">
                <a:latin typeface="+mn-lt"/>
              </a:rPr>
              <a:t>Dautova</a:t>
            </a:r>
            <a:r>
              <a:rPr lang="en-US" sz="3000" dirty="0" smtClean="0">
                <a:latin typeface="+mn-lt"/>
              </a:rPr>
              <a:t>,</a:t>
            </a:r>
          </a:p>
          <a:p>
            <a:pPr algn="l"/>
            <a:r>
              <a:rPr lang="en-US" sz="3000" dirty="0" smtClean="0">
                <a:latin typeface="+mn-lt"/>
              </a:rPr>
              <a:t>Expert-Manager</a:t>
            </a:r>
            <a:endParaRPr lang="en-US" sz="3000" dirty="0" smtClean="0">
              <a:latin typeface="+mn-lt"/>
            </a:endParaRPr>
          </a:p>
          <a:p>
            <a:pPr algn="l"/>
            <a:r>
              <a:rPr lang="en-US" sz="3000" dirty="0" smtClean="0">
                <a:latin typeface="+mn-lt"/>
              </a:rPr>
              <a:t>Piotr </a:t>
            </a:r>
            <a:r>
              <a:rPr lang="en-US" sz="3000" dirty="0" err="1" smtClean="0">
                <a:latin typeface="+mn-lt"/>
              </a:rPr>
              <a:t>Lapo</a:t>
            </a:r>
            <a:r>
              <a:rPr lang="en-US" sz="3000" dirty="0" smtClean="0">
                <a:latin typeface="+mn-lt"/>
              </a:rPr>
              <a:t>,</a:t>
            </a:r>
          </a:p>
          <a:p>
            <a:pPr algn="l"/>
            <a:r>
              <a:rPr lang="en-US" sz="3000" dirty="0" smtClean="0">
                <a:latin typeface="+mn-lt"/>
              </a:rPr>
              <a:t>General Library Expert</a:t>
            </a:r>
          </a:p>
          <a:p>
            <a:pPr algn="l"/>
            <a:r>
              <a:rPr lang="en-US" sz="3000" dirty="0" err="1" smtClean="0">
                <a:latin typeface="+mn-lt"/>
              </a:rPr>
              <a:t>Nazarbayev</a:t>
            </a:r>
            <a:r>
              <a:rPr lang="en-US" sz="3000" dirty="0" smtClean="0">
                <a:latin typeface="+mn-lt"/>
              </a:rPr>
              <a:t> University Library</a:t>
            </a:r>
            <a:endParaRPr lang="ru-RU" sz="3000" dirty="0">
              <a:latin typeface="+mn-lt"/>
            </a:endParaRPr>
          </a:p>
        </p:txBody>
      </p:sp>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s://scontent-fra3-1.xx.fbcdn.net/hphotos-xpt1/v/t1.0-9/11150758_1052036738158057_5305735252806008254_n.jpg?oh=c871a7505a75696dfdabd59e931c646a&amp;oe=561BB2FC"/>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922695" y="1"/>
            <a:ext cx="5184576" cy="69127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0843155"/>
      </p:ext>
    </p:extLst>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3" descr="C:\Users\piotr.lapo\Pictures\Pittsburgh\Library space\42-3.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267744"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Users\piotr.lapo\Pictures\Pittsburgh\Equipment\57.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771" y="7748"/>
            <a:ext cx="51435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2179148"/>
      </p:ext>
    </p:extLst>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piotr.lapo\Pictures\Pittsburgh\Library space\43-1.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7384"/>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1720021"/>
      </p:ext>
    </p:extLst>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Users\piotr.lapo\Pictures\Pittsburgh\Equipment\56.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3036306"/>
      </p:ext>
    </p:extLst>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C:\Users\piotr.lapo\Pictures\Pittsburgh\Library space\43-2.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3265" y="0"/>
            <a:ext cx="5292080" cy="3969060"/>
          </a:xfrm>
          <a:prstGeom prst="rect">
            <a:avLst/>
          </a:prstGeom>
          <a:noFill/>
          <a:extLst>
            <a:ext uri="{909E8E84-426E-40DD-AFC4-6F175D3DCCD1}">
              <a14:hiddenFill xmlns:a14="http://schemas.microsoft.com/office/drawing/2010/main">
                <a:solidFill>
                  <a:srgbClr val="FFFFFF"/>
                </a:solidFill>
              </a14:hiddenFill>
            </a:ext>
          </a:extLst>
        </p:spPr>
      </p:pic>
      <p:pic>
        <p:nvPicPr>
          <p:cNvPr id="16387" name="Picture 3" descr="C:\Users\piotr.lapo\Pictures\Pittsburgh\Library space\44.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131840" y="2348880"/>
            <a:ext cx="6012160" cy="4509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1754867"/>
      </p:ext>
    </p:extLst>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C:\Users\piotr.lapo\Pictures\Pittsburgh\Library space\45.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4376983"/>
      </p:ext>
    </p:extLst>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C:\Users\piotr.lapo\Pictures\Pittsburgh\Library space\46.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0298455"/>
      </p:ext>
    </p:extLst>
  </p:cSld>
  <p:clrMapOvr>
    <a:masterClrMapping/>
  </p:clrMapOvr>
  <p:transition spd="slow">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692696" y="-63561"/>
            <a:ext cx="12304999" cy="6921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7967212"/>
      </p:ext>
    </p:extLst>
  </p:cSld>
  <p:clrMapOvr>
    <a:masterClrMapping/>
  </p:clrMapOvr>
  <p:transition spd="slow">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piotr.lapo\Pictures\Pittsburgh\Library space\23.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06105"/>
      </p:ext>
    </p:extLst>
  </p:cSld>
  <p:clrMapOvr>
    <a:masterClrMapping/>
  </p:clrMapOvr>
  <p:transition spd="slow">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piotr.lapo\Pictures\Pittsburgh\Library space\21.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3549341"/>
      </p:ext>
    </p:extLst>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762000" y="116632"/>
            <a:ext cx="8077200" cy="1143000"/>
          </a:xfrm>
        </p:spPr>
        <p:txBody>
          <a:bodyPr/>
          <a:lstStyle/>
          <a:p>
            <a:r>
              <a:rPr lang="en-US" dirty="0" smtClean="0"/>
              <a:t>Program</a:t>
            </a:r>
            <a:endParaRPr lang="ru-RU" dirty="0"/>
          </a:p>
        </p:txBody>
      </p:sp>
      <p:sp>
        <p:nvSpPr>
          <p:cNvPr id="5" name="Content Placeholder 4"/>
          <p:cNvSpPr>
            <a:spLocks noGrp="1"/>
          </p:cNvSpPr>
          <p:nvPr>
            <p:ph idx="1"/>
            <p:custDataLst>
              <p:tags r:id="rId3"/>
            </p:custDataLst>
          </p:nvPr>
        </p:nvSpPr>
        <p:spPr>
          <a:xfrm>
            <a:off x="762000" y="1612296"/>
            <a:ext cx="8274496" cy="4625016"/>
          </a:xfrm>
        </p:spPr>
        <p:txBody>
          <a:bodyPr>
            <a:normAutofit/>
          </a:bodyPr>
          <a:lstStyle/>
          <a:p>
            <a:r>
              <a:rPr lang="en-US" sz="3600" dirty="0" smtClean="0"/>
              <a:t>Pittsburgh</a:t>
            </a:r>
          </a:p>
          <a:p>
            <a:r>
              <a:rPr lang="en-US" sz="3600" dirty="0"/>
              <a:t>The University of </a:t>
            </a:r>
            <a:r>
              <a:rPr lang="en-US" sz="3600" dirty="0" smtClean="0"/>
              <a:t>Pittsburgh &amp; Its Library</a:t>
            </a:r>
          </a:p>
          <a:p>
            <a:r>
              <a:rPr lang="en-US" sz="3600" dirty="0"/>
              <a:t>Health Science Library </a:t>
            </a:r>
            <a:r>
              <a:rPr lang="en-US" sz="3600" dirty="0" smtClean="0"/>
              <a:t>System</a:t>
            </a:r>
          </a:p>
          <a:p>
            <a:r>
              <a:rPr lang="en-US" sz="3600" dirty="0"/>
              <a:t>Visit </a:t>
            </a:r>
            <a:r>
              <a:rPr lang="en-US" sz="3600" dirty="0" smtClean="0"/>
              <a:t>of the Carnegie-Mellon </a:t>
            </a:r>
            <a:r>
              <a:rPr lang="en-US" sz="3600" dirty="0"/>
              <a:t>University </a:t>
            </a:r>
            <a:r>
              <a:rPr lang="en-US" sz="3600" dirty="0" smtClean="0"/>
              <a:t>Library</a:t>
            </a:r>
            <a:endParaRPr lang="en-US" sz="3600" dirty="0"/>
          </a:p>
          <a:p>
            <a:r>
              <a:rPr lang="en-US" sz="3600" dirty="0" smtClean="0"/>
              <a:t>Workshops</a:t>
            </a:r>
            <a:endParaRPr lang="ru-RU" sz="3600" dirty="0"/>
          </a:p>
          <a:p>
            <a:r>
              <a:rPr lang="en-US" sz="3600" dirty="0" smtClean="0"/>
              <a:t>Participate in MLA </a:t>
            </a:r>
            <a:r>
              <a:rPr lang="en-US" sz="3600" dirty="0"/>
              <a:t>preview presentations</a:t>
            </a:r>
            <a:endParaRPr lang="ru-RU" sz="3600" dirty="0"/>
          </a:p>
        </p:txBody>
      </p:sp>
    </p:spTree>
    <p:custDataLst>
      <p:tags r:id="rId1"/>
    </p:custDataLst>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piotr.lapo\Pictures\Pittsburgh\Library space\25-1.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1267" y="-22509"/>
            <a:ext cx="51435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piotr.lapo\Pictures\Pittsburgh\Library space\27.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59832" y="2294874"/>
            <a:ext cx="6084168" cy="4563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5552095"/>
      </p:ext>
    </p:extLst>
  </p:cSld>
  <p:clrMapOvr>
    <a:masterClrMapping/>
  </p:clrMapOvr>
  <p:transition spd="slow">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piotr.lapo\Pictures\Pittsburgh\Library space\32.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0650646"/>
      </p:ext>
    </p:extLst>
  </p:cSld>
  <p:clrMapOvr>
    <a:masterClrMapping/>
  </p:clrMapOvr>
  <p:transition spd="slow">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piotr.lapo\Pictures\Pittsburgh\Library space\34.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4922543"/>
      </p:ext>
    </p:extLst>
  </p:cSld>
  <p:clrMapOvr>
    <a:masterClrMapping/>
  </p:clrMapOvr>
  <p:transition spd="slow">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piotr.lapo\Pictures\Pittsburgh\Library space\35.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419874" y="1310"/>
            <a:ext cx="5144743" cy="6859656"/>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C:\Users\piotr.lapo\Pictures\Pittsburgh\Library space\36.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43509" y="1311"/>
            <a:ext cx="5145725" cy="6860966"/>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C:\Users\piotr.lapo\Pictures\Pittsburgh\Library space\37.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516216" y="-27384"/>
            <a:ext cx="2648936" cy="19867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9417182"/>
      </p:ext>
    </p:extLst>
  </p:cSld>
  <p:clrMapOvr>
    <a:masterClrMapping/>
  </p:clrMapOvr>
  <p:transition spd="slow">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C:\Users\piotr.lapo\Pictures\Pittsburgh\Equipment\51.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339752" y="1754814"/>
            <a:ext cx="6804248" cy="5103186"/>
          </a:xfrm>
          <a:prstGeom prst="rect">
            <a:avLst/>
          </a:prstGeom>
          <a:noFill/>
          <a:extLst>
            <a:ext uri="{909E8E84-426E-40DD-AFC4-6F175D3DCCD1}">
              <a14:hiddenFill xmlns:a14="http://schemas.microsoft.com/office/drawing/2010/main">
                <a:solidFill>
                  <a:srgbClr val="FFFFFF"/>
                </a:solidFill>
              </a14:hiddenFill>
            </a:ext>
          </a:extLst>
        </p:spPr>
      </p:pic>
      <p:pic>
        <p:nvPicPr>
          <p:cNvPr id="21506" name="Picture 2" descr="C:\Users\piotr.lapo\Pictures\Pittsburgh\Equipment\55.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968682" y="-243408"/>
            <a:ext cx="51435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1507" name="Picture 3" descr="C:\Users\piotr.lapo\Pictures\Pittsburgh\Equipment\52.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103" y="0"/>
            <a:ext cx="51435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3160598"/>
      </p:ext>
    </p:extLst>
  </p:cSld>
  <p:clrMapOvr>
    <a:masterClrMapping/>
  </p:clrMapOvr>
  <p:transition spd="slow">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996952"/>
            <a:ext cx="8077200" cy="1143000"/>
          </a:xfrm>
        </p:spPr>
        <p:txBody>
          <a:bodyPr/>
          <a:lstStyle/>
          <a:p>
            <a:pPr algn="ctr"/>
            <a:r>
              <a:rPr lang="en-US" b="1" dirty="0" smtClean="0"/>
              <a:t>Carnegie-Mellon University</a:t>
            </a:r>
            <a:endParaRPr lang="en-US" b="1" dirty="0"/>
          </a:p>
        </p:txBody>
      </p:sp>
    </p:spTree>
    <p:extLst>
      <p:ext uri="{BB962C8B-B14F-4D97-AF65-F5344CB8AC3E}">
        <p14:creationId xmlns:p14="http://schemas.microsoft.com/office/powerpoint/2010/main" val="510554142"/>
      </p:ext>
    </p:extLst>
  </p:cSld>
  <p:clrMapOvr>
    <a:masterClrMapping/>
  </p:clrMapOvr>
  <p:transition spd="slow">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C:\Users\piotr.lapo\Pictures\Pittsburgh\Carnegue-Mellon University\52-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96" y="332656"/>
            <a:ext cx="9103251" cy="6048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9956874"/>
      </p:ext>
    </p:extLst>
  </p:cSld>
  <p:clrMapOvr>
    <a:masterClrMapping/>
  </p:clrMapOvr>
  <p:transition spd="slow">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Users\piotr.lapo\Pictures\Pittsburgh\Carnegue-Mellon University\53.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3173008"/>
      </p:ext>
    </p:extLst>
  </p:cSld>
  <p:clrMapOvr>
    <a:masterClrMapping/>
  </p:clrMapOvr>
  <p:transition spd="slow">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C:\Users\piotr.lapo\Pictures\Pittsburgh\Carnegue-Mellon University\54.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7374548"/>
      </p:ext>
    </p:extLst>
  </p:cSld>
  <p:clrMapOvr>
    <a:masterClrMapping/>
  </p:clrMapOvr>
  <p:transition spd="slow">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C:\Users\piotr.lapo\Pictures\Pittsburgh\Carnegue-Mellon University\55.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000251" y="0"/>
            <a:ext cx="51435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7432904"/>
      </p:ext>
    </p:extLst>
  </p:cSld>
  <p:clrMapOvr>
    <a:masterClrMapping/>
  </p:clrMapOvr>
  <p:transition spd="slow">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pics2.city-data.com/city/maps/fr5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8918"/>
            <a:ext cx="8136904" cy="69221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5804840"/>
      </p:ext>
    </p:extLst>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C:\Users\piotr.lapo\Pictures\Pittsburgh\Carnegue-Mellon University\56.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 y="116632"/>
            <a:ext cx="51435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9699" name="Picture 3" descr="C:\Users\piotr.lapo\Pictures\Pittsburgh\Carnegue-Mellon University\57.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475989" y="3356992"/>
            <a:ext cx="4668011" cy="35010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9784150"/>
      </p:ext>
    </p:extLst>
  </p:cSld>
  <p:clrMapOvr>
    <a:masterClrMapping/>
  </p:clrMapOvr>
  <p:transition spd="slow">
    <p:wipe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C:\Users\piotr.lapo\Pictures\Pittsburgh\Carnegue-Mellon University\58.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000251" y="0"/>
            <a:ext cx="51435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8992117"/>
      </p:ext>
    </p:extLst>
  </p:cSld>
  <p:clrMapOvr>
    <a:masterClrMapping/>
  </p:clrMapOvr>
  <p:transition spd="slow">
    <p:wipe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C:\Users\piotr.lapo\Pictures\Pittsburgh\Carnegue-Mellon University\63.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3165487"/>
      </p:ext>
    </p:extLst>
  </p:cSld>
  <p:clrMapOvr>
    <a:masterClrMapping/>
  </p:clrMapOvr>
  <p:transition spd="slow">
    <p:wipe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C:\Users\piotr.lapo\Pictures\Pittsburgh\Carnegue-Mellon University\62.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000251" y="0"/>
            <a:ext cx="51435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9092739"/>
      </p:ext>
    </p:extLst>
  </p:cSld>
  <p:clrMapOvr>
    <a:masterClrMapping/>
  </p:clrMapOvr>
  <p:transition spd="slow">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C:\Users\piotr.lapo\Pictures\Pittsburgh\Carnegue-Mellon University\60.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9426604"/>
      </p:ext>
    </p:extLst>
  </p:cSld>
  <p:clrMapOvr>
    <a:masterClrMapping/>
  </p:clrMapOvr>
  <p:transition spd="slow">
    <p:wipe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C:\Users\piotr.lapo\Pictures\Pittsburgh\Carnegue-Mellon University\61.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6263015"/>
      </p:ext>
    </p:extLst>
  </p:cSld>
  <p:clrMapOvr>
    <a:masterClrMapping/>
  </p:clrMapOvr>
  <p:transition spd="slow">
    <p:wipe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55576" y="476673"/>
            <a:ext cx="7321624" cy="5695528"/>
          </a:xfrm>
          <a:prstGeom prst="rect">
            <a:avLst/>
          </a:prstGeom>
          <a:noFill/>
        </p:spPr>
        <p:txBody>
          <a:bodyPr wrap="square" rtlCol="0">
            <a:normAutofit fontScale="92500" lnSpcReduction="20000"/>
          </a:bodyPr>
          <a:lstStyle/>
          <a:p>
            <a:pPr algn="ctr"/>
            <a:r>
              <a:rPr lang="en-US" sz="3600" b="1" dirty="0" smtClean="0"/>
              <a:t>                  Workshops</a:t>
            </a:r>
          </a:p>
          <a:p>
            <a:pPr marL="742950" indent="-742950">
              <a:buFont typeface="+mj-lt"/>
              <a:buAutoNum type="arabicPeriod"/>
            </a:pPr>
            <a:r>
              <a:rPr lang="en-US" sz="3600" dirty="0" smtClean="0"/>
              <a:t>PubMed</a:t>
            </a:r>
          </a:p>
          <a:p>
            <a:pPr marL="742950" indent="-742950">
              <a:buFont typeface="+mj-lt"/>
              <a:buAutoNum type="arabicPeriod"/>
            </a:pPr>
            <a:r>
              <a:rPr lang="en-US" sz="3600" dirty="0" smtClean="0"/>
              <a:t>Link Resolver (</a:t>
            </a:r>
            <a:r>
              <a:rPr lang="en-US" sz="3600" dirty="0" err="1" smtClean="0"/>
              <a:t>Vivisimo</a:t>
            </a:r>
            <a:r>
              <a:rPr lang="en-US" sz="3600" dirty="0" smtClean="0"/>
              <a:t> </a:t>
            </a:r>
            <a:r>
              <a:rPr lang="en-US" sz="3600" dirty="0" err="1" smtClean="0"/>
              <a:t>Velacity</a:t>
            </a:r>
            <a:r>
              <a:rPr lang="en-US" sz="3600" dirty="0" smtClean="0"/>
              <a:t>)</a:t>
            </a:r>
          </a:p>
          <a:p>
            <a:pPr marL="742950" indent="-742950">
              <a:buFont typeface="+mj-lt"/>
              <a:buAutoNum type="arabicPeriod"/>
            </a:pPr>
            <a:r>
              <a:rPr lang="en-US" sz="3600" dirty="0" err="1"/>
              <a:t>MyNCBI</a:t>
            </a:r>
            <a:endParaRPr lang="en-US" sz="3600" dirty="0"/>
          </a:p>
          <a:p>
            <a:pPr marL="742950" indent="-742950">
              <a:buFont typeface="+mj-lt"/>
              <a:buAutoNum type="arabicPeriod"/>
            </a:pPr>
            <a:r>
              <a:rPr lang="en-US" sz="3600" dirty="0" err="1" smtClean="0"/>
              <a:t>ClinicalKey</a:t>
            </a:r>
            <a:r>
              <a:rPr lang="en-US" sz="3600" dirty="0"/>
              <a:t>	</a:t>
            </a:r>
          </a:p>
          <a:p>
            <a:pPr marL="742950" indent="-742950">
              <a:buFont typeface="+mj-lt"/>
              <a:buAutoNum type="arabicPeriod"/>
            </a:pPr>
            <a:r>
              <a:rPr lang="en-US" sz="3600" dirty="0" smtClean="0"/>
              <a:t>Literature Reviews</a:t>
            </a:r>
            <a:endParaRPr lang="en-US" sz="3600" dirty="0"/>
          </a:p>
          <a:p>
            <a:pPr marL="742950" indent="-742950">
              <a:buFont typeface="+mj-lt"/>
              <a:buAutoNum type="arabicPeriod"/>
            </a:pPr>
            <a:r>
              <a:rPr lang="en-US" sz="3600" dirty="0" smtClean="0"/>
              <a:t>Systematic Reviews</a:t>
            </a:r>
          </a:p>
          <a:p>
            <a:pPr marL="742950" indent="-742950">
              <a:buFont typeface="+mj-lt"/>
              <a:buAutoNum type="arabicPeriod"/>
            </a:pPr>
            <a:r>
              <a:rPr lang="en-US" sz="3600" dirty="0" smtClean="0"/>
              <a:t>Student </a:t>
            </a:r>
            <a:r>
              <a:rPr lang="en-US" sz="3600" dirty="0"/>
              <a:t>orientation demonstration </a:t>
            </a:r>
          </a:p>
          <a:p>
            <a:pPr marL="742950" indent="-742950">
              <a:buFont typeface="+mj-lt"/>
              <a:buAutoNum type="arabicPeriod"/>
            </a:pPr>
            <a:r>
              <a:rPr lang="en-US" sz="3600" dirty="0" smtClean="0"/>
              <a:t>Medical </a:t>
            </a:r>
            <a:r>
              <a:rPr lang="en-US" sz="3600" dirty="0"/>
              <a:t>student </a:t>
            </a:r>
            <a:r>
              <a:rPr lang="en-US" sz="3600" dirty="0" smtClean="0"/>
              <a:t>instruction</a:t>
            </a:r>
          </a:p>
          <a:p>
            <a:pPr marL="742950" indent="-742950">
              <a:buFont typeface="+mj-lt"/>
              <a:buAutoNum type="arabicPeriod"/>
            </a:pPr>
            <a:r>
              <a:rPr lang="en-US" sz="3600" dirty="0" smtClean="0"/>
              <a:t>Molecular </a:t>
            </a:r>
            <a:r>
              <a:rPr lang="en-US" sz="3600" dirty="0"/>
              <a:t>Biology Information </a:t>
            </a:r>
            <a:r>
              <a:rPr lang="en-US" sz="3600" dirty="0" smtClean="0"/>
              <a:t>Services</a:t>
            </a:r>
          </a:p>
          <a:p>
            <a:pPr marL="742950" indent="-742950">
              <a:buFont typeface="+mj-lt"/>
              <a:buAutoNum type="arabicPeriod"/>
            </a:pPr>
            <a:r>
              <a:rPr lang="en-US" sz="3600" dirty="0" smtClean="0"/>
              <a:t>Formulating </a:t>
            </a:r>
            <a:r>
              <a:rPr lang="en-US" sz="3600" dirty="0"/>
              <a:t>a </a:t>
            </a:r>
            <a:r>
              <a:rPr lang="en-US" sz="3600" dirty="0" smtClean="0"/>
              <a:t>Question</a:t>
            </a:r>
          </a:p>
          <a:p>
            <a:pPr marL="742950" indent="-742950">
              <a:buFont typeface="+mj-lt"/>
              <a:buAutoNum type="arabicPeriod"/>
            </a:pPr>
            <a:r>
              <a:rPr lang="en-US" sz="3600" dirty="0" smtClean="0"/>
              <a:t>Medline+  </a:t>
            </a:r>
            <a:endParaRPr lang="ru-RU" sz="3600" dirty="0"/>
          </a:p>
        </p:txBody>
      </p:sp>
    </p:spTree>
  </p:cSld>
  <p:clrMapOvr>
    <a:masterClrMapping/>
  </p:clrMapOvr>
  <p:transition spd="slow">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276600" y="2087940"/>
            <a:ext cx="5206555" cy="3855660"/>
          </a:xfrm>
          <a:prstGeom prst="rect">
            <a:avLst/>
          </a:prstGeom>
          <a:noFill/>
        </p:spPr>
        <p:txBody>
          <a:bodyPr wrap="square" rtlCol="0">
            <a:normAutofit/>
          </a:bodyPr>
          <a:lstStyle/>
          <a:p>
            <a:r>
              <a:rPr lang="ru-RU" sz="7200" dirty="0" smtClean="0"/>
              <a:t> </a:t>
            </a:r>
            <a:endParaRPr lang="ru-RU" sz="7200" dirty="0"/>
          </a:p>
        </p:txBody>
      </p:sp>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13176" y="-603447"/>
            <a:ext cx="7765663" cy="16476125"/>
          </a:xfrm>
          <a:prstGeom prst="rect">
            <a:avLst/>
          </a:prstGeom>
        </p:spPr>
      </p:pic>
      <p:pic>
        <p:nvPicPr>
          <p:cNvPr id="2" name="Рисунок 1"/>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7403" y="1459487"/>
            <a:ext cx="9144000" cy="5112568"/>
          </a:xfrm>
          <a:prstGeom prst="rect">
            <a:avLst/>
          </a:prstGeom>
        </p:spPr>
      </p:pic>
      <p:sp>
        <p:nvSpPr>
          <p:cNvPr id="3" name="TextBox 2"/>
          <p:cNvSpPr txBox="1"/>
          <p:nvPr/>
        </p:nvSpPr>
        <p:spPr>
          <a:xfrm>
            <a:off x="1547664" y="620688"/>
            <a:ext cx="5328592" cy="707886"/>
          </a:xfrm>
          <a:prstGeom prst="rect">
            <a:avLst/>
          </a:prstGeom>
          <a:noFill/>
        </p:spPr>
        <p:txBody>
          <a:bodyPr wrap="square" rtlCol="0">
            <a:spAutoFit/>
          </a:bodyPr>
          <a:lstStyle/>
          <a:p>
            <a:r>
              <a:rPr lang="en-US" sz="4000" b="1" dirty="0" smtClean="0"/>
              <a:t>Pitt Cat</a:t>
            </a:r>
            <a:endParaRPr lang="ru-RU" sz="4000" b="1" dirty="0"/>
          </a:p>
        </p:txBody>
      </p:sp>
    </p:spTree>
  </p:cSld>
  <p:clrMapOvr>
    <a:masterClrMapping/>
  </p:clrMapOvr>
  <p:transition spd="slow">
    <p:push/>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802330" y="0"/>
            <a:ext cx="6234167" cy="6172200"/>
          </a:xfrm>
          <a:prstGeom prst="rect">
            <a:avLst/>
          </a:prstGeom>
          <a:noFill/>
        </p:spPr>
        <p:txBody>
          <a:bodyPr wrap="square" rtlCol="0">
            <a:normAutofit/>
          </a:bodyPr>
          <a:lstStyle/>
          <a:p>
            <a:r>
              <a:rPr lang="en-US" sz="7200" dirty="0" smtClean="0"/>
              <a:t>My NCBI</a:t>
            </a:r>
            <a:endParaRPr lang="ru-RU" sz="7200" dirty="0"/>
          </a:p>
        </p:txBody>
      </p:sp>
      <p:pic>
        <p:nvPicPr>
          <p:cNvPr id="2" name="Рисунок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1196752"/>
            <a:ext cx="9144000" cy="5661248"/>
          </a:xfrm>
          <a:prstGeom prst="rect">
            <a:avLst/>
          </a:prstGeom>
        </p:spPr>
      </p:pic>
    </p:spTree>
  </p:cSld>
  <p:clrMapOvr>
    <a:masterClrMapping/>
  </p:clrMapOvr>
  <p:transition spd="slow">
    <p:push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79512" y="188642"/>
            <a:ext cx="8964488" cy="1296143"/>
          </a:xfrm>
          <a:prstGeom prst="rect">
            <a:avLst/>
          </a:prstGeom>
          <a:noFill/>
        </p:spPr>
        <p:txBody>
          <a:bodyPr wrap="square" rtlCol="0">
            <a:normAutofit fontScale="92500"/>
          </a:bodyPr>
          <a:lstStyle/>
          <a:p>
            <a:r>
              <a:rPr lang="en-US" sz="4800" b="1" dirty="0">
                <a:solidFill>
                  <a:schemeClr val="accent1"/>
                </a:solidFill>
              </a:rPr>
              <a:t>Student orientation demonstration </a:t>
            </a:r>
            <a:endParaRPr lang="en-US" sz="4800" b="1" dirty="0" smtClean="0">
              <a:solidFill>
                <a:schemeClr val="accent1"/>
              </a:solidFill>
            </a:endParaRPr>
          </a:p>
          <a:p>
            <a:endParaRPr lang="en-US" sz="4800" dirty="0"/>
          </a:p>
        </p:txBody>
      </p:sp>
      <p:pic>
        <p:nvPicPr>
          <p:cNvPr id="5" name="Picture 1"/>
          <p:cNvPicPr>
            <a:picLocks noChangeAspect="1"/>
          </p:cNvPicPr>
          <p:nvPr/>
        </p:nvPicPr>
        <p:blipFill>
          <a:blip r:embed="rId3"/>
          <a:stretch>
            <a:fillRect/>
          </a:stretch>
        </p:blipFill>
        <p:spPr>
          <a:xfrm rot="20987126">
            <a:off x="395557" y="1732604"/>
            <a:ext cx="3219351" cy="4748849"/>
          </a:xfrm>
          <a:prstGeom prst="rect">
            <a:avLst/>
          </a:prstGeom>
          <a:ln w="38100">
            <a:solidFill>
              <a:schemeClr val="tx1">
                <a:lumMod val="50000"/>
                <a:lumOff val="50000"/>
              </a:schemeClr>
            </a:solidFill>
          </a:ln>
        </p:spPr>
      </p:pic>
      <p:sp>
        <p:nvSpPr>
          <p:cNvPr id="2" name="TextBox 1"/>
          <p:cNvSpPr txBox="1"/>
          <p:nvPr/>
        </p:nvSpPr>
        <p:spPr>
          <a:xfrm>
            <a:off x="3829937" y="1916833"/>
            <a:ext cx="5314065" cy="1938992"/>
          </a:xfrm>
          <a:prstGeom prst="rect">
            <a:avLst/>
          </a:prstGeom>
          <a:noFill/>
        </p:spPr>
        <p:txBody>
          <a:bodyPr wrap="square" rtlCol="0">
            <a:spAutoFit/>
          </a:bodyPr>
          <a:lstStyle/>
          <a:p>
            <a:r>
              <a:rPr lang="en-US" sz="2400" dirty="0">
                <a:latin typeface="Arial Rounded MT Bold" panose="020F0704030504030204" pitchFamily="34" charset="0"/>
              </a:rPr>
              <a:t>The </a:t>
            </a:r>
            <a:r>
              <a:rPr lang="en-US" sz="2400" dirty="0" err="1">
                <a:latin typeface="Arial Rounded MT Bold" panose="020F0704030504030204" pitchFamily="34" charset="0"/>
              </a:rPr>
              <a:t>Cephalonian</a:t>
            </a:r>
            <a:r>
              <a:rPr lang="en-US" sz="2400" dirty="0">
                <a:latin typeface="Arial Rounded MT Bold" panose="020F0704030504030204" pitchFamily="34" charset="0"/>
              </a:rPr>
              <a:t> Method </a:t>
            </a:r>
            <a:endParaRPr lang="en-US" sz="2400" dirty="0" smtClean="0">
              <a:latin typeface="Arial Rounded MT Bold" panose="020F0704030504030204" pitchFamily="34" charset="0"/>
            </a:endParaRPr>
          </a:p>
          <a:p>
            <a:endParaRPr lang="en-US" sz="2400" dirty="0" smtClean="0">
              <a:latin typeface="Arial Rounded MT Bold" panose="020F0704030504030204" pitchFamily="34" charset="0"/>
            </a:endParaRPr>
          </a:p>
          <a:p>
            <a:r>
              <a:rPr lang="en-US" sz="2400" i="1" dirty="0">
                <a:solidFill>
                  <a:schemeClr val="tx1">
                    <a:lumMod val="65000"/>
                    <a:lumOff val="35000"/>
                  </a:schemeClr>
                </a:solidFill>
                <a:latin typeface="Arial Rounded MT Bold" panose="020F0704030504030204" pitchFamily="34" charset="0"/>
              </a:rPr>
              <a:t>It’s not your ‘typical’ library orientation</a:t>
            </a:r>
            <a:endParaRPr lang="en-US" sz="2400" dirty="0">
              <a:solidFill>
                <a:schemeClr val="bg1">
                  <a:lumMod val="50000"/>
                </a:schemeClr>
              </a:solidFill>
              <a:latin typeface="Arial Rounded MT Bold" panose="020F0704030504030204" pitchFamily="34" charset="0"/>
            </a:endParaRPr>
          </a:p>
          <a:p>
            <a:endParaRPr lang="ru-RU" sz="2400" dirty="0"/>
          </a:p>
        </p:txBody>
      </p:sp>
      <p:pic>
        <p:nvPicPr>
          <p:cNvPr id="7170"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427984" y="4210692"/>
            <a:ext cx="4716016" cy="26527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piotr.lapo\Pictures\Pittsburgh\City\12.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7956169"/>
      </p:ext>
    </p:extLst>
  </p:cSld>
  <p:clrMapOvr>
    <a:masterClrMapping/>
  </p:clrMapOvr>
  <p:transition spd="slow">
    <p:wipe di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email">
            <a:lum bright="70000" contrast="-70000"/>
            <a:extLst>
              <a:ext uri="{28A0092B-C50C-407E-A947-70E740481C1C}">
                <a14:useLocalDpi xmlns:a14="http://schemas.microsoft.com/office/drawing/2010/main" val="0"/>
              </a:ext>
            </a:extLst>
          </a:blip>
          <a:srcRect/>
          <a:stretch/>
        </p:blipFill>
        <p:spPr>
          <a:xfrm>
            <a:off x="-55417" y="-46474"/>
            <a:ext cx="9213273" cy="6904475"/>
          </a:xfrm>
          <a:prstGeom prst="rect">
            <a:avLst/>
          </a:prstGeom>
        </p:spPr>
      </p:pic>
      <p:sp>
        <p:nvSpPr>
          <p:cNvPr id="3" name="Rectangle 2"/>
          <p:cNvSpPr/>
          <p:nvPr/>
        </p:nvSpPr>
        <p:spPr>
          <a:xfrm>
            <a:off x="-55419" y="6611779"/>
            <a:ext cx="4572000" cy="246221"/>
          </a:xfrm>
          <a:prstGeom prst="rect">
            <a:avLst/>
          </a:prstGeom>
        </p:spPr>
        <p:txBody>
          <a:bodyPr>
            <a:spAutoFit/>
          </a:bodyPr>
          <a:lstStyle/>
          <a:p>
            <a:r>
              <a:rPr lang="en-US" sz="1000" dirty="0">
                <a:solidFill>
                  <a:prstClr val="white">
                    <a:lumMod val="50000"/>
                  </a:prstClr>
                </a:solidFill>
              </a:rPr>
              <a:t>Mỳrtos Beach, Kefalloniá https://flic.kr/p/5opYQH by Matt Sims (CC BY 2.0) </a:t>
            </a:r>
          </a:p>
        </p:txBody>
      </p:sp>
      <p:sp>
        <p:nvSpPr>
          <p:cNvPr id="4" name="Rectangle 3"/>
          <p:cNvSpPr/>
          <p:nvPr/>
        </p:nvSpPr>
        <p:spPr>
          <a:xfrm>
            <a:off x="1447801" y="1359081"/>
            <a:ext cx="7197436" cy="830997"/>
          </a:xfrm>
          <a:prstGeom prst="rect">
            <a:avLst/>
          </a:prstGeom>
        </p:spPr>
        <p:txBody>
          <a:bodyPr wrap="square">
            <a:spAutoFit/>
          </a:bodyPr>
          <a:lstStyle/>
          <a:p>
            <a:r>
              <a:rPr lang="en-US" sz="2400" b="1" dirty="0" smtClean="0">
                <a:solidFill>
                  <a:srgbClr val="4BACC6">
                    <a:lumMod val="75000"/>
                  </a:srgbClr>
                </a:solidFill>
              </a:rPr>
              <a:t>MAIN OBJECTIVE</a:t>
            </a:r>
            <a:r>
              <a:rPr lang="en-US" sz="2400" dirty="0" smtClean="0">
                <a:solidFill>
                  <a:srgbClr val="4BACC6">
                    <a:lumMod val="75000"/>
                  </a:srgbClr>
                </a:solidFill>
              </a:rPr>
              <a:t>   Maximize learner engagement</a:t>
            </a:r>
          </a:p>
          <a:p>
            <a:endParaRPr lang="en-US" sz="2400" dirty="0" smtClean="0">
              <a:solidFill>
                <a:srgbClr val="4BACC6">
                  <a:lumMod val="75000"/>
                </a:srgbClr>
              </a:solidFill>
            </a:endParaRPr>
          </a:p>
        </p:txBody>
      </p:sp>
      <p:sp>
        <p:nvSpPr>
          <p:cNvPr id="5" name="TextBox 4"/>
          <p:cNvSpPr txBox="1"/>
          <p:nvPr/>
        </p:nvSpPr>
        <p:spPr>
          <a:xfrm>
            <a:off x="2006023" y="271582"/>
            <a:ext cx="5021118" cy="769441"/>
          </a:xfrm>
          <a:prstGeom prst="rect">
            <a:avLst/>
          </a:prstGeom>
          <a:noFill/>
        </p:spPr>
        <p:txBody>
          <a:bodyPr wrap="none" rtlCol="0">
            <a:spAutoFit/>
          </a:bodyPr>
          <a:lstStyle/>
          <a:p>
            <a:r>
              <a:rPr lang="en-US" sz="4400" dirty="0" err="1" smtClean="0">
                <a:solidFill>
                  <a:srgbClr val="4BACC6">
                    <a:lumMod val="75000"/>
                  </a:srgbClr>
                </a:solidFill>
              </a:rPr>
              <a:t>Cephalonian</a:t>
            </a:r>
            <a:r>
              <a:rPr lang="en-US" sz="4400" dirty="0" smtClean="0">
                <a:solidFill>
                  <a:srgbClr val="4BACC6">
                    <a:lumMod val="75000"/>
                  </a:srgbClr>
                </a:solidFill>
              </a:rPr>
              <a:t> Method</a:t>
            </a:r>
            <a:endParaRPr lang="en-US" sz="4400" dirty="0">
              <a:solidFill>
                <a:srgbClr val="4BACC6">
                  <a:lumMod val="75000"/>
                </a:srgbClr>
              </a:solidFill>
            </a:endParaRPr>
          </a:p>
        </p:txBody>
      </p:sp>
      <p:sp>
        <p:nvSpPr>
          <p:cNvPr id="7" name="Rectangle 6"/>
          <p:cNvSpPr/>
          <p:nvPr/>
        </p:nvSpPr>
        <p:spPr>
          <a:xfrm>
            <a:off x="1456766" y="2109641"/>
            <a:ext cx="7568045" cy="2308324"/>
          </a:xfrm>
          <a:prstGeom prst="rect">
            <a:avLst/>
          </a:prstGeom>
        </p:spPr>
        <p:txBody>
          <a:bodyPr wrap="square">
            <a:spAutoFit/>
          </a:bodyPr>
          <a:lstStyle/>
          <a:p>
            <a:r>
              <a:rPr lang="en-US" sz="2400" b="1" dirty="0">
                <a:solidFill>
                  <a:srgbClr val="4BACC6">
                    <a:lumMod val="75000"/>
                  </a:srgbClr>
                </a:solidFill>
              </a:rPr>
              <a:t>ADVANTAGES</a:t>
            </a:r>
            <a:endParaRPr lang="en-US" sz="2400" dirty="0">
              <a:solidFill>
                <a:srgbClr val="4BACC6">
                  <a:lumMod val="75000"/>
                </a:srgbClr>
              </a:solidFill>
            </a:endParaRPr>
          </a:p>
          <a:p>
            <a:pPr marL="285750" indent="-285750">
              <a:buFont typeface="Wingdings" panose="05000000000000000000" pitchFamily="2" charset="2"/>
              <a:buChar char="ü"/>
            </a:pPr>
            <a:r>
              <a:rPr lang="en-US" sz="2400" dirty="0" smtClean="0">
                <a:solidFill>
                  <a:srgbClr val="4BACC6">
                    <a:lumMod val="75000"/>
                  </a:srgbClr>
                </a:solidFill>
              </a:rPr>
              <a:t>A good ice-breaker </a:t>
            </a:r>
            <a:endParaRPr lang="en-US" sz="2400" dirty="0">
              <a:solidFill>
                <a:srgbClr val="4BACC6">
                  <a:lumMod val="75000"/>
                </a:srgbClr>
              </a:solidFill>
            </a:endParaRPr>
          </a:p>
          <a:p>
            <a:endParaRPr lang="en-US" sz="2400" dirty="0">
              <a:solidFill>
                <a:srgbClr val="4BACC6">
                  <a:lumMod val="75000"/>
                </a:srgbClr>
              </a:solidFill>
            </a:endParaRPr>
          </a:p>
          <a:p>
            <a:pPr marL="285750" indent="-285750">
              <a:buFont typeface="Wingdings" panose="05000000000000000000" pitchFamily="2" charset="2"/>
              <a:buChar char="ü"/>
            </a:pPr>
            <a:r>
              <a:rPr lang="en-US" sz="2400" dirty="0" smtClean="0">
                <a:solidFill>
                  <a:srgbClr val="4BACC6">
                    <a:lumMod val="75000"/>
                  </a:srgbClr>
                </a:solidFill>
              </a:rPr>
              <a:t>Helps </a:t>
            </a:r>
            <a:r>
              <a:rPr lang="en-US" sz="2400" dirty="0">
                <a:solidFill>
                  <a:srgbClr val="4BACC6">
                    <a:lumMod val="75000"/>
                  </a:srgbClr>
                </a:solidFill>
              </a:rPr>
              <a:t>to establish a good rapport with students</a:t>
            </a:r>
          </a:p>
          <a:p>
            <a:endParaRPr lang="en-US" sz="2400" dirty="0">
              <a:solidFill>
                <a:srgbClr val="4BACC6">
                  <a:lumMod val="75000"/>
                </a:srgbClr>
              </a:solidFill>
            </a:endParaRPr>
          </a:p>
          <a:p>
            <a:pPr marL="285750" indent="-285750">
              <a:buFont typeface="Wingdings" panose="05000000000000000000" pitchFamily="2" charset="2"/>
              <a:buChar char="ü"/>
            </a:pPr>
            <a:r>
              <a:rPr lang="en-US" sz="2400" dirty="0">
                <a:solidFill>
                  <a:srgbClr val="4BACC6">
                    <a:lumMod val="75000"/>
                  </a:srgbClr>
                </a:solidFill>
              </a:rPr>
              <a:t>It works!  </a:t>
            </a:r>
          </a:p>
        </p:txBody>
      </p:sp>
      <p:sp>
        <p:nvSpPr>
          <p:cNvPr id="8" name="Rectangle 7"/>
          <p:cNvSpPr/>
          <p:nvPr/>
        </p:nvSpPr>
        <p:spPr>
          <a:xfrm>
            <a:off x="1447801" y="4662539"/>
            <a:ext cx="7072745" cy="1569660"/>
          </a:xfrm>
          <a:prstGeom prst="rect">
            <a:avLst/>
          </a:prstGeom>
        </p:spPr>
        <p:txBody>
          <a:bodyPr wrap="square">
            <a:spAutoFit/>
          </a:bodyPr>
          <a:lstStyle/>
          <a:p>
            <a:r>
              <a:rPr lang="en-US" sz="2400" b="1" dirty="0">
                <a:solidFill>
                  <a:srgbClr val="4BACC6">
                    <a:lumMod val="75000"/>
                  </a:srgbClr>
                </a:solidFill>
              </a:rPr>
              <a:t>WHY IT WORKS</a:t>
            </a:r>
            <a:endParaRPr lang="en-US" sz="2400" dirty="0">
              <a:solidFill>
                <a:srgbClr val="4BACC6">
                  <a:lumMod val="75000"/>
                </a:srgbClr>
              </a:solidFill>
            </a:endParaRPr>
          </a:p>
          <a:p>
            <a:pPr marL="342900" indent="-342900">
              <a:buFont typeface="Wingdings" panose="05000000000000000000" pitchFamily="2" charset="2"/>
              <a:buChar char="ü"/>
            </a:pPr>
            <a:r>
              <a:rPr lang="en-US" sz="2400" dirty="0">
                <a:solidFill>
                  <a:srgbClr val="4BACC6">
                    <a:lumMod val="75000"/>
                  </a:srgbClr>
                </a:solidFill>
              </a:rPr>
              <a:t>Questions are phrased from the student </a:t>
            </a:r>
            <a:r>
              <a:rPr lang="en-US" sz="2400" dirty="0" smtClean="0">
                <a:solidFill>
                  <a:srgbClr val="4BACC6">
                    <a:lumMod val="75000"/>
                  </a:srgbClr>
                </a:solidFill>
              </a:rPr>
              <a:t>perspective</a:t>
            </a:r>
          </a:p>
          <a:p>
            <a:endParaRPr lang="en-US" sz="2400" dirty="0">
              <a:solidFill>
                <a:srgbClr val="4BACC6">
                  <a:lumMod val="75000"/>
                </a:srgbClr>
              </a:solidFill>
            </a:endParaRPr>
          </a:p>
          <a:p>
            <a:pPr marL="342900" indent="-342900">
              <a:buFont typeface="Wingdings" panose="05000000000000000000" pitchFamily="2" charset="2"/>
              <a:buChar char="ü"/>
            </a:pPr>
            <a:r>
              <a:rPr lang="en-US" sz="2400" dirty="0" smtClean="0">
                <a:solidFill>
                  <a:srgbClr val="4BACC6">
                    <a:lumMod val="75000"/>
                  </a:srgbClr>
                </a:solidFill>
              </a:rPr>
              <a:t>Incorporates </a:t>
            </a:r>
            <a:r>
              <a:rPr lang="en-US" sz="2400" dirty="0">
                <a:solidFill>
                  <a:srgbClr val="4BACC6">
                    <a:lumMod val="75000"/>
                  </a:srgbClr>
                </a:solidFill>
              </a:rPr>
              <a:t>humor and music with learning </a:t>
            </a:r>
          </a:p>
        </p:txBody>
      </p:sp>
    </p:spTree>
    <p:extLst>
      <p:ext uri="{BB962C8B-B14F-4D97-AF65-F5344CB8AC3E}">
        <p14:creationId xmlns:p14="http://schemas.microsoft.com/office/powerpoint/2010/main" val="1979585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5157192"/>
            <a:ext cx="8229600" cy="1143000"/>
          </a:xfrm>
        </p:spPr>
        <p:txBody>
          <a:bodyPr>
            <a:normAutofit fontScale="90000"/>
          </a:bodyPr>
          <a:lstStyle/>
          <a:p>
            <a:r>
              <a:rPr lang="en-US" dirty="0">
                <a:hlinkClick r:id="rId3"/>
              </a:rPr>
              <a:t>https://</a:t>
            </a:r>
            <a:r>
              <a:rPr lang="en-US" dirty="0" smtClean="0">
                <a:hlinkClick r:id="rId3"/>
              </a:rPr>
              <a:t>www.youtube.com/channel/UCYaPyAeQNfJXv52tHQhcQ7w</a:t>
            </a:r>
            <a:r>
              <a:rPr lang="en-US" dirty="0" smtClean="0"/>
              <a:t> </a:t>
            </a:r>
            <a:endParaRPr lang="ru-RU" dirty="0"/>
          </a:p>
        </p:txBody>
      </p:sp>
      <p:pic>
        <p:nvPicPr>
          <p:cNvPr id="4" name="Объект 3"/>
          <p:cNvPicPr>
            <a:picLocks noGrp="1" noChangeAspect="1"/>
          </p:cNvPicPr>
          <p:nvPr>
            <p:ph idx="1"/>
          </p:nvPr>
        </p:nvPicPr>
        <p:blipFill>
          <a:blip r:embed="rId4" cstate="email">
            <a:extLst>
              <a:ext uri="{28A0092B-C50C-407E-A947-70E740481C1C}">
                <a14:useLocalDpi xmlns:a14="http://schemas.microsoft.com/office/drawing/2010/main" val="0"/>
              </a:ext>
            </a:extLst>
          </a:blip>
          <a:stretch>
            <a:fillRect/>
          </a:stretch>
        </p:blipFill>
        <p:spPr>
          <a:xfrm>
            <a:off x="323529" y="116632"/>
            <a:ext cx="8435281" cy="4527896"/>
          </a:xfrm>
        </p:spPr>
      </p:pic>
    </p:spTree>
    <p:extLst>
      <p:ext uri="{BB962C8B-B14F-4D97-AF65-F5344CB8AC3E}">
        <p14:creationId xmlns:p14="http://schemas.microsoft.com/office/powerpoint/2010/main" val="49984051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scontent-fra3-1.xx.fbcdn.net/hphotos-xpf1/v/t1.0-9/11203121_1049074421787622_2569686968679437257_n.jpg?oh=e86fed1a64b0be8559353d5ae63883c8&amp;oe=562A80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14644"/>
            <a:ext cx="6840760" cy="68407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180212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720" y="1988841"/>
            <a:ext cx="4954888" cy="2983232"/>
          </a:xfrm>
        </p:spPr>
        <p:txBody>
          <a:bodyPr>
            <a:normAutofit/>
          </a:bodyPr>
          <a:lstStyle/>
          <a:p>
            <a:r>
              <a:rPr lang="en-US" sz="6600" dirty="0" smtClean="0"/>
              <a:t>Any questions?</a:t>
            </a:r>
            <a:endParaRPr lang="ru-RU" sz="6600"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piotr.lapo\Pictures\Pittsburgh\Pitt University\11.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9501326"/>
      </p:ext>
    </p:extLst>
  </p:cSld>
  <p:clrMapOvr>
    <a:masterClrMapping/>
  </p:clrMapOvr>
  <p:transition spd="slow">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piotr.lapo\Pictures\Pittsburgh\Library space\40.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631573"/>
            <a:ext cx="9144000" cy="5594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216649"/>
      </p:ext>
    </p:extLst>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Users\piotr.lapo\Pictures\Pittsburgh\Library space\41.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9793149"/>
      </p:ext>
    </p:extLst>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Users\piotr.lapo\Pictures\Pittsburgh\Library space\41-1.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1882950"/>
      </p:ext>
    </p:extLst>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Users\piotr.lapo\Pictures\Pittsburgh\Library space\42.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1499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4967350"/>
      </p:ext>
    </p:extLst>
  </p:cSld>
  <p:clrMapOvr>
    <a:masterClrMapping/>
  </p:clrMapOvr>
  <p:transition spd="slow">
    <p:wipe dir="d"/>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HAPEID" val="0uhWvCQomImT50qU5y4Znw"/>
</p:tagLst>
</file>

<file path=ppt/tags/tag4.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5.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6.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heme/theme1.xml><?xml version="1.0" encoding="utf-8"?>
<a:theme xmlns:a="http://schemas.openxmlformats.org/drawingml/2006/main" name="Обучение">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1245</Words>
  <Application>Microsoft Office PowerPoint</Application>
  <PresentationFormat>Экран (4:3)</PresentationFormat>
  <Paragraphs>146</Paragraphs>
  <Slides>43</Slides>
  <Notes>43</Notes>
  <HiddenSlides>0</HiddenSlides>
  <MMClips>0</MMClips>
  <ScaleCrop>false</ScaleCrop>
  <HeadingPairs>
    <vt:vector size="4" baseType="variant">
      <vt:variant>
        <vt:lpstr>Тема</vt:lpstr>
      </vt:variant>
      <vt:variant>
        <vt:i4>2</vt:i4>
      </vt:variant>
      <vt:variant>
        <vt:lpstr>Заголовки слайдов</vt:lpstr>
      </vt:variant>
      <vt:variant>
        <vt:i4>43</vt:i4>
      </vt:variant>
    </vt:vector>
  </HeadingPairs>
  <TitlesOfParts>
    <vt:vector size="45" baseType="lpstr">
      <vt:lpstr>Обучение</vt:lpstr>
      <vt:lpstr>Office Theme</vt:lpstr>
      <vt:lpstr>Health Science Library System University of Pittsburgh, USA </vt:lpstr>
      <vt:lpstr>Program</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Carnegie-Mellon University</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https://www.youtube.com/channel/UCYaPyAeQNfJXv52tHQhcQ7w </vt:lpstr>
      <vt:lpstr>Презентация PowerPoint</vt:lpstr>
      <vt:lpstr>Any 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2015-06-24T03:10:44Z</dcterms:created>
  <dcterms:modified xsi:type="dcterms:W3CDTF">2015-07-01T02:50:17Z</dcterms:modified>
</cp:coreProperties>
</file>