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  <p:sldMasterId id="2147483708" r:id="rId5"/>
    <p:sldMasterId id="2147483725" r:id="rId6"/>
  </p:sldMasterIdLst>
  <p:notesMasterIdLst>
    <p:notesMasterId r:id="rId32"/>
  </p:notesMasterIdLst>
  <p:handoutMasterIdLst>
    <p:handoutMasterId r:id="rId33"/>
  </p:handoutMasterIdLst>
  <p:sldIdLst>
    <p:sldId id="347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42" r:id="rId17"/>
    <p:sldId id="287" r:id="rId18"/>
    <p:sldId id="344" r:id="rId19"/>
    <p:sldId id="345" r:id="rId20"/>
    <p:sldId id="399" r:id="rId21"/>
    <p:sldId id="397" r:id="rId22"/>
    <p:sldId id="398" r:id="rId23"/>
    <p:sldId id="331" r:id="rId24"/>
    <p:sldId id="332" r:id="rId25"/>
    <p:sldId id="333" r:id="rId26"/>
    <p:sldId id="325" r:id="rId27"/>
    <p:sldId id="400" r:id="rId28"/>
    <p:sldId id="402" r:id="rId29"/>
    <p:sldId id="403" r:id="rId30"/>
    <p:sldId id="302" r:id="rId31"/>
  </p:sldIdLst>
  <p:sldSz cx="12192000" cy="6858000"/>
  <p:notesSz cx="6797675" cy="987425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FF"/>
    <a:srgbClr val="003366"/>
    <a:srgbClr val="009900"/>
    <a:srgbClr val="3FFF96"/>
    <a:srgbClr val="FFCC00"/>
    <a:srgbClr val="FF9900"/>
    <a:srgbClr val="800000"/>
    <a:srgbClr val="6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95843" autoAdjust="0"/>
  </p:normalViewPr>
  <p:slideViewPr>
    <p:cSldViewPr snapToGrid="0" showGuides="1">
      <p:cViewPr varScale="1">
        <p:scale>
          <a:sx n="114" d="100"/>
          <a:sy n="114" d="100"/>
        </p:scale>
        <p:origin x="60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8"/>
    </p:cViewPr>
  </p:sorterViewPr>
  <p:notesViewPr>
    <p:cSldViewPr snapToGrid="0">
      <p:cViewPr varScale="1">
        <p:scale>
          <a:sx n="91" d="100"/>
          <a:sy n="91" d="100"/>
        </p:scale>
        <p:origin x="300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61816F-D61E-47F4-B6DC-1B87D83638E9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68211D-B30F-4E40-8B7E-5170725712AA}">
      <dgm:prSet phldrT="[Текст]" custT="1"/>
      <dgm:spPr/>
      <dgm:t>
        <a:bodyPr anchor="ctr" anchorCtr="0"/>
        <a:lstStyle/>
        <a:p>
          <a:r>
            <a:rPr lang="en-US" sz="2000" b="1" kern="1200" dirty="0">
              <a:solidFill>
                <a:srgbClr val="263248"/>
              </a:solidFill>
              <a:latin typeface="Roboto Condensed Light"/>
            </a:rPr>
            <a:t>General rules that mediate </a:t>
          </a:r>
          <a:r>
            <a:rPr lang="en-US" sz="2000" b="1" kern="1200" dirty="0" err="1">
              <a:solidFill>
                <a:srgbClr val="263248"/>
              </a:solidFill>
              <a:latin typeface="Roboto Condensed Light"/>
            </a:rPr>
            <a:t>labour</a:t>
          </a:r>
          <a:r>
            <a:rPr lang="en-US" sz="2000" b="1" kern="1200" dirty="0">
              <a:solidFill>
                <a:srgbClr val="263248"/>
              </a:solidFill>
              <a:latin typeface="Roboto Condensed Light"/>
            </a:rPr>
            <a:t> relations </a:t>
          </a:r>
          <a:endParaRPr lang="ru-RU" sz="2000" b="1" kern="1200" dirty="0">
            <a:solidFill>
              <a:srgbClr val="263248"/>
            </a:solidFill>
            <a:latin typeface="Roboto Condensed Light"/>
          </a:endParaRPr>
        </a:p>
      </dgm:t>
    </dgm:pt>
    <dgm:pt modelId="{CBCE46E0-26AB-4A78-85FC-4F5471A67C86}" type="parTrans" cxnId="{DDF23D52-3846-498D-AC31-83967D846F35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55A5DE42-64DD-4680-8EF4-B0C86B7E7BB6}" type="sibTrans" cxnId="{DDF23D52-3846-498D-AC31-83967D846F35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6CEEB9B7-E847-4A65-AC2A-9ABBFF248476}">
      <dgm:prSet custT="1"/>
      <dgm:spPr/>
      <dgm:t>
        <a:bodyPr anchor="ctr" anchorCtr="0"/>
        <a:lstStyle/>
        <a:p>
          <a:r>
            <a:rPr lang="en-US" sz="2000" b="1" kern="1200" dirty="0">
              <a:solidFill>
                <a:srgbClr val="263248"/>
              </a:solidFill>
              <a:latin typeface="Roboto Condensed Light"/>
            </a:rPr>
            <a:t>The status of top government officials </a:t>
          </a:r>
          <a:endParaRPr lang="ru-RU" sz="2000" b="1" kern="1200" dirty="0">
            <a:solidFill>
              <a:srgbClr val="263248"/>
            </a:solidFill>
            <a:latin typeface="Roboto Condensed Light"/>
          </a:endParaRPr>
        </a:p>
      </dgm:t>
    </dgm:pt>
    <dgm:pt modelId="{066E6766-A625-4112-AE05-211802A0B993}" type="parTrans" cxnId="{8D6D019C-852E-4B34-9368-8A66A503A5A8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8F1D21C9-DA1F-4C6D-AFAD-659B38A94A72}" type="sibTrans" cxnId="{8D6D019C-852E-4B34-9368-8A66A503A5A8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A1F07A6C-A89B-435A-B7D3-D03EE4117EE9}">
      <dgm:prSet custT="1"/>
      <dgm:spPr/>
      <dgm:t>
        <a:bodyPr anchor="ctr" anchorCtr="0"/>
        <a:lstStyle/>
        <a:p>
          <a:r>
            <a:rPr lang="en-US" sz="2000" b="1" kern="1200" dirty="0">
              <a:solidFill>
                <a:srgbClr val="263248"/>
              </a:solidFill>
              <a:latin typeface="Roboto Condensed Light"/>
            </a:rPr>
            <a:t>Specifics of serving in the public office</a:t>
          </a:r>
          <a:endParaRPr lang="ru-RU" sz="2000" b="1" kern="1200" dirty="0">
            <a:solidFill>
              <a:srgbClr val="263248"/>
            </a:solidFill>
            <a:latin typeface="Roboto Condensed Light"/>
          </a:endParaRPr>
        </a:p>
      </dgm:t>
    </dgm:pt>
    <dgm:pt modelId="{61095B29-0E1E-4909-840B-BE6D0102494A}" type="parTrans" cxnId="{DA5BBE62-FB8E-4F68-A63E-074D43C8DF61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131463DA-6BB8-4FC1-99A8-45D4DDA3E310}" type="sibTrans" cxnId="{DA5BBE62-FB8E-4F68-A63E-074D43C8DF61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9B96D16B-FDA4-402A-80BC-3B989F504C36}" type="pres">
      <dgm:prSet presAssocID="{1261816F-D61E-47F4-B6DC-1B87D83638E9}" presName="vert0" presStyleCnt="0">
        <dgm:presLayoutVars>
          <dgm:dir/>
          <dgm:animOne val="branch"/>
          <dgm:animLvl val="lvl"/>
        </dgm:presLayoutVars>
      </dgm:prSet>
      <dgm:spPr/>
    </dgm:pt>
    <dgm:pt modelId="{6CAEE638-1B78-4C30-B65E-34C9AF33E876}" type="pres">
      <dgm:prSet presAssocID="{BA68211D-B30F-4E40-8B7E-5170725712AA}" presName="thickLine" presStyleLbl="alignNode1" presStyleIdx="0" presStyleCnt="3"/>
      <dgm:spPr/>
    </dgm:pt>
    <dgm:pt modelId="{227A8DE6-F4C8-42FF-9C00-E64EA23C5683}" type="pres">
      <dgm:prSet presAssocID="{BA68211D-B30F-4E40-8B7E-5170725712AA}" presName="horz1" presStyleCnt="0"/>
      <dgm:spPr/>
    </dgm:pt>
    <dgm:pt modelId="{284512ED-0F83-4954-ACB0-989C813CF007}" type="pres">
      <dgm:prSet presAssocID="{BA68211D-B30F-4E40-8B7E-5170725712AA}" presName="tx1" presStyleLbl="revTx" presStyleIdx="0" presStyleCnt="3"/>
      <dgm:spPr/>
    </dgm:pt>
    <dgm:pt modelId="{BC61A41F-3DB9-4916-B85A-DBA0A5D5FFB5}" type="pres">
      <dgm:prSet presAssocID="{BA68211D-B30F-4E40-8B7E-5170725712AA}" presName="vert1" presStyleCnt="0"/>
      <dgm:spPr/>
    </dgm:pt>
    <dgm:pt modelId="{0576D22C-0D57-4CBD-8F06-8A1F2D6CCD41}" type="pres">
      <dgm:prSet presAssocID="{6CEEB9B7-E847-4A65-AC2A-9ABBFF248476}" presName="thickLine" presStyleLbl="alignNode1" presStyleIdx="1" presStyleCnt="3"/>
      <dgm:spPr/>
    </dgm:pt>
    <dgm:pt modelId="{697E7A45-B9BB-490C-8991-3B2A1F95878B}" type="pres">
      <dgm:prSet presAssocID="{6CEEB9B7-E847-4A65-AC2A-9ABBFF248476}" presName="horz1" presStyleCnt="0"/>
      <dgm:spPr/>
    </dgm:pt>
    <dgm:pt modelId="{147CCCCE-559C-409F-813A-98608467F7AE}" type="pres">
      <dgm:prSet presAssocID="{6CEEB9B7-E847-4A65-AC2A-9ABBFF248476}" presName="tx1" presStyleLbl="revTx" presStyleIdx="1" presStyleCnt="3"/>
      <dgm:spPr/>
    </dgm:pt>
    <dgm:pt modelId="{C9D3B540-128E-4B0E-B712-E96A04758193}" type="pres">
      <dgm:prSet presAssocID="{6CEEB9B7-E847-4A65-AC2A-9ABBFF248476}" presName="vert1" presStyleCnt="0"/>
      <dgm:spPr/>
    </dgm:pt>
    <dgm:pt modelId="{82A0267C-EC0F-40F2-B8EB-8037FEAE81AD}" type="pres">
      <dgm:prSet presAssocID="{A1F07A6C-A89B-435A-B7D3-D03EE4117EE9}" presName="thickLine" presStyleLbl="alignNode1" presStyleIdx="2" presStyleCnt="3"/>
      <dgm:spPr/>
    </dgm:pt>
    <dgm:pt modelId="{E2EECBA3-E3F3-4EB2-8464-7AC08AA1B7FB}" type="pres">
      <dgm:prSet presAssocID="{A1F07A6C-A89B-435A-B7D3-D03EE4117EE9}" presName="horz1" presStyleCnt="0"/>
      <dgm:spPr/>
    </dgm:pt>
    <dgm:pt modelId="{DF8E38E6-F594-43C9-BA85-FA1A3DC89E86}" type="pres">
      <dgm:prSet presAssocID="{A1F07A6C-A89B-435A-B7D3-D03EE4117EE9}" presName="tx1" presStyleLbl="revTx" presStyleIdx="2" presStyleCnt="3"/>
      <dgm:spPr/>
    </dgm:pt>
    <dgm:pt modelId="{842A2C96-6D7E-4150-B0AE-58D2302158FC}" type="pres">
      <dgm:prSet presAssocID="{A1F07A6C-A89B-435A-B7D3-D03EE4117EE9}" presName="vert1" presStyleCnt="0"/>
      <dgm:spPr/>
    </dgm:pt>
  </dgm:ptLst>
  <dgm:cxnLst>
    <dgm:cxn modelId="{ECCF510F-763E-4346-84AE-C4C7E0EAA1CF}" type="presOf" srcId="{BA68211D-B30F-4E40-8B7E-5170725712AA}" destId="{284512ED-0F83-4954-ACB0-989C813CF007}" srcOrd="0" destOrd="0" presId="urn:microsoft.com/office/officeart/2008/layout/LinedList"/>
    <dgm:cxn modelId="{0F933B32-3B2F-4F76-844C-E32DEEB95E95}" type="presOf" srcId="{A1F07A6C-A89B-435A-B7D3-D03EE4117EE9}" destId="{DF8E38E6-F594-43C9-BA85-FA1A3DC89E86}" srcOrd="0" destOrd="0" presId="urn:microsoft.com/office/officeart/2008/layout/LinedList"/>
    <dgm:cxn modelId="{DA5BBE62-FB8E-4F68-A63E-074D43C8DF61}" srcId="{1261816F-D61E-47F4-B6DC-1B87D83638E9}" destId="{A1F07A6C-A89B-435A-B7D3-D03EE4117EE9}" srcOrd="2" destOrd="0" parTransId="{61095B29-0E1E-4909-840B-BE6D0102494A}" sibTransId="{131463DA-6BB8-4FC1-99A8-45D4DDA3E310}"/>
    <dgm:cxn modelId="{DDF23D52-3846-498D-AC31-83967D846F35}" srcId="{1261816F-D61E-47F4-B6DC-1B87D83638E9}" destId="{BA68211D-B30F-4E40-8B7E-5170725712AA}" srcOrd="0" destOrd="0" parTransId="{CBCE46E0-26AB-4A78-85FC-4F5471A67C86}" sibTransId="{55A5DE42-64DD-4680-8EF4-B0C86B7E7BB6}"/>
    <dgm:cxn modelId="{CB1A0E8A-95AB-482A-9C8F-8A7AB128250E}" type="presOf" srcId="{6CEEB9B7-E847-4A65-AC2A-9ABBFF248476}" destId="{147CCCCE-559C-409F-813A-98608467F7AE}" srcOrd="0" destOrd="0" presId="urn:microsoft.com/office/officeart/2008/layout/LinedList"/>
    <dgm:cxn modelId="{8D6D019C-852E-4B34-9368-8A66A503A5A8}" srcId="{1261816F-D61E-47F4-B6DC-1B87D83638E9}" destId="{6CEEB9B7-E847-4A65-AC2A-9ABBFF248476}" srcOrd="1" destOrd="0" parTransId="{066E6766-A625-4112-AE05-211802A0B993}" sibTransId="{8F1D21C9-DA1F-4C6D-AFAD-659B38A94A72}"/>
    <dgm:cxn modelId="{E87EC6E1-1440-4898-9125-7DF2617C4F8E}" type="presOf" srcId="{1261816F-D61E-47F4-B6DC-1B87D83638E9}" destId="{9B96D16B-FDA4-402A-80BC-3B989F504C36}" srcOrd="0" destOrd="0" presId="urn:microsoft.com/office/officeart/2008/layout/LinedList"/>
    <dgm:cxn modelId="{1805931A-D52E-4B52-8487-133239222468}" type="presParOf" srcId="{9B96D16B-FDA4-402A-80BC-3B989F504C36}" destId="{6CAEE638-1B78-4C30-B65E-34C9AF33E876}" srcOrd="0" destOrd="0" presId="urn:microsoft.com/office/officeart/2008/layout/LinedList"/>
    <dgm:cxn modelId="{AF1C4F79-34D3-4731-AEEA-58AAC9862F25}" type="presParOf" srcId="{9B96D16B-FDA4-402A-80BC-3B989F504C36}" destId="{227A8DE6-F4C8-42FF-9C00-E64EA23C5683}" srcOrd="1" destOrd="0" presId="urn:microsoft.com/office/officeart/2008/layout/LinedList"/>
    <dgm:cxn modelId="{C859AFBA-DA7D-4733-AA7B-7F1928BAED15}" type="presParOf" srcId="{227A8DE6-F4C8-42FF-9C00-E64EA23C5683}" destId="{284512ED-0F83-4954-ACB0-989C813CF007}" srcOrd="0" destOrd="0" presId="urn:microsoft.com/office/officeart/2008/layout/LinedList"/>
    <dgm:cxn modelId="{918282E0-84CA-45B7-9A77-18327C55B59F}" type="presParOf" srcId="{227A8DE6-F4C8-42FF-9C00-E64EA23C5683}" destId="{BC61A41F-3DB9-4916-B85A-DBA0A5D5FFB5}" srcOrd="1" destOrd="0" presId="urn:microsoft.com/office/officeart/2008/layout/LinedList"/>
    <dgm:cxn modelId="{F8EFFCF9-8C03-4865-857B-1936AD64D7FF}" type="presParOf" srcId="{9B96D16B-FDA4-402A-80BC-3B989F504C36}" destId="{0576D22C-0D57-4CBD-8F06-8A1F2D6CCD41}" srcOrd="2" destOrd="0" presId="urn:microsoft.com/office/officeart/2008/layout/LinedList"/>
    <dgm:cxn modelId="{0E8F930B-CA5E-48D5-BDD3-19294B1185FC}" type="presParOf" srcId="{9B96D16B-FDA4-402A-80BC-3B989F504C36}" destId="{697E7A45-B9BB-490C-8991-3B2A1F95878B}" srcOrd="3" destOrd="0" presId="urn:microsoft.com/office/officeart/2008/layout/LinedList"/>
    <dgm:cxn modelId="{808E301B-C774-44CE-A48E-BA463E9FC454}" type="presParOf" srcId="{697E7A45-B9BB-490C-8991-3B2A1F95878B}" destId="{147CCCCE-559C-409F-813A-98608467F7AE}" srcOrd="0" destOrd="0" presId="urn:microsoft.com/office/officeart/2008/layout/LinedList"/>
    <dgm:cxn modelId="{4E167EE0-DA12-4A88-AAE1-7AF0E8F6A1D3}" type="presParOf" srcId="{697E7A45-B9BB-490C-8991-3B2A1F95878B}" destId="{C9D3B540-128E-4B0E-B712-E96A04758193}" srcOrd="1" destOrd="0" presId="urn:microsoft.com/office/officeart/2008/layout/LinedList"/>
    <dgm:cxn modelId="{DFFCCA70-47E9-40CD-8DB8-B8B859AA5B69}" type="presParOf" srcId="{9B96D16B-FDA4-402A-80BC-3B989F504C36}" destId="{82A0267C-EC0F-40F2-B8EB-8037FEAE81AD}" srcOrd="4" destOrd="0" presId="urn:microsoft.com/office/officeart/2008/layout/LinedList"/>
    <dgm:cxn modelId="{0BAB4C9F-1AA9-4BE5-94EE-4A7BA008AC44}" type="presParOf" srcId="{9B96D16B-FDA4-402A-80BC-3B989F504C36}" destId="{E2EECBA3-E3F3-4EB2-8464-7AC08AA1B7FB}" srcOrd="5" destOrd="0" presId="urn:microsoft.com/office/officeart/2008/layout/LinedList"/>
    <dgm:cxn modelId="{EF19A9AB-ECCD-4386-AD9A-C66BF8270AEE}" type="presParOf" srcId="{E2EECBA3-E3F3-4EB2-8464-7AC08AA1B7FB}" destId="{DF8E38E6-F594-43C9-BA85-FA1A3DC89E86}" srcOrd="0" destOrd="0" presId="urn:microsoft.com/office/officeart/2008/layout/LinedList"/>
    <dgm:cxn modelId="{FEBF5554-E2B1-4A9C-9504-98978DA6D772}" type="presParOf" srcId="{E2EECBA3-E3F3-4EB2-8464-7AC08AA1B7FB}" destId="{842A2C96-6D7E-4150-B0AE-58D2302158F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5A2F294-C86C-445A-96E3-07F01B79381C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0A1CA3-5881-4EA3-B95B-A85BA603C673}">
      <dgm:prSet custT="1"/>
      <dgm:spPr/>
      <dgm:t>
        <a:bodyPr/>
        <a:lstStyle/>
        <a:p>
          <a:r>
            <a:rPr lang="en-US" altLang="ru-RU" sz="2000" b="1" dirty="0">
              <a:solidFill>
                <a:srgbClr val="002060"/>
              </a:solidFill>
              <a:latin typeface="Roboto Condensed Light"/>
            </a:rPr>
            <a:t>Public Administration and Local Governance </a:t>
          </a:r>
          <a:endParaRPr lang="ru-RU" altLang="ru-RU" sz="2000" b="1" dirty="0">
            <a:solidFill>
              <a:srgbClr val="002060"/>
            </a:solidFill>
            <a:latin typeface="Roboto Condensed Light"/>
          </a:endParaRPr>
        </a:p>
      </dgm:t>
    </dgm:pt>
    <dgm:pt modelId="{32502B9C-329C-4D27-8C77-2BB95513B49F}" type="parTrans" cxnId="{DAC4E7DA-70B6-4A80-9FA8-A05DC470046B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D8EDB847-6DFA-4A1F-903E-30FE8F5159DD}" type="sibTrans" cxnId="{DAC4E7DA-70B6-4A80-9FA8-A05DC470046B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892A1AE4-01BB-4777-8E56-8BF4EE52B881}">
      <dgm:prSet custT="1"/>
      <dgm:spPr/>
      <dgm:t>
        <a:bodyPr/>
        <a:lstStyle/>
        <a:p>
          <a:r>
            <a:rPr lang="en-US" altLang="ru-RU" sz="2000" b="1" dirty="0">
              <a:solidFill>
                <a:srgbClr val="002060"/>
              </a:solidFill>
              <a:latin typeface="Roboto Condensed Light"/>
            </a:rPr>
            <a:t>Management </a:t>
          </a:r>
          <a:endParaRPr lang="ru-RU" altLang="ru-RU" sz="2000" b="1" dirty="0">
            <a:solidFill>
              <a:srgbClr val="002060"/>
            </a:solidFill>
            <a:latin typeface="Roboto Condensed Light"/>
          </a:endParaRPr>
        </a:p>
      </dgm:t>
    </dgm:pt>
    <dgm:pt modelId="{B7A3C21D-5165-49F8-B65C-6A935D2B6F7A}" type="parTrans" cxnId="{34B4F185-67ED-4628-9256-93ED6E2DFB93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68737685-ACF9-405E-8495-C5A4CFF4A07B}" type="sibTrans" cxnId="{34B4F185-67ED-4628-9256-93ED6E2DFB93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1EFB37E5-7CE6-43B3-917D-BB50C9FF76C3}">
      <dgm:prSet custT="1"/>
      <dgm:spPr/>
      <dgm:t>
        <a:bodyPr/>
        <a:lstStyle/>
        <a:p>
          <a:r>
            <a:rPr lang="en-US" altLang="ru-RU" sz="2000" b="1" dirty="0">
              <a:solidFill>
                <a:srgbClr val="002060"/>
              </a:solidFill>
              <a:latin typeface="Roboto Condensed Light"/>
            </a:rPr>
            <a:t>Personnel Management</a:t>
          </a:r>
          <a:endParaRPr lang="ru-RU" altLang="ru-RU" sz="2000" b="1" dirty="0">
            <a:solidFill>
              <a:srgbClr val="002060"/>
            </a:solidFill>
            <a:latin typeface="Roboto Condensed Light"/>
          </a:endParaRPr>
        </a:p>
      </dgm:t>
    </dgm:pt>
    <dgm:pt modelId="{3D4AAC80-4C2A-4F3A-BF9A-8C4576E3FED4}" type="parTrans" cxnId="{F10C0589-27CE-4144-89F0-0F90D22AF8D9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3E0316BA-DDEC-444E-919C-C7554CB5F9F3}" type="sibTrans" cxnId="{F10C0589-27CE-4144-89F0-0F90D22AF8D9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BAE0382F-317F-4407-8992-9A001DA0ABC2}">
      <dgm:prSet custT="1"/>
      <dgm:spPr/>
      <dgm:t>
        <a:bodyPr/>
        <a:lstStyle/>
        <a:p>
          <a:r>
            <a:rPr lang="en-US" altLang="ru-RU" sz="2000" b="1" dirty="0">
              <a:solidFill>
                <a:srgbClr val="002060"/>
              </a:solidFill>
              <a:latin typeface="Roboto Condensed Light"/>
            </a:rPr>
            <a:t>Ideology, Law </a:t>
          </a:r>
          <a:endParaRPr lang="ru-RU" altLang="ru-RU" sz="2000" b="1" dirty="0">
            <a:solidFill>
              <a:srgbClr val="002060"/>
            </a:solidFill>
            <a:latin typeface="Roboto Condensed Light"/>
          </a:endParaRPr>
        </a:p>
      </dgm:t>
    </dgm:pt>
    <dgm:pt modelId="{8875BD7D-F1CE-4D4F-9452-86476B0FF5DA}" type="parTrans" cxnId="{1CC25E4E-2591-4027-B90F-ED6BA03BB0AE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24AF168F-AD74-45C4-9C9E-AEFD705241A6}" type="sibTrans" cxnId="{1CC25E4E-2591-4027-B90F-ED6BA03BB0AE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5BEE99A5-D059-4AD2-A0F5-A8E7F490FF57}" type="pres">
      <dgm:prSet presAssocID="{95A2F294-C86C-445A-96E3-07F01B79381C}" presName="vert0" presStyleCnt="0">
        <dgm:presLayoutVars>
          <dgm:dir/>
          <dgm:animOne val="branch"/>
          <dgm:animLvl val="lvl"/>
        </dgm:presLayoutVars>
      </dgm:prSet>
      <dgm:spPr/>
    </dgm:pt>
    <dgm:pt modelId="{81929F90-2DD6-48D5-A90C-C94796CA72AD}" type="pres">
      <dgm:prSet presAssocID="{200A1CA3-5881-4EA3-B95B-A85BA603C673}" presName="thickLine" presStyleLbl="alignNode1" presStyleIdx="0" presStyleCnt="4"/>
      <dgm:spPr/>
    </dgm:pt>
    <dgm:pt modelId="{E334FFEE-519A-4716-9CA2-76934DEFEC08}" type="pres">
      <dgm:prSet presAssocID="{200A1CA3-5881-4EA3-B95B-A85BA603C673}" presName="horz1" presStyleCnt="0"/>
      <dgm:spPr/>
    </dgm:pt>
    <dgm:pt modelId="{F5978614-D48C-42B6-B501-124F516C3432}" type="pres">
      <dgm:prSet presAssocID="{200A1CA3-5881-4EA3-B95B-A85BA603C673}" presName="tx1" presStyleLbl="revTx" presStyleIdx="0" presStyleCnt="4"/>
      <dgm:spPr/>
    </dgm:pt>
    <dgm:pt modelId="{A07EB06C-4FC1-4657-8D81-14F977BFE567}" type="pres">
      <dgm:prSet presAssocID="{200A1CA3-5881-4EA3-B95B-A85BA603C673}" presName="vert1" presStyleCnt="0"/>
      <dgm:spPr/>
    </dgm:pt>
    <dgm:pt modelId="{F500BA69-16F4-40EB-A8CE-577CA6B4CAFE}" type="pres">
      <dgm:prSet presAssocID="{892A1AE4-01BB-4777-8E56-8BF4EE52B881}" presName="thickLine" presStyleLbl="alignNode1" presStyleIdx="1" presStyleCnt="4"/>
      <dgm:spPr/>
    </dgm:pt>
    <dgm:pt modelId="{6A4D4CCA-A341-4DDB-B8C4-12F26B4A6372}" type="pres">
      <dgm:prSet presAssocID="{892A1AE4-01BB-4777-8E56-8BF4EE52B881}" presName="horz1" presStyleCnt="0"/>
      <dgm:spPr/>
    </dgm:pt>
    <dgm:pt modelId="{F3D6EB11-F7FD-4B35-86EB-40B93538880D}" type="pres">
      <dgm:prSet presAssocID="{892A1AE4-01BB-4777-8E56-8BF4EE52B881}" presName="tx1" presStyleLbl="revTx" presStyleIdx="1" presStyleCnt="4"/>
      <dgm:spPr/>
    </dgm:pt>
    <dgm:pt modelId="{DE9A9F45-FC9F-42BB-A692-085762ADE880}" type="pres">
      <dgm:prSet presAssocID="{892A1AE4-01BB-4777-8E56-8BF4EE52B881}" presName="vert1" presStyleCnt="0"/>
      <dgm:spPr/>
    </dgm:pt>
    <dgm:pt modelId="{26383B3F-45A1-4944-8868-764E5609EFA4}" type="pres">
      <dgm:prSet presAssocID="{1EFB37E5-7CE6-43B3-917D-BB50C9FF76C3}" presName="thickLine" presStyleLbl="alignNode1" presStyleIdx="2" presStyleCnt="4"/>
      <dgm:spPr/>
    </dgm:pt>
    <dgm:pt modelId="{CA3AFF83-C5E5-434A-8FB8-29CF693A4375}" type="pres">
      <dgm:prSet presAssocID="{1EFB37E5-7CE6-43B3-917D-BB50C9FF76C3}" presName="horz1" presStyleCnt="0"/>
      <dgm:spPr/>
    </dgm:pt>
    <dgm:pt modelId="{5A14FEE5-EF99-4712-A07B-8236A7745721}" type="pres">
      <dgm:prSet presAssocID="{1EFB37E5-7CE6-43B3-917D-BB50C9FF76C3}" presName="tx1" presStyleLbl="revTx" presStyleIdx="2" presStyleCnt="4"/>
      <dgm:spPr/>
    </dgm:pt>
    <dgm:pt modelId="{2CD07FAB-F20B-4C39-BB46-684F1CFDAA9B}" type="pres">
      <dgm:prSet presAssocID="{1EFB37E5-7CE6-43B3-917D-BB50C9FF76C3}" presName="vert1" presStyleCnt="0"/>
      <dgm:spPr/>
    </dgm:pt>
    <dgm:pt modelId="{22524F0F-C022-4BCF-936C-FD804CF2AA26}" type="pres">
      <dgm:prSet presAssocID="{BAE0382F-317F-4407-8992-9A001DA0ABC2}" presName="thickLine" presStyleLbl="alignNode1" presStyleIdx="3" presStyleCnt="4"/>
      <dgm:spPr/>
    </dgm:pt>
    <dgm:pt modelId="{97864F1E-E06E-4478-A5F8-80AD47CC5811}" type="pres">
      <dgm:prSet presAssocID="{BAE0382F-317F-4407-8992-9A001DA0ABC2}" presName="horz1" presStyleCnt="0"/>
      <dgm:spPr/>
    </dgm:pt>
    <dgm:pt modelId="{9650489C-913B-47B4-B191-5C070C6ED442}" type="pres">
      <dgm:prSet presAssocID="{BAE0382F-317F-4407-8992-9A001DA0ABC2}" presName="tx1" presStyleLbl="revTx" presStyleIdx="3" presStyleCnt="4"/>
      <dgm:spPr/>
    </dgm:pt>
    <dgm:pt modelId="{B44145DF-8A4F-4B44-B24F-472378720A86}" type="pres">
      <dgm:prSet presAssocID="{BAE0382F-317F-4407-8992-9A001DA0ABC2}" presName="vert1" presStyleCnt="0"/>
      <dgm:spPr/>
    </dgm:pt>
  </dgm:ptLst>
  <dgm:cxnLst>
    <dgm:cxn modelId="{E2F26308-A5A2-4FE3-9F30-15A28AF7A4B8}" type="presOf" srcId="{200A1CA3-5881-4EA3-B95B-A85BA603C673}" destId="{F5978614-D48C-42B6-B501-124F516C3432}" srcOrd="0" destOrd="0" presId="urn:microsoft.com/office/officeart/2008/layout/LinedList"/>
    <dgm:cxn modelId="{5EE8C73C-19F5-4E40-A599-194727D07CE0}" type="presOf" srcId="{892A1AE4-01BB-4777-8E56-8BF4EE52B881}" destId="{F3D6EB11-F7FD-4B35-86EB-40B93538880D}" srcOrd="0" destOrd="0" presId="urn:microsoft.com/office/officeart/2008/layout/LinedList"/>
    <dgm:cxn modelId="{B31AD55B-4943-4E16-BC0A-CF6C0CF9AD2F}" type="presOf" srcId="{1EFB37E5-7CE6-43B3-917D-BB50C9FF76C3}" destId="{5A14FEE5-EF99-4712-A07B-8236A7745721}" srcOrd="0" destOrd="0" presId="urn:microsoft.com/office/officeart/2008/layout/LinedList"/>
    <dgm:cxn modelId="{1CC25E4E-2591-4027-B90F-ED6BA03BB0AE}" srcId="{95A2F294-C86C-445A-96E3-07F01B79381C}" destId="{BAE0382F-317F-4407-8992-9A001DA0ABC2}" srcOrd="3" destOrd="0" parTransId="{8875BD7D-F1CE-4D4F-9452-86476B0FF5DA}" sibTransId="{24AF168F-AD74-45C4-9C9E-AEFD705241A6}"/>
    <dgm:cxn modelId="{2903064F-ED25-4E67-B48E-FE9DDBE3AC4C}" type="presOf" srcId="{BAE0382F-317F-4407-8992-9A001DA0ABC2}" destId="{9650489C-913B-47B4-B191-5C070C6ED442}" srcOrd="0" destOrd="0" presId="urn:microsoft.com/office/officeart/2008/layout/LinedList"/>
    <dgm:cxn modelId="{47AA7384-1400-4388-B8BA-E8EED8B6DB66}" type="presOf" srcId="{95A2F294-C86C-445A-96E3-07F01B79381C}" destId="{5BEE99A5-D059-4AD2-A0F5-A8E7F490FF57}" srcOrd="0" destOrd="0" presId="urn:microsoft.com/office/officeart/2008/layout/LinedList"/>
    <dgm:cxn modelId="{34B4F185-67ED-4628-9256-93ED6E2DFB93}" srcId="{95A2F294-C86C-445A-96E3-07F01B79381C}" destId="{892A1AE4-01BB-4777-8E56-8BF4EE52B881}" srcOrd="1" destOrd="0" parTransId="{B7A3C21D-5165-49F8-B65C-6A935D2B6F7A}" sibTransId="{68737685-ACF9-405E-8495-C5A4CFF4A07B}"/>
    <dgm:cxn modelId="{F10C0589-27CE-4144-89F0-0F90D22AF8D9}" srcId="{95A2F294-C86C-445A-96E3-07F01B79381C}" destId="{1EFB37E5-7CE6-43B3-917D-BB50C9FF76C3}" srcOrd="2" destOrd="0" parTransId="{3D4AAC80-4C2A-4F3A-BF9A-8C4576E3FED4}" sibTransId="{3E0316BA-DDEC-444E-919C-C7554CB5F9F3}"/>
    <dgm:cxn modelId="{DAC4E7DA-70B6-4A80-9FA8-A05DC470046B}" srcId="{95A2F294-C86C-445A-96E3-07F01B79381C}" destId="{200A1CA3-5881-4EA3-B95B-A85BA603C673}" srcOrd="0" destOrd="0" parTransId="{32502B9C-329C-4D27-8C77-2BB95513B49F}" sibTransId="{D8EDB847-6DFA-4A1F-903E-30FE8F5159DD}"/>
    <dgm:cxn modelId="{FA51C3D9-8474-4CFB-9833-950EA1F443B5}" type="presParOf" srcId="{5BEE99A5-D059-4AD2-A0F5-A8E7F490FF57}" destId="{81929F90-2DD6-48D5-A90C-C94796CA72AD}" srcOrd="0" destOrd="0" presId="urn:microsoft.com/office/officeart/2008/layout/LinedList"/>
    <dgm:cxn modelId="{A261A397-500A-4E4A-B978-E6C688AB488F}" type="presParOf" srcId="{5BEE99A5-D059-4AD2-A0F5-A8E7F490FF57}" destId="{E334FFEE-519A-4716-9CA2-76934DEFEC08}" srcOrd="1" destOrd="0" presId="urn:microsoft.com/office/officeart/2008/layout/LinedList"/>
    <dgm:cxn modelId="{CC769AD4-B973-42B4-8D63-9D9818FA7BE3}" type="presParOf" srcId="{E334FFEE-519A-4716-9CA2-76934DEFEC08}" destId="{F5978614-D48C-42B6-B501-124F516C3432}" srcOrd="0" destOrd="0" presId="urn:microsoft.com/office/officeart/2008/layout/LinedList"/>
    <dgm:cxn modelId="{F12DBF10-4ADC-4B28-96BD-2A7C06FCD11F}" type="presParOf" srcId="{E334FFEE-519A-4716-9CA2-76934DEFEC08}" destId="{A07EB06C-4FC1-4657-8D81-14F977BFE567}" srcOrd="1" destOrd="0" presId="urn:microsoft.com/office/officeart/2008/layout/LinedList"/>
    <dgm:cxn modelId="{BA8956A5-02D2-4FFF-B3ED-C8A33607C15D}" type="presParOf" srcId="{5BEE99A5-D059-4AD2-A0F5-A8E7F490FF57}" destId="{F500BA69-16F4-40EB-A8CE-577CA6B4CAFE}" srcOrd="2" destOrd="0" presId="urn:microsoft.com/office/officeart/2008/layout/LinedList"/>
    <dgm:cxn modelId="{47438839-5492-4241-99E3-34765B960440}" type="presParOf" srcId="{5BEE99A5-D059-4AD2-A0F5-A8E7F490FF57}" destId="{6A4D4CCA-A341-4DDB-B8C4-12F26B4A6372}" srcOrd="3" destOrd="0" presId="urn:microsoft.com/office/officeart/2008/layout/LinedList"/>
    <dgm:cxn modelId="{E1F1C5D1-8CC1-4B46-9112-A4B19C20432A}" type="presParOf" srcId="{6A4D4CCA-A341-4DDB-B8C4-12F26B4A6372}" destId="{F3D6EB11-F7FD-4B35-86EB-40B93538880D}" srcOrd="0" destOrd="0" presId="urn:microsoft.com/office/officeart/2008/layout/LinedList"/>
    <dgm:cxn modelId="{43E81827-634C-46C3-BF8D-57FA0A7C99C8}" type="presParOf" srcId="{6A4D4CCA-A341-4DDB-B8C4-12F26B4A6372}" destId="{DE9A9F45-FC9F-42BB-A692-085762ADE880}" srcOrd="1" destOrd="0" presId="urn:microsoft.com/office/officeart/2008/layout/LinedList"/>
    <dgm:cxn modelId="{1C99C775-8493-4C04-8E0A-C547EDDBA0B9}" type="presParOf" srcId="{5BEE99A5-D059-4AD2-A0F5-A8E7F490FF57}" destId="{26383B3F-45A1-4944-8868-764E5609EFA4}" srcOrd="4" destOrd="0" presId="urn:microsoft.com/office/officeart/2008/layout/LinedList"/>
    <dgm:cxn modelId="{63E20921-F797-4C22-854C-E2BF067551AD}" type="presParOf" srcId="{5BEE99A5-D059-4AD2-A0F5-A8E7F490FF57}" destId="{CA3AFF83-C5E5-434A-8FB8-29CF693A4375}" srcOrd="5" destOrd="0" presId="urn:microsoft.com/office/officeart/2008/layout/LinedList"/>
    <dgm:cxn modelId="{AA6D1563-2BE2-4952-B07C-D0038696C483}" type="presParOf" srcId="{CA3AFF83-C5E5-434A-8FB8-29CF693A4375}" destId="{5A14FEE5-EF99-4712-A07B-8236A7745721}" srcOrd="0" destOrd="0" presId="urn:microsoft.com/office/officeart/2008/layout/LinedList"/>
    <dgm:cxn modelId="{13684338-4E80-4A90-B184-6EB3C35EC251}" type="presParOf" srcId="{CA3AFF83-C5E5-434A-8FB8-29CF693A4375}" destId="{2CD07FAB-F20B-4C39-BB46-684F1CFDAA9B}" srcOrd="1" destOrd="0" presId="urn:microsoft.com/office/officeart/2008/layout/LinedList"/>
    <dgm:cxn modelId="{E252DE3B-351A-4014-8C87-3844B78755BD}" type="presParOf" srcId="{5BEE99A5-D059-4AD2-A0F5-A8E7F490FF57}" destId="{22524F0F-C022-4BCF-936C-FD804CF2AA26}" srcOrd="6" destOrd="0" presId="urn:microsoft.com/office/officeart/2008/layout/LinedList"/>
    <dgm:cxn modelId="{BA78795F-6676-49A3-9A18-FB3DCB492638}" type="presParOf" srcId="{5BEE99A5-D059-4AD2-A0F5-A8E7F490FF57}" destId="{97864F1E-E06E-4478-A5F8-80AD47CC5811}" srcOrd="7" destOrd="0" presId="urn:microsoft.com/office/officeart/2008/layout/LinedList"/>
    <dgm:cxn modelId="{3B8CEFB0-A99D-4A04-AA5C-B5ACD62F89A2}" type="presParOf" srcId="{97864F1E-E06E-4478-A5F8-80AD47CC5811}" destId="{9650489C-913B-47B4-B191-5C070C6ED442}" srcOrd="0" destOrd="0" presId="urn:microsoft.com/office/officeart/2008/layout/LinedList"/>
    <dgm:cxn modelId="{5534E146-221A-4CDE-8D3F-49207C78C1DC}" type="presParOf" srcId="{97864F1E-E06E-4478-A5F8-80AD47CC5811}" destId="{B44145DF-8A4F-4B44-B24F-472378720A8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61816F-D61E-47F4-B6DC-1B87D83638E9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68211D-B30F-4E40-8B7E-5170725712AA}">
      <dgm:prSet phldrT="[Текст]" custT="1"/>
      <dgm:spPr/>
      <dgm:t>
        <a:bodyPr anchor="ctr" anchorCtr="0"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President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CBCE46E0-26AB-4A78-85FC-4F5471A67C86}" type="parTrans" cxnId="{DDF23D52-3846-498D-AC31-83967D846F35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55A5DE42-64DD-4680-8EF4-B0C86B7E7BB6}" type="sibTrans" cxnId="{DDF23D52-3846-498D-AC31-83967D846F35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6CEEB9B7-E847-4A65-AC2A-9ABBFF248476}">
      <dgm:prSet custT="1"/>
      <dgm:spPr/>
      <dgm:t>
        <a:bodyPr anchor="ctr" anchorCtr="0"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the Council of Ministers of the Republic of Belarus and Public Bodies Reporting to the Council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066E6766-A625-4112-AE05-211802A0B993}" type="parTrans" cxnId="{8D6D019C-852E-4B34-9368-8A66A503A5A8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8F1D21C9-DA1F-4C6D-AFAD-659B38A94A72}" type="sibTrans" cxnId="{8D6D019C-852E-4B34-9368-8A66A503A5A8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A1F07A6C-A89B-435A-B7D3-D03EE4117EE9}">
      <dgm:prSet custT="1"/>
      <dgm:spPr/>
      <dgm:t>
        <a:bodyPr anchor="ctr" anchorCtr="0"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the Status of a Deputy of the Chamber of Representatives, Member of the Council of the Republic of the National Assembly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61095B29-0E1E-4909-840B-BE6D0102494A}" type="parTrans" cxnId="{DA5BBE62-FB8E-4F68-A63E-074D43C8DF61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131463DA-6BB8-4FC1-99A8-45D4DDA3E310}" type="sibTrans" cxnId="{DA5BBE62-FB8E-4F68-A63E-074D43C8DF61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7AEE20E9-7C56-4A0F-AA91-329571500DE0}">
      <dgm:prSet custT="1"/>
      <dgm:spPr/>
      <dgm:t>
        <a:bodyPr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Judicial System and the Status of Judges in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8E545971-14D3-4C88-950E-23C90055C1BB}" type="parTrans" cxnId="{29F2447E-BFED-4175-9BB4-3E1B71B51337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85ED230F-5A50-4BF0-AD3E-878081A1B057}" type="sibTrans" cxnId="{29F2447E-BFED-4175-9BB4-3E1B71B51337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EC60302F-A40F-44BD-912B-FCA4A00974AE}">
      <dgm:prSet custT="1"/>
      <dgm:spPr/>
      <dgm:t>
        <a:bodyPr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Constitutional Court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DB5262BF-BEFB-4815-90B9-01D65179582F}" type="parTrans" cxnId="{59B55C7C-BCB0-4D73-84D2-8D423C10BD08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85C932B6-9313-4749-9EBC-C0C161A02BD0}" type="sibTrans" cxnId="{59B55C7C-BCB0-4D73-84D2-8D423C10BD08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071FD2DD-A1E8-4135-93FE-65C77232FEE6}">
      <dgm:prSet custT="1"/>
      <dgm:spPr/>
      <dgm:t>
        <a:bodyPr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the State Control Committee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8B50C9ED-2973-4EF1-B097-B908A7051401}" type="parTrans" cxnId="{5DC0316D-B8EA-4B96-A53C-AD0B63C9F73B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F60E3BA8-93A3-4DD2-BAEB-EDD7EA4D42E0}" type="sibTrans" cxnId="{5DC0316D-B8EA-4B96-A53C-AD0B63C9F73B}">
      <dgm:prSet/>
      <dgm:spPr/>
      <dgm:t>
        <a:bodyPr/>
        <a:lstStyle/>
        <a:p>
          <a:endParaRPr lang="ru-RU" sz="2000" b="1">
            <a:solidFill>
              <a:srgbClr val="003366"/>
            </a:solidFill>
            <a:latin typeface="Roboto Condensed Light"/>
          </a:endParaRPr>
        </a:p>
      </dgm:t>
    </dgm:pt>
    <dgm:pt modelId="{9B96D16B-FDA4-402A-80BC-3B989F504C36}" type="pres">
      <dgm:prSet presAssocID="{1261816F-D61E-47F4-B6DC-1B87D83638E9}" presName="vert0" presStyleCnt="0">
        <dgm:presLayoutVars>
          <dgm:dir/>
          <dgm:animOne val="branch"/>
          <dgm:animLvl val="lvl"/>
        </dgm:presLayoutVars>
      </dgm:prSet>
      <dgm:spPr/>
    </dgm:pt>
    <dgm:pt modelId="{6CAEE638-1B78-4C30-B65E-34C9AF33E876}" type="pres">
      <dgm:prSet presAssocID="{BA68211D-B30F-4E40-8B7E-5170725712AA}" presName="thickLine" presStyleLbl="alignNode1" presStyleIdx="0" presStyleCnt="6"/>
      <dgm:spPr/>
    </dgm:pt>
    <dgm:pt modelId="{227A8DE6-F4C8-42FF-9C00-E64EA23C5683}" type="pres">
      <dgm:prSet presAssocID="{BA68211D-B30F-4E40-8B7E-5170725712AA}" presName="horz1" presStyleCnt="0"/>
      <dgm:spPr/>
    </dgm:pt>
    <dgm:pt modelId="{284512ED-0F83-4954-ACB0-989C813CF007}" type="pres">
      <dgm:prSet presAssocID="{BA68211D-B30F-4E40-8B7E-5170725712AA}" presName="tx1" presStyleLbl="revTx" presStyleIdx="0" presStyleCnt="6"/>
      <dgm:spPr/>
    </dgm:pt>
    <dgm:pt modelId="{BC61A41F-3DB9-4916-B85A-DBA0A5D5FFB5}" type="pres">
      <dgm:prSet presAssocID="{BA68211D-B30F-4E40-8B7E-5170725712AA}" presName="vert1" presStyleCnt="0"/>
      <dgm:spPr/>
    </dgm:pt>
    <dgm:pt modelId="{0576D22C-0D57-4CBD-8F06-8A1F2D6CCD41}" type="pres">
      <dgm:prSet presAssocID="{6CEEB9B7-E847-4A65-AC2A-9ABBFF248476}" presName="thickLine" presStyleLbl="alignNode1" presStyleIdx="1" presStyleCnt="6"/>
      <dgm:spPr/>
    </dgm:pt>
    <dgm:pt modelId="{697E7A45-B9BB-490C-8991-3B2A1F95878B}" type="pres">
      <dgm:prSet presAssocID="{6CEEB9B7-E847-4A65-AC2A-9ABBFF248476}" presName="horz1" presStyleCnt="0"/>
      <dgm:spPr/>
    </dgm:pt>
    <dgm:pt modelId="{147CCCCE-559C-409F-813A-98608467F7AE}" type="pres">
      <dgm:prSet presAssocID="{6CEEB9B7-E847-4A65-AC2A-9ABBFF248476}" presName="tx1" presStyleLbl="revTx" presStyleIdx="1" presStyleCnt="6"/>
      <dgm:spPr/>
    </dgm:pt>
    <dgm:pt modelId="{C9D3B540-128E-4B0E-B712-E96A04758193}" type="pres">
      <dgm:prSet presAssocID="{6CEEB9B7-E847-4A65-AC2A-9ABBFF248476}" presName="vert1" presStyleCnt="0"/>
      <dgm:spPr/>
    </dgm:pt>
    <dgm:pt modelId="{82A0267C-EC0F-40F2-B8EB-8037FEAE81AD}" type="pres">
      <dgm:prSet presAssocID="{A1F07A6C-A89B-435A-B7D3-D03EE4117EE9}" presName="thickLine" presStyleLbl="alignNode1" presStyleIdx="2" presStyleCnt="6"/>
      <dgm:spPr/>
    </dgm:pt>
    <dgm:pt modelId="{E2EECBA3-E3F3-4EB2-8464-7AC08AA1B7FB}" type="pres">
      <dgm:prSet presAssocID="{A1F07A6C-A89B-435A-B7D3-D03EE4117EE9}" presName="horz1" presStyleCnt="0"/>
      <dgm:spPr/>
    </dgm:pt>
    <dgm:pt modelId="{DF8E38E6-F594-43C9-BA85-FA1A3DC89E86}" type="pres">
      <dgm:prSet presAssocID="{A1F07A6C-A89B-435A-B7D3-D03EE4117EE9}" presName="tx1" presStyleLbl="revTx" presStyleIdx="2" presStyleCnt="6"/>
      <dgm:spPr/>
    </dgm:pt>
    <dgm:pt modelId="{842A2C96-6D7E-4150-B0AE-58D2302158FC}" type="pres">
      <dgm:prSet presAssocID="{A1F07A6C-A89B-435A-B7D3-D03EE4117EE9}" presName="vert1" presStyleCnt="0"/>
      <dgm:spPr/>
    </dgm:pt>
    <dgm:pt modelId="{DE7918D7-95E4-4D12-AABA-043456A1FD69}" type="pres">
      <dgm:prSet presAssocID="{7AEE20E9-7C56-4A0F-AA91-329571500DE0}" presName="thickLine" presStyleLbl="alignNode1" presStyleIdx="3" presStyleCnt="6"/>
      <dgm:spPr/>
    </dgm:pt>
    <dgm:pt modelId="{A231F31B-3A73-4492-9014-9719DA2247AA}" type="pres">
      <dgm:prSet presAssocID="{7AEE20E9-7C56-4A0F-AA91-329571500DE0}" presName="horz1" presStyleCnt="0"/>
      <dgm:spPr/>
    </dgm:pt>
    <dgm:pt modelId="{D770D49C-7836-4417-A167-411BAA10C9AB}" type="pres">
      <dgm:prSet presAssocID="{7AEE20E9-7C56-4A0F-AA91-329571500DE0}" presName="tx1" presStyleLbl="revTx" presStyleIdx="3" presStyleCnt="6"/>
      <dgm:spPr/>
    </dgm:pt>
    <dgm:pt modelId="{3B1AE794-823A-4E33-8D11-1323F49B8328}" type="pres">
      <dgm:prSet presAssocID="{7AEE20E9-7C56-4A0F-AA91-329571500DE0}" presName="vert1" presStyleCnt="0"/>
      <dgm:spPr/>
    </dgm:pt>
    <dgm:pt modelId="{B888D09F-CDAD-42E8-B377-C90A1F71BEBA}" type="pres">
      <dgm:prSet presAssocID="{EC60302F-A40F-44BD-912B-FCA4A00974AE}" presName="thickLine" presStyleLbl="alignNode1" presStyleIdx="4" presStyleCnt="6"/>
      <dgm:spPr/>
    </dgm:pt>
    <dgm:pt modelId="{0FCA171B-F5D1-48E5-874B-96DAA8070CC0}" type="pres">
      <dgm:prSet presAssocID="{EC60302F-A40F-44BD-912B-FCA4A00974AE}" presName="horz1" presStyleCnt="0"/>
      <dgm:spPr/>
    </dgm:pt>
    <dgm:pt modelId="{AB5A4504-9CC5-4200-9E70-9F2353FDB927}" type="pres">
      <dgm:prSet presAssocID="{EC60302F-A40F-44BD-912B-FCA4A00974AE}" presName="tx1" presStyleLbl="revTx" presStyleIdx="4" presStyleCnt="6"/>
      <dgm:spPr/>
    </dgm:pt>
    <dgm:pt modelId="{A75F599E-6745-4858-A03D-E6397A8BB491}" type="pres">
      <dgm:prSet presAssocID="{EC60302F-A40F-44BD-912B-FCA4A00974AE}" presName="vert1" presStyleCnt="0"/>
      <dgm:spPr/>
    </dgm:pt>
    <dgm:pt modelId="{3AAD106A-7292-4780-8244-374D4C2DCED1}" type="pres">
      <dgm:prSet presAssocID="{071FD2DD-A1E8-4135-93FE-65C77232FEE6}" presName="thickLine" presStyleLbl="alignNode1" presStyleIdx="5" presStyleCnt="6"/>
      <dgm:spPr/>
    </dgm:pt>
    <dgm:pt modelId="{A1B080F0-3B5C-4EF6-9AA3-56E6A543E5EF}" type="pres">
      <dgm:prSet presAssocID="{071FD2DD-A1E8-4135-93FE-65C77232FEE6}" presName="horz1" presStyleCnt="0"/>
      <dgm:spPr/>
    </dgm:pt>
    <dgm:pt modelId="{8F00816D-A6D7-4890-8B1D-C9CF722E969B}" type="pres">
      <dgm:prSet presAssocID="{071FD2DD-A1E8-4135-93FE-65C77232FEE6}" presName="tx1" presStyleLbl="revTx" presStyleIdx="5" presStyleCnt="6"/>
      <dgm:spPr/>
    </dgm:pt>
    <dgm:pt modelId="{5E7C0FE2-7437-4F3B-9BD5-1116A10461EC}" type="pres">
      <dgm:prSet presAssocID="{071FD2DD-A1E8-4135-93FE-65C77232FEE6}" presName="vert1" presStyleCnt="0"/>
      <dgm:spPr/>
    </dgm:pt>
  </dgm:ptLst>
  <dgm:cxnLst>
    <dgm:cxn modelId="{4CF79105-57D1-431D-A5C3-FD898EC7753B}" type="presOf" srcId="{7AEE20E9-7C56-4A0F-AA91-329571500DE0}" destId="{D770D49C-7836-4417-A167-411BAA10C9AB}" srcOrd="0" destOrd="0" presId="urn:microsoft.com/office/officeart/2008/layout/LinedList"/>
    <dgm:cxn modelId="{47EF0013-223E-40A6-9C2D-4FEDCE926ECA}" type="presOf" srcId="{EC60302F-A40F-44BD-912B-FCA4A00974AE}" destId="{AB5A4504-9CC5-4200-9E70-9F2353FDB927}" srcOrd="0" destOrd="0" presId="urn:microsoft.com/office/officeart/2008/layout/LinedList"/>
    <dgm:cxn modelId="{75BA8615-5427-4DED-A715-14E391218918}" type="presOf" srcId="{BA68211D-B30F-4E40-8B7E-5170725712AA}" destId="{284512ED-0F83-4954-ACB0-989C813CF007}" srcOrd="0" destOrd="0" presId="urn:microsoft.com/office/officeart/2008/layout/LinedList"/>
    <dgm:cxn modelId="{DA5BBE62-FB8E-4F68-A63E-074D43C8DF61}" srcId="{1261816F-D61E-47F4-B6DC-1B87D83638E9}" destId="{A1F07A6C-A89B-435A-B7D3-D03EE4117EE9}" srcOrd="2" destOrd="0" parTransId="{61095B29-0E1E-4909-840B-BE6D0102494A}" sibTransId="{131463DA-6BB8-4FC1-99A8-45D4DDA3E310}"/>
    <dgm:cxn modelId="{5DC0316D-B8EA-4B96-A53C-AD0B63C9F73B}" srcId="{1261816F-D61E-47F4-B6DC-1B87D83638E9}" destId="{071FD2DD-A1E8-4135-93FE-65C77232FEE6}" srcOrd="5" destOrd="0" parTransId="{8B50C9ED-2973-4EF1-B097-B908A7051401}" sibTransId="{F60E3BA8-93A3-4DD2-BAEB-EDD7EA4D42E0}"/>
    <dgm:cxn modelId="{DDF23D52-3846-498D-AC31-83967D846F35}" srcId="{1261816F-D61E-47F4-B6DC-1B87D83638E9}" destId="{BA68211D-B30F-4E40-8B7E-5170725712AA}" srcOrd="0" destOrd="0" parTransId="{CBCE46E0-26AB-4A78-85FC-4F5471A67C86}" sibTransId="{55A5DE42-64DD-4680-8EF4-B0C86B7E7BB6}"/>
    <dgm:cxn modelId="{59B55C7C-BCB0-4D73-84D2-8D423C10BD08}" srcId="{1261816F-D61E-47F4-B6DC-1B87D83638E9}" destId="{EC60302F-A40F-44BD-912B-FCA4A00974AE}" srcOrd="4" destOrd="0" parTransId="{DB5262BF-BEFB-4815-90B9-01D65179582F}" sibTransId="{85C932B6-9313-4749-9EBC-C0C161A02BD0}"/>
    <dgm:cxn modelId="{29F2447E-BFED-4175-9BB4-3E1B71B51337}" srcId="{1261816F-D61E-47F4-B6DC-1B87D83638E9}" destId="{7AEE20E9-7C56-4A0F-AA91-329571500DE0}" srcOrd="3" destOrd="0" parTransId="{8E545971-14D3-4C88-950E-23C90055C1BB}" sibTransId="{85ED230F-5A50-4BF0-AD3E-878081A1B057}"/>
    <dgm:cxn modelId="{8D6D019C-852E-4B34-9368-8A66A503A5A8}" srcId="{1261816F-D61E-47F4-B6DC-1B87D83638E9}" destId="{6CEEB9B7-E847-4A65-AC2A-9ABBFF248476}" srcOrd="1" destOrd="0" parTransId="{066E6766-A625-4112-AE05-211802A0B993}" sibTransId="{8F1D21C9-DA1F-4C6D-AFAD-659B38A94A72}"/>
    <dgm:cxn modelId="{E9FE97BC-283A-4566-9A47-696ECA3451F5}" type="presOf" srcId="{071FD2DD-A1E8-4135-93FE-65C77232FEE6}" destId="{8F00816D-A6D7-4890-8B1D-C9CF722E969B}" srcOrd="0" destOrd="0" presId="urn:microsoft.com/office/officeart/2008/layout/LinedList"/>
    <dgm:cxn modelId="{3044FDDF-5065-410C-B144-556EFE6248EF}" type="presOf" srcId="{1261816F-D61E-47F4-B6DC-1B87D83638E9}" destId="{9B96D16B-FDA4-402A-80BC-3B989F504C36}" srcOrd="0" destOrd="0" presId="urn:microsoft.com/office/officeart/2008/layout/LinedList"/>
    <dgm:cxn modelId="{4FDDD7F6-98F9-40F9-89A0-16D45893B46F}" type="presOf" srcId="{A1F07A6C-A89B-435A-B7D3-D03EE4117EE9}" destId="{DF8E38E6-F594-43C9-BA85-FA1A3DC89E86}" srcOrd="0" destOrd="0" presId="urn:microsoft.com/office/officeart/2008/layout/LinedList"/>
    <dgm:cxn modelId="{B1C5DFFF-BDA0-4E7E-872E-1AFD4ED14DAE}" type="presOf" srcId="{6CEEB9B7-E847-4A65-AC2A-9ABBFF248476}" destId="{147CCCCE-559C-409F-813A-98608467F7AE}" srcOrd="0" destOrd="0" presId="urn:microsoft.com/office/officeart/2008/layout/LinedList"/>
    <dgm:cxn modelId="{59C03A10-1C0C-4AAB-86BF-ADF119D47B7C}" type="presParOf" srcId="{9B96D16B-FDA4-402A-80BC-3B989F504C36}" destId="{6CAEE638-1B78-4C30-B65E-34C9AF33E876}" srcOrd="0" destOrd="0" presId="urn:microsoft.com/office/officeart/2008/layout/LinedList"/>
    <dgm:cxn modelId="{445F659B-F98B-40D8-8D8E-402E727D8DCE}" type="presParOf" srcId="{9B96D16B-FDA4-402A-80BC-3B989F504C36}" destId="{227A8DE6-F4C8-42FF-9C00-E64EA23C5683}" srcOrd="1" destOrd="0" presId="urn:microsoft.com/office/officeart/2008/layout/LinedList"/>
    <dgm:cxn modelId="{D0210A8C-AE2D-469B-A666-18B5E6C8A42B}" type="presParOf" srcId="{227A8DE6-F4C8-42FF-9C00-E64EA23C5683}" destId="{284512ED-0F83-4954-ACB0-989C813CF007}" srcOrd="0" destOrd="0" presId="urn:microsoft.com/office/officeart/2008/layout/LinedList"/>
    <dgm:cxn modelId="{55EA5376-116C-4C86-AA79-AAD499CA67CF}" type="presParOf" srcId="{227A8DE6-F4C8-42FF-9C00-E64EA23C5683}" destId="{BC61A41F-3DB9-4916-B85A-DBA0A5D5FFB5}" srcOrd="1" destOrd="0" presId="urn:microsoft.com/office/officeart/2008/layout/LinedList"/>
    <dgm:cxn modelId="{3A8F6B35-97C0-45F3-868B-78FEA2EF7FB6}" type="presParOf" srcId="{9B96D16B-FDA4-402A-80BC-3B989F504C36}" destId="{0576D22C-0D57-4CBD-8F06-8A1F2D6CCD41}" srcOrd="2" destOrd="0" presId="urn:microsoft.com/office/officeart/2008/layout/LinedList"/>
    <dgm:cxn modelId="{200735FB-83B2-44D6-A8DF-24CF5A38CDB4}" type="presParOf" srcId="{9B96D16B-FDA4-402A-80BC-3B989F504C36}" destId="{697E7A45-B9BB-490C-8991-3B2A1F95878B}" srcOrd="3" destOrd="0" presId="urn:microsoft.com/office/officeart/2008/layout/LinedList"/>
    <dgm:cxn modelId="{6516C458-3A81-4DB4-883B-4A8F630C01C8}" type="presParOf" srcId="{697E7A45-B9BB-490C-8991-3B2A1F95878B}" destId="{147CCCCE-559C-409F-813A-98608467F7AE}" srcOrd="0" destOrd="0" presId="urn:microsoft.com/office/officeart/2008/layout/LinedList"/>
    <dgm:cxn modelId="{55C3A864-2753-4F20-AB65-AA127947EF36}" type="presParOf" srcId="{697E7A45-B9BB-490C-8991-3B2A1F95878B}" destId="{C9D3B540-128E-4B0E-B712-E96A04758193}" srcOrd="1" destOrd="0" presId="urn:microsoft.com/office/officeart/2008/layout/LinedList"/>
    <dgm:cxn modelId="{B20412AE-C8E5-4A32-8D39-D8AB96009CA3}" type="presParOf" srcId="{9B96D16B-FDA4-402A-80BC-3B989F504C36}" destId="{82A0267C-EC0F-40F2-B8EB-8037FEAE81AD}" srcOrd="4" destOrd="0" presId="urn:microsoft.com/office/officeart/2008/layout/LinedList"/>
    <dgm:cxn modelId="{EC4E55F8-9F8F-45DC-952D-5C10EA3332B5}" type="presParOf" srcId="{9B96D16B-FDA4-402A-80BC-3B989F504C36}" destId="{E2EECBA3-E3F3-4EB2-8464-7AC08AA1B7FB}" srcOrd="5" destOrd="0" presId="urn:microsoft.com/office/officeart/2008/layout/LinedList"/>
    <dgm:cxn modelId="{EC43A80B-57B1-4984-A104-626E6D541CFF}" type="presParOf" srcId="{E2EECBA3-E3F3-4EB2-8464-7AC08AA1B7FB}" destId="{DF8E38E6-F594-43C9-BA85-FA1A3DC89E86}" srcOrd="0" destOrd="0" presId="urn:microsoft.com/office/officeart/2008/layout/LinedList"/>
    <dgm:cxn modelId="{4E39862F-C417-440C-A16F-CD791C8A0FC0}" type="presParOf" srcId="{E2EECBA3-E3F3-4EB2-8464-7AC08AA1B7FB}" destId="{842A2C96-6D7E-4150-B0AE-58D2302158FC}" srcOrd="1" destOrd="0" presId="urn:microsoft.com/office/officeart/2008/layout/LinedList"/>
    <dgm:cxn modelId="{0E45635F-208D-4571-AAAE-0D2FC93DC354}" type="presParOf" srcId="{9B96D16B-FDA4-402A-80BC-3B989F504C36}" destId="{DE7918D7-95E4-4D12-AABA-043456A1FD69}" srcOrd="6" destOrd="0" presId="urn:microsoft.com/office/officeart/2008/layout/LinedList"/>
    <dgm:cxn modelId="{F4649C23-E818-4E03-A7E1-D24038002492}" type="presParOf" srcId="{9B96D16B-FDA4-402A-80BC-3B989F504C36}" destId="{A231F31B-3A73-4492-9014-9719DA2247AA}" srcOrd="7" destOrd="0" presId="urn:microsoft.com/office/officeart/2008/layout/LinedList"/>
    <dgm:cxn modelId="{4A0B9CA4-C426-493E-B753-89D1D3C6512A}" type="presParOf" srcId="{A231F31B-3A73-4492-9014-9719DA2247AA}" destId="{D770D49C-7836-4417-A167-411BAA10C9AB}" srcOrd="0" destOrd="0" presId="urn:microsoft.com/office/officeart/2008/layout/LinedList"/>
    <dgm:cxn modelId="{1E25D10A-0D17-4922-BC33-421F4982E9D1}" type="presParOf" srcId="{A231F31B-3A73-4492-9014-9719DA2247AA}" destId="{3B1AE794-823A-4E33-8D11-1323F49B8328}" srcOrd="1" destOrd="0" presId="urn:microsoft.com/office/officeart/2008/layout/LinedList"/>
    <dgm:cxn modelId="{C0BB40FE-ABC4-4015-A896-A262E48A1E4F}" type="presParOf" srcId="{9B96D16B-FDA4-402A-80BC-3B989F504C36}" destId="{B888D09F-CDAD-42E8-B377-C90A1F71BEBA}" srcOrd="8" destOrd="0" presId="urn:microsoft.com/office/officeart/2008/layout/LinedList"/>
    <dgm:cxn modelId="{27C7D253-609F-4036-890E-624AF7AC776A}" type="presParOf" srcId="{9B96D16B-FDA4-402A-80BC-3B989F504C36}" destId="{0FCA171B-F5D1-48E5-874B-96DAA8070CC0}" srcOrd="9" destOrd="0" presId="urn:microsoft.com/office/officeart/2008/layout/LinedList"/>
    <dgm:cxn modelId="{F730A438-8403-439C-A12B-432867881BCA}" type="presParOf" srcId="{0FCA171B-F5D1-48E5-874B-96DAA8070CC0}" destId="{AB5A4504-9CC5-4200-9E70-9F2353FDB927}" srcOrd="0" destOrd="0" presId="urn:microsoft.com/office/officeart/2008/layout/LinedList"/>
    <dgm:cxn modelId="{393F13ED-C9B5-40F6-AAF2-89E9BF1DE6B8}" type="presParOf" srcId="{0FCA171B-F5D1-48E5-874B-96DAA8070CC0}" destId="{A75F599E-6745-4858-A03D-E6397A8BB491}" srcOrd="1" destOrd="0" presId="urn:microsoft.com/office/officeart/2008/layout/LinedList"/>
    <dgm:cxn modelId="{CE1BC920-594E-407A-AA07-0B177C77A420}" type="presParOf" srcId="{9B96D16B-FDA4-402A-80BC-3B989F504C36}" destId="{3AAD106A-7292-4780-8244-374D4C2DCED1}" srcOrd="10" destOrd="0" presId="urn:microsoft.com/office/officeart/2008/layout/LinedList"/>
    <dgm:cxn modelId="{37632D22-2C93-440B-8F0F-70B42B3C2B30}" type="presParOf" srcId="{9B96D16B-FDA4-402A-80BC-3B989F504C36}" destId="{A1B080F0-3B5C-4EF6-9AA3-56E6A543E5EF}" srcOrd="11" destOrd="0" presId="urn:microsoft.com/office/officeart/2008/layout/LinedList"/>
    <dgm:cxn modelId="{D6A030BA-E091-464B-B6A1-9156B2F5B428}" type="presParOf" srcId="{A1B080F0-3B5C-4EF6-9AA3-56E6A543E5EF}" destId="{8F00816D-A6D7-4890-8B1D-C9CF722E969B}" srcOrd="0" destOrd="0" presId="urn:microsoft.com/office/officeart/2008/layout/LinedList"/>
    <dgm:cxn modelId="{D0838381-B01B-45F7-85D3-E455BEEB1848}" type="presParOf" srcId="{A1B080F0-3B5C-4EF6-9AA3-56E6A543E5EF}" destId="{5E7C0FE2-7437-4F3B-9BD5-1116A10461E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61816F-D61E-47F4-B6DC-1B87D83638E9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68211D-B30F-4E40-8B7E-5170725712AA}">
      <dgm:prSet phldrT="[Текст]" custT="1"/>
      <dgm:spPr/>
      <dgm:t>
        <a:bodyPr anchor="ctr" anchorCtr="0"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Local Government and Self-government in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</a:p>
      </dgm:t>
    </dgm:pt>
    <dgm:pt modelId="{CBCE46E0-26AB-4A78-85FC-4F5471A67C86}" type="parTrans" cxnId="{DDF23D52-3846-498D-AC31-83967D846F35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55A5DE42-64DD-4680-8EF4-B0C86B7E7BB6}" type="sibTrans" cxnId="{DDF23D52-3846-498D-AC31-83967D846F35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6CEEB9B7-E847-4A65-AC2A-9ABBFF248476}">
      <dgm:prSet custT="1"/>
      <dgm:spPr/>
      <dgm:t>
        <a:bodyPr anchor="ctr" anchorCtr="0"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Police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066E6766-A625-4112-AE05-211802A0B993}" type="parTrans" cxnId="{8D6D019C-852E-4B34-9368-8A66A503A5A8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8F1D21C9-DA1F-4C6D-AFAD-659B38A94A72}" type="sibTrans" cxnId="{8D6D019C-852E-4B34-9368-8A66A503A5A8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A1F07A6C-A89B-435A-B7D3-D03EE4117EE9}">
      <dgm:prSet custT="1"/>
      <dgm:spPr/>
      <dgm:t>
        <a:bodyPr anchor="ctr" anchorCtr="0"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the Status of Military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 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Men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61095B29-0E1E-4909-840B-BE6D0102494A}" type="parTrans" cxnId="{DA5BBE62-FB8E-4F68-A63E-074D43C8DF61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131463DA-6BB8-4FC1-99A8-45D4DDA3E310}" type="sibTrans" cxnId="{DA5BBE62-FB8E-4F68-A63E-074D43C8DF61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7AEE20E9-7C56-4A0F-AA91-329571500DE0}">
      <dgm:prSet custT="1"/>
      <dgm:spPr/>
      <dgm:t>
        <a:bodyPr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Authorities within the Structure of the State Control Committee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8E545971-14D3-4C88-950E-23C90055C1BB}" type="parTrans" cxnId="{29F2447E-BFED-4175-9BB4-3E1B71B51337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85ED230F-5A50-4BF0-AD3E-878081A1B057}" type="sibTrans" cxnId="{29F2447E-BFED-4175-9BB4-3E1B71B51337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EC60302F-A40F-44BD-912B-FCA4A00974AE}">
      <dgm:prSet custT="1"/>
      <dgm:spPr/>
      <dgm:t>
        <a:bodyPr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Border Forces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gm:t>
    </dgm:pt>
    <dgm:pt modelId="{DB5262BF-BEFB-4815-90B9-01D65179582F}" type="parTrans" cxnId="{59B55C7C-BCB0-4D73-84D2-8D423C10BD08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85C932B6-9313-4749-9EBC-C0C161A02BD0}" type="sibTrans" cxnId="{59B55C7C-BCB0-4D73-84D2-8D423C10BD08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071FD2DD-A1E8-4135-93FE-65C77232FEE6}">
      <dgm:prSet custT="1"/>
      <dgm:spPr/>
      <dgm:t>
        <a:bodyPr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Authorities and Units for Emergency Situations in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</a:p>
      </dgm:t>
    </dgm:pt>
    <dgm:pt modelId="{8B50C9ED-2973-4EF1-B097-B908A7051401}" type="parTrans" cxnId="{5DC0316D-B8EA-4B96-A53C-AD0B63C9F73B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F60E3BA8-93A3-4DD2-BAEB-EDD7EA4D42E0}" type="sibTrans" cxnId="{5DC0316D-B8EA-4B96-A53C-AD0B63C9F73B}">
      <dgm:prSet/>
      <dgm:spPr/>
      <dgm:t>
        <a:bodyPr/>
        <a:lstStyle/>
        <a:p>
          <a:endParaRPr lang="ru-RU" sz="1800" b="1">
            <a:solidFill>
              <a:srgbClr val="003366"/>
            </a:solidFill>
            <a:latin typeface="Roboto Condensed Light"/>
          </a:endParaRPr>
        </a:p>
      </dgm:t>
    </dgm:pt>
    <dgm:pt modelId="{C33F3DFA-C33D-4B06-93B9-321FB3343A1F}">
      <dgm:prSet custT="1"/>
      <dgm:spPr/>
      <dgm:t>
        <a:bodyPr/>
        <a:lstStyle/>
        <a:p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Internal Security Troops of the Ministry of Home Affairs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</a:p>
      </dgm:t>
    </dgm:pt>
    <dgm:pt modelId="{11DB01EE-CAEE-4FA4-A50E-38FB3BCD44A1}" type="parTrans" cxnId="{BBB1E7BD-64CB-424F-AAA1-56465D1DDB8F}">
      <dgm:prSet/>
      <dgm:spPr/>
      <dgm:t>
        <a:bodyPr/>
        <a:lstStyle/>
        <a:p>
          <a:endParaRPr lang="ru-RU" sz="1800"/>
        </a:p>
      </dgm:t>
    </dgm:pt>
    <dgm:pt modelId="{F72EC2E7-A974-439A-B108-7C32D69C1E0A}" type="sibTrans" cxnId="{BBB1E7BD-64CB-424F-AAA1-56465D1DDB8F}">
      <dgm:prSet/>
      <dgm:spPr/>
      <dgm:t>
        <a:bodyPr/>
        <a:lstStyle/>
        <a:p>
          <a:endParaRPr lang="ru-RU" sz="1800"/>
        </a:p>
      </dgm:t>
    </dgm:pt>
    <dgm:pt modelId="{9B96D16B-FDA4-402A-80BC-3B989F504C36}" type="pres">
      <dgm:prSet presAssocID="{1261816F-D61E-47F4-B6DC-1B87D83638E9}" presName="vert0" presStyleCnt="0">
        <dgm:presLayoutVars>
          <dgm:dir/>
          <dgm:animOne val="branch"/>
          <dgm:animLvl val="lvl"/>
        </dgm:presLayoutVars>
      </dgm:prSet>
      <dgm:spPr/>
    </dgm:pt>
    <dgm:pt modelId="{6CAEE638-1B78-4C30-B65E-34C9AF33E876}" type="pres">
      <dgm:prSet presAssocID="{BA68211D-B30F-4E40-8B7E-5170725712AA}" presName="thickLine" presStyleLbl="alignNode1" presStyleIdx="0" presStyleCnt="7"/>
      <dgm:spPr/>
    </dgm:pt>
    <dgm:pt modelId="{227A8DE6-F4C8-42FF-9C00-E64EA23C5683}" type="pres">
      <dgm:prSet presAssocID="{BA68211D-B30F-4E40-8B7E-5170725712AA}" presName="horz1" presStyleCnt="0"/>
      <dgm:spPr/>
    </dgm:pt>
    <dgm:pt modelId="{284512ED-0F83-4954-ACB0-989C813CF007}" type="pres">
      <dgm:prSet presAssocID="{BA68211D-B30F-4E40-8B7E-5170725712AA}" presName="tx1" presStyleLbl="revTx" presStyleIdx="0" presStyleCnt="7"/>
      <dgm:spPr/>
    </dgm:pt>
    <dgm:pt modelId="{BC61A41F-3DB9-4916-B85A-DBA0A5D5FFB5}" type="pres">
      <dgm:prSet presAssocID="{BA68211D-B30F-4E40-8B7E-5170725712AA}" presName="vert1" presStyleCnt="0"/>
      <dgm:spPr/>
    </dgm:pt>
    <dgm:pt modelId="{0576D22C-0D57-4CBD-8F06-8A1F2D6CCD41}" type="pres">
      <dgm:prSet presAssocID="{6CEEB9B7-E847-4A65-AC2A-9ABBFF248476}" presName="thickLine" presStyleLbl="alignNode1" presStyleIdx="1" presStyleCnt="7"/>
      <dgm:spPr/>
    </dgm:pt>
    <dgm:pt modelId="{697E7A45-B9BB-490C-8991-3B2A1F95878B}" type="pres">
      <dgm:prSet presAssocID="{6CEEB9B7-E847-4A65-AC2A-9ABBFF248476}" presName="horz1" presStyleCnt="0"/>
      <dgm:spPr/>
    </dgm:pt>
    <dgm:pt modelId="{147CCCCE-559C-409F-813A-98608467F7AE}" type="pres">
      <dgm:prSet presAssocID="{6CEEB9B7-E847-4A65-AC2A-9ABBFF248476}" presName="tx1" presStyleLbl="revTx" presStyleIdx="1" presStyleCnt="7"/>
      <dgm:spPr/>
    </dgm:pt>
    <dgm:pt modelId="{C9D3B540-128E-4B0E-B712-E96A04758193}" type="pres">
      <dgm:prSet presAssocID="{6CEEB9B7-E847-4A65-AC2A-9ABBFF248476}" presName="vert1" presStyleCnt="0"/>
      <dgm:spPr/>
    </dgm:pt>
    <dgm:pt modelId="{82A0267C-EC0F-40F2-B8EB-8037FEAE81AD}" type="pres">
      <dgm:prSet presAssocID="{A1F07A6C-A89B-435A-B7D3-D03EE4117EE9}" presName="thickLine" presStyleLbl="alignNode1" presStyleIdx="2" presStyleCnt="7"/>
      <dgm:spPr/>
    </dgm:pt>
    <dgm:pt modelId="{E2EECBA3-E3F3-4EB2-8464-7AC08AA1B7FB}" type="pres">
      <dgm:prSet presAssocID="{A1F07A6C-A89B-435A-B7D3-D03EE4117EE9}" presName="horz1" presStyleCnt="0"/>
      <dgm:spPr/>
    </dgm:pt>
    <dgm:pt modelId="{DF8E38E6-F594-43C9-BA85-FA1A3DC89E86}" type="pres">
      <dgm:prSet presAssocID="{A1F07A6C-A89B-435A-B7D3-D03EE4117EE9}" presName="tx1" presStyleLbl="revTx" presStyleIdx="2" presStyleCnt="7"/>
      <dgm:spPr/>
    </dgm:pt>
    <dgm:pt modelId="{842A2C96-6D7E-4150-B0AE-58D2302158FC}" type="pres">
      <dgm:prSet presAssocID="{A1F07A6C-A89B-435A-B7D3-D03EE4117EE9}" presName="vert1" presStyleCnt="0"/>
      <dgm:spPr/>
    </dgm:pt>
    <dgm:pt modelId="{DE7918D7-95E4-4D12-AABA-043456A1FD69}" type="pres">
      <dgm:prSet presAssocID="{7AEE20E9-7C56-4A0F-AA91-329571500DE0}" presName="thickLine" presStyleLbl="alignNode1" presStyleIdx="3" presStyleCnt="7"/>
      <dgm:spPr/>
    </dgm:pt>
    <dgm:pt modelId="{A231F31B-3A73-4492-9014-9719DA2247AA}" type="pres">
      <dgm:prSet presAssocID="{7AEE20E9-7C56-4A0F-AA91-329571500DE0}" presName="horz1" presStyleCnt="0"/>
      <dgm:spPr/>
    </dgm:pt>
    <dgm:pt modelId="{D770D49C-7836-4417-A167-411BAA10C9AB}" type="pres">
      <dgm:prSet presAssocID="{7AEE20E9-7C56-4A0F-AA91-329571500DE0}" presName="tx1" presStyleLbl="revTx" presStyleIdx="3" presStyleCnt="7"/>
      <dgm:spPr/>
    </dgm:pt>
    <dgm:pt modelId="{3B1AE794-823A-4E33-8D11-1323F49B8328}" type="pres">
      <dgm:prSet presAssocID="{7AEE20E9-7C56-4A0F-AA91-329571500DE0}" presName="vert1" presStyleCnt="0"/>
      <dgm:spPr/>
    </dgm:pt>
    <dgm:pt modelId="{B888D09F-CDAD-42E8-B377-C90A1F71BEBA}" type="pres">
      <dgm:prSet presAssocID="{EC60302F-A40F-44BD-912B-FCA4A00974AE}" presName="thickLine" presStyleLbl="alignNode1" presStyleIdx="4" presStyleCnt="7"/>
      <dgm:spPr/>
    </dgm:pt>
    <dgm:pt modelId="{0FCA171B-F5D1-48E5-874B-96DAA8070CC0}" type="pres">
      <dgm:prSet presAssocID="{EC60302F-A40F-44BD-912B-FCA4A00974AE}" presName="horz1" presStyleCnt="0"/>
      <dgm:spPr/>
    </dgm:pt>
    <dgm:pt modelId="{AB5A4504-9CC5-4200-9E70-9F2353FDB927}" type="pres">
      <dgm:prSet presAssocID="{EC60302F-A40F-44BD-912B-FCA4A00974AE}" presName="tx1" presStyleLbl="revTx" presStyleIdx="4" presStyleCnt="7"/>
      <dgm:spPr/>
    </dgm:pt>
    <dgm:pt modelId="{A75F599E-6745-4858-A03D-E6397A8BB491}" type="pres">
      <dgm:prSet presAssocID="{EC60302F-A40F-44BD-912B-FCA4A00974AE}" presName="vert1" presStyleCnt="0"/>
      <dgm:spPr/>
    </dgm:pt>
    <dgm:pt modelId="{3AAD106A-7292-4780-8244-374D4C2DCED1}" type="pres">
      <dgm:prSet presAssocID="{071FD2DD-A1E8-4135-93FE-65C77232FEE6}" presName="thickLine" presStyleLbl="alignNode1" presStyleIdx="5" presStyleCnt="7"/>
      <dgm:spPr/>
    </dgm:pt>
    <dgm:pt modelId="{A1B080F0-3B5C-4EF6-9AA3-56E6A543E5EF}" type="pres">
      <dgm:prSet presAssocID="{071FD2DD-A1E8-4135-93FE-65C77232FEE6}" presName="horz1" presStyleCnt="0"/>
      <dgm:spPr/>
    </dgm:pt>
    <dgm:pt modelId="{8F00816D-A6D7-4890-8B1D-C9CF722E969B}" type="pres">
      <dgm:prSet presAssocID="{071FD2DD-A1E8-4135-93FE-65C77232FEE6}" presName="tx1" presStyleLbl="revTx" presStyleIdx="5" presStyleCnt="7"/>
      <dgm:spPr/>
    </dgm:pt>
    <dgm:pt modelId="{5E7C0FE2-7437-4F3B-9BD5-1116A10461EC}" type="pres">
      <dgm:prSet presAssocID="{071FD2DD-A1E8-4135-93FE-65C77232FEE6}" presName="vert1" presStyleCnt="0"/>
      <dgm:spPr/>
    </dgm:pt>
    <dgm:pt modelId="{D88F8E8D-EB7D-457B-917D-E23CCE114747}" type="pres">
      <dgm:prSet presAssocID="{C33F3DFA-C33D-4B06-93B9-321FB3343A1F}" presName="thickLine" presStyleLbl="alignNode1" presStyleIdx="6" presStyleCnt="7"/>
      <dgm:spPr/>
    </dgm:pt>
    <dgm:pt modelId="{970C5234-5DD3-4C67-9C54-C458E5789D08}" type="pres">
      <dgm:prSet presAssocID="{C33F3DFA-C33D-4B06-93B9-321FB3343A1F}" presName="horz1" presStyleCnt="0"/>
      <dgm:spPr/>
    </dgm:pt>
    <dgm:pt modelId="{16AC6003-33F6-4DD3-BDFB-350ECD9B8196}" type="pres">
      <dgm:prSet presAssocID="{C33F3DFA-C33D-4B06-93B9-321FB3343A1F}" presName="tx1" presStyleLbl="revTx" presStyleIdx="6" presStyleCnt="7"/>
      <dgm:spPr/>
    </dgm:pt>
    <dgm:pt modelId="{BD0078F6-DB89-48BE-88CE-5DF75B5D9937}" type="pres">
      <dgm:prSet presAssocID="{C33F3DFA-C33D-4B06-93B9-321FB3343A1F}" presName="vert1" presStyleCnt="0"/>
      <dgm:spPr/>
    </dgm:pt>
  </dgm:ptLst>
  <dgm:cxnLst>
    <dgm:cxn modelId="{EEE35511-DAE3-4029-9068-8F3CF7371471}" type="presOf" srcId="{EC60302F-A40F-44BD-912B-FCA4A00974AE}" destId="{AB5A4504-9CC5-4200-9E70-9F2353FDB927}" srcOrd="0" destOrd="0" presId="urn:microsoft.com/office/officeart/2008/layout/LinedList"/>
    <dgm:cxn modelId="{D9B15118-AD14-4860-A78C-073B57C486F4}" type="presOf" srcId="{A1F07A6C-A89B-435A-B7D3-D03EE4117EE9}" destId="{DF8E38E6-F594-43C9-BA85-FA1A3DC89E86}" srcOrd="0" destOrd="0" presId="urn:microsoft.com/office/officeart/2008/layout/LinedList"/>
    <dgm:cxn modelId="{68B3A35D-99CB-4CB8-A420-F1D8A9DF8822}" type="presOf" srcId="{C33F3DFA-C33D-4B06-93B9-321FB3343A1F}" destId="{16AC6003-33F6-4DD3-BDFB-350ECD9B8196}" srcOrd="0" destOrd="0" presId="urn:microsoft.com/office/officeart/2008/layout/LinedList"/>
    <dgm:cxn modelId="{DA5BBE62-FB8E-4F68-A63E-074D43C8DF61}" srcId="{1261816F-D61E-47F4-B6DC-1B87D83638E9}" destId="{A1F07A6C-A89B-435A-B7D3-D03EE4117EE9}" srcOrd="2" destOrd="0" parTransId="{61095B29-0E1E-4909-840B-BE6D0102494A}" sibTransId="{131463DA-6BB8-4FC1-99A8-45D4DDA3E310}"/>
    <dgm:cxn modelId="{9BE9BD68-9344-451B-A2F4-A6C8D41AB7D6}" type="presOf" srcId="{BA68211D-B30F-4E40-8B7E-5170725712AA}" destId="{284512ED-0F83-4954-ACB0-989C813CF007}" srcOrd="0" destOrd="0" presId="urn:microsoft.com/office/officeart/2008/layout/LinedList"/>
    <dgm:cxn modelId="{38E2554B-AF59-496B-A46D-8470BADC03CC}" type="presOf" srcId="{1261816F-D61E-47F4-B6DC-1B87D83638E9}" destId="{9B96D16B-FDA4-402A-80BC-3B989F504C36}" srcOrd="0" destOrd="0" presId="urn:microsoft.com/office/officeart/2008/layout/LinedList"/>
    <dgm:cxn modelId="{5DC0316D-B8EA-4B96-A53C-AD0B63C9F73B}" srcId="{1261816F-D61E-47F4-B6DC-1B87D83638E9}" destId="{071FD2DD-A1E8-4135-93FE-65C77232FEE6}" srcOrd="5" destOrd="0" parTransId="{8B50C9ED-2973-4EF1-B097-B908A7051401}" sibTransId="{F60E3BA8-93A3-4DD2-BAEB-EDD7EA4D42E0}"/>
    <dgm:cxn modelId="{DDF23D52-3846-498D-AC31-83967D846F35}" srcId="{1261816F-D61E-47F4-B6DC-1B87D83638E9}" destId="{BA68211D-B30F-4E40-8B7E-5170725712AA}" srcOrd="0" destOrd="0" parTransId="{CBCE46E0-26AB-4A78-85FC-4F5471A67C86}" sibTransId="{55A5DE42-64DD-4680-8EF4-B0C86B7E7BB6}"/>
    <dgm:cxn modelId="{59B55C7C-BCB0-4D73-84D2-8D423C10BD08}" srcId="{1261816F-D61E-47F4-B6DC-1B87D83638E9}" destId="{EC60302F-A40F-44BD-912B-FCA4A00974AE}" srcOrd="4" destOrd="0" parTransId="{DB5262BF-BEFB-4815-90B9-01D65179582F}" sibTransId="{85C932B6-9313-4749-9EBC-C0C161A02BD0}"/>
    <dgm:cxn modelId="{29F2447E-BFED-4175-9BB4-3E1B71B51337}" srcId="{1261816F-D61E-47F4-B6DC-1B87D83638E9}" destId="{7AEE20E9-7C56-4A0F-AA91-329571500DE0}" srcOrd="3" destOrd="0" parTransId="{8E545971-14D3-4C88-950E-23C90055C1BB}" sibTransId="{85ED230F-5A50-4BF0-AD3E-878081A1B057}"/>
    <dgm:cxn modelId="{4C1B548A-F271-4F2F-8BF3-8AB1870773A3}" type="presOf" srcId="{071FD2DD-A1E8-4135-93FE-65C77232FEE6}" destId="{8F00816D-A6D7-4890-8B1D-C9CF722E969B}" srcOrd="0" destOrd="0" presId="urn:microsoft.com/office/officeart/2008/layout/LinedList"/>
    <dgm:cxn modelId="{8D6D019C-852E-4B34-9368-8A66A503A5A8}" srcId="{1261816F-D61E-47F4-B6DC-1B87D83638E9}" destId="{6CEEB9B7-E847-4A65-AC2A-9ABBFF248476}" srcOrd="1" destOrd="0" parTransId="{066E6766-A625-4112-AE05-211802A0B993}" sibTransId="{8F1D21C9-DA1F-4C6D-AFAD-659B38A94A72}"/>
    <dgm:cxn modelId="{96AF96A3-C495-43A7-A8C5-037F3249B939}" type="presOf" srcId="{7AEE20E9-7C56-4A0F-AA91-329571500DE0}" destId="{D770D49C-7836-4417-A167-411BAA10C9AB}" srcOrd="0" destOrd="0" presId="urn:microsoft.com/office/officeart/2008/layout/LinedList"/>
    <dgm:cxn modelId="{0C6E12A9-469D-4DD0-87FE-F167AE48A26C}" type="presOf" srcId="{6CEEB9B7-E847-4A65-AC2A-9ABBFF248476}" destId="{147CCCCE-559C-409F-813A-98608467F7AE}" srcOrd="0" destOrd="0" presId="urn:microsoft.com/office/officeart/2008/layout/LinedList"/>
    <dgm:cxn modelId="{BBB1E7BD-64CB-424F-AAA1-56465D1DDB8F}" srcId="{1261816F-D61E-47F4-B6DC-1B87D83638E9}" destId="{C33F3DFA-C33D-4B06-93B9-321FB3343A1F}" srcOrd="6" destOrd="0" parTransId="{11DB01EE-CAEE-4FA4-A50E-38FB3BCD44A1}" sibTransId="{F72EC2E7-A974-439A-B108-7C32D69C1E0A}"/>
    <dgm:cxn modelId="{AB1F9A54-CDE7-4839-BE25-9FD1A83F1E8F}" type="presParOf" srcId="{9B96D16B-FDA4-402A-80BC-3B989F504C36}" destId="{6CAEE638-1B78-4C30-B65E-34C9AF33E876}" srcOrd="0" destOrd="0" presId="urn:microsoft.com/office/officeart/2008/layout/LinedList"/>
    <dgm:cxn modelId="{70AF68F5-1B20-4953-BBE5-B4E117AC69DA}" type="presParOf" srcId="{9B96D16B-FDA4-402A-80BC-3B989F504C36}" destId="{227A8DE6-F4C8-42FF-9C00-E64EA23C5683}" srcOrd="1" destOrd="0" presId="urn:microsoft.com/office/officeart/2008/layout/LinedList"/>
    <dgm:cxn modelId="{6B607BAA-1B3A-465C-ADE4-BB930EEE6567}" type="presParOf" srcId="{227A8DE6-F4C8-42FF-9C00-E64EA23C5683}" destId="{284512ED-0F83-4954-ACB0-989C813CF007}" srcOrd="0" destOrd="0" presId="urn:microsoft.com/office/officeart/2008/layout/LinedList"/>
    <dgm:cxn modelId="{0DC013ED-E31B-4BF8-B2E7-C0814CD2DFE9}" type="presParOf" srcId="{227A8DE6-F4C8-42FF-9C00-E64EA23C5683}" destId="{BC61A41F-3DB9-4916-B85A-DBA0A5D5FFB5}" srcOrd="1" destOrd="0" presId="urn:microsoft.com/office/officeart/2008/layout/LinedList"/>
    <dgm:cxn modelId="{600AC2C2-2A21-4901-8A37-4615605989CD}" type="presParOf" srcId="{9B96D16B-FDA4-402A-80BC-3B989F504C36}" destId="{0576D22C-0D57-4CBD-8F06-8A1F2D6CCD41}" srcOrd="2" destOrd="0" presId="urn:microsoft.com/office/officeart/2008/layout/LinedList"/>
    <dgm:cxn modelId="{CA92DEC2-BC86-4E21-AF2F-05D784872C1D}" type="presParOf" srcId="{9B96D16B-FDA4-402A-80BC-3B989F504C36}" destId="{697E7A45-B9BB-490C-8991-3B2A1F95878B}" srcOrd="3" destOrd="0" presId="urn:microsoft.com/office/officeart/2008/layout/LinedList"/>
    <dgm:cxn modelId="{513799F6-A1B5-42B7-9BA0-DD1CF295D154}" type="presParOf" srcId="{697E7A45-B9BB-490C-8991-3B2A1F95878B}" destId="{147CCCCE-559C-409F-813A-98608467F7AE}" srcOrd="0" destOrd="0" presId="urn:microsoft.com/office/officeart/2008/layout/LinedList"/>
    <dgm:cxn modelId="{49C808D3-77B2-4114-8DA6-0CCEAE6EEA6A}" type="presParOf" srcId="{697E7A45-B9BB-490C-8991-3B2A1F95878B}" destId="{C9D3B540-128E-4B0E-B712-E96A04758193}" srcOrd="1" destOrd="0" presId="urn:microsoft.com/office/officeart/2008/layout/LinedList"/>
    <dgm:cxn modelId="{E007272F-62FA-4D83-876D-B2FDFDAA6A4E}" type="presParOf" srcId="{9B96D16B-FDA4-402A-80BC-3B989F504C36}" destId="{82A0267C-EC0F-40F2-B8EB-8037FEAE81AD}" srcOrd="4" destOrd="0" presId="urn:microsoft.com/office/officeart/2008/layout/LinedList"/>
    <dgm:cxn modelId="{E805C449-B26E-44AB-BD22-8973016056E2}" type="presParOf" srcId="{9B96D16B-FDA4-402A-80BC-3B989F504C36}" destId="{E2EECBA3-E3F3-4EB2-8464-7AC08AA1B7FB}" srcOrd="5" destOrd="0" presId="urn:microsoft.com/office/officeart/2008/layout/LinedList"/>
    <dgm:cxn modelId="{F4EFE823-1486-49CC-8602-022B715BEB0F}" type="presParOf" srcId="{E2EECBA3-E3F3-4EB2-8464-7AC08AA1B7FB}" destId="{DF8E38E6-F594-43C9-BA85-FA1A3DC89E86}" srcOrd="0" destOrd="0" presId="urn:microsoft.com/office/officeart/2008/layout/LinedList"/>
    <dgm:cxn modelId="{D573804B-67E8-489E-900C-0CA119A5CCAA}" type="presParOf" srcId="{E2EECBA3-E3F3-4EB2-8464-7AC08AA1B7FB}" destId="{842A2C96-6D7E-4150-B0AE-58D2302158FC}" srcOrd="1" destOrd="0" presId="urn:microsoft.com/office/officeart/2008/layout/LinedList"/>
    <dgm:cxn modelId="{B0C7385E-9877-459F-914E-E3616A920386}" type="presParOf" srcId="{9B96D16B-FDA4-402A-80BC-3B989F504C36}" destId="{DE7918D7-95E4-4D12-AABA-043456A1FD69}" srcOrd="6" destOrd="0" presId="urn:microsoft.com/office/officeart/2008/layout/LinedList"/>
    <dgm:cxn modelId="{0F9E39D0-6959-45E8-9633-4EF4E6FE53F6}" type="presParOf" srcId="{9B96D16B-FDA4-402A-80BC-3B989F504C36}" destId="{A231F31B-3A73-4492-9014-9719DA2247AA}" srcOrd="7" destOrd="0" presId="urn:microsoft.com/office/officeart/2008/layout/LinedList"/>
    <dgm:cxn modelId="{4103328D-60E0-45C5-BC2C-17937836ABC8}" type="presParOf" srcId="{A231F31B-3A73-4492-9014-9719DA2247AA}" destId="{D770D49C-7836-4417-A167-411BAA10C9AB}" srcOrd="0" destOrd="0" presId="urn:microsoft.com/office/officeart/2008/layout/LinedList"/>
    <dgm:cxn modelId="{5E87119E-A3EB-4752-87F8-7C219DE0E6F1}" type="presParOf" srcId="{A231F31B-3A73-4492-9014-9719DA2247AA}" destId="{3B1AE794-823A-4E33-8D11-1323F49B8328}" srcOrd="1" destOrd="0" presId="urn:microsoft.com/office/officeart/2008/layout/LinedList"/>
    <dgm:cxn modelId="{617B006B-4A63-4CA4-8210-B3F8E09149B5}" type="presParOf" srcId="{9B96D16B-FDA4-402A-80BC-3B989F504C36}" destId="{B888D09F-CDAD-42E8-B377-C90A1F71BEBA}" srcOrd="8" destOrd="0" presId="urn:microsoft.com/office/officeart/2008/layout/LinedList"/>
    <dgm:cxn modelId="{026AA191-D62C-4D4D-83A2-9E2A096FA50D}" type="presParOf" srcId="{9B96D16B-FDA4-402A-80BC-3B989F504C36}" destId="{0FCA171B-F5D1-48E5-874B-96DAA8070CC0}" srcOrd="9" destOrd="0" presId="urn:microsoft.com/office/officeart/2008/layout/LinedList"/>
    <dgm:cxn modelId="{FAA560A2-0EB8-48F3-8819-E17C86DFF9C0}" type="presParOf" srcId="{0FCA171B-F5D1-48E5-874B-96DAA8070CC0}" destId="{AB5A4504-9CC5-4200-9E70-9F2353FDB927}" srcOrd="0" destOrd="0" presId="urn:microsoft.com/office/officeart/2008/layout/LinedList"/>
    <dgm:cxn modelId="{2F26F17A-5616-42C2-81D4-3820F93B6E21}" type="presParOf" srcId="{0FCA171B-F5D1-48E5-874B-96DAA8070CC0}" destId="{A75F599E-6745-4858-A03D-E6397A8BB491}" srcOrd="1" destOrd="0" presId="urn:microsoft.com/office/officeart/2008/layout/LinedList"/>
    <dgm:cxn modelId="{FDB8B1D0-1FA2-46CE-AC6D-579557E58007}" type="presParOf" srcId="{9B96D16B-FDA4-402A-80BC-3B989F504C36}" destId="{3AAD106A-7292-4780-8244-374D4C2DCED1}" srcOrd="10" destOrd="0" presId="urn:microsoft.com/office/officeart/2008/layout/LinedList"/>
    <dgm:cxn modelId="{314755ED-A805-4C51-85D3-FC588B99C466}" type="presParOf" srcId="{9B96D16B-FDA4-402A-80BC-3B989F504C36}" destId="{A1B080F0-3B5C-4EF6-9AA3-56E6A543E5EF}" srcOrd="11" destOrd="0" presId="urn:microsoft.com/office/officeart/2008/layout/LinedList"/>
    <dgm:cxn modelId="{7AB5B0FB-C7EC-469F-B59E-875C8FAC32D3}" type="presParOf" srcId="{A1B080F0-3B5C-4EF6-9AA3-56E6A543E5EF}" destId="{8F00816D-A6D7-4890-8B1D-C9CF722E969B}" srcOrd="0" destOrd="0" presId="urn:microsoft.com/office/officeart/2008/layout/LinedList"/>
    <dgm:cxn modelId="{E6656F67-F574-459B-8207-738F086D62FE}" type="presParOf" srcId="{A1B080F0-3B5C-4EF6-9AA3-56E6A543E5EF}" destId="{5E7C0FE2-7437-4F3B-9BD5-1116A10461EC}" srcOrd="1" destOrd="0" presId="urn:microsoft.com/office/officeart/2008/layout/LinedList"/>
    <dgm:cxn modelId="{DCDAC707-BF9C-4523-98D2-1EB0894FF51C}" type="presParOf" srcId="{9B96D16B-FDA4-402A-80BC-3B989F504C36}" destId="{D88F8E8D-EB7D-457B-917D-E23CCE114747}" srcOrd="12" destOrd="0" presId="urn:microsoft.com/office/officeart/2008/layout/LinedList"/>
    <dgm:cxn modelId="{CF0A7BFE-B5E4-4FC4-9F04-23EDF8D1AA14}" type="presParOf" srcId="{9B96D16B-FDA4-402A-80BC-3B989F504C36}" destId="{970C5234-5DD3-4C67-9C54-C458E5789D08}" srcOrd="13" destOrd="0" presId="urn:microsoft.com/office/officeart/2008/layout/LinedList"/>
    <dgm:cxn modelId="{5C9C2762-DC8D-4DFF-9CD0-4D7A2CC29CCC}" type="presParOf" srcId="{970C5234-5DD3-4C67-9C54-C458E5789D08}" destId="{16AC6003-33F6-4DD3-BDFB-350ECD9B8196}" srcOrd="0" destOrd="0" presId="urn:microsoft.com/office/officeart/2008/layout/LinedList"/>
    <dgm:cxn modelId="{8D270F1A-D975-4AF7-BE7C-A588459D535B}" type="presParOf" srcId="{970C5234-5DD3-4C67-9C54-C458E5789D08}" destId="{BD0078F6-DB89-48BE-88CE-5DF75B5D993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BEF128-A5E2-4039-B9E6-4C03601AF87C}" type="doc">
      <dgm:prSet loTypeId="urn:microsoft.com/office/officeart/2005/8/layout/default#1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4AE0315-6F0D-4EAD-94A3-E10A34114666}">
      <dgm:prSet phldrT="[Текст]" custT="1"/>
      <dgm:spPr/>
      <dgm:t>
        <a:bodyPr/>
        <a:lstStyle/>
        <a:p>
          <a:r>
            <a:rPr lang="en-US" sz="2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 Light"/>
            </a:rPr>
            <a:t>The Centre for Public Administration Studies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Roboto Condensed Light"/>
          </a:endParaRPr>
        </a:p>
      </dgm:t>
    </dgm:pt>
    <dgm:pt modelId="{0167321F-38DA-49B0-B398-50270BCBC32F}" type="parTrans" cxnId="{88F4CE1A-1301-4555-A3A5-FA8B3A72AA32}">
      <dgm:prSet/>
      <dgm:spPr/>
      <dgm:t>
        <a:bodyPr/>
        <a:lstStyle/>
        <a:p>
          <a:endParaRPr lang="ru-RU" sz="1600">
            <a:latin typeface="Roboto Condensed Light"/>
          </a:endParaRPr>
        </a:p>
      </dgm:t>
    </dgm:pt>
    <dgm:pt modelId="{9E9191AE-9899-471F-A12B-B078E767D5A1}" type="sibTrans" cxnId="{88F4CE1A-1301-4555-A3A5-FA8B3A72AA32}">
      <dgm:prSet/>
      <dgm:spPr/>
      <dgm:t>
        <a:bodyPr/>
        <a:lstStyle/>
        <a:p>
          <a:endParaRPr lang="ru-RU" sz="1600">
            <a:latin typeface="Roboto Condensed Light"/>
          </a:endParaRPr>
        </a:p>
      </dgm:t>
    </dgm:pt>
    <dgm:pt modelId="{71928CFD-85A2-4755-AD17-34FCBD2ADE72}">
      <dgm:prSet phldrT="[Текст]" custT="1"/>
      <dgm:spPr/>
      <dgm:t>
        <a:bodyPr/>
        <a:lstStyle/>
        <a:p>
          <a:r>
            <a:rPr lang="en-US" sz="2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 Light"/>
            </a:rPr>
            <a:t>Research Centre for Public HR Policies 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Roboto Condensed Light"/>
          </a:endParaRPr>
        </a:p>
      </dgm:t>
    </dgm:pt>
    <dgm:pt modelId="{DBE953A3-B20E-48EF-8AC5-2C2A020BE7C2}" type="parTrans" cxnId="{6F3BF372-CB34-4EF5-866E-1D285B6D5665}">
      <dgm:prSet/>
      <dgm:spPr/>
      <dgm:t>
        <a:bodyPr/>
        <a:lstStyle/>
        <a:p>
          <a:endParaRPr lang="ru-RU" sz="1600">
            <a:latin typeface="Roboto Condensed Light"/>
          </a:endParaRPr>
        </a:p>
      </dgm:t>
    </dgm:pt>
    <dgm:pt modelId="{9A1BFF67-68DC-4511-9C4A-6F9C1D0EC1F7}" type="sibTrans" cxnId="{6F3BF372-CB34-4EF5-866E-1D285B6D5665}">
      <dgm:prSet/>
      <dgm:spPr/>
      <dgm:t>
        <a:bodyPr/>
        <a:lstStyle/>
        <a:p>
          <a:endParaRPr lang="ru-RU" sz="1600">
            <a:latin typeface="Roboto Condensed Light"/>
          </a:endParaRPr>
        </a:p>
      </dgm:t>
    </dgm:pt>
    <dgm:pt modelId="{18CB05C0-0291-4322-A6BA-B263A311C8E5}">
      <dgm:prSet phldrT="[Текст]" custT="1"/>
      <dgm:spPr/>
      <dgm:t>
        <a:bodyPr/>
        <a:lstStyle/>
        <a:p>
          <a:r>
            <a:rPr lang="en-US" sz="2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 Light"/>
            </a:rPr>
            <a:t>Centre for Research Methodological Support of the Automated Information System “Reserve”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Roboto Condensed Light"/>
          </a:endParaRPr>
        </a:p>
      </dgm:t>
    </dgm:pt>
    <dgm:pt modelId="{D14187CF-0E79-428F-BCF7-905EB19187A6}" type="parTrans" cxnId="{395C06FA-06C2-4743-99B8-2CEED577B4FF}">
      <dgm:prSet/>
      <dgm:spPr/>
      <dgm:t>
        <a:bodyPr/>
        <a:lstStyle/>
        <a:p>
          <a:endParaRPr lang="ru-RU" sz="1600">
            <a:latin typeface="Roboto Condensed Light"/>
          </a:endParaRPr>
        </a:p>
      </dgm:t>
    </dgm:pt>
    <dgm:pt modelId="{F4F9C5AE-7590-43A1-9253-138F0EB4962F}" type="sibTrans" cxnId="{395C06FA-06C2-4743-99B8-2CEED577B4FF}">
      <dgm:prSet/>
      <dgm:spPr/>
      <dgm:t>
        <a:bodyPr/>
        <a:lstStyle/>
        <a:p>
          <a:endParaRPr lang="ru-RU" sz="1600">
            <a:latin typeface="Roboto Condensed Light"/>
          </a:endParaRPr>
        </a:p>
      </dgm:t>
    </dgm:pt>
    <dgm:pt modelId="{2D25001E-3AD4-43E6-9341-8E67990792A1}">
      <dgm:prSet phldrT="[Текст]" custT="1"/>
      <dgm:spPr/>
      <dgm:t>
        <a:bodyPr/>
        <a:lstStyle/>
        <a:p>
          <a:r>
            <a:rPr lang="en-US" sz="2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 Light"/>
            </a:rPr>
            <a:t>Centre for Educational Techniques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Roboto Condensed Light"/>
          </a:endParaRPr>
        </a:p>
      </dgm:t>
    </dgm:pt>
    <dgm:pt modelId="{98E3DD84-FF65-497F-B0E6-3342B9FEC673}" type="parTrans" cxnId="{F5E8118F-79CE-404B-A8E2-0DBD379E2992}">
      <dgm:prSet/>
      <dgm:spPr/>
      <dgm:t>
        <a:bodyPr/>
        <a:lstStyle/>
        <a:p>
          <a:endParaRPr lang="ru-RU" sz="1600">
            <a:latin typeface="Roboto Condensed Light"/>
          </a:endParaRPr>
        </a:p>
      </dgm:t>
    </dgm:pt>
    <dgm:pt modelId="{F0836B0C-F5EA-4849-880D-B71BF9F066CE}" type="sibTrans" cxnId="{F5E8118F-79CE-404B-A8E2-0DBD379E2992}">
      <dgm:prSet/>
      <dgm:spPr/>
      <dgm:t>
        <a:bodyPr/>
        <a:lstStyle/>
        <a:p>
          <a:endParaRPr lang="ru-RU" sz="1600">
            <a:latin typeface="Roboto Condensed Light"/>
          </a:endParaRPr>
        </a:p>
      </dgm:t>
    </dgm:pt>
    <dgm:pt modelId="{F379D40D-5D42-4E26-8C73-6BB5DDE5F1A0}" type="pres">
      <dgm:prSet presAssocID="{6DBEF128-A5E2-4039-B9E6-4C03601AF87C}" presName="diagram" presStyleCnt="0">
        <dgm:presLayoutVars>
          <dgm:dir/>
          <dgm:resizeHandles val="exact"/>
        </dgm:presLayoutVars>
      </dgm:prSet>
      <dgm:spPr/>
    </dgm:pt>
    <dgm:pt modelId="{32293787-DA58-48B6-9AB1-79FE6C895E6C}" type="pres">
      <dgm:prSet presAssocID="{94AE0315-6F0D-4EAD-94A3-E10A34114666}" presName="node" presStyleLbl="node1" presStyleIdx="0" presStyleCnt="4">
        <dgm:presLayoutVars>
          <dgm:bulletEnabled val="1"/>
        </dgm:presLayoutVars>
      </dgm:prSet>
      <dgm:spPr/>
    </dgm:pt>
    <dgm:pt modelId="{7C2529F3-DD5D-48A0-9071-5F60A6E28BBB}" type="pres">
      <dgm:prSet presAssocID="{9E9191AE-9899-471F-A12B-B078E767D5A1}" presName="sibTrans" presStyleCnt="0"/>
      <dgm:spPr/>
    </dgm:pt>
    <dgm:pt modelId="{13F70085-F7A7-4713-91D6-E85EA571F77A}" type="pres">
      <dgm:prSet presAssocID="{71928CFD-85A2-4755-AD17-34FCBD2ADE72}" presName="node" presStyleLbl="node1" presStyleIdx="1" presStyleCnt="4">
        <dgm:presLayoutVars>
          <dgm:bulletEnabled val="1"/>
        </dgm:presLayoutVars>
      </dgm:prSet>
      <dgm:spPr/>
    </dgm:pt>
    <dgm:pt modelId="{223D0CEC-9610-4E50-965D-04084C0E9F14}" type="pres">
      <dgm:prSet presAssocID="{9A1BFF67-68DC-4511-9C4A-6F9C1D0EC1F7}" presName="sibTrans" presStyleCnt="0"/>
      <dgm:spPr/>
    </dgm:pt>
    <dgm:pt modelId="{F4194862-C347-4643-AA66-6113508683F3}" type="pres">
      <dgm:prSet presAssocID="{18CB05C0-0291-4322-A6BA-B263A311C8E5}" presName="node" presStyleLbl="node1" presStyleIdx="2" presStyleCnt="4">
        <dgm:presLayoutVars>
          <dgm:bulletEnabled val="1"/>
        </dgm:presLayoutVars>
      </dgm:prSet>
      <dgm:spPr/>
    </dgm:pt>
    <dgm:pt modelId="{540F05DB-384E-41AF-911A-FBE8977E8D38}" type="pres">
      <dgm:prSet presAssocID="{F4F9C5AE-7590-43A1-9253-138F0EB4962F}" presName="sibTrans" presStyleCnt="0"/>
      <dgm:spPr/>
    </dgm:pt>
    <dgm:pt modelId="{986F9924-F466-4E5D-BE6B-0035427B196E}" type="pres">
      <dgm:prSet presAssocID="{2D25001E-3AD4-43E6-9341-8E67990792A1}" presName="node" presStyleLbl="node1" presStyleIdx="3" presStyleCnt="4">
        <dgm:presLayoutVars>
          <dgm:bulletEnabled val="1"/>
        </dgm:presLayoutVars>
      </dgm:prSet>
      <dgm:spPr/>
    </dgm:pt>
  </dgm:ptLst>
  <dgm:cxnLst>
    <dgm:cxn modelId="{2AA9111A-9032-4502-AC9C-92AB4A2EC16D}" type="presOf" srcId="{71928CFD-85A2-4755-AD17-34FCBD2ADE72}" destId="{13F70085-F7A7-4713-91D6-E85EA571F77A}" srcOrd="0" destOrd="0" presId="urn:microsoft.com/office/officeart/2005/8/layout/default#1"/>
    <dgm:cxn modelId="{88F4CE1A-1301-4555-A3A5-FA8B3A72AA32}" srcId="{6DBEF128-A5E2-4039-B9E6-4C03601AF87C}" destId="{94AE0315-6F0D-4EAD-94A3-E10A34114666}" srcOrd="0" destOrd="0" parTransId="{0167321F-38DA-49B0-B398-50270BCBC32F}" sibTransId="{9E9191AE-9899-471F-A12B-B078E767D5A1}"/>
    <dgm:cxn modelId="{690A5445-9205-4799-A71C-9A55145D3A21}" type="presOf" srcId="{2D25001E-3AD4-43E6-9341-8E67990792A1}" destId="{986F9924-F466-4E5D-BE6B-0035427B196E}" srcOrd="0" destOrd="0" presId="urn:microsoft.com/office/officeart/2005/8/layout/default#1"/>
    <dgm:cxn modelId="{6F3BF372-CB34-4EF5-866E-1D285B6D5665}" srcId="{6DBEF128-A5E2-4039-B9E6-4C03601AF87C}" destId="{71928CFD-85A2-4755-AD17-34FCBD2ADE72}" srcOrd="1" destOrd="0" parTransId="{DBE953A3-B20E-48EF-8AC5-2C2A020BE7C2}" sibTransId="{9A1BFF67-68DC-4511-9C4A-6F9C1D0EC1F7}"/>
    <dgm:cxn modelId="{2A0E4F54-61F3-4B10-9C47-88CD28C36EE0}" type="presOf" srcId="{18CB05C0-0291-4322-A6BA-B263A311C8E5}" destId="{F4194862-C347-4643-AA66-6113508683F3}" srcOrd="0" destOrd="0" presId="urn:microsoft.com/office/officeart/2005/8/layout/default#1"/>
    <dgm:cxn modelId="{10BED657-5D3D-4EDD-8905-1AC7B31C847C}" type="presOf" srcId="{94AE0315-6F0D-4EAD-94A3-E10A34114666}" destId="{32293787-DA58-48B6-9AB1-79FE6C895E6C}" srcOrd="0" destOrd="0" presId="urn:microsoft.com/office/officeart/2005/8/layout/default#1"/>
    <dgm:cxn modelId="{F5E8118F-79CE-404B-A8E2-0DBD379E2992}" srcId="{6DBEF128-A5E2-4039-B9E6-4C03601AF87C}" destId="{2D25001E-3AD4-43E6-9341-8E67990792A1}" srcOrd="3" destOrd="0" parTransId="{98E3DD84-FF65-497F-B0E6-3342B9FEC673}" sibTransId="{F0836B0C-F5EA-4849-880D-B71BF9F066CE}"/>
    <dgm:cxn modelId="{4294C090-5954-4593-8167-A6858A089138}" type="presOf" srcId="{6DBEF128-A5E2-4039-B9E6-4C03601AF87C}" destId="{F379D40D-5D42-4E26-8C73-6BB5DDE5F1A0}" srcOrd="0" destOrd="0" presId="urn:microsoft.com/office/officeart/2005/8/layout/default#1"/>
    <dgm:cxn modelId="{395C06FA-06C2-4743-99B8-2CEED577B4FF}" srcId="{6DBEF128-A5E2-4039-B9E6-4C03601AF87C}" destId="{18CB05C0-0291-4322-A6BA-B263A311C8E5}" srcOrd="2" destOrd="0" parTransId="{D14187CF-0E79-428F-BCF7-905EB19187A6}" sibTransId="{F4F9C5AE-7590-43A1-9253-138F0EB4962F}"/>
    <dgm:cxn modelId="{FB88E9FF-03E4-4D53-B1FD-FDFE9B2AD2EB}" type="presParOf" srcId="{F379D40D-5D42-4E26-8C73-6BB5DDE5F1A0}" destId="{32293787-DA58-48B6-9AB1-79FE6C895E6C}" srcOrd="0" destOrd="0" presId="urn:microsoft.com/office/officeart/2005/8/layout/default#1"/>
    <dgm:cxn modelId="{1F26F7B7-6E51-476C-800F-9FE776F1F428}" type="presParOf" srcId="{F379D40D-5D42-4E26-8C73-6BB5DDE5F1A0}" destId="{7C2529F3-DD5D-48A0-9071-5F60A6E28BBB}" srcOrd="1" destOrd="0" presId="urn:microsoft.com/office/officeart/2005/8/layout/default#1"/>
    <dgm:cxn modelId="{B7739210-A24E-4CEB-B967-7DCA57F83A2D}" type="presParOf" srcId="{F379D40D-5D42-4E26-8C73-6BB5DDE5F1A0}" destId="{13F70085-F7A7-4713-91D6-E85EA571F77A}" srcOrd="2" destOrd="0" presId="urn:microsoft.com/office/officeart/2005/8/layout/default#1"/>
    <dgm:cxn modelId="{8BB5F3FE-6197-475E-8E96-589B31C8F7F5}" type="presParOf" srcId="{F379D40D-5D42-4E26-8C73-6BB5DDE5F1A0}" destId="{223D0CEC-9610-4E50-965D-04084C0E9F14}" srcOrd="3" destOrd="0" presId="urn:microsoft.com/office/officeart/2005/8/layout/default#1"/>
    <dgm:cxn modelId="{A18EB39F-5EB3-4EFC-863E-A13F76E3F8B2}" type="presParOf" srcId="{F379D40D-5D42-4E26-8C73-6BB5DDE5F1A0}" destId="{F4194862-C347-4643-AA66-6113508683F3}" srcOrd="4" destOrd="0" presId="urn:microsoft.com/office/officeart/2005/8/layout/default#1"/>
    <dgm:cxn modelId="{5FB49D04-C93E-4D6E-9919-A01E182AC13C}" type="presParOf" srcId="{F379D40D-5D42-4E26-8C73-6BB5DDE5F1A0}" destId="{540F05DB-384E-41AF-911A-FBE8977E8D38}" srcOrd="5" destOrd="0" presId="urn:microsoft.com/office/officeart/2005/8/layout/default#1"/>
    <dgm:cxn modelId="{106342CE-0CDC-4B86-AFFB-78328B42A1FB}" type="presParOf" srcId="{F379D40D-5D42-4E26-8C73-6BB5DDE5F1A0}" destId="{986F9924-F466-4E5D-BE6B-0035427B196E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261816F-D61E-47F4-B6DC-1B87D83638E9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68211D-B30F-4E40-8B7E-5170725712AA}">
      <dgm:prSet phldrT="[Текст]" custT="1"/>
      <dgm:spPr/>
      <dgm:t>
        <a:bodyPr anchor="ctr" anchorCtr="0"/>
        <a:lstStyle/>
        <a:p>
          <a:r>
            <a:rPr lang="en-US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Initiates and conducts research</a:t>
          </a:r>
          <a:r>
            <a:rPr lang="ru-RU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</a:t>
          </a:r>
          <a:r>
            <a:rPr lang="en-US" sz="2000" b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in the sphere of public administration, HR policies, ideological work</a:t>
          </a:r>
          <a:endParaRPr lang="ru-RU" sz="2000" b="0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CBCE46E0-26AB-4A78-85FC-4F5471A67C86}" type="parTrans" cxnId="{DDF23D52-3846-498D-AC31-83967D846F35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55A5DE42-64DD-4680-8EF4-B0C86B7E7BB6}" type="sibTrans" cxnId="{DDF23D52-3846-498D-AC31-83967D846F35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6CEEB9B7-E847-4A65-AC2A-9ABBFF248476}">
      <dgm:prSet custT="1"/>
      <dgm:spPr/>
      <dgm:t>
        <a:bodyPr anchor="ctr" anchorCtr="0"/>
        <a:lstStyle/>
        <a:p>
          <a:r>
            <a:rPr lang="en-US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Takes part in implementing public HR policies</a:t>
          </a:r>
          <a:r>
            <a:rPr lang="ru-RU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</a:t>
          </a:r>
          <a:r>
            <a:rPr lang="en-US" sz="2000" b="0" i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in the area of staff capacity building at public bodies and other state </a:t>
          </a:r>
          <a:r>
            <a:rPr lang="en-US" sz="2000" b="0" i="0" kern="1200" dirty="0" err="1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organisations</a:t>
          </a:r>
          <a:endParaRPr lang="ru-RU" sz="2000" b="0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066E6766-A625-4112-AE05-211802A0B993}" type="parTrans" cxnId="{8D6D019C-852E-4B34-9368-8A66A503A5A8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8F1D21C9-DA1F-4C6D-AFAD-659B38A94A72}" type="sibTrans" cxnId="{8D6D019C-852E-4B34-9368-8A66A503A5A8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A1F07A6C-A89B-435A-B7D3-D03EE4117EE9}">
      <dgm:prSet custT="1"/>
      <dgm:spPr/>
      <dgm:t>
        <a:bodyPr anchor="ctr" anchorCtr="0"/>
        <a:lstStyle/>
        <a:p>
          <a:r>
            <a:rPr lang="en-US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Monitors staff capacity</a:t>
          </a:r>
          <a:r>
            <a:rPr lang="ru-RU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</a:t>
          </a:r>
          <a:r>
            <a:rPr lang="en-US" sz="2000" b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at public bodies and state </a:t>
          </a:r>
          <a:r>
            <a:rPr lang="en-US" sz="2000" b="0" kern="1200" dirty="0" err="1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organisations</a:t>
          </a:r>
          <a:r>
            <a:rPr lang="en-US" sz="2000" b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in cooperation with the Centre for Research Methodological Support o the Automated Information System “Reserve” </a:t>
          </a:r>
          <a:endParaRPr lang="ru-RU" sz="2000" b="0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61095B29-0E1E-4909-840B-BE6D0102494A}" type="parTrans" cxnId="{DA5BBE62-FB8E-4F68-A63E-074D43C8DF61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131463DA-6BB8-4FC1-99A8-45D4DDA3E310}" type="sibTrans" cxnId="{DA5BBE62-FB8E-4F68-A63E-074D43C8DF61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63FE2735-F7DA-412C-A3F3-BA3E354E2D9E}">
      <dgm:prSet custT="1"/>
      <dgm:spPr/>
      <dgm:t>
        <a:bodyPr anchor="ctr" anchorCtr="0"/>
        <a:lstStyle/>
        <a:p>
          <a:r>
            <a:rPr lang="en-US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Renders Consulting Services</a:t>
          </a:r>
          <a:r>
            <a:rPr lang="ru-RU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</a:t>
          </a:r>
          <a:r>
            <a:rPr lang="en-US" sz="2000" b="0" i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on issues of public administration, HR policies, educational technologies</a:t>
          </a:r>
          <a:endParaRPr lang="ru-RU" sz="2000" b="0" i="0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7D319AD5-F8D6-482A-AE15-AE3EEBDEABD4}" type="parTrans" cxnId="{F6A8961D-AFF8-4116-945A-A0BB3C970DBB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71F67C26-3FD2-4C73-8B3C-BEDD55083E2A}" type="sibTrans" cxnId="{F6A8961D-AFF8-4116-945A-A0BB3C970DBB}">
      <dgm:prSet/>
      <dgm:spPr/>
      <dgm:t>
        <a:bodyPr/>
        <a:lstStyle/>
        <a:p>
          <a:endParaRPr lang="ru-RU" sz="2000" b="1">
            <a:latin typeface="Roboto Condensed Light"/>
          </a:endParaRPr>
        </a:p>
      </dgm:t>
    </dgm:pt>
    <dgm:pt modelId="{9B96D16B-FDA4-402A-80BC-3B989F504C36}" type="pres">
      <dgm:prSet presAssocID="{1261816F-D61E-47F4-B6DC-1B87D83638E9}" presName="vert0" presStyleCnt="0">
        <dgm:presLayoutVars>
          <dgm:dir/>
          <dgm:animOne val="branch"/>
          <dgm:animLvl val="lvl"/>
        </dgm:presLayoutVars>
      </dgm:prSet>
      <dgm:spPr/>
    </dgm:pt>
    <dgm:pt modelId="{6CAEE638-1B78-4C30-B65E-34C9AF33E876}" type="pres">
      <dgm:prSet presAssocID="{BA68211D-B30F-4E40-8B7E-5170725712AA}" presName="thickLine" presStyleLbl="alignNode1" presStyleIdx="0" presStyleCnt="4"/>
      <dgm:spPr/>
    </dgm:pt>
    <dgm:pt modelId="{227A8DE6-F4C8-42FF-9C00-E64EA23C5683}" type="pres">
      <dgm:prSet presAssocID="{BA68211D-B30F-4E40-8B7E-5170725712AA}" presName="horz1" presStyleCnt="0"/>
      <dgm:spPr/>
    </dgm:pt>
    <dgm:pt modelId="{284512ED-0F83-4954-ACB0-989C813CF007}" type="pres">
      <dgm:prSet presAssocID="{BA68211D-B30F-4E40-8B7E-5170725712AA}" presName="tx1" presStyleLbl="revTx" presStyleIdx="0" presStyleCnt="4"/>
      <dgm:spPr/>
    </dgm:pt>
    <dgm:pt modelId="{BC61A41F-3DB9-4916-B85A-DBA0A5D5FFB5}" type="pres">
      <dgm:prSet presAssocID="{BA68211D-B30F-4E40-8B7E-5170725712AA}" presName="vert1" presStyleCnt="0"/>
      <dgm:spPr/>
    </dgm:pt>
    <dgm:pt modelId="{0576D22C-0D57-4CBD-8F06-8A1F2D6CCD41}" type="pres">
      <dgm:prSet presAssocID="{6CEEB9B7-E847-4A65-AC2A-9ABBFF248476}" presName="thickLine" presStyleLbl="alignNode1" presStyleIdx="1" presStyleCnt="4"/>
      <dgm:spPr/>
    </dgm:pt>
    <dgm:pt modelId="{697E7A45-B9BB-490C-8991-3B2A1F95878B}" type="pres">
      <dgm:prSet presAssocID="{6CEEB9B7-E847-4A65-AC2A-9ABBFF248476}" presName="horz1" presStyleCnt="0"/>
      <dgm:spPr/>
    </dgm:pt>
    <dgm:pt modelId="{147CCCCE-559C-409F-813A-98608467F7AE}" type="pres">
      <dgm:prSet presAssocID="{6CEEB9B7-E847-4A65-AC2A-9ABBFF248476}" presName="tx1" presStyleLbl="revTx" presStyleIdx="1" presStyleCnt="4"/>
      <dgm:spPr/>
    </dgm:pt>
    <dgm:pt modelId="{C9D3B540-128E-4B0E-B712-E96A04758193}" type="pres">
      <dgm:prSet presAssocID="{6CEEB9B7-E847-4A65-AC2A-9ABBFF248476}" presName="vert1" presStyleCnt="0"/>
      <dgm:spPr/>
    </dgm:pt>
    <dgm:pt modelId="{82A0267C-EC0F-40F2-B8EB-8037FEAE81AD}" type="pres">
      <dgm:prSet presAssocID="{A1F07A6C-A89B-435A-B7D3-D03EE4117EE9}" presName="thickLine" presStyleLbl="alignNode1" presStyleIdx="2" presStyleCnt="4"/>
      <dgm:spPr/>
    </dgm:pt>
    <dgm:pt modelId="{E2EECBA3-E3F3-4EB2-8464-7AC08AA1B7FB}" type="pres">
      <dgm:prSet presAssocID="{A1F07A6C-A89B-435A-B7D3-D03EE4117EE9}" presName="horz1" presStyleCnt="0"/>
      <dgm:spPr/>
    </dgm:pt>
    <dgm:pt modelId="{DF8E38E6-F594-43C9-BA85-FA1A3DC89E86}" type="pres">
      <dgm:prSet presAssocID="{A1F07A6C-A89B-435A-B7D3-D03EE4117EE9}" presName="tx1" presStyleLbl="revTx" presStyleIdx="2" presStyleCnt="4"/>
      <dgm:spPr/>
    </dgm:pt>
    <dgm:pt modelId="{842A2C96-6D7E-4150-B0AE-58D2302158FC}" type="pres">
      <dgm:prSet presAssocID="{A1F07A6C-A89B-435A-B7D3-D03EE4117EE9}" presName="vert1" presStyleCnt="0"/>
      <dgm:spPr/>
    </dgm:pt>
    <dgm:pt modelId="{BAECC002-474B-4CC2-B262-48BFEA34C1BE}" type="pres">
      <dgm:prSet presAssocID="{63FE2735-F7DA-412C-A3F3-BA3E354E2D9E}" presName="thickLine" presStyleLbl="alignNode1" presStyleIdx="3" presStyleCnt="4"/>
      <dgm:spPr/>
    </dgm:pt>
    <dgm:pt modelId="{814F4003-F57E-4F61-955B-E0CF24F9006E}" type="pres">
      <dgm:prSet presAssocID="{63FE2735-F7DA-412C-A3F3-BA3E354E2D9E}" presName="horz1" presStyleCnt="0"/>
      <dgm:spPr/>
    </dgm:pt>
    <dgm:pt modelId="{49F8B2DE-3964-4DA3-AB95-3132C45F770F}" type="pres">
      <dgm:prSet presAssocID="{63FE2735-F7DA-412C-A3F3-BA3E354E2D9E}" presName="tx1" presStyleLbl="revTx" presStyleIdx="3" presStyleCnt="4"/>
      <dgm:spPr/>
    </dgm:pt>
    <dgm:pt modelId="{1D1601E4-24C3-427C-81DB-336FF1D6F890}" type="pres">
      <dgm:prSet presAssocID="{63FE2735-F7DA-412C-A3F3-BA3E354E2D9E}" presName="vert1" presStyleCnt="0"/>
      <dgm:spPr/>
    </dgm:pt>
  </dgm:ptLst>
  <dgm:cxnLst>
    <dgm:cxn modelId="{1B382112-950D-4361-955B-6EDD2EF10C5F}" type="presOf" srcId="{1261816F-D61E-47F4-B6DC-1B87D83638E9}" destId="{9B96D16B-FDA4-402A-80BC-3B989F504C36}" srcOrd="0" destOrd="0" presId="urn:microsoft.com/office/officeart/2008/layout/LinedList"/>
    <dgm:cxn modelId="{4E6F141C-207D-4962-A4F4-D95F093115DE}" type="presOf" srcId="{6CEEB9B7-E847-4A65-AC2A-9ABBFF248476}" destId="{147CCCCE-559C-409F-813A-98608467F7AE}" srcOrd="0" destOrd="0" presId="urn:microsoft.com/office/officeart/2008/layout/LinedList"/>
    <dgm:cxn modelId="{F6A8961D-AFF8-4116-945A-A0BB3C970DBB}" srcId="{1261816F-D61E-47F4-B6DC-1B87D83638E9}" destId="{63FE2735-F7DA-412C-A3F3-BA3E354E2D9E}" srcOrd="3" destOrd="0" parTransId="{7D319AD5-F8D6-482A-AE15-AE3EEBDEABD4}" sibTransId="{71F67C26-3FD2-4C73-8B3C-BEDD55083E2A}"/>
    <dgm:cxn modelId="{DA5BBE62-FB8E-4F68-A63E-074D43C8DF61}" srcId="{1261816F-D61E-47F4-B6DC-1B87D83638E9}" destId="{A1F07A6C-A89B-435A-B7D3-D03EE4117EE9}" srcOrd="2" destOrd="0" parTransId="{61095B29-0E1E-4909-840B-BE6D0102494A}" sibTransId="{131463DA-6BB8-4FC1-99A8-45D4DDA3E310}"/>
    <dgm:cxn modelId="{91362B65-2070-4E11-89EA-3062C64707AA}" type="presOf" srcId="{BA68211D-B30F-4E40-8B7E-5170725712AA}" destId="{284512ED-0F83-4954-ACB0-989C813CF007}" srcOrd="0" destOrd="0" presId="urn:microsoft.com/office/officeart/2008/layout/LinedList"/>
    <dgm:cxn modelId="{DDF23D52-3846-498D-AC31-83967D846F35}" srcId="{1261816F-D61E-47F4-B6DC-1B87D83638E9}" destId="{BA68211D-B30F-4E40-8B7E-5170725712AA}" srcOrd="0" destOrd="0" parTransId="{CBCE46E0-26AB-4A78-85FC-4F5471A67C86}" sibTransId="{55A5DE42-64DD-4680-8EF4-B0C86B7E7BB6}"/>
    <dgm:cxn modelId="{8BDA8E97-10C1-457C-AF21-8B292E2CE581}" type="presOf" srcId="{63FE2735-F7DA-412C-A3F3-BA3E354E2D9E}" destId="{49F8B2DE-3964-4DA3-AB95-3132C45F770F}" srcOrd="0" destOrd="0" presId="urn:microsoft.com/office/officeart/2008/layout/LinedList"/>
    <dgm:cxn modelId="{8D6D019C-852E-4B34-9368-8A66A503A5A8}" srcId="{1261816F-D61E-47F4-B6DC-1B87D83638E9}" destId="{6CEEB9B7-E847-4A65-AC2A-9ABBFF248476}" srcOrd="1" destOrd="0" parTransId="{066E6766-A625-4112-AE05-211802A0B993}" sibTransId="{8F1D21C9-DA1F-4C6D-AFAD-659B38A94A72}"/>
    <dgm:cxn modelId="{06DC8BCF-8ABE-4877-8A3C-71E4E0A3F6D1}" type="presOf" srcId="{A1F07A6C-A89B-435A-B7D3-D03EE4117EE9}" destId="{DF8E38E6-F594-43C9-BA85-FA1A3DC89E86}" srcOrd="0" destOrd="0" presId="urn:microsoft.com/office/officeart/2008/layout/LinedList"/>
    <dgm:cxn modelId="{A5E73CE5-19C5-47BB-A5FE-6142E315AAB7}" type="presParOf" srcId="{9B96D16B-FDA4-402A-80BC-3B989F504C36}" destId="{6CAEE638-1B78-4C30-B65E-34C9AF33E876}" srcOrd="0" destOrd="0" presId="urn:microsoft.com/office/officeart/2008/layout/LinedList"/>
    <dgm:cxn modelId="{082DF37C-9D27-43D2-9DE4-48CADE8158C4}" type="presParOf" srcId="{9B96D16B-FDA4-402A-80BC-3B989F504C36}" destId="{227A8DE6-F4C8-42FF-9C00-E64EA23C5683}" srcOrd="1" destOrd="0" presId="urn:microsoft.com/office/officeart/2008/layout/LinedList"/>
    <dgm:cxn modelId="{FB438E06-CE43-4E0B-BE3D-28C2C4B8D9A3}" type="presParOf" srcId="{227A8DE6-F4C8-42FF-9C00-E64EA23C5683}" destId="{284512ED-0F83-4954-ACB0-989C813CF007}" srcOrd="0" destOrd="0" presId="urn:microsoft.com/office/officeart/2008/layout/LinedList"/>
    <dgm:cxn modelId="{C5417CB3-3951-4B81-B6E5-256AB2B9248B}" type="presParOf" srcId="{227A8DE6-F4C8-42FF-9C00-E64EA23C5683}" destId="{BC61A41F-3DB9-4916-B85A-DBA0A5D5FFB5}" srcOrd="1" destOrd="0" presId="urn:microsoft.com/office/officeart/2008/layout/LinedList"/>
    <dgm:cxn modelId="{F42BCE11-4245-4AC6-AD39-E2ADB83981EB}" type="presParOf" srcId="{9B96D16B-FDA4-402A-80BC-3B989F504C36}" destId="{0576D22C-0D57-4CBD-8F06-8A1F2D6CCD41}" srcOrd="2" destOrd="0" presId="urn:microsoft.com/office/officeart/2008/layout/LinedList"/>
    <dgm:cxn modelId="{D6667F49-1F50-4576-AC53-93BA4496F656}" type="presParOf" srcId="{9B96D16B-FDA4-402A-80BC-3B989F504C36}" destId="{697E7A45-B9BB-490C-8991-3B2A1F95878B}" srcOrd="3" destOrd="0" presId="urn:microsoft.com/office/officeart/2008/layout/LinedList"/>
    <dgm:cxn modelId="{B04A5760-8238-4948-8855-0CA93FB7461D}" type="presParOf" srcId="{697E7A45-B9BB-490C-8991-3B2A1F95878B}" destId="{147CCCCE-559C-409F-813A-98608467F7AE}" srcOrd="0" destOrd="0" presId="urn:microsoft.com/office/officeart/2008/layout/LinedList"/>
    <dgm:cxn modelId="{E039B3A9-E2F3-401B-9ECF-84A079122B6F}" type="presParOf" srcId="{697E7A45-B9BB-490C-8991-3B2A1F95878B}" destId="{C9D3B540-128E-4B0E-B712-E96A04758193}" srcOrd="1" destOrd="0" presId="urn:microsoft.com/office/officeart/2008/layout/LinedList"/>
    <dgm:cxn modelId="{B100BDC8-FD76-436A-AF34-6AC035EB79B0}" type="presParOf" srcId="{9B96D16B-FDA4-402A-80BC-3B989F504C36}" destId="{82A0267C-EC0F-40F2-B8EB-8037FEAE81AD}" srcOrd="4" destOrd="0" presId="urn:microsoft.com/office/officeart/2008/layout/LinedList"/>
    <dgm:cxn modelId="{F5AE1278-FC2D-45CE-8D91-E0FC29F1F749}" type="presParOf" srcId="{9B96D16B-FDA4-402A-80BC-3B989F504C36}" destId="{E2EECBA3-E3F3-4EB2-8464-7AC08AA1B7FB}" srcOrd="5" destOrd="0" presId="urn:microsoft.com/office/officeart/2008/layout/LinedList"/>
    <dgm:cxn modelId="{CA6CA518-5636-4C0E-A8AD-FCA3B7D7AF00}" type="presParOf" srcId="{E2EECBA3-E3F3-4EB2-8464-7AC08AA1B7FB}" destId="{DF8E38E6-F594-43C9-BA85-FA1A3DC89E86}" srcOrd="0" destOrd="0" presId="urn:microsoft.com/office/officeart/2008/layout/LinedList"/>
    <dgm:cxn modelId="{EB05BCBA-EFD0-499F-88D7-59513B1F2699}" type="presParOf" srcId="{E2EECBA3-E3F3-4EB2-8464-7AC08AA1B7FB}" destId="{842A2C96-6D7E-4150-B0AE-58D2302158FC}" srcOrd="1" destOrd="0" presId="urn:microsoft.com/office/officeart/2008/layout/LinedList"/>
    <dgm:cxn modelId="{E62EB261-5EB9-43FA-92E3-1AE90AACCAF2}" type="presParOf" srcId="{9B96D16B-FDA4-402A-80BC-3B989F504C36}" destId="{BAECC002-474B-4CC2-B262-48BFEA34C1BE}" srcOrd="6" destOrd="0" presId="urn:microsoft.com/office/officeart/2008/layout/LinedList"/>
    <dgm:cxn modelId="{DA10EA64-AA9A-4623-BD00-DC534C19659A}" type="presParOf" srcId="{9B96D16B-FDA4-402A-80BC-3B989F504C36}" destId="{814F4003-F57E-4F61-955B-E0CF24F9006E}" srcOrd="7" destOrd="0" presId="urn:microsoft.com/office/officeart/2008/layout/LinedList"/>
    <dgm:cxn modelId="{C1143C8F-C974-49B5-AFD0-31FFCE570619}" type="presParOf" srcId="{814F4003-F57E-4F61-955B-E0CF24F9006E}" destId="{49F8B2DE-3964-4DA3-AB95-3132C45F770F}" srcOrd="0" destOrd="0" presId="urn:microsoft.com/office/officeart/2008/layout/LinedList"/>
    <dgm:cxn modelId="{7229E5B6-DC5B-4EA0-8072-A9C4C552DB7B}" type="presParOf" srcId="{814F4003-F57E-4F61-955B-E0CF24F9006E}" destId="{1D1601E4-24C3-427C-81DB-336FF1D6F89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5A2F294-C86C-445A-96E3-07F01B79381C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7C3884-17EF-4D15-81E5-06B106C0B2A9}">
      <dgm:prSet phldrT="[Текст]" custT="1"/>
      <dgm:spPr/>
      <dgm:t>
        <a:bodyPr anchor="ctr" anchorCtr="0"/>
        <a:lstStyle/>
        <a:p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Cross-cultural Communication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F83B9088-4DA2-4398-BBA0-2BE5FD200359}" type="parTrans" cxnId="{F729D1F6-E425-432C-8BAD-4A2962501F36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AB0C7ED0-5579-4FCF-B42A-66C60DA93C25}" type="sibTrans" cxnId="{F729D1F6-E425-432C-8BAD-4A2962501F36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100B6EA9-FBB4-4216-A7B2-327801434460}">
      <dgm:prSet custT="1"/>
      <dgm:spPr/>
      <dgm:t>
        <a:bodyPr anchor="ctr" anchorCtr="0"/>
        <a:lstStyle/>
        <a:p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Information Resources Management</a:t>
          </a:r>
          <a:endParaRPr lang="ru-RU" sz="1600" b="1" kern="1200" dirty="0">
            <a:latin typeface="Roboto Condensed Light"/>
          </a:endParaRPr>
        </a:p>
      </dgm:t>
    </dgm:pt>
    <dgm:pt modelId="{72BF1DA4-D4A1-472E-8726-4A95A3906B9B}" type="parTrans" cxnId="{85C4FA15-B9CE-4EB4-B1E3-E06EFAA01C19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CFBF848C-1DF1-4B4E-9C5B-AEF006B19A44}" type="sibTrans" cxnId="{85C4FA15-B9CE-4EB4-B1E3-E06EFAA01C19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7D817A48-DB06-451F-959C-AA7B7D8926D1}">
      <dgm:prSet custT="1"/>
      <dgm:spPr/>
      <dgm:t>
        <a:bodyPr anchor="ctr" anchorCtr="0"/>
        <a:lstStyle/>
        <a:p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Physical Education 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AE3F54BA-05B1-4E6B-A38D-FCBED269E278}" type="parTrans" cxnId="{306527D9-A248-4C2F-9624-58CE8E92CD19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84A17422-C6FB-468C-AD1D-5000D45183DA}" type="sibTrans" cxnId="{306527D9-A248-4C2F-9624-58CE8E92CD19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8DA3D2DF-D145-4EA2-90EA-AB90199E3EAB}">
      <dgm:prSet custT="1"/>
      <dgm:spPr/>
      <dgm:t>
        <a:bodyPr anchor="ctr" anchorCtr="0"/>
        <a:lstStyle/>
        <a:p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Civil and Economic Law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AC98E77D-EBC9-4086-AC1B-3E580CA9363A}" type="parTrans" cxnId="{51C627B6-025A-4B41-B97D-4837131AD368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E0965D4F-00C1-42C1-8F75-D31F6D1C920D}" type="sibTrans" cxnId="{51C627B6-025A-4B41-B97D-4837131AD368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5D944C6F-D161-4BED-8AA6-049F59DAB772}">
      <dgm:prSet custT="1"/>
      <dgm:spPr/>
      <dgm:t>
        <a:bodyPr anchor="ctr" anchorCtr="0"/>
        <a:lstStyle/>
        <a:p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Constitutional and Administrative Law </a:t>
          </a:r>
          <a:endParaRPr lang="ru-RU" sz="1600" b="1" kern="1200" dirty="0">
            <a:latin typeface="Roboto Condensed Light"/>
          </a:endParaRPr>
        </a:p>
      </dgm:t>
    </dgm:pt>
    <dgm:pt modelId="{9AF339F9-05C4-4A71-9FC6-620007374E04}" type="parTrans" cxnId="{756EC441-58D8-4788-8391-8B6B0D16BEF7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4464B165-F925-443C-B8A5-A93131242C03}" type="sibTrans" cxnId="{756EC441-58D8-4788-8391-8B6B0D16BEF7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75151E8A-C8CE-4230-A6E5-5EB946524369}">
      <dgm:prSet custT="1"/>
      <dgm:spPr/>
      <dgm:t>
        <a:bodyPr anchor="ctr" anchorCtr="0"/>
        <a:lstStyle/>
        <a:p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Theory and History of State and Law 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19763A9D-0A72-4360-BAA4-58B5BEB7348F}" type="parTrans" cxnId="{EAC95990-A5F9-49C8-8A63-4675DD538BBC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4110A8D3-B536-4152-98B8-48EA30987783}" type="sibTrans" cxnId="{EAC95990-A5F9-49C8-8A63-4675DD538BBC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C190CC15-74E0-4211-8C47-0542FC0E5345}">
      <dgm:prSet custT="1"/>
      <dgm:spPr/>
      <dgm:t>
        <a:bodyPr anchor="ctr" anchorCtr="0"/>
        <a:lstStyle/>
        <a:p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Enterprise Economics 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42D0B781-9CFA-4303-BB6D-9B2FF20D9640}" type="parTrans" cxnId="{D6CF9ED2-A54F-4F3F-9440-32B77F3EF76A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300F7CD3-C2AD-405F-929D-C4461DC182BE}" type="sibTrans" cxnId="{D6CF9ED2-A54F-4F3F-9440-32B77F3EF76A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0AC431EB-1C5F-4BF7-9E4C-0D32CE50B93C}">
      <dgm:prSet custT="1"/>
      <dgm:spPr/>
      <dgm:t>
        <a:bodyPr anchor="ctr" anchorCtr="0"/>
        <a:lstStyle/>
        <a:p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Economic Theory 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A0C9CFED-A260-4855-87F0-2E637441EFC8}" type="parTrans" cxnId="{E0F7FBDC-4C81-4CFD-9DC7-A56F96A203CF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73C27BF2-FC72-440C-A0DF-E1F9E8276FA6}" type="sibTrans" cxnId="{E0F7FBDC-4C81-4CFD-9DC7-A56F96A203CF}">
      <dgm:prSet/>
      <dgm:spPr/>
      <dgm:t>
        <a:bodyPr/>
        <a:lstStyle/>
        <a:p>
          <a:endParaRPr lang="ru-RU" sz="1600" b="1">
            <a:latin typeface="Roboto Condensed Light"/>
          </a:endParaRPr>
        </a:p>
      </dgm:t>
    </dgm:pt>
    <dgm:pt modelId="{5BEE99A5-D059-4AD2-A0F5-A8E7F490FF57}" type="pres">
      <dgm:prSet presAssocID="{95A2F294-C86C-445A-96E3-07F01B79381C}" presName="vert0" presStyleCnt="0">
        <dgm:presLayoutVars>
          <dgm:dir/>
          <dgm:animOne val="branch"/>
          <dgm:animLvl val="lvl"/>
        </dgm:presLayoutVars>
      </dgm:prSet>
      <dgm:spPr/>
    </dgm:pt>
    <dgm:pt modelId="{2C23A12D-76C4-4701-8474-5E2FA00C9D5C}" type="pres">
      <dgm:prSet presAssocID="{E37C3884-17EF-4D15-81E5-06B106C0B2A9}" presName="thickLine" presStyleLbl="alignNode1" presStyleIdx="0" presStyleCnt="8"/>
      <dgm:spPr/>
    </dgm:pt>
    <dgm:pt modelId="{0288BCED-AB6B-495E-982F-779DD2D0E30E}" type="pres">
      <dgm:prSet presAssocID="{E37C3884-17EF-4D15-81E5-06B106C0B2A9}" presName="horz1" presStyleCnt="0"/>
      <dgm:spPr/>
    </dgm:pt>
    <dgm:pt modelId="{ADC9132E-29CC-410E-9F18-398FCBED375E}" type="pres">
      <dgm:prSet presAssocID="{E37C3884-17EF-4D15-81E5-06B106C0B2A9}" presName="tx1" presStyleLbl="revTx" presStyleIdx="0" presStyleCnt="8"/>
      <dgm:spPr/>
    </dgm:pt>
    <dgm:pt modelId="{CD67ECC3-1A9D-4DAD-87B9-53501A8F3EFC}" type="pres">
      <dgm:prSet presAssocID="{E37C3884-17EF-4D15-81E5-06B106C0B2A9}" presName="vert1" presStyleCnt="0"/>
      <dgm:spPr/>
    </dgm:pt>
    <dgm:pt modelId="{E19C746C-821A-432A-8FA4-59F314CCF04C}" type="pres">
      <dgm:prSet presAssocID="{100B6EA9-FBB4-4216-A7B2-327801434460}" presName="thickLine" presStyleLbl="alignNode1" presStyleIdx="1" presStyleCnt="8"/>
      <dgm:spPr/>
    </dgm:pt>
    <dgm:pt modelId="{5103F5C2-2938-4021-978C-78163EBCE57C}" type="pres">
      <dgm:prSet presAssocID="{100B6EA9-FBB4-4216-A7B2-327801434460}" presName="horz1" presStyleCnt="0"/>
      <dgm:spPr/>
    </dgm:pt>
    <dgm:pt modelId="{FF5E5B19-CF63-4E27-8FBC-6165BD66792F}" type="pres">
      <dgm:prSet presAssocID="{100B6EA9-FBB4-4216-A7B2-327801434460}" presName="tx1" presStyleLbl="revTx" presStyleIdx="1" presStyleCnt="8"/>
      <dgm:spPr/>
    </dgm:pt>
    <dgm:pt modelId="{3094AB68-CED9-44C0-837C-FF252E8C87B2}" type="pres">
      <dgm:prSet presAssocID="{100B6EA9-FBB4-4216-A7B2-327801434460}" presName="vert1" presStyleCnt="0"/>
      <dgm:spPr/>
    </dgm:pt>
    <dgm:pt modelId="{30DF2DD8-676E-488A-8AD0-062264691BEA}" type="pres">
      <dgm:prSet presAssocID="{7D817A48-DB06-451F-959C-AA7B7D8926D1}" presName="thickLine" presStyleLbl="alignNode1" presStyleIdx="2" presStyleCnt="8"/>
      <dgm:spPr/>
    </dgm:pt>
    <dgm:pt modelId="{BC2D4DBD-5677-4247-9ACF-43E9502132A3}" type="pres">
      <dgm:prSet presAssocID="{7D817A48-DB06-451F-959C-AA7B7D8926D1}" presName="horz1" presStyleCnt="0"/>
      <dgm:spPr/>
    </dgm:pt>
    <dgm:pt modelId="{FD6A46D1-4E45-4C72-8DA9-70CCB477C914}" type="pres">
      <dgm:prSet presAssocID="{7D817A48-DB06-451F-959C-AA7B7D8926D1}" presName="tx1" presStyleLbl="revTx" presStyleIdx="2" presStyleCnt="8"/>
      <dgm:spPr/>
    </dgm:pt>
    <dgm:pt modelId="{65570C24-C114-42FE-AA05-333C5B46F9F7}" type="pres">
      <dgm:prSet presAssocID="{7D817A48-DB06-451F-959C-AA7B7D8926D1}" presName="vert1" presStyleCnt="0"/>
      <dgm:spPr/>
    </dgm:pt>
    <dgm:pt modelId="{9A99933B-9942-471E-99BE-02D0ED4E89BE}" type="pres">
      <dgm:prSet presAssocID="{8DA3D2DF-D145-4EA2-90EA-AB90199E3EAB}" presName="thickLine" presStyleLbl="alignNode1" presStyleIdx="3" presStyleCnt="8"/>
      <dgm:spPr/>
    </dgm:pt>
    <dgm:pt modelId="{30E8D0A6-A6E4-4504-A8EF-2273F17A0F83}" type="pres">
      <dgm:prSet presAssocID="{8DA3D2DF-D145-4EA2-90EA-AB90199E3EAB}" presName="horz1" presStyleCnt="0"/>
      <dgm:spPr/>
    </dgm:pt>
    <dgm:pt modelId="{99E7E91C-4C7E-405B-9AA1-CBE9812A902B}" type="pres">
      <dgm:prSet presAssocID="{8DA3D2DF-D145-4EA2-90EA-AB90199E3EAB}" presName="tx1" presStyleLbl="revTx" presStyleIdx="3" presStyleCnt="8"/>
      <dgm:spPr/>
    </dgm:pt>
    <dgm:pt modelId="{73075296-5562-4BE6-90DC-2D8C250DC6D7}" type="pres">
      <dgm:prSet presAssocID="{8DA3D2DF-D145-4EA2-90EA-AB90199E3EAB}" presName="vert1" presStyleCnt="0"/>
      <dgm:spPr/>
    </dgm:pt>
    <dgm:pt modelId="{98864B97-10FF-4FDE-A582-D6C62BC4F212}" type="pres">
      <dgm:prSet presAssocID="{5D944C6F-D161-4BED-8AA6-049F59DAB772}" presName="thickLine" presStyleLbl="alignNode1" presStyleIdx="4" presStyleCnt="8"/>
      <dgm:spPr/>
    </dgm:pt>
    <dgm:pt modelId="{2C9976EA-920D-4258-A084-F5292F4B4C1C}" type="pres">
      <dgm:prSet presAssocID="{5D944C6F-D161-4BED-8AA6-049F59DAB772}" presName="horz1" presStyleCnt="0"/>
      <dgm:spPr/>
    </dgm:pt>
    <dgm:pt modelId="{A6004C0E-C9E7-4A20-A8F3-71684E9C44F7}" type="pres">
      <dgm:prSet presAssocID="{5D944C6F-D161-4BED-8AA6-049F59DAB772}" presName="tx1" presStyleLbl="revTx" presStyleIdx="4" presStyleCnt="8"/>
      <dgm:spPr/>
    </dgm:pt>
    <dgm:pt modelId="{015CBD6A-4FDE-483F-A787-6B5B57EC34D5}" type="pres">
      <dgm:prSet presAssocID="{5D944C6F-D161-4BED-8AA6-049F59DAB772}" presName="vert1" presStyleCnt="0"/>
      <dgm:spPr/>
    </dgm:pt>
    <dgm:pt modelId="{3EBE8663-26F8-4018-9D03-2F8D9D1C3085}" type="pres">
      <dgm:prSet presAssocID="{75151E8A-C8CE-4230-A6E5-5EB946524369}" presName="thickLine" presStyleLbl="alignNode1" presStyleIdx="5" presStyleCnt="8"/>
      <dgm:spPr/>
    </dgm:pt>
    <dgm:pt modelId="{DB4EFE03-E83C-45E2-92D8-971B81A274C6}" type="pres">
      <dgm:prSet presAssocID="{75151E8A-C8CE-4230-A6E5-5EB946524369}" presName="horz1" presStyleCnt="0"/>
      <dgm:spPr/>
    </dgm:pt>
    <dgm:pt modelId="{2AE29329-1665-491F-B941-BABF4765ECA0}" type="pres">
      <dgm:prSet presAssocID="{75151E8A-C8CE-4230-A6E5-5EB946524369}" presName="tx1" presStyleLbl="revTx" presStyleIdx="5" presStyleCnt="8"/>
      <dgm:spPr/>
    </dgm:pt>
    <dgm:pt modelId="{A38A658F-5C04-4892-8C74-4F6CA327991F}" type="pres">
      <dgm:prSet presAssocID="{75151E8A-C8CE-4230-A6E5-5EB946524369}" presName="vert1" presStyleCnt="0"/>
      <dgm:spPr/>
    </dgm:pt>
    <dgm:pt modelId="{30203FA0-D01C-4F63-9B2B-3ED8DEE3AAD7}" type="pres">
      <dgm:prSet presAssocID="{C190CC15-74E0-4211-8C47-0542FC0E5345}" presName="thickLine" presStyleLbl="alignNode1" presStyleIdx="6" presStyleCnt="8"/>
      <dgm:spPr/>
    </dgm:pt>
    <dgm:pt modelId="{1D514B32-DDBB-43D1-92C2-B79D0E46106B}" type="pres">
      <dgm:prSet presAssocID="{C190CC15-74E0-4211-8C47-0542FC0E5345}" presName="horz1" presStyleCnt="0"/>
      <dgm:spPr/>
    </dgm:pt>
    <dgm:pt modelId="{185C0642-CA64-490D-99C9-BFB085C8DB04}" type="pres">
      <dgm:prSet presAssocID="{C190CC15-74E0-4211-8C47-0542FC0E5345}" presName="tx1" presStyleLbl="revTx" presStyleIdx="6" presStyleCnt="8"/>
      <dgm:spPr/>
    </dgm:pt>
    <dgm:pt modelId="{8D6CC8C2-46AA-482F-85D2-CAE4C8F3BD9D}" type="pres">
      <dgm:prSet presAssocID="{C190CC15-74E0-4211-8C47-0542FC0E5345}" presName="vert1" presStyleCnt="0"/>
      <dgm:spPr/>
    </dgm:pt>
    <dgm:pt modelId="{1BA493A6-8861-4B42-A7D9-34C0745B84C2}" type="pres">
      <dgm:prSet presAssocID="{0AC431EB-1C5F-4BF7-9E4C-0D32CE50B93C}" presName="thickLine" presStyleLbl="alignNode1" presStyleIdx="7" presStyleCnt="8"/>
      <dgm:spPr/>
    </dgm:pt>
    <dgm:pt modelId="{7AFBF014-0477-4E43-9EC3-B2B69B65715B}" type="pres">
      <dgm:prSet presAssocID="{0AC431EB-1C5F-4BF7-9E4C-0D32CE50B93C}" presName="horz1" presStyleCnt="0"/>
      <dgm:spPr/>
    </dgm:pt>
    <dgm:pt modelId="{F5E7B11A-9A8D-44FD-A32A-520854D0F809}" type="pres">
      <dgm:prSet presAssocID="{0AC431EB-1C5F-4BF7-9E4C-0D32CE50B93C}" presName="tx1" presStyleLbl="revTx" presStyleIdx="7" presStyleCnt="8"/>
      <dgm:spPr/>
    </dgm:pt>
    <dgm:pt modelId="{18A81FDC-5039-4755-9994-AE189844B8FA}" type="pres">
      <dgm:prSet presAssocID="{0AC431EB-1C5F-4BF7-9E4C-0D32CE50B93C}" presName="vert1" presStyleCnt="0"/>
      <dgm:spPr/>
    </dgm:pt>
  </dgm:ptLst>
  <dgm:cxnLst>
    <dgm:cxn modelId="{85C4FA15-B9CE-4EB4-B1E3-E06EFAA01C19}" srcId="{95A2F294-C86C-445A-96E3-07F01B79381C}" destId="{100B6EA9-FBB4-4216-A7B2-327801434460}" srcOrd="1" destOrd="0" parTransId="{72BF1DA4-D4A1-472E-8726-4A95A3906B9B}" sibTransId="{CFBF848C-1DF1-4B4E-9C5B-AEF006B19A44}"/>
    <dgm:cxn modelId="{08181E1B-2A12-43B3-A76F-0F28D022AA12}" type="presOf" srcId="{C190CC15-74E0-4211-8C47-0542FC0E5345}" destId="{185C0642-CA64-490D-99C9-BFB085C8DB04}" srcOrd="0" destOrd="0" presId="urn:microsoft.com/office/officeart/2008/layout/LinedList"/>
    <dgm:cxn modelId="{756EC441-58D8-4788-8391-8B6B0D16BEF7}" srcId="{95A2F294-C86C-445A-96E3-07F01B79381C}" destId="{5D944C6F-D161-4BED-8AA6-049F59DAB772}" srcOrd="4" destOrd="0" parTransId="{9AF339F9-05C4-4A71-9FC6-620007374E04}" sibTransId="{4464B165-F925-443C-B8A5-A93131242C03}"/>
    <dgm:cxn modelId="{1AC4B644-2478-40F9-960E-3C6CB7829DF2}" type="presOf" srcId="{5D944C6F-D161-4BED-8AA6-049F59DAB772}" destId="{A6004C0E-C9E7-4A20-A8F3-71684E9C44F7}" srcOrd="0" destOrd="0" presId="urn:microsoft.com/office/officeart/2008/layout/LinedList"/>
    <dgm:cxn modelId="{B8C01C58-F229-4DB0-9665-3D5A96D6AFEF}" type="presOf" srcId="{8DA3D2DF-D145-4EA2-90EA-AB90199E3EAB}" destId="{99E7E91C-4C7E-405B-9AA1-CBE9812A902B}" srcOrd="0" destOrd="0" presId="urn:microsoft.com/office/officeart/2008/layout/LinedList"/>
    <dgm:cxn modelId="{EAC95990-A5F9-49C8-8A63-4675DD538BBC}" srcId="{95A2F294-C86C-445A-96E3-07F01B79381C}" destId="{75151E8A-C8CE-4230-A6E5-5EB946524369}" srcOrd="5" destOrd="0" parTransId="{19763A9D-0A72-4360-BAA4-58B5BEB7348F}" sibTransId="{4110A8D3-B536-4152-98B8-48EA30987783}"/>
    <dgm:cxn modelId="{E6FD6897-B651-424B-9F08-015455D14DE2}" type="presOf" srcId="{E37C3884-17EF-4D15-81E5-06B106C0B2A9}" destId="{ADC9132E-29CC-410E-9F18-398FCBED375E}" srcOrd="0" destOrd="0" presId="urn:microsoft.com/office/officeart/2008/layout/LinedList"/>
    <dgm:cxn modelId="{8334159D-EF7C-4239-92A9-09A32EB585B0}" type="presOf" srcId="{0AC431EB-1C5F-4BF7-9E4C-0D32CE50B93C}" destId="{F5E7B11A-9A8D-44FD-A32A-520854D0F809}" srcOrd="0" destOrd="0" presId="urn:microsoft.com/office/officeart/2008/layout/LinedList"/>
    <dgm:cxn modelId="{51C627B6-025A-4B41-B97D-4837131AD368}" srcId="{95A2F294-C86C-445A-96E3-07F01B79381C}" destId="{8DA3D2DF-D145-4EA2-90EA-AB90199E3EAB}" srcOrd="3" destOrd="0" parTransId="{AC98E77D-EBC9-4086-AC1B-3E580CA9363A}" sibTransId="{E0965D4F-00C1-42C1-8F75-D31F6D1C920D}"/>
    <dgm:cxn modelId="{D1D4BEC4-0FEE-486D-877E-FAC4F1C5E20D}" type="presOf" srcId="{7D817A48-DB06-451F-959C-AA7B7D8926D1}" destId="{FD6A46D1-4E45-4C72-8DA9-70CCB477C914}" srcOrd="0" destOrd="0" presId="urn:microsoft.com/office/officeart/2008/layout/LinedList"/>
    <dgm:cxn modelId="{7FADEFCE-3086-4220-B62D-626F34BE9C7A}" type="presOf" srcId="{100B6EA9-FBB4-4216-A7B2-327801434460}" destId="{FF5E5B19-CF63-4E27-8FBC-6165BD66792F}" srcOrd="0" destOrd="0" presId="urn:microsoft.com/office/officeart/2008/layout/LinedList"/>
    <dgm:cxn modelId="{D6CF9ED2-A54F-4F3F-9440-32B77F3EF76A}" srcId="{95A2F294-C86C-445A-96E3-07F01B79381C}" destId="{C190CC15-74E0-4211-8C47-0542FC0E5345}" srcOrd="6" destOrd="0" parTransId="{42D0B781-9CFA-4303-BB6D-9B2FF20D9640}" sibTransId="{300F7CD3-C2AD-405F-929D-C4461DC182BE}"/>
    <dgm:cxn modelId="{306527D9-A248-4C2F-9624-58CE8E92CD19}" srcId="{95A2F294-C86C-445A-96E3-07F01B79381C}" destId="{7D817A48-DB06-451F-959C-AA7B7D8926D1}" srcOrd="2" destOrd="0" parTransId="{AE3F54BA-05B1-4E6B-A38D-FCBED269E278}" sibTransId="{84A17422-C6FB-468C-AD1D-5000D45183DA}"/>
    <dgm:cxn modelId="{E0F7FBDC-4C81-4CFD-9DC7-A56F96A203CF}" srcId="{95A2F294-C86C-445A-96E3-07F01B79381C}" destId="{0AC431EB-1C5F-4BF7-9E4C-0D32CE50B93C}" srcOrd="7" destOrd="0" parTransId="{A0C9CFED-A260-4855-87F0-2E637441EFC8}" sibTransId="{73C27BF2-FC72-440C-A0DF-E1F9E8276FA6}"/>
    <dgm:cxn modelId="{516072DF-21F5-48B9-A4FD-951B043345D7}" type="presOf" srcId="{95A2F294-C86C-445A-96E3-07F01B79381C}" destId="{5BEE99A5-D059-4AD2-A0F5-A8E7F490FF57}" srcOrd="0" destOrd="0" presId="urn:microsoft.com/office/officeart/2008/layout/LinedList"/>
    <dgm:cxn modelId="{F729D1F6-E425-432C-8BAD-4A2962501F36}" srcId="{95A2F294-C86C-445A-96E3-07F01B79381C}" destId="{E37C3884-17EF-4D15-81E5-06B106C0B2A9}" srcOrd="0" destOrd="0" parTransId="{F83B9088-4DA2-4398-BBA0-2BE5FD200359}" sibTransId="{AB0C7ED0-5579-4FCF-B42A-66C60DA93C25}"/>
    <dgm:cxn modelId="{0F3484FC-1C15-4F1D-8CBB-01A4A1A417E6}" type="presOf" srcId="{75151E8A-C8CE-4230-A6E5-5EB946524369}" destId="{2AE29329-1665-491F-B941-BABF4765ECA0}" srcOrd="0" destOrd="0" presId="urn:microsoft.com/office/officeart/2008/layout/LinedList"/>
    <dgm:cxn modelId="{104BB27C-7A22-4B7A-8901-0FEBC0E70B77}" type="presParOf" srcId="{5BEE99A5-D059-4AD2-A0F5-A8E7F490FF57}" destId="{2C23A12D-76C4-4701-8474-5E2FA00C9D5C}" srcOrd="0" destOrd="0" presId="urn:microsoft.com/office/officeart/2008/layout/LinedList"/>
    <dgm:cxn modelId="{E5451408-1FBF-4EFB-9541-2A0705DC4EDC}" type="presParOf" srcId="{5BEE99A5-D059-4AD2-A0F5-A8E7F490FF57}" destId="{0288BCED-AB6B-495E-982F-779DD2D0E30E}" srcOrd="1" destOrd="0" presId="urn:microsoft.com/office/officeart/2008/layout/LinedList"/>
    <dgm:cxn modelId="{34D9AD01-A1E5-420F-B21A-402332094CB7}" type="presParOf" srcId="{0288BCED-AB6B-495E-982F-779DD2D0E30E}" destId="{ADC9132E-29CC-410E-9F18-398FCBED375E}" srcOrd="0" destOrd="0" presId="urn:microsoft.com/office/officeart/2008/layout/LinedList"/>
    <dgm:cxn modelId="{AE38EA30-731E-40DA-A324-F8C1BB95A4B1}" type="presParOf" srcId="{0288BCED-AB6B-495E-982F-779DD2D0E30E}" destId="{CD67ECC3-1A9D-4DAD-87B9-53501A8F3EFC}" srcOrd="1" destOrd="0" presId="urn:microsoft.com/office/officeart/2008/layout/LinedList"/>
    <dgm:cxn modelId="{5866BA37-B67D-449C-AFD1-345269AF4D06}" type="presParOf" srcId="{5BEE99A5-D059-4AD2-A0F5-A8E7F490FF57}" destId="{E19C746C-821A-432A-8FA4-59F314CCF04C}" srcOrd="2" destOrd="0" presId="urn:microsoft.com/office/officeart/2008/layout/LinedList"/>
    <dgm:cxn modelId="{7C588C62-0A61-4676-B1FD-23992F39C2B9}" type="presParOf" srcId="{5BEE99A5-D059-4AD2-A0F5-A8E7F490FF57}" destId="{5103F5C2-2938-4021-978C-78163EBCE57C}" srcOrd="3" destOrd="0" presId="urn:microsoft.com/office/officeart/2008/layout/LinedList"/>
    <dgm:cxn modelId="{84FB4847-AF2D-4F89-B3DF-734884FE3D4A}" type="presParOf" srcId="{5103F5C2-2938-4021-978C-78163EBCE57C}" destId="{FF5E5B19-CF63-4E27-8FBC-6165BD66792F}" srcOrd="0" destOrd="0" presId="urn:microsoft.com/office/officeart/2008/layout/LinedList"/>
    <dgm:cxn modelId="{0E46E68E-FB73-43BB-84FC-4E0725D6CD8B}" type="presParOf" srcId="{5103F5C2-2938-4021-978C-78163EBCE57C}" destId="{3094AB68-CED9-44C0-837C-FF252E8C87B2}" srcOrd="1" destOrd="0" presId="urn:microsoft.com/office/officeart/2008/layout/LinedList"/>
    <dgm:cxn modelId="{0D1D6315-7633-4054-8C45-909E4F68E20E}" type="presParOf" srcId="{5BEE99A5-D059-4AD2-A0F5-A8E7F490FF57}" destId="{30DF2DD8-676E-488A-8AD0-062264691BEA}" srcOrd="4" destOrd="0" presId="urn:microsoft.com/office/officeart/2008/layout/LinedList"/>
    <dgm:cxn modelId="{5E81EFAD-DC6D-48DF-B62F-8FC6156C8A0C}" type="presParOf" srcId="{5BEE99A5-D059-4AD2-A0F5-A8E7F490FF57}" destId="{BC2D4DBD-5677-4247-9ACF-43E9502132A3}" srcOrd="5" destOrd="0" presId="urn:microsoft.com/office/officeart/2008/layout/LinedList"/>
    <dgm:cxn modelId="{00D35A5D-B874-46EE-9EDB-94E79C59712C}" type="presParOf" srcId="{BC2D4DBD-5677-4247-9ACF-43E9502132A3}" destId="{FD6A46D1-4E45-4C72-8DA9-70CCB477C914}" srcOrd="0" destOrd="0" presId="urn:microsoft.com/office/officeart/2008/layout/LinedList"/>
    <dgm:cxn modelId="{D9FE37F7-5AAF-41A1-9747-E9D5F259565B}" type="presParOf" srcId="{BC2D4DBD-5677-4247-9ACF-43E9502132A3}" destId="{65570C24-C114-42FE-AA05-333C5B46F9F7}" srcOrd="1" destOrd="0" presId="urn:microsoft.com/office/officeart/2008/layout/LinedList"/>
    <dgm:cxn modelId="{18DDAC39-0DA1-4C87-A28A-B5F8622A74FE}" type="presParOf" srcId="{5BEE99A5-D059-4AD2-A0F5-A8E7F490FF57}" destId="{9A99933B-9942-471E-99BE-02D0ED4E89BE}" srcOrd="6" destOrd="0" presId="urn:microsoft.com/office/officeart/2008/layout/LinedList"/>
    <dgm:cxn modelId="{A3C60126-6E04-4217-B50D-92154572FB30}" type="presParOf" srcId="{5BEE99A5-D059-4AD2-A0F5-A8E7F490FF57}" destId="{30E8D0A6-A6E4-4504-A8EF-2273F17A0F83}" srcOrd="7" destOrd="0" presId="urn:microsoft.com/office/officeart/2008/layout/LinedList"/>
    <dgm:cxn modelId="{208FE6A6-7BCE-4369-8BC8-2AFC9FD0D091}" type="presParOf" srcId="{30E8D0A6-A6E4-4504-A8EF-2273F17A0F83}" destId="{99E7E91C-4C7E-405B-9AA1-CBE9812A902B}" srcOrd="0" destOrd="0" presId="urn:microsoft.com/office/officeart/2008/layout/LinedList"/>
    <dgm:cxn modelId="{B1A1F6B6-7104-42D0-83A1-23AA13EF9AFF}" type="presParOf" srcId="{30E8D0A6-A6E4-4504-A8EF-2273F17A0F83}" destId="{73075296-5562-4BE6-90DC-2D8C250DC6D7}" srcOrd="1" destOrd="0" presId="urn:microsoft.com/office/officeart/2008/layout/LinedList"/>
    <dgm:cxn modelId="{2178B5A5-17A1-416C-B762-158DB366B9DB}" type="presParOf" srcId="{5BEE99A5-D059-4AD2-A0F5-A8E7F490FF57}" destId="{98864B97-10FF-4FDE-A582-D6C62BC4F212}" srcOrd="8" destOrd="0" presId="urn:microsoft.com/office/officeart/2008/layout/LinedList"/>
    <dgm:cxn modelId="{0729A3B0-892F-4502-A719-D5ADD248025D}" type="presParOf" srcId="{5BEE99A5-D059-4AD2-A0F5-A8E7F490FF57}" destId="{2C9976EA-920D-4258-A084-F5292F4B4C1C}" srcOrd="9" destOrd="0" presId="urn:microsoft.com/office/officeart/2008/layout/LinedList"/>
    <dgm:cxn modelId="{8096B91E-0DB1-4D2D-9E85-5BB519D014FE}" type="presParOf" srcId="{2C9976EA-920D-4258-A084-F5292F4B4C1C}" destId="{A6004C0E-C9E7-4A20-A8F3-71684E9C44F7}" srcOrd="0" destOrd="0" presId="urn:microsoft.com/office/officeart/2008/layout/LinedList"/>
    <dgm:cxn modelId="{7FDA5124-C43E-47D5-9280-BB9704C5912E}" type="presParOf" srcId="{2C9976EA-920D-4258-A084-F5292F4B4C1C}" destId="{015CBD6A-4FDE-483F-A787-6B5B57EC34D5}" srcOrd="1" destOrd="0" presId="urn:microsoft.com/office/officeart/2008/layout/LinedList"/>
    <dgm:cxn modelId="{9099E59E-66D7-43FC-8C8B-6F712A1029CD}" type="presParOf" srcId="{5BEE99A5-D059-4AD2-A0F5-A8E7F490FF57}" destId="{3EBE8663-26F8-4018-9D03-2F8D9D1C3085}" srcOrd="10" destOrd="0" presId="urn:microsoft.com/office/officeart/2008/layout/LinedList"/>
    <dgm:cxn modelId="{79B4CD9F-B931-49D9-9012-FAB5A65B1341}" type="presParOf" srcId="{5BEE99A5-D059-4AD2-A0F5-A8E7F490FF57}" destId="{DB4EFE03-E83C-45E2-92D8-971B81A274C6}" srcOrd="11" destOrd="0" presId="urn:microsoft.com/office/officeart/2008/layout/LinedList"/>
    <dgm:cxn modelId="{2EBDD53D-117B-448C-854D-845A6A674547}" type="presParOf" srcId="{DB4EFE03-E83C-45E2-92D8-971B81A274C6}" destId="{2AE29329-1665-491F-B941-BABF4765ECA0}" srcOrd="0" destOrd="0" presId="urn:microsoft.com/office/officeart/2008/layout/LinedList"/>
    <dgm:cxn modelId="{CB99AB94-22D6-4DC2-A2A2-32BF0E5AB618}" type="presParOf" srcId="{DB4EFE03-E83C-45E2-92D8-971B81A274C6}" destId="{A38A658F-5C04-4892-8C74-4F6CA327991F}" srcOrd="1" destOrd="0" presId="urn:microsoft.com/office/officeart/2008/layout/LinedList"/>
    <dgm:cxn modelId="{DC5346D2-1D6E-473A-8E42-2AD9F0079335}" type="presParOf" srcId="{5BEE99A5-D059-4AD2-A0F5-A8E7F490FF57}" destId="{30203FA0-D01C-4F63-9B2B-3ED8DEE3AAD7}" srcOrd="12" destOrd="0" presId="urn:microsoft.com/office/officeart/2008/layout/LinedList"/>
    <dgm:cxn modelId="{8E17D4FD-69C6-4701-8EE5-278BA8297CD6}" type="presParOf" srcId="{5BEE99A5-D059-4AD2-A0F5-A8E7F490FF57}" destId="{1D514B32-DDBB-43D1-92C2-B79D0E46106B}" srcOrd="13" destOrd="0" presId="urn:microsoft.com/office/officeart/2008/layout/LinedList"/>
    <dgm:cxn modelId="{461133A6-BF14-451E-AB58-27F3F05D582F}" type="presParOf" srcId="{1D514B32-DDBB-43D1-92C2-B79D0E46106B}" destId="{185C0642-CA64-490D-99C9-BFB085C8DB04}" srcOrd="0" destOrd="0" presId="urn:microsoft.com/office/officeart/2008/layout/LinedList"/>
    <dgm:cxn modelId="{B3AEE79E-9538-4126-AFB1-BFA39AF7F2AE}" type="presParOf" srcId="{1D514B32-DDBB-43D1-92C2-B79D0E46106B}" destId="{8D6CC8C2-46AA-482F-85D2-CAE4C8F3BD9D}" srcOrd="1" destOrd="0" presId="urn:microsoft.com/office/officeart/2008/layout/LinedList"/>
    <dgm:cxn modelId="{856E2092-46D7-4F80-8159-48A2E36DC892}" type="presParOf" srcId="{5BEE99A5-D059-4AD2-A0F5-A8E7F490FF57}" destId="{1BA493A6-8861-4B42-A7D9-34C0745B84C2}" srcOrd="14" destOrd="0" presId="urn:microsoft.com/office/officeart/2008/layout/LinedList"/>
    <dgm:cxn modelId="{1C966627-A38C-403E-AE34-E87E759BD6BB}" type="presParOf" srcId="{5BEE99A5-D059-4AD2-A0F5-A8E7F490FF57}" destId="{7AFBF014-0477-4E43-9EC3-B2B69B65715B}" srcOrd="15" destOrd="0" presId="urn:microsoft.com/office/officeart/2008/layout/LinedList"/>
    <dgm:cxn modelId="{01AED4FC-7483-4791-89F0-9F2B6C925218}" type="presParOf" srcId="{7AFBF014-0477-4E43-9EC3-B2B69B65715B}" destId="{F5E7B11A-9A8D-44FD-A32A-520854D0F809}" srcOrd="0" destOrd="0" presId="urn:microsoft.com/office/officeart/2008/layout/LinedList"/>
    <dgm:cxn modelId="{BF235FC3-3A0B-41BC-8B27-0CD8AD2BA5F6}" type="presParOf" srcId="{7AFBF014-0477-4E43-9EC3-B2B69B65715B}" destId="{18A81FDC-5039-4755-9994-AE189844B8F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ADB8D8-1ADF-40A0-8CF5-26F2C078F542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1F1719B-31C4-4042-BF17-36330D2B3011}">
      <dgm:prSet phldrT="[Текст]" custT="1"/>
      <dgm:spPr/>
      <dgm:t>
        <a:bodyPr/>
        <a:lstStyle/>
        <a:p>
          <a:r>
            <a:rPr lang="en-US" sz="2400" b="1" dirty="0">
              <a:latin typeface="Roboto Condensed Light"/>
              <a:ea typeface="Roboto Condensed Light"/>
              <a:cs typeface="Roboto Condensed Light"/>
            </a:rPr>
            <a:t>Public Administration and Law</a:t>
          </a:r>
          <a:endParaRPr lang="ru-RU" sz="2400" b="1" dirty="0"/>
        </a:p>
      </dgm:t>
    </dgm:pt>
    <dgm:pt modelId="{3F2852C7-B535-4D99-9CA5-84C64F5BA863}" type="parTrans" cxnId="{45914CAA-4B0A-4FCA-8404-216506DFB85D}">
      <dgm:prSet/>
      <dgm:spPr/>
      <dgm:t>
        <a:bodyPr/>
        <a:lstStyle/>
        <a:p>
          <a:endParaRPr lang="ru-RU" sz="2400" b="1"/>
        </a:p>
      </dgm:t>
    </dgm:pt>
    <dgm:pt modelId="{69D1014C-9FF8-4C4A-B0AF-6940759294FE}" type="sibTrans" cxnId="{45914CAA-4B0A-4FCA-8404-216506DFB85D}">
      <dgm:prSet/>
      <dgm:spPr/>
      <dgm:t>
        <a:bodyPr/>
        <a:lstStyle/>
        <a:p>
          <a:endParaRPr lang="ru-RU" sz="2400" b="1"/>
        </a:p>
      </dgm:t>
    </dgm:pt>
    <dgm:pt modelId="{928548C7-62E5-49CC-BF0A-C3C4848B1081}">
      <dgm:prSet phldrT="[Текст]" custT="1"/>
      <dgm:spPr/>
      <dgm:t>
        <a:bodyPr/>
        <a:lstStyle/>
        <a:p>
          <a:r>
            <a:rPr lang="en-US" sz="2400" b="1" dirty="0">
              <a:latin typeface="Roboto Condensed Light"/>
              <a:ea typeface="Roboto Condensed Light"/>
              <a:cs typeface="Roboto Condensed Light"/>
            </a:rPr>
            <a:t>Public Administration and Economics </a:t>
          </a:r>
          <a:endParaRPr lang="ru-RU" sz="2400" b="1" dirty="0"/>
        </a:p>
      </dgm:t>
    </dgm:pt>
    <dgm:pt modelId="{3057BB34-7B3E-45C0-AA19-8AF251C27DD6}" type="parTrans" cxnId="{87692245-AEA1-4752-815D-1B40640818D4}">
      <dgm:prSet/>
      <dgm:spPr/>
      <dgm:t>
        <a:bodyPr/>
        <a:lstStyle/>
        <a:p>
          <a:endParaRPr lang="ru-RU" sz="2400" b="1"/>
        </a:p>
      </dgm:t>
    </dgm:pt>
    <dgm:pt modelId="{17C5FCF5-5F60-4F0D-AEC0-4EBEE7C53A01}" type="sibTrans" cxnId="{87692245-AEA1-4752-815D-1B40640818D4}">
      <dgm:prSet/>
      <dgm:spPr/>
      <dgm:t>
        <a:bodyPr/>
        <a:lstStyle/>
        <a:p>
          <a:endParaRPr lang="ru-RU" sz="2400" b="1"/>
        </a:p>
      </dgm:t>
    </dgm:pt>
    <dgm:pt modelId="{210F8AF2-48BE-45BF-8712-A765EBC55DAF}">
      <dgm:prSet phldrT="[Текст]" custT="1"/>
      <dgm:spPr/>
      <dgm:t>
        <a:bodyPr/>
        <a:lstStyle/>
        <a:p>
          <a:r>
            <a:rPr lang="en-US" sz="2400" b="1" dirty="0">
              <a:latin typeface="Roboto Condensed Light"/>
              <a:ea typeface="Roboto Condensed Light"/>
              <a:cs typeface="Roboto Condensed Light"/>
            </a:rPr>
            <a:t>Information Resources Management </a:t>
          </a:r>
          <a:endParaRPr lang="ru-RU" sz="2400" b="1" dirty="0"/>
        </a:p>
      </dgm:t>
    </dgm:pt>
    <dgm:pt modelId="{8B8D4719-E2A7-41D2-A489-2D7F128B427F}" type="parTrans" cxnId="{0D0EB802-B04C-49AA-B940-5BC4E67E8BE7}">
      <dgm:prSet/>
      <dgm:spPr/>
      <dgm:t>
        <a:bodyPr/>
        <a:lstStyle/>
        <a:p>
          <a:endParaRPr lang="ru-RU" sz="2400" b="1"/>
        </a:p>
      </dgm:t>
    </dgm:pt>
    <dgm:pt modelId="{4FBA87A6-4732-4DBB-9C4C-EFBB149EC2C0}" type="sibTrans" cxnId="{0D0EB802-B04C-49AA-B940-5BC4E67E8BE7}">
      <dgm:prSet/>
      <dgm:spPr/>
      <dgm:t>
        <a:bodyPr/>
        <a:lstStyle/>
        <a:p>
          <a:endParaRPr lang="ru-RU" sz="2400" b="1"/>
        </a:p>
      </dgm:t>
    </dgm:pt>
    <dgm:pt modelId="{366AC31B-7AF8-4401-AA54-B8C160B9029A}" type="pres">
      <dgm:prSet presAssocID="{EEADB8D8-1ADF-40A0-8CF5-26F2C078F542}" presName="Name0" presStyleCnt="0">
        <dgm:presLayoutVars>
          <dgm:chMax val="7"/>
          <dgm:chPref val="7"/>
          <dgm:dir/>
        </dgm:presLayoutVars>
      </dgm:prSet>
      <dgm:spPr/>
    </dgm:pt>
    <dgm:pt modelId="{E518D015-C319-42C7-8B0E-7031F25A8D5E}" type="pres">
      <dgm:prSet presAssocID="{EEADB8D8-1ADF-40A0-8CF5-26F2C078F542}" presName="Name1" presStyleCnt="0"/>
      <dgm:spPr/>
    </dgm:pt>
    <dgm:pt modelId="{1844F7E2-8688-4660-A819-3B1878889C6A}" type="pres">
      <dgm:prSet presAssocID="{EEADB8D8-1ADF-40A0-8CF5-26F2C078F542}" presName="cycle" presStyleCnt="0"/>
      <dgm:spPr/>
    </dgm:pt>
    <dgm:pt modelId="{901B7F2B-859D-4E1C-83CD-1B83E658F819}" type="pres">
      <dgm:prSet presAssocID="{EEADB8D8-1ADF-40A0-8CF5-26F2C078F542}" presName="srcNode" presStyleLbl="node1" presStyleIdx="0" presStyleCnt="3"/>
      <dgm:spPr/>
    </dgm:pt>
    <dgm:pt modelId="{B03C80AA-4704-4752-9286-8949CF59A587}" type="pres">
      <dgm:prSet presAssocID="{EEADB8D8-1ADF-40A0-8CF5-26F2C078F542}" presName="conn" presStyleLbl="parChTrans1D2" presStyleIdx="0" presStyleCnt="1"/>
      <dgm:spPr/>
    </dgm:pt>
    <dgm:pt modelId="{FEB42F53-A059-4845-B1E9-0CBE960EF35A}" type="pres">
      <dgm:prSet presAssocID="{EEADB8D8-1ADF-40A0-8CF5-26F2C078F542}" presName="extraNode" presStyleLbl="node1" presStyleIdx="0" presStyleCnt="3"/>
      <dgm:spPr/>
    </dgm:pt>
    <dgm:pt modelId="{7291AF5C-16CE-44FF-9260-2EB028BFB961}" type="pres">
      <dgm:prSet presAssocID="{EEADB8D8-1ADF-40A0-8CF5-26F2C078F542}" presName="dstNode" presStyleLbl="node1" presStyleIdx="0" presStyleCnt="3"/>
      <dgm:spPr/>
    </dgm:pt>
    <dgm:pt modelId="{289BC49B-464F-4ED3-B31B-F9FFF3CF6AD4}" type="pres">
      <dgm:prSet presAssocID="{B1F1719B-31C4-4042-BF17-36330D2B3011}" presName="text_1" presStyleLbl="node1" presStyleIdx="0" presStyleCnt="3">
        <dgm:presLayoutVars>
          <dgm:bulletEnabled val="1"/>
        </dgm:presLayoutVars>
      </dgm:prSet>
      <dgm:spPr/>
    </dgm:pt>
    <dgm:pt modelId="{C3352473-D4B1-49C8-AA96-D4061D74A0DF}" type="pres">
      <dgm:prSet presAssocID="{B1F1719B-31C4-4042-BF17-36330D2B3011}" presName="accent_1" presStyleCnt="0"/>
      <dgm:spPr/>
    </dgm:pt>
    <dgm:pt modelId="{FB862C53-40D7-4565-9F25-D4B29FA4B682}" type="pres">
      <dgm:prSet presAssocID="{B1F1719B-31C4-4042-BF17-36330D2B3011}" presName="accentRepeatNode" presStyleLbl="solidFgAcc1" presStyleIdx="0" presStyleCnt="3"/>
      <dgm:spPr/>
    </dgm:pt>
    <dgm:pt modelId="{51039799-D143-4C02-904B-78816C272D63}" type="pres">
      <dgm:prSet presAssocID="{928548C7-62E5-49CC-BF0A-C3C4848B1081}" presName="text_2" presStyleLbl="node1" presStyleIdx="1" presStyleCnt="3">
        <dgm:presLayoutVars>
          <dgm:bulletEnabled val="1"/>
        </dgm:presLayoutVars>
      </dgm:prSet>
      <dgm:spPr/>
    </dgm:pt>
    <dgm:pt modelId="{6DAD7846-0826-44C0-AEE3-CE1DDF29F42B}" type="pres">
      <dgm:prSet presAssocID="{928548C7-62E5-49CC-BF0A-C3C4848B1081}" presName="accent_2" presStyleCnt="0"/>
      <dgm:spPr/>
    </dgm:pt>
    <dgm:pt modelId="{66093B8B-9EA7-4679-9091-F206D0A1BE0A}" type="pres">
      <dgm:prSet presAssocID="{928548C7-62E5-49CC-BF0A-C3C4848B1081}" presName="accentRepeatNode" presStyleLbl="solidFgAcc1" presStyleIdx="1" presStyleCnt="3"/>
      <dgm:spPr/>
    </dgm:pt>
    <dgm:pt modelId="{08AC7F2B-B9B4-4916-9564-0248BDAD172D}" type="pres">
      <dgm:prSet presAssocID="{210F8AF2-48BE-45BF-8712-A765EBC55DAF}" presName="text_3" presStyleLbl="node1" presStyleIdx="2" presStyleCnt="3">
        <dgm:presLayoutVars>
          <dgm:bulletEnabled val="1"/>
        </dgm:presLayoutVars>
      </dgm:prSet>
      <dgm:spPr/>
    </dgm:pt>
    <dgm:pt modelId="{B5FE15EF-F84B-492F-9C62-DE6567F6CD7E}" type="pres">
      <dgm:prSet presAssocID="{210F8AF2-48BE-45BF-8712-A765EBC55DAF}" presName="accent_3" presStyleCnt="0"/>
      <dgm:spPr/>
    </dgm:pt>
    <dgm:pt modelId="{9883F102-0D26-424E-8876-C7D728220585}" type="pres">
      <dgm:prSet presAssocID="{210F8AF2-48BE-45BF-8712-A765EBC55DAF}" presName="accentRepeatNode" presStyleLbl="solidFgAcc1" presStyleIdx="2" presStyleCnt="3"/>
      <dgm:spPr/>
    </dgm:pt>
  </dgm:ptLst>
  <dgm:cxnLst>
    <dgm:cxn modelId="{0D0EB802-B04C-49AA-B940-5BC4E67E8BE7}" srcId="{EEADB8D8-1ADF-40A0-8CF5-26F2C078F542}" destId="{210F8AF2-48BE-45BF-8712-A765EBC55DAF}" srcOrd="2" destOrd="0" parTransId="{8B8D4719-E2A7-41D2-A489-2D7F128B427F}" sibTransId="{4FBA87A6-4732-4DBB-9C4C-EFBB149EC2C0}"/>
    <dgm:cxn modelId="{207A7F14-EAD9-4C32-A3FA-61152D28BB9D}" type="presOf" srcId="{EEADB8D8-1ADF-40A0-8CF5-26F2C078F542}" destId="{366AC31B-7AF8-4401-AA54-B8C160B9029A}" srcOrd="0" destOrd="0" presId="urn:microsoft.com/office/officeart/2008/layout/VerticalCurvedList"/>
    <dgm:cxn modelId="{B0853A2F-2A5B-4CD1-9ED2-F091A124F497}" type="presOf" srcId="{210F8AF2-48BE-45BF-8712-A765EBC55DAF}" destId="{08AC7F2B-B9B4-4916-9564-0248BDAD172D}" srcOrd="0" destOrd="0" presId="urn:microsoft.com/office/officeart/2008/layout/VerticalCurvedList"/>
    <dgm:cxn modelId="{669D9A38-F725-4D24-BF07-EF96971EE920}" type="presOf" srcId="{928548C7-62E5-49CC-BF0A-C3C4848B1081}" destId="{51039799-D143-4C02-904B-78816C272D63}" srcOrd="0" destOrd="0" presId="urn:microsoft.com/office/officeart/2008/layout/VerticalCurvedList"/>
    <dgm:cxn modelId="{87692245-AEA1-4752-815D-1B40640818D4}" srcId="{EEADB8D8-1ADF-40A0-8CF5-26F2C078F542}" destId="{928548C7-62E5-49CC-BF0A-C3C4848B1081}" srcOrd="1" destOrd="0" parTransId="{3057BB34-7B3E-45C0-AA19-8AF251C27DD6}" sibTransId="{17C5FCF5-5F60-4F0D-AEC0-4EBEE7C53A01}"/>
    <dgm:cxn modelId="{45914CAA-4B0A-4FCA-8404-216506DFB85D}" srcId="{EEADB8D8-1ADF-40A0-8CF5-26F2C078F542}" destId="{B1F1719B-31C4-4042-BF17-36330D2B3011}" srcOrd="0" destOrd="0" parTransId="{3F2852C7-B535-4D99-9CA5-84C64F5BA863}" sibTransId="{69D1014C-9FF8-4C4A-B0AF-6940759294FE}"/>
    <dgm:cxn modelId="{415E4FBB-8CF4-45A0-84D6-3E02D4B1D041}" type="presOf" srcId="{69D1014C-9FF8-4C4A-B0AF-6940759294FE}" destId="{B03C80AA-4704-4752-9286-8949CF59A587}" srcOrd="0" destOrd="0" presId="urn:microsoft.com/office/officeart/2008/layout/VerticalCurvedList"/>
    <dgm:cxn modelId="{AE303AC2-7575-47D5-98A2-AA6AE5C9E805}" type="presOf" srcId="{B1F1719B-31C4-4042-BF17-36330D2B3011}" destId="{289BC49B-464F-4ED3-B31B-F9FFF3CF6AD4}" srcOrd="0" destOrd="0" presId="urn:microsoft.com/office/officeart/2008/layout/VerticalCurvedList"/>
    <dgm:cxn modelId="{436D33EC-0EAF-4106-BF89-DB311EBB2758}" type="presParOf" srcId="{366AC31B-7AF8-4401-AA54-B8C160B9029A}" destId="{E518D015-C319-42C7-8B0E-7031F25A8D5E}" srcOrd="0" destOrd="0" presId="urn:microsoft.com/office/officeart/2008/layout/VerticalCurvedList"/>
    <dgm:cxn modelId="{9165DD9A-7370-4A19-A2AF-E8029D16C344}" type="presParOf" srcId="{E518D015-C319-42C7-8B0E-7031F25A8D5E}" destId="{1844F7E2-8688-4660-A819-3B1878889C6A}" srcOrd="0" destOrd="0" presId="urn:microsoft.com/office/officeart/2008/layout/VerticalCurvedList"/>
    <dgm:cxn modelId="{D616FBD1-C3B8-483B-984A-C565E0101707}" type="presParOf" srcId="{1844F7E2-8688-4660-A819-3B1878889C6A}" destId="{901B7F2B-859D-4E1C-83CD-1B83E658F819}" srcOrd="0" destOrd="0" presId="urn:microsoft.com/office/officeart/2008/layout/VerticalCurvedList"/>
    <dgm:cxn modelId="{44ABA0AE-35F0-4D89-98BC-3173E7C7E316}" type="presParOf" srcId="{1844F7E2-8688-4660-A819-3B1878889C6A}" destId="{B03C80AA-4704-4752-9286-8949CF59A587}" srcOrd="1" destOrd="0" presId="urn:microsoft.com/office/officeart/2008/layout/VerticalCurvedList"/>
    <dgm:cxn modelId="{03FDDB9F-9DB1-46CA-B46D-33AD979A5A04}" type="presParOf" srcId="{1844F7E2-8688-4660-A819-3B1878889C6A}" destId="{FEB42F53-A059-4845-B1E9-0CBE960EF35A}" srcOrd="2" destOrd="0" presId="urn:microsoft.com/office/officeart/2008/layout/VerticalCurvedList"/>
    <dgm:cxn modelId="{16C7347F-8130-45B6-BC2F-34822FF10AB8}" type="presParOf" srcId="{1844F7E2-8688-4660-A819-3B1878889C6A}" destId="{7291AF5C-16CE-44FF-9260-2EB028BFB961}" srcOrd="3" destOrd="0" presId="urn:microsoft.com/office/officeart/2008/layout/VerticalCurvedList"/>
    <dgm:cxn modelId="{539DA631-58B9-4DFA-A6A7-15996AB56081}" type="presParOf" srcId="{E518D015-C319-42C7-8B0E-7031F25A8D5E}" destId="{289BC49B-464F-4ED3-B31B-F9FFF3CF6AD4}" srcOrd="1" destOrd="0" presId="urn:microsoft.com/office/officeart/2008/layout/VerticalCurvedList"/>
    <dgm:cxn modelId="{DCCD15EB-D7C5-4EF8-B033-B22AF01AD203}" type="presParOf" srcId="{E518D015-C319-42C7-8B0E-7031F25A8D5E}" destId="{C3352473-D4B1-49C8-AA96-D4061D74A0DF}" srcOrd="2" destOrd="0" presId="urn:microsoft.com/office/officeart/2008/layout/VerticalCurvedList"/>
    <dgm:cxn modelId="{3C05253D-EBAB-4E69-BF75-C87297B41701}" type="presParOf" srcId="{C3352473-D4B1-49C8-AA96-D4061D74A0DF}" destId="{FB862C53-40D7-4565-9F25-D4B29FA4B682}" srcOrd="0" destOrd="0" presId="urn:microsoft.com/office/officeart/2008/layout/VerticalCurvedList"/>
    <dgm:cxn modelId="{28EE68C0-0B82-430F-880B-B6184265A341}" type="presParOf" srcId="{E518D015-C319-42C7-8B0E-7031F25A8D5E}" destId="{51039799-D143-4C02-904B-78816C272D63}" srcOrd="3" destOrd="0" presId="urn:microsoft.com/office/officeart/2008/layout/VerticalCurvedList"/>
    <dgm:cxn modelId="{A946B492-8B5D-4679-941A-1A7FAF3444E0}" type="presParOf" srcId="{E518D015-C319-42C7-8B0E-7031F25A8D5E}" destId="{6DAD7846-0826-44C0-AEE3-CE1DDF29F42B}" srcOrd="4" destOrd="0" presId="urn:microsoft.com/office/officeart/2008/layout/VerticalCurvedList"/>
    <dgm:cxn modelId="{A52F913F-ACC5-4086-AAD3-992B67A13012}" type="presParOf" srcId="{6DAD7846-0826-44C0-AEE3-CE1DDF29F42B}" destId="{66093B8B-9EA7-4679-9091-F206D0A1BE0A}" srcOrd="0" destOrd="0" presId="urn:microsoft.com/office/officeart/2008/layout/VerticalCurvedList"/>
    <dgm:cxn modelId="{CF5F8CD4-2D33-4E70-BB9B-29A6148632FB}" type="presParOf" srcId="{E518D015-C319-42C7-8B0E-7031F25A8D5E}" destId="{08AC7F2B-B9B4-4916-9564-0248BDAD172D}" srcOrd="5" destOrd="0" presId="urn:microsoft.com/office/officeart/2008/layout/VerticalCurvedList"/>
    <dgm:cxn modelId="{D8BACEE2-09B7-4578-A929-37740C88D0F1}" type="presParOf" srcId="{E518D015-C319-42C7-8B0E-7031F25A8D5E}" destId="{B5FE15EF-F84B-492F-9C62-DE6567F6CD7E}" srcOrd="6" destOrd="0" presId="urn:microsoft.com/office/officeart/2008/layout/VerticalCurvedList"/>
    <dgm:cxn modelId="{8327005B-40AD-4604-91CC-26763C824855}" type="presParOf" srcId="{B5FE15EF-F84B-492F-9C62-DE6567F6CD7E}" destId="{9883F102-0D26-424E-8876-C7D72822058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5A2F294-C86C-445A-96E3-07F01B79381C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7C3884-17EF-4D15-81E5-06B106C0B2A9}">
      <dgm:prSet phldrT="[Текст]" custT="1"/>
      <dgm:spPr/>
      <dgm:t>
        <a:bodyPr anchor="ctr" anchorCtr="0"/>
        <a:lstStyle/>
        <a:p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State Building and Public Administration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F83B9088-4DA2-4398-BBA0-2BE5FD200359}" type="parTrans" cxnId="{F729D1F6-E425-432C-8BAD-4A2962501F36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AB0C7ED0-5579-4FCF-B42A-66C60DA93C25}" type="sibTrans" cxnId="{F729D1F6-E425-432C-8BAD-4A2962501F36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DDB681C7-3E6E-40DC-A6B2-4E023B33C9E8}">
      <dgm:prSet custT="1"/>
      <dgm:spPr/>
      <dgm:t>
        <a:bodyPr anchor="ctr" anchorCtr="0"/>
        <a:lstStyle/>
        <a:p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Regional Development Management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582AB06E-A138-462A-A66B-6E4267D3FFEB}" type="parTrans" cxnId="{6D15BA94-7A8B-4A9D-89C2-A9A897A62DBD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0B1378C4-6C5E-4235-9753-DECFC74EDE57}" type="sibTrans" cxnId="{6D15BA94-7A8B-4A9D-89C2-A9A897A62DBD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C74B1435-5B6B-424B-8ADE-FF7E61376BFD}">
      <dgm:prSet custT="1"/>
      <dgm:spPr/>
      <dgm:t>
        <a:bodyPr anchor="ctr" anchorCtr="0"/>
        <a:lstStyle/>
        <a:p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Philosophy and Ideological Work 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C6A6CF34-6178-4F39-91A4-62757B182EAA}" type="parTrans" cxnId="{724ACC49-346E-4394-85A9-5C6AD6C27BA6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D431EC49-2BC9-4F70-9CFC-B1DDE78AF933}" type="sibTrans" cxnId="{724ACC49-346E-4394-85A9-5C6AD6C27BA6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829C9E1F-07AF-4776-A242-69702692F632}">
      <dgm:prSet phldrT="[Текст]" custT="1"/>
      <dgm:spPr/>
      <dgm:t>
        <a:bodyPr anchor="ctr" anchorCtr="0"/>
        <a:lstStyle/>
        <a:p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Public Administration of the Social Sphere and for Belarusian Studies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5976B3C0-9D10-4479-8F46-87C9E38238FE}" type="parTrans" cxnId="{95504DBB-C432-4B6E-A6C5-A3B88ACDD9CF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684F6D33-B4EB-4F07-8058-CD01C7AE46A6}" type="sibTrans" cxnId="{95504DBB-C432-4B6E-A6C5-A3B88ACDD9CF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71AF7C32-004B-46E6-9D3D-86AFAA2AA378}">
      <dgm:prSet phldrT="[Текст]" custT="1"/>
      <dgm:spPr/>
      <dgm:t>
        <a:bodyPr anchor="ctr" anchorCtr="0"/>
        <a:lstStyle/>
        <a:p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Foreign Languages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9B0D9A39-98CB-43D3-A4F9-A1F145225049}" type="parTrans" cxnId="{B4028CBA-7727-4CAD-B728-FB12FCE08DAF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47457215-53C9-4182-A099-7F20C0EE9ECD}" type="sibTrans" cxnId="{B4028CBA-7727-4CAD-B728-FB12FCE08DAF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97CEE777-8FCE-4A72-A628-4B36858745FF}">
      <dgm:prSet phldrT="[Текст]" custT="1"/>
      <dgm:spPr/>
      <dgm:t>
        <a:bodyPr anchor="ctr" anchorCtr="0"/>
        <a:lstStyle/>
        <a:p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International Relations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25C3CF59-691B-4EFC-B1D7-09EA88220C45}" type="parTrans" cxnId="{EF49DDDF-552F-4BEB-9C7A-D68A84171B57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76D01044-8F07-4943-BC1A-959C8DD725F1}" type="sibTrans" cxnId="{EF49DDDF-552F-4BEB-9C7A-D68A84171B57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EF4932FE-4B4B-49E0-AE77-615A977970D4}">
      <dgm:prSet phldrT="[Текст]" custT="1"/>
      <dgm:spPr/>
      <dgm:t>
        <a:bodyPr anchor="ctr" anchorCtr="0"/>
        <a:lstStyle/>
        <a:p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Management Psychology 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41657AD9-8860-44D8-881B-0FC70B4A3599}" type="parTrans" cxnId="{7A311D7F-3BFC-4E44-A52E-47A220094092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55F6659D-82EF-4799-91A2-443D11FBF0D5}" type="sibTrans" cxnId="{7A311D7F-3BFC-4E44-A52E-47A220094092}">
      <dgm:prSet/>
      <dgm:spPr/>
      <dgm:t>
        <a:bodyPr/>
        <a:lstStyle/>
        <a:p>
          <a:endParaRPr lang="ru-RU" sz="1800" b="1">
            <a:latin typeface="Roboto Condensed Light"/>
          </a:endParaRPr>
        </a:p>
      </dgm:t>
    </dgm:pt>
    <dgm:pt modelId="{5BEE99A5-D059-4AD2-A0F5-A8E7F490FF57}" type="pres">
      <dgm:prSet presAssocID="{95A2F294-C86C-445A-96E3-07F01B79381C}" presName="vert0" presStyleCnt="0">
        <dgm:presLayoutVars>
          <dgm:dir/>
          <dgm:animOne val="branch"/>
          <dgm:animLvl val="lvl"/>
        </dgm:presLayoutVars>
      </dgm:prSet>
      <dgm:spPr/>
    </dgm:pt>
    <dgm:pt modelId="{2C23A12D-76C4-4701-8474-5E2FA00C9D5C}" type="pres">
      <dgm:prSet presAssocID="{E37C3884-17EF-4D15-81E5-06B106C0B2A9}" presName="thickLine" presStyleLbl="alignNode1" presStyleIdx="0" presStyleCnt="7"/>
      <dgm:spPr/>
    </dgm:pt>
    <dgm:pt modelId="{0288BCED-AB6B-495E-982F-779DD2D0E30E}" type="pres">
      <dgm:prSet presAssocID="{E37C3884-17EF-4D15-81E5-06B106C0B2A9}" presName="horz1" presStyleCnt="0"/>
      <dgm:spPr/>
    </dgm:pt>
    <dgm:pt modelId="{ADC9132E-29CC-410E-9F18-398FCBED375E}" type="pres">
      <dgm:prSet presAssocID="{E37C3884-17EF-4D15-81E5-06B106C0B2A9}" presName="tx1" presStyleLbl="revTx" presStyleIdx="0" presStyleCnt="7"/>
      <dgm:spPr/>
    </dgm:pt>
    <dgm:pt modelId="{CD67ECC3-1A9D-4DAD-87B9-53501A8F3EFC}" type="pres">
      <dgm:prSet presAssocID="{E37C3884-17EF-4D15-81E5-06B106C0B2A9}" presName="vert1" presStyleCnt="0"/>
      <dgm:spPr/>
    </dgm:pt>
    <dgm:pt modelId="{034FC95A-C8D2-42DE-A09B-0DC05880FBB4}" type="pres">
      <dgm:prSet presAssocID="{829C9E1F-07AF-4776-A242-69702692F632}" presName="thickLine" presStyleLbl="alignNode1" presStyleIdx="1" presStyleCnt="7"/>
      <dgm:spPr/>
    </dgm:pt>
    <dgm:pt modelId="{5760AC10-37F2-486A-AC04-7C82D2911F70}" type="pres">
      <dgm:prSet presAssocID="{829C9E1F-07AF-4776-A242-69702692F632}" presName="horz1" presStyleCnt="0"/>
      <dgm:spPr/>
    </dgm:pt>
    <dgm:pt modelId="{A8C396AF-5031-4569-9165-E213068E5A1B}" type="pres">
      <dgm:prSet presAssocID="{829C9E1F-07AF-4776-A242-69702692F632}" presName="tx1" presStyleLbl="revTx" presStyleIdx="1" presStyleCnt="7"/>
      <dgm:spPr/>
    </dgm:pt>
    <dgm:pt modelId="{6B1A563D-82B1-4B4C-999D-C0C9BB5B58B4}" type="pres">
      <dgm:prSet presAssocID="{829C9E1F-07AF-4776-A242-69702692F632}" presName="vert1" presStyleCnt="0"/>
      <dgm:spPr/>
    </dgm:pt>
    <dgm:pt modelId="{7B2269EE-D2A5-4697-9B8C-B00CC7ABF308}" type="pres">
      <dgm:prSet presAssocID="{71AF7C32-004B-46E6-9D3D-86AFAA2AA378}" presName="thickLine" presStyleLbl="alignNode1" presStyleIdx="2" presStyleCnt="7"/>
      <dgm:spPr/>
    </dgm:pt>
    <dgm:pt modelId="{A03B62FF-0AD3-4545-BE9F-155FE6781FE1}" type="pres">
      <dgm:prSet presAssocID="{71AF7C32-004B-46E6-9D3D-86AFAA2AA378}" presName="horz1" presStyleCnt="0"/>
      <dgm:spPr/>
    </dgm:pt>
    <dgm:pt modelId="{BE50CE16-7582-4CB0-81CB-B464051F4DD5}" type="pres">
      <dgm:prSet presAssocID="{71AF7C32-004B-46E6-9D3D-86AFAA2AA378}" presName="tx1" presStyleLbl="revTx" presStyleIdx="2" presStyleCnt="7"/>
      <dgm:spPr/>
    </dgm:pt>
    <dgm:pt modelId="{00066456-96AA-4161-87C6-674A54253894}" type="pres">
      <dgm:prSet presAssocID="{71AF7C32-004B-46E6-9D3D-86AFAA2AA378}" presName="vert1" presStyleCnt="0"/>
      <dgm:spPr/>
    </dgm:pt>
    <dgm:pt modelId="{E020DCAE-238D-4E18-B167-823DB5E00C9E}" type="pres">
      <dgm:prSet presAssocID="{97CEE777-8FCE-4A72-A628-4B36858745FF}" presName="thickLine" presStyleLbl="alignNode1" presStyleIdx="3" presStyleCnt="7"/>
      <dgm:spPr/>
    </dgm:pt>
    <dgm:pt modelId="{1CC14BF7-C997-413F-B0F6-E47D0503E011}" type="pres">
      <dgm:prSet presAssocID="{97CEE777-8FCE-4A72-A628-4B36858745FF}" presName="horz1" presStyleCnt="0"/>
      <dgm:spPr/>
    </dgm:pt>
    <dgm:pt modelId="{3964FC91-D0D6-414D-848F-5CB51698B840}" type="pres">
      <dgm:prSet presAssocID="{97CEE777-8FCE-4A72-A628-4B36858745FF}" presName="tx1" presStyleLbl="revTx" presStyleIdx="3" presStyleCnt="7"/>
      <dgm:spPr/>
    </dgm:pt>
    <dgm:pt modelId="{5ABE1461-7ABA-4DD8-83E1-87C872302D65}" type="pres">
      <dgm:prSet presAssocID="{97CEE777-8FCE-4A72-A628-4B36858745FF}" presName="vert1" presStyleCnt="0"/>
      <dgm:spPr/>
    </dgm:pt>
    <dgm:pt modelId="{88B8A98E-2BD5-4B17-8A8B-411F61840E2B}" type="pres">
      <dgm:prSet presAssocID="{EF4932FE-4B4B-49E0-AE77-615A977970D4}" presName="thickLine" presStyleLbl="alignNode1" presStyleIdx="4" presStyleCnt="7"/>
      <dgm:spPr/>
    </dgm:pt>
    <dgm:pt modelId="{D75E5432-AC68-4837-A972-8261F5E263AE}" type="pres">
      <dgm:prSet presAssocID="{EF4932FE-4B4B-49E0-AE77-615A977970D4}" presName="horz1" presStyleCnt="0"/>
      <dgm:spPr/>
    </dgm:pt>
    <dgm:pt modelId="{80A1E540-ABEA-477B-8383-D949C6462C75}" type="pres">
      <dgm:prSet presAssocID="{EF4932FE-4B4B-49E0-AE77-615A977970D4}" presName="tx1" presStyleLbl="revTx" presStyleIdx="4" presStyleCnt="7"/>
      <dgm:spPr/>
    </dgm:pt>
    <dgm:pt modelId="{D5F78D35-444F-49C1-B170-98D5BE9CAF55}" type="pres">
      <dgm:prSet presAssocID="{EF4932FE-4B4B-49E0-AE77-615A977970D4}" presName="vert1" presStyleCnt="0"/>
      <dgm:spPr/>
    </dgm:pt>
    <dgm:pt modelId="{CF8DB4F4-50D9-4F8E-A723-905598A4039E}" type="pres">
      <dgm:prSet presAssocID="{DDB681C7-3E6E-40DC-A6B2-4E023B33C9E8}" presName="thickLine" presStyleLbl="alignNode1" presStyleIdx="5" presStyleCnt="7"/>
      <dgm:spPr/>
    </dgm:pt>
    <dgm:pt modelId="{AD418825-2335-4E0F-A3F6-06BB17AC7CC5}" type="pres">
      <dgm:prSet presAssocID="{DDB681C7-3E6E-40DC-A6B2-4E023B33C9E8}" presName="horz1" presStyleCnt="0"/>
      <dgm:spPr/>
    </dgm:pt>
    <dgm:pt modelId="{04C6DE42-EE84-4D31-987E-4E79153A6068}" type="pres">
      <dgm:prSet presAssocID="{DDB681C7-3E6E-40DC-A6B2-4E023B33C9E8}" presName="tx1" presStyleLbl="revTx" presStyleIdx="5" presStyleCnt="7"/>
      <dgm:spPr/>
    </dgm:pt>
    <dgm:pt modelId="{7946FD2D-47E6-4C70-9608-AF78162441B3}" type="pres">
      <dgm:prSet presAssocID="{DDB681C7-3E6E-40DC-A6B2-4E023B33C9E8}" presName="vert1" presStyleCnt="0"/>
      <dgm:spPr/>
    </dgm:pt>
    <dgm:pt modelId="{AE8C54B4-3207-419A-886A-3E1827CE4E68}" type="pres">
      <dgm:prSet presAssocID="{C74B1435-5B6B-424B-8ADE-FF7E61376BFD}" presName="thickLine" presStyleLbl="alignNode1" presStyleIdx="6" presStyleCnt="7"/>
      <dgm:spPr/>
    </dgm:pt>
    <dgm:pt modelId="{563699EA-B40C-4492-9806-863F0BD00F81}" type="pres">
      <dgm:prSet presAssocID="{C74B1435-5B6B-424B-8ADE-FF7E61376BFD}" presName="horz1" presStyleCnt="0"/>
      <dgm:spPr/>
    </dgm:pt>
    <dgm:pt modelId="{6947CE44-00F6-4949-8484-03DC0B52DC5C}" type="pres">
      <dgm:prSet presAssocID="{C74B1435-5B6B-424B-8ADE-FF7E61376BFD}" presName="tx1" presStyleLbl="revTx" presStyleIdx="6" presStyleCnt="7"/>
      <dgm:spPr/>
    </dgm:pt>
    <dgm:pt modelId="{760B7649-D0F5-4DB4-9155-253F4EE64275}" type="pres">
      <dgm:prSet presAssocID="{C74B1435-5B6B-424B-8ADE-FF7E61376BFD}" presName="vert1" presStyleCnt="0"/>
      <dgm:spPr/>
    </dgm:pt>
  </dgm:ptLst>
  <dgm:cxnLst>
    <dgm:cxn modelId="{94188609-6AE4-4990-B0EC-68DE191DA2E8}" type="presOf" srcId="{95A2F294-C86C-445A-96E3-07F01B79381C}" destId="{5BEE99A5-D059-4AD2-A0F5-A8E7F490FF57}" srcOrd="0" destOrd="0" presId="urn:microsoft.com/office/officeart/2008/layout/LinedList"/>
    <dgm:cxn modelId="{D16ECF64-D47B-4E02-9BFC-48E302AE2351}" type="presOf" srcId="{EF4932FE-4B4B-49E0-AE77-615A977970D4}" destId="{80A1E540-ABEA-477B-8383-D949C6462C75}" srcOrd="0" destOrd="0" presId="urn:microsoft.com/office/officeart/2008/layout/LinedList"/>
    <dgm:cxn modelId="{724ACC49-346E-4394-85A9-5C6AD6C27BA6}" srcId="{95A2F294-C86C-445A-96E3-07F01B79381C}" destId="{C74B1435-5B6B-424B-8ADE-FF7E61376BFD}" srcOrd="6" destOrd="0" parTransId="{C6A6CF34-6178-4F39-91A4-62757B182EAA}" sibTransId="{D431EC49-2BC9-4F70-9CFC-B1DDE78AF933}"/>
    <dgm:cxn modelId="{7A311D7F-3BFC-4E44-A52E-47A220094092}" srcId="{95A2F294-C86C-445A-96E3-07F01B79381C}" destId="{EF4932FE-4B4B-49E0-AE77-615A977970D4}" srcOrd="4" destOrd="0" parTransId="{41657AD9-8860-44D8-881B-0FC70B4A3599}" sibTransId="{55F6659D-82EF-4799-91A2-443D11FBF0D5}"/>
    <dgm:cxn modelId="{C357CC89-B392-4D9A-8A55-9C21655F9317}" type="presOf" srcId="{97CEE777-8FCE-4A72-A628-4B36858745FF}" destId="{3964FC91-D0D6-414D-848F-5CB51698B840}" srcOrd="0" destOrd="0" presId="urn:microsoft.com/office/officeart/2008/layout/LinedList"/>
    <dgm:cxn modelId="{6D15BA94-7A8B-4A9D-89C2-A9A897A62DBD}" srcId="{95A2F294-C86C-445A-96E3-07F01B79381C}" destId="{DDB681C7-3E6E-40DC-A6B2-4E023B33C9E8}" srcOrd="5" destOrd="0" parTransId="{582AB06E-A138-462A-A66B-6E4267D3FFEB}" sibTransId="{0B1378C4-6C5E-4235-9753-DECFC74EDE57}"/>
    <dgm:cxn modelId="{EE354697-BD9A-44AD-9A01-17B5D6CF72CF}" type="presOf" srcId="{829C9E1F-07AF-4776-A242-69702692F632}" destId="{A8C396AF-5031-4569-9165-E213068E5A1B}" srcOrd="0" destOrd="0" presId="urn:microsoft.com/office/officeart/2008/layout/LinedList"/>
    <dgm:cxn modelId="{340B71AB-259F-42E1-A963-E931D98BA0AE}" type="presOf" srcId="{DDB681C7-3E6E-40DC-A6B2-4E023B33C9E8}" destId="{04C6DE42-EE84-4D31-987E-4E79153A6068}" srcOrd="0" destOrd="0" presId="urn:microsoft.com/office/officeart/2008/layout/LinedList"/>
    <dgm:cxn modelId="{B4028CBA-7727-4CAD-B728-FB12FCE08DAF}" srcId="{95A2F294-C86C-445A-96E3-07F01B79381C}" destId="{71AF7C32-004B-46E6-9D3D-86AFAA2AA378}" srcOrd="2" destOrd="0" parTransId="{9B0D9A39-98CB-43D3-A4F9-A1F145225049}" sibTransId="{47457215-53C9-4182-A099-7F20C0EE9ECD}"/>
    <dgm:cxn modelId="{95504DBB-C432-4B6E-A6C5-A3B88ACDD9CF}" srcId="{95A2F294-C86C-445A-96E3-07F01B79381C}" destId="{829C9E1F-07AF-4776-A242-69702692F632}" srcOrd="1" destOrd="0" parTransId="{5976B3C0-9D10-4479-8F46-87C9E38238FE}" sibTransId="{684F6D33-B4EB-4F07-8058-CD01C7AE46A6}"/>
    <dgm:cxn modelId="{2B6D03D8-2C0D-4FE1-9F1C-5B598483DE7B}" type="presOf" srcId="{71AF7C32-004B-46E6-9D3D-86AFAA2AA378}" destId="{BE50CE16-7582-4CB0-81CB-B464051F4DD5}" srcOrd="0" destOrd="0" presId="urn:microsoft.com/office/officeart/2008/layout/LinedList"/>
    <dgm:cxn modelId="{EF49DDDF-552F-4BEB-9C7A-D68A84171B57}" srcId="{95A2F294-C86C-445A-96E3-07F01B79381C}" destId="{97CEE777-8FCE-4A72-A628-4B36858745FF}" srcOrd="3" destOrd="0" parTransId="{25C3CF59-691B-4EFC-B1D7-09EA88220C45}" sibTransId="{76D01044-8F07-4943-BC1A-959C8DD725F1}"/>
    <dgm:cxn modelId="{F729D1F6-E425-432C-8BAD-4A2962501F36}" srcId="{95A2F294-C86C-445A-96E3-07F01B79381C}" destId="{E37C3884-17EF-4D15-81E5-06B106C0B2A9}" srcOrd="0" destOrd="0" parTransId="{F83B9088-4DA2-4398-BBA0-2BE5FD200359}" sibTransId="{AB0C7ED0-5579-4FCF-B42A-66C60DA93C25}"/>
    <dgm:cxn modelId="{DBB559F8-D5DB-4C7B-97BE-4B6CC35A284A}" type="presOf" srcId="{E37C3884-17EF-4D15-81E5-06B106C0B2A9}" destId="{ADC9132E-29CC-410E-9F18-398FCBED375E}" srcOrd="0" destOrd="0" presId="urn:microsoft.com/office/officeart/2008/layout/LinedList"/>
    <dgm:cxn modelId="{BA5D08FC-9A67-4A48-B7EA-2E7DCB4EBF95}" type="presOf" srcId="{C74B1435-5B6B-424B-8ADE-FF7E61376BFD}" destId="{6947CE44-00F6-4949-8484-03DC0B52DC5C}" srcOrd="0" destOrd="0" presId="urn:microsoft.com/office/officeart/2008/layout/LinedList"/>
    <dgm:cxn modelId="{8CD04E7A-58A2-47E3-9B77-EFE83663612B}" type="presParOf" srcId="{5BEE99A5-D059-4AD2-A0F5-A8E7F490FF57}" destId="{2C23A12D-76C4-4701-8474-5E2FA00C9D5C}" srcOrd="0" destOrd="0" presId="urn:microsoft.com/office/officeart/2008/layout/LinedList"/>
    <dgm:cxn modelId="{9315AF57-4988-43A8-8DF7-067145A1D78B}" type="presParOf" srcId="{5BEE99A5-D059-4AD2-A0F5-A8E7F490FF57}" destId="{0288BCED-AB6B-495E-982F-779DD2D0E30E}" srcOrd="1" destOrd="0" presId="urn:microsoft.com/office/officeart/2008/layout/LinedList"/>
    <dgm:cxn modelId="{08EB3D36-711D-4A06-AC27-4E41D188B8E8}" type="presParOf" srcId="{0288BCED-AB6B-495E-982F-779DD2D0E30E}" destId="{ADC9132E-29CC-410E-9F18-398FCBED375E}" srcOrd="0" destOrd="0" presId="urn:microsoft.com/office/officeart/2008/layout/LinedList"/>
    <dgm:cxn modelId="{F1CA9931-4191-4E21-A0EE-771DAF860DC8}" type="presParOf" srcId="{0288BCED-AB6B-495E-982F-779DD2D0E30E}" destId="{CD67ECC3-1A9D-4DAD-87B9-53501A8F3EFC}" srcOrd="1" destOrd="0" presId="urn:microsoft.com/office/officeart/2008/layout/LinedList"/>
    <dgm:cxn modelId="{D3EA7F5F-B6D6-4398-835E-5B1628C55A2D}" type="presParOf" srcId="{5BEE99A5-D059-4AD2-A0F5-A8E7F490FF57}" destId="{034FC95A-C8D2-42DE-A09B-0DC05880FBB4}" srcOrd="2" destOrd="0" presId="urn:microsoft.com/office/officeart/2008/layout/LinedList"/>
    <dgm:cxn modelId="{ACBCE053-FB0E-455C-800A-036E1D544AF9}" type="presParOf" srcId="{5BEE99A5-D059-4AD2-A0F5-A8E7F490FF57}" destId="{5760AC10-37F2-486A-AC04-7C82D2911F70}" srcOrd="3" destOrd="0" presId="urn:microsoft.com/office/officeart/2008/layout/LinedList"/>
    <dgm:cxn modelId="{3A262F06-E141-4FA3-AC07-E1E1CA467D09}" type="presParOf" srcId="{5760AC10-37F2-486A-AC04-7C82D2911F70}" destId="{A8C396AF-5031-4569-9165-E213068E5A1B}" srcOrd="0" destOrd="0" presId="urn:microsoft.com/office/officeart/2008/layout/LinedList"/>
    <dgm:cxn modelId="{9A6DEBBC-480E-4B61-8B42-465AC3A7B2D9}" type="presParOf" srcId="{5760AC10-37F2-486A-AC04-7C82D2911F70}" destId="{6B1A563D-82B1-4B4C-999D-C0C9BB5B58B4}" srcOrd="1" destOrd="0" presId="urn:microsoft.com/office/officeart/2008/layout/LinedList"/>
    <dgm:cxn modelId="{40D1785D-059D-4324-AE60-9615D353520A}" type="presParOf" srcId="{5BEE99A5-D059-4AD2-A0F5-A8E7F490FF57}" destId="{7B2269EE-D2A5-4697-9B8C-B00CC7ABF308}" srcOrd="4" destOrd="0" presId="urn:microsoft.com/office/officeart/2008/layout/LinedList"/>
    <dgm:cxn modelId="{2EC62B78-0AB5-4780-A229-EA136C2195BB}" type="presParOf" srcId="{5BEE99A5-D059-4AD2-A0F5-A8E7F490FF57}" destId="{A03B62FF-0AD3-4545-BE9F-155FE6781FE1}" srcOrd="5" destOrd="0" presId="urn:microsoft.com/office/officeart/2008/layout/LinedList"/>
    <dgm:cxn modelId="{B5D6D4B0-B105-444B-9E5A-27527E6EDA36}" type="presParOf" srcId="{A03B62FF-0AD3-4545-BE9F-155FE6781FE1}" destId="{BE50CE16-7582-4CB0-81CB-B464051F4DD5}" srcOrd="0" destOrd="0" presId="urn:microsoft.com/office/officeart/2008/layout/LinedList"/>
    <dgm:cxn modelId="{852F4D64-441E-48F4-9FD8-2B86FE6B9B45}" type="presParOf" srcId="{A03B62FF-0AD3-4545-BE9F-155FE6781FE1}" destId="{00066456-96AA-4161-87C6-674A54253894}" srcOrd="1" destOrd="0" presId="urn:microsoft.com/office/officeart/2008/layout/LinedList"/>
    <dgm:cxn modelId="{D4260EDE-E7D2-4187-8285-FB63785F1E8E}" type="presParOf" srcId="{5BEE99A5-D059-4AD2-A0F5-A8E7F490FF57}" destId="{E020DCAE-238D-4E18-B167-823DB5E00C9E}" srcOrd="6" destOrd="0" presId="urn:microsoft.com/office/officeart/2008/layout/LinedList"/>
    <dgm:cxn modelId="{C261C7C2-DBD6-4AC3-B6AA-78BB846A30F4}" type="presParOf" srcId="{5BEE99A5-D059-4AD2-A0F5-A8E7F490FF57}" destId="{1CC14BF7-C997-413F-B0F6-E47D0503E011}" srcOrd="7" destOrd="0" presId="urn:microsoft.com/office/officeart/2008/layout/LinedList"/>
    <dgm:cxn modelId="{1AFE732F-B019-4F55-AEF6-B797BF3B38F6}" type="presParOf" srcId="{1CC14BF7-C997-413F-B0F6-E47D0503E011}" destId="{3964FC91-D0D6-414D-848F-5CB51698B840}" srcOrd="0" destOrd="0" presId="urn:microsoft.com/office/officeart/2008/layout/LinedList"/>
    <dgm:cxn modelId="{865FAEEB-D367-47BE-AFA2-A87C9F7BE13D}" type="presParOf" srcId="{1CC14BF7-C997-413F-B0F6-E47D0503E011}" destId="{5ABE1461-7ABA-4DD8-83E1-87C872302D65}" srcOrd="1" destOrd="0" presId="urn:microsoft.com/office/officeart/2008/layout/LinedList"/>
    <dgm:cxn modelId="{0C013782-FD35-4683-8460-7F44305D6DD4}" type="presParOf" srcId="{5BEE99A5-D059-4AD2-A0F5-A8E7F490FF57}" destId="{88B8A98E-2BD5-4B17-8A8B-411F61840E2B}" srcOrd="8" destOrd="0" presId="urn:microsoft.com/office/officeart/2008/layout/LinedList"/>
    <dgm:cxn modelId="{A46D0342-4F9C-4935-A6A1-E055167CD6C1}" type="presParOf" srcId="{5BEE99A5-D059-4AD2-A0F5-A8E7F490FF57}" destId="{D75E5432-AC68-4837-A972-8261F5E263AE}" srcOrd="9" destOrd="0" presId="urn:microsoft.com/office/officeart/2008/layout/LinedList"/>
    <dgm:cxn modelId="{6135356D-9B86-4B64-A425-36E392DA85C7}" type="presParOf" srcId="{D75E5432-AC68-4837-A972-8261F5E263AE}" destId="{80A1E540-ABEA-477B-8383-D949C6462C75}" srcOrd="0" destOrd="0" presId="urn:microsoft.com/office/officeart/2008/layout/LinedList"/>
    <dgm:cxn modelId="{35AD7423-A6C8-42D6-B16E-1DF19E95214C}" type="presParOf" srcId="{D75E5432-AC68-4837-A972-8261F5E263AE}" destId="{D5F78D35-444F-49C1-B170-98D5BE9CAF55}" srcOrd="1" destOrd="0" presId="urn:microsoft.com/office/officeart/2008/layout/LinedList"/>
    <dgm:cxn modelId="{83AA8A0D-9CBD-40F3-A924-BB57A8975CE1}" type="presParOf" srcId="{5BEE99A5-D059-4AD2-A0F5-A8E7F490FF57}" destId="{CF8DB4F4-50D9-4F8E-A723-905598A4039E}" srcOrd="10" destOrd="0" presId="urn:microsoft.com/office/officeart/2008/layout/LinedList"/>
    <dgm:cxn modelId="{A2B0C49F-AD0F-4A4C-9EC6-E63C4C21CBDD}" type="presParOf" srcId="{5BEE99A5-D059-4AD2-A0F5-A8E7F490FF57}" destId="{AD418825-2335-4E0F-A3F6-06BB17AC7CC5}" srcOrd="11" destOrd="0" presId="urn:microsoft.com/office/officeart/2008/layout/LinedList"/>
    <dgm:cxn modelId="{C20CBA7B-2D47-4429-866E-9956C50AD857}" type="presParOf" srcId="{AD418825-2335-4E0F-A3F6-06BB17AC7CC5}" destId="{04C6DE42-EE84-4D31-987E-4E79153A6068}" srcOrd="0" destOrd="0" presId="urn:microsoft.com/office/officeart/2008/layout/LinedList"/>
    <dgm:cxn modelId="{0E19DE1D-3739-4DDD-896F-9BA77A923916}" type="presParOf" srcId="{AD418825-2335-4E0F-A3F6-06BB17AC7CC5}" destId="{7946FD2D-47E6-4C70-9608-AF78162441B3}" srcOrd="1" destOrd="0" presId="urn:microsoft.com/office/officeart/2008/layout/LinedList"/>
    <dgm:cxn modelId="{8C7E5F6F-F0E9-4977-B85E-58F4D53D60A8}" type="presParOf" srcId="{5BEE99A5-D059-4AD2-A0F5-A8E7F490FF57}" destId="{AE8C54B4-3207-419A-886A-3E1827CE4E68}" srcOrd="12" destOrd="0" presId="urn:microsoft.com/office/officeart/2008/layout/LinedList"/>
    <dgm:cxn modelId="{4224FD65-1D79-4729-ACB2-58BD2CF17F77}" type="presParOf" srcId="{5BEE99A5-D059-4AD2-A0F5-A8E7F490FF57}" destId="{563699EA-B40C-4492-9806-863F0BD00F81}" srcOrd="13" destOrd="0" presId="urn:microsoft.com/office/officeart/2008/layout/LinedList"/>
    <dgm:cxn modelId="{C6B7C8B7-3ECD-446B-91EE-D85AE6873760}" type="presParOf" srcId="{563699EA-B40C-4492-9806-863F0BD00F81}" destId="{6947CE44-00F6-4949-8484-03DC0B52DC5C}" srcOrd="0" destOrd="0" presId="urn:microsoft.com/office/officeart/2008/layout/LinedList"/>
    <dgm:cxn modelId="{F8D9189E-7F46-4AAC-8837-F3AC26D9EEEA}" type="presParOf" srcId="{563699EA-B40C-4492-9806-863F0BD00F81}" destId="{760B7649-D0F5-4DB4-9155-253F4EE6427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5A2F294-C86C-445A-96E3-07F01B79381C}" type="doc">
      <dgm:prSet loTypeId="urn:microsoft.com/office/officeart/2008/layout/Lin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7C3884-17EF-4D15-81E5-06B106C0B2A9}">
      <dgm:prSet phldrT="[Текст]" custT="1"/>
      <dgm:spPr/>
      <dgm:t>
        <a:bodyPr anchor="ctr" anchorCtr="0"/>
        <a:lstStyle/>
        <a:p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Specialist in Public Administration</a:t>
          </a:r>
          <a:endParaRPr lang="ru-RU" sz="1600" b="1" kern="1200" dirty="0">
            <a:solidFill>
              <a:srgbClr val="002060"/>
            </a:solidFill>
            <a:latin typeface="Roboto Condensed Light"/>
            <a:ea typeface="Roboto Condensed Light"/>
            <a:cs typeface="Roboto Condensed Light"/>
          </a:endParaRPr>
        </a:p>
      </dgm:t>
    </dgm:pt>
    <dgm:pt modelId="{F83B9088-4DA2-4398-BBA0-2BE5FD200359}" type="parTrans" cxnId="{F729D1F6-E425-432C-8BAD-4A2962501F36}">
      <dgm:prSet/>
      <dgm:spPr/>
      <dgm:t>
        <a:bodyPr/>
        <a:lstStyle/>
        <a:p>
          <a:endParaRPr lang="ru-RU" sz="1600" b="1">
            <a:solidFill>
              <a:srgbClr val="002060"/>
            </a:solidFill>
            <a:latin typeface="Roboto Condensed Light"/>
          </a:endParaRPr>
        </a:p>
      </dgm:t>
    </dgm:pt>
    <dgm:pt modelId="{AB0C7ED0-5579-4FCF-B42A-66C60DA93C25}" type="sibTrans" cxnId="{F729D1F6-E425-432C-8BAD-4A2962501F36}">
      <dgm:prSet/>
      <dgm:spPr/>
      <dgm:t>
        <a:bodyPr/>
        <a:lstStyle/>
        <a:p>
          <a:endParaRPr lang="ru-RU" sz="1600" b="1">
            <a:solidFill>
              <a:srgbClr val="002060"/>
            </a:solidFill>
            <a:latin typeface="Roboto Condensed Light"/>
          </a:endParaRPr>
        </a:p>
      </dgm:t>
    </dgm:pt>
    <dgm:pt modelId="{18957E33-1B5C-48FD-AD9D-5CCD205E9FEE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Specialist in </a:t>
          </a:r>
          <a:r>
            <a:rPr lang="en-US" altLang="ru-RU" sz="1600" b="1">
              <a:solidFill>
                <a:srgbClr val="002060"/>
              </a:solidFill>
              <a:latin typeface="Roboto Condensed Light"/>
            </a:rPr>
            <a:t>Public Administration</a:t>
          </a:r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. Analyst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3DFBB342-A22E-47F1-AC76-D356910A70FA}" type="parTrans" cxnId="{B1164EE9-C982-40E3-B8D9-9B673DEB8F66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63B9025F-0F08-4533-BB77-3959A759D7B5}" type="sibTrans" cxnId="{B1164EE9-C982-40E3-B8D9-9B673DEB8F66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ED4CF9D2-D0C0-435A-8C2B-B7B47DB326E6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Ideologist </a:t>
          </a:r>
          <a:r>
            <a:rPr lang="ru-RU" altLang="ru-RU" sz="1600" b="1" dirty="0">
              <a:solidFill>
                <a:srgbClr val="002060"/>
              </a:solidFill>
              <a:latin typeface="Roboto Condensed Light"/>
            </a:rPr>
            <a:t> </a:t>
          </a:r>
        </a:p>
      </dgm:t>
    </dgm:pt>
    <dgm:pt modelId="{7CFFE475-A869-4FDD-B6A2-8B9F7320A2C0}" type="parTrans" cxnId="{D1F66DFD-4ED8-4AD4-864F-B2B82DA17F83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0554B509-76C9-49E4-8065-2B239588F702}" type="sibTrans" cxnId="{D1F66DFD-4ED8-4AD4-864F-B2B82DA17F83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1BEC4FDC-D331-4C81-9934-DA38C3A4BC84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Specialist in Ideological Work and Human Resources Management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404CADC3-C810-4570-8A7E-479ED32DBDD5}" type="parTrans" cxnId="{A6FEDE78-F351-4B08-8EF7-11C23930E121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1B753CAE-FE14-4941-8A96-EE4D049D6F00}" type="sibTrans" cxnId="{A6FEDE78-F351-4B08-8EF7-11C23930E121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738EF19A-EBBC-4353-9C37-0C70EA498F0F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Specialist in Governance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15DEA463-A1E1-446E-AA4E-085CABD3EC85}" type="parTrans" cxnId="{F2905B09-9FC9-44BE-8655-48B95C050863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308F80EC-E32F-4816-8381-6C16B9576B0F}" type="sibTrans" cxnId="{F2905B09-9FC9-44BE-8655-48B95C050863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A756E1A1-3353-408E-A1C1-B1A80A4289D1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Specialist in Personnel Management 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D5CBBE3F-6637-4F96-92C1-1C9B41088B7F}" type="parTrans" cxnId="{F8FCB686-6D58-4E38-9E8A-87875544807B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FA3F1412-DFE5-4768-8D53-FCA921146DE9}" type="sibTrans" cxnId="{F8FCB686-6D58-4E38-9E8A-87875544807B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1D0A6900-4F12-4D4A-B2B7-4283FE6FAC6D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Specialist in International Relations 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DAD2F963-04D3-42DE-BE95-7181465D01C1}" type="parTrans" cxnId="{6F44F428-0AFB-4DBE-A2E5-46FE4E60F0FE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BD0A9FB1-5677-4B2F-B8EE-DF431B5B0785}" type="sibTrans" cxnId="{6F44F428-0AFB-4DBE-A2E5-46FE4E60F0FE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6D68A117-7031-4424-8EC9-26C7E60EA4CB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Specialist in Anti-crisis Management 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1156D817-F3D2-4659-BBD7-ED3B8E6DDC49}" type="parTrans" cxnId="{ADBB1E05-DFAA-40FA-B9FB-5356008600DB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592F9EA8-17A3-4748-A730-EA9DFF0E3ACD}" type="sibTrans" cxnId="{ADBB1E05-DFAA-40FA-B9FB-5356008600DB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0438EB9C-C77F-4238-ACB3-7B3DB7B56D77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Marketing Specialist  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1B0F279E-954F-49B5-9125-3CC15FC10881}" type="parTrans" cxnId="{7A9EAC9E-A54A-43BF-99EF-C842B1649F9B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A46947D6-BA13-4FF5-97A2-F227B551E0F7}" type="sibTrans" cxnId="{7A9EAC9E-A54A-43BF-99EF-C842B1649F9B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5947B0E1-C2EC-4E63-B855-DFB59473355B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Manager-Economist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C7B7DA8F-7998-46A7-8E9D-0A0211E9DF91}" type="parTrans" cxnId="{76A79381-5405-4094-885B-88237A652AF8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1BD505C3-FC93-45C4-BFDE-A9A1BE72F701}" type="sibTrans" cxnId="{76A79381-5405-4094-885B-88237A652AF8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576569C5-200E-41C5-A7FB-D6090C48BF1F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Economist-Manager 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0D138F55-2F48-4361-9069-FAD1A7A7A7A7}" type="parTrans" cxnId="{6A222621-2482-4414-A21F-C77AF1804D93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880E08EB-8E58-4A22-8A59-35A6B55CE716}" type="sibTrans" cxnId="{6A222621-2482-4414-A21F-C77AF1804D93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47070EB0-64A0-4FCA-A869-88B4726CAC61}">
      <dgm:prSet custT="1"/>
      <dgm:spPr/>
      <dgm:t>
        <a:bodyPr/>
        <a:lstStyle/>
        <a:p>
          <a:r>
            <a:rPr lang="en-US" altLang="ru-RU" sz="1600" b="1" dirty="0">
              <a:solidFill>
                <a:srgbClr val="002060"/>
              </a:solidFill>
              <a:latin typeface="Roboto Condensed Light"/>
            </a:rPr>
            <a:t>HR Manager </a:t>
          </a:r>
          <a:endParaRPr lang="ru-RU" altLang="ru-RU" sz="1600" b="1" dirty="0">
            <a:solidFill>
              <a:srgbClr val="002060"/>
            </a:solidFill>
            <a:latin typeface="Roboto Condensed Light"/>
          </a:endParaRPr>
        </a:p>
      </dgm:t>
    </dgm:pt>
    <dgm:pt modelId="{970BBF57-5C45-4613-B309-8108D0A75E0F}" type="parTrans" cxnId="{AC469D9E-AA18-4309-B7AF-27D1B4325CC4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1EA1E076-A0A7-4FC1-A5D0-58D2B9A85FD0}" type="sibTrans" cxnId="{AC469D9E-AA18-4309-B7AF-27D1B4325CC4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Roboto Condensed Light"/>
          </a:endParaRPr>
        </a:p>
      </dgm:t>
    </dgm:pt>
    <dgm:pt modelId="{5BEE99A5-D059-4AD2-A0F5-A8E7F490FF57}" type="pres">
      <dgm:prSet presAssocID="{95A2F294-C86C-445A-96E3-07F01B79381C}" presName="vert0" presStyleCnt="0">
        <dgm:presLayoutVars>
          <dgm:dir/>
          <dgm:animOne val="branch"/>
          <dgm:animLvl val="lvl"/>
        </dgm:presLayoutVars>
      </dgm:prSet>
      <dgm:spPr/>
    </dgm:pt>
    <dgm:pt modelId="{2C23A12D-76C4-4701-8474-5E2FA00C9D5C}" type="pres">
      <dgm:prSet presAssocID="{E37C3884-17EF-4D15-81E5-06B106C0B2A9}" presName="thickLine" presStyleLbl="alignNode1" presStyleIdx="0" presStyleCnt="12"/>
      <dgm:spPr/>
    </dgm:pt>
    <dgm:pt modelId="{0288BCED-AB6B-495E-982F-779DD2D0E30E}" type="pres">
      <dgm:prSet presAssocID="{E37C3884-17EF-4D15-81E5-06B106C0B2A9}" presName="horz1" presStyleCnt="0"/>
      <dgm:spPr/>
    </dgm:pt>
    <dgm:pt modelId="{ADC9132E-29CC-410E-9F18-398FCBED375E}" type="pres">
      <dgm:prSet presAssocID="{E37C3884-17EF-4D15-81E5-06B106C0B2A9}" presName="tx1" presStyleLbl="revTx" presStyleIdx="0" presStyleCnt="12"/>
      <dgm:spPr/>
    </dgm:pt>
    <dgm:pt modelId="{CD67ECC3-1A9D-4DAD-87B9-53501A8F3EFC}" type="pres">
      <dgm:prSet presAssocID="{E37C3884-17EF-4D15-81E5-06B106C0B2A9}" presName="vert1" presStyleCnt="0"/>
      <dgm:spPr/>
    </dgm:pt>
    <dgm:pt modelId="{1FF750C5-2D48-4F32-ACE4-61662299356D}" type="pres">
      <dgm:prSet presAssocID="{18957E33-1B5C-48FD-AD9D-5CCD205E9FEE}" presName="thickLine" presStyleLbl="alignNode1" presStyleIdx="1" presStyleCnt="12"/>
      <dgm:spPr/>
    </dgm:pt>
    <dgm:pt modelId="{95CBA84A-7C8F-4F30-80BA-F725081A25CF}" type="pres">
      <dgm:prSet presAssocID="{18957E33-1B5C-48FD-AD9D-5CCD205E9FEE}" presName="horz1" presStyleCnt="0"/>
      <dgm:spPr/>
    </dgm:pt>
    <dgm:pt modelId="{F84541FA-E350-49C0-A592-FE9E551676B7}" type="pres">
      <dgm:prSet presAssocID="{18957E33-1B5C-48FD-AD9D-5CCD205E9FEE}" presName="tx1" presStyleLbl="revTx" presStyleIdx="1" presStyleCnt="12"/>
      <dgm:spPr/>
    </dgm:pt>
    <dgm:pt modelId="{8A506821-63C2-4A80-99C3-5631016D86CB}" type="pres">
      <dgm:prSet presAssocID="{18957E33-1B5C-48FD-AD9D-5CCD205E9FEE}" presName="vert1" presStyleCnt="0"/>
      <dgm:spPr/>
    </dgm:pt>
    <dgm:pt modelId="{418FF68F-88CF-4B97-BC5F-D0C9DCE56660}" type="pres">
      <dgm:prSet presAssocID="{ED4CF9D2-D0C0-435A-8C2B-B7B47DB326E6}" presName="thickLine" presStyleLbl="alignNode1" presStyleIdx="2" presStyleCnt="12"/>
      <dgm:spPr/>
    </dgm:pt>
    <dgm:pt modelId="{0899DD97-CEAA-4F65-A824-66FE0F403B87}" type="pres">
      <dgm:prSet presAssocID="{ED4CF9D2-D0C0-435A-8C2B-B7B47DB326E6}" presName="horz1" presStyleCnt="0"/>
      <dgm:spPr/>
    </dgm:pt>
    <dgm:pt modelId="{994B15DA-3D69-4B9C-94CA-90451DB03ACE}" type="pres">
      <dgm:prSet presAssocID="{ED4CF9D2-D0C0-435A-8C2B-B7B47DB326E6}" presName="tx1" presStyleLbl="revTx" presStyleIdx="2" presStyleCnt="12"/>
      <dgm:spPr/>
    </dgm:pt>
    <dgm:pt modelId="{55E5ECE5-C279-48C3-A5AB-58DFE656A92C}" type="pres">
      <dgm:prSet presAssocID="{ED4CF9D2-D0C0-435A-8C2B-B7B47DB326E6}" presName="vert1" presStyleCnt="0"/>
      <dgm:spPr/>
    </dgm:pt>
    <dgm:pt modelId="{6325CD59-7D4C-4765-AFC2-FEB7C8962A76}" type="pres">
      <dgm:prSet presAssocID="{1BEC4FDC-D331-4C81-9934-DA38C3A4BC84}" presName="thickLine" presStyleLbl="alignNode1" presStyleIdx="3" presStyleCnt="12"/>
      <dgm:spPr/>
    </dgm:pt>
    <dgm:pt modelId="{C4E3CCE3-54FE-4467-B2CD-FBB5000F0350}" type="pres">
      <dgm:prSet presAssocID="{1BEC4FDC-D331-4C81-9934-DA38C3A4BC84}" presName="horz1" presStyleCnt="0"/>
      <dgm:spPr/>
    </dgm:pt>
    <dgm:pt modelId="{495837AA-DF08-42F8-A980-E2AA2C91BCF7}" type="pres">
      <dgm:prSet presAssocID="{1BEC4FDC-D331-4C81-9934-DA38C3A4BC84}" presName="tx1" presStyleLbl="revTx" presStyleIdx="3" presStyleCnt="12"/>
      <dgm:spPr/>
    </dgm:pt>
    <dgm:pt modelId="{F7B7A163-AFC5-4B64-BAE5-332CD605A595}" type="pres">
      <dgm:prSet presAssocID="{1BEC4FDC-D331-4C81-9934-DA38C3A4BC84}" presName="vert1" presStyleCnt="0"/>
      <dgm:spPr/>
    </dgm:pt>
    <dgm:pt modelId="{2BD338FE-E5D4-4326-81F4-097AA75C4169}" type="pres">
      <dgm:prSet presAssocID="{738EF19A-EBBC-4353-9C37-0C70EA498F0F}" presName="thickLine" presStyleLbl="alignNode1" presStyleIdx="4" presStyleCnt="12"/>
      <dgm:spPr/>
    </dgm:pt>
    <dgm:pt modelId="{47FE7281-452E-48F1-8049-8DFCC8E962D3}" type="pres">
      <dgm:prSet presAssocID="{738EF19A-EBBC-4353-9C37-0C70EA498F0F}" presName="horz1" presStyleCnt="0"/>
      <dgm:spPr/>
    </dgm:pt>
    <dgm:pt modelId="{52284BB0-288E-4ECF-90A3-3EB6C21041FB}" type="pres">
      <dgm:prSet presAssocID="{738EF19A-EBBC-4353-9C37-0C70EA498F0F}" presName="tx1" presStyleLbl="revTx" presStyleIdx="4" presStyleCnt="12"/>
      <dgm:spPr/>
    </dgm:pt>
    <dgm:pt modelId="{3438031A-E8FA-4F5B-BD86-E05A77AE2906}" type="pres">
      <dgm:prSet presAssocID="{738EF19A-EBBC-4353-9C37-0C70EA498F0F}" presName="vert1" presStyleCnt="0"/>
      <dgm:spPr/>
    </dgm:pt>
    <dgm:pt modelId="{12FB36BC-B2ED-4F81-8C65-3C021FA73345}" type="pres">
      <dgm:prSet presAssocID="{A756E1A1-3353-408E-A1C1-B1A80A4289D1}" presName="thickLine" presStyleLbl="alignNode1" presStyleIdx="5" presStyleCnt="12"/>
      <dgm:spPr/>
    </dgm:pt>
    <dgm:pt modelId="{EAD4953E-797B-43CC-AD2E-00DBEEF82F0C}" type="pres">
      <dgm:prSet presAssocID="{A756E1A1-3353-408E-A1C1-B1A80A4289D1}" presName="horz1" presStyleCnt="0"/>
      <dgm:spPr/>
    </dgm:pt>
    <dgm:pt modelId="{98429FF5-96EF-4DC0-A177-08057CC9E611}" type="pres">
      <dgm:prSet presAssocID="{A756E1A1-3353-408E-A1C1-B1A80A4289D1}" presName="tx1" presStyleLbl="revTx" presStyleIdx="5" presStyleCnt="12"/>
      <dgm:spPr/>
    </dgm:pt>
    <dgm:pt modelId="{30174780-45A6-42E8-B2D9-1F11AB4CA0DF}" type="pres">
      <dgm:prSet presAssocID="{A756E1A1-3353-408E-A1C1-B1A80A4289D1}" presName="vert1" presStyleCnt="0"/>
      <dgm:spPr/>
    </dgm:pt>
    <dgm:pt modelId="{35283B84-673F-4DEF-93B9-85F474CCEA47}" type="pres">
      <dgm:prSet presAssocID="{1D0A6900-4F12-4D4A-B2B7-4283FE6FAC6D}" presName="thickLine" presStyleLbl="alignNode1" presStyleIdx="6" presStyleCnt="12"/>
      <dgm:spPr/>
    </dgm:pt>
    <dgm:pt modelId="{B00B0126-D050-4A7C-841B-CB46832BC47E}" type="pres">
      <dgm:prSet presAssocID="{1D0A6900-4F12-4D4A-B2B7-4283FE6FAC6D}" presName="horz1" presStyleCnt="0"/>
      <dgm:spPr/>
    </dgm:pt>
    <dgm:pt modelId="{624ED7A7-D727-461B-B3D2-F06700E1257E}" type="pres">
      <dgm:prSet presAssocID="{1D0A6900-4F12-4D4A-B2B7-4283FE6FAC6D}" presName="tx1" presStyleLbl="revTx" presStyleIdx="6" presStyleCnt="12"/>
      <dgm:spPr/>
    </dgm:pt>
    <dgm:pt modelId="{0D4CFD87-F4F8-42C8-8D1F-B54FA159DEA0}" type="pres">
      <dgm:prSet presAssocID="{1D0A6900-4F12-4D4A-B2B7-4283FE6FAC6D}" presName="vert1" presStyleCnt="0"/>
      <dgm:spPr/>
    </dgm:pt>
    <dgm:pt modelId="{DCFFAFD5-B891-4669-A830-971048D7B448}" type="pres">
      <dgm:prSet presAssocID="{6D68A117-7031-4424-8EC9-26C7E60EA4CB}" presName="thickLine" presStyleLbl="alignNode1" presStyleIdx="7" presStyleCnt="12"/>
      <dgm:spPr/>
    </dgm:pt>
    <dgm:pt modelId="{235812EB-C4FE-4F7D-BEC9-BD898FC59782}" type="pres">
      <dgm:prSet presAssocID="{6D68A117-7031-4424-8EC9-26C7E60EA4CB}" presName="horz1" presStyleCnt="0"/>
      <dgm:spPr/>
    </dgm:pt>
    <dgm:pt modelId="{D022DED3-AD72-42A6-8EFA-78E49A4ACBD2}" type="pres">
      <dgm:prSet presAssocID="{6D68A117-7031-4424-8EC9-26C7E60EA4CB}" presName="tx1" presStyleLbl="revTx" presStyleIdx="7" presStyleCnt="12"/>
      <dgm:spPr/>
    </dgm:pt>
    <dgm:pt modelId="{CF6CF3AD-0B8C-4669-BD88-1BA21E96C261}" type="pres">
      <dgm:prSet presAssocID="{6D68A117-7031-4424-8EC9-26C7E60EA4CB}" presName="vert1" presStyleCnt="0"/>
      <dgm:spPr/>
    </dgm:pt>
    <dgm:pt modelId="{B042AD1B-60DD-4077-A870-5505FDEB7DC0}" type="pres">
      <dgm:prSet presAssocID="{0438EB9C-C77F-4238-ACB3-7B3DB7B56D77}" presName="thickLine" presStyleLbl="alignNode1" presStyleIdx="8" presStyleCnt="12"/>
      <dgm:spPr/>
    </dgm:pt>
    <dgm:pt modelId="{839FFAD7-EB1A-49C4-9B6D-F2A5F8A9464A}" type="pres">
      <dgm:prSet presAssocID="{0438EB9C-C77F-4238-ACB3-7B3DB7B56D77}" presName="horz1" presStyleCnt="0"/>
      <dgm:spPr/>
    </dgm:pt>
    <dgm:pt modelId="{28D84FCF-DD39-43BC-B435-ACDC1B8CBC6E}" type="pres">
      <dgm:prSet presAssocID="{0438EB9C-C77F-4238-ACB3-7B3DB7B56D77}" presName="tx1" presStyleLbl="revTx" presStyleIdx="8" presStyleCnt="12"/>
      <dgm:spPr/>
    </dgm:pt>
    <dgm:pt modelId="{562790C2-A026-40E0-867A-3222CDF6D4D4}" type="pres">
      <dgm:prSet presAssocID="{0438EB9C-C77F-4238-ACB3-7B3DB7B56D77}" presName="vert1" presStyleCnt="0"/>
      <dgm:spPr/>
    </dgm:pt>
    <dgm:pt modelId="{65A95D98-D540-40CE-9219-9D4850382D14}" type="pres">
      <dgm:prSet presAssocID="{5947B0E1-C2EC-4E63-B855-DFB59473355B}" presName="thickLine" presStyleLbl="alignNode1" presStyleIdx="9" presStyleCnt="12"/>
      <dgm:spPr/>
    </dgm:pt>
    <dgm:pt modelId="{86317761-FF11-4C76-9E21-CD9234BB96BD}" type="pres">
      <dgm:prSet presAssocID="{5947B0E1-C2EC-4E63-B855-DFB59473355B}" presName="horz1" presStyleCnt="0"/>
      <dgm:spPr/>
    </dgm:pt>
    <dgm:pt modelId="{C0721164-A42A-4C8B-A3B3-711E84B98C02}" type="pres">
      <dgm:prSet presAssocID="{5947B0E1-C2EC-4E63-B855-DFB59473355B}" presName="tx1" presStyleLbl="revTx" presStyleIdx="9" presStyleCnt="12"/>
      <dgm:spPr/>
    </dgm:pt>
    <dgm:pt modelId="{0431804B-07E1-4E17-AE89-061C3326B4A1}" type="pres">
      <dgm:prSet presAssocID="{5947B0E1-C2EC-4E63-B855-DFB59473355B}" presName="vert1" presStyleCnt="0"/>
      <dgm:spPr/>
    </dgm:pt>
    <dgm:pt modelId="{1FD74B18-834D-4595-AF47-39FC6FDF3794}" type="pres">
      <dgm:prSet presAssocID="{576569C5-200E-41C5-A7FB-D6090C48BF1F}" presName="thickLine" presStyleLbl="alignNode1" presStyleIdx="10" presStyleCnt="12"/>
      <dgm:spPr/>
    </dgm:pt>
    <dgm:pt modelId="{4B8EC1D6-2509-4DA3-B66D-F0790ECE9454}" type="pres">
      <dgm:prSet presAssocID="{576569C5-200E-41C5-A7FB-D6090C48BF1F}" presName="horz1" presStyleCnt="0"/>
      <dgm:spPr/>
    </dgm:pt>
    <dgm:pt modelId="{AA1BC9FC-7D4A-4A66-B5B4-6D618A2ECC1E}" type="pres">
      <dgm:prSet presAssocID="{576569C5-200E-41C5-A7FB-D6090C48BF1F}" presName="tx1" presStyleLbl="revTx" presStyleIdx="10" presStyleCnt="12"/>
      <dgm:spPr/>
    </dgm:pt>
    <dgm:pt modelId="{0D56EE35-F875-44E0-A4FE-1C1D3017A2F1}" type="pres">
      <dgm:prSet presAssocID="{576569C5-200E-41C5-A7FB-D6090C48BF1F}" presName="vert1" presStyleCnt="0"/>
      <dgm:spPr/>
    </dgm:pt>
    <dgm:pt modelId="{53F63B59-2B3C-4653-A1C9-5BB78733BA16}" type="pres">
      <dgm:prSet presAssocID="{47070EB0-64A0-4FCA-A869-88B4726CAC61}" presName="thickLine" presStyleLbl="alignNode1" presStyleIdx="11" presStyleCnt="12"/>
      <dgm:spPr/>
    </dgm:pt>
    <dgm:pt modelId="{DBC8C5ED-7A87-4BD6-A025-D7CBABF1CACC}" type="pres">
      <dgm:prSet presAssocID="{47070EB0-64A0-4FCA-A869-88B4726CAC61}" presName="horz1" presStyleCnt="0"/>
      <dgm:spPr/>
    </dgm:pt>
    <dgm:pt modelId="{1A5FCF00-7822-4B8C-A9B2-31C3A82D7F55}" type="pres">
      <dgm:prSet presAssocID="{47070EB0-64A0-4FCA-A869-88B4726CAC61}" presName="tx1" presStyleLbl="revTx" presStyleIdx="11" presStyleCnt="12"/>
      <dgm:spPr/>
    </dgm:pt>
    <dgm:pt modelId="{C4DF9B80-1EE6-4B83-AFE7-8A20B53DACD1}" type="pres">
      <dgm:prSet presAssocID="{47070EB0-64A0-4FCA-A869-88B4726CAC61}" presName="vert1" presStyleCnt="0"/>
      <dgm:spPr/>
    </dgm:pt>
  </dgm:ptLst>
  <dgm:cxnLst>
    <dgm:cxn modelId="{ADBB1E05-DFAA-40FA-B9FB-5356008600DB}" srcId="{95A2F294-C86C-445A-96E3-07F01B79381C}" destId="{6D68A117-7031-4424-8EC9-26C7E60EA4CB}" srcOrd="7" destOrd="0" parTransId="{1156D817-F3D2-4659-BBD7-ED3B8E6DDC49}" sibTransId="{592F9EA8-17A3-4748-A730-EA9DFF0E3ACD}"/>
    <dgm:cxn modelId="{F2905B09-9FC9-44BE-8655-48B95C050863}" srcId="{95A2F294-C86C-445A-96E3-07F01B79381C}" destId="{738EF19A-EBBC-4353-9C37-0C70EA498F0F}" srcOrd="4" destOrd="0" parTransId="{15DEA463-A1E1-446E-AA4E-085CABD3EC85}" sibTransId="{308F80EC-E32F-4816-8381-6C16B9576B0F}"/>
    <dgm:cxn modelId="{958C290B-585A-4225-82B4-B22D5856F066}" type="presOf" srcId="{E37C3884-17EF-4D15-81E5-06B106C0B2A9}" destId="{ADC9132E-29CC-410E-9F18-398FCBED375E}" srcOrd="0" destOrd="0" presId="urn:microsoft.com/office/officeart/2008/layout/LinedList"/>
    <dgm:cxn modelId="{8EE3E70B-54BD-49FF-B44F-21C29CEA669A}" type="presOf" srcId="{0438EB9C-C77F-4238-ACB3-7B3DB7B56D77}" destId="{28D84FCF-DD39-43BC-B435-ACDC1B8CBC6E}" srcOrd="0" destOrd="0" presId="urn:microsoft.com/office/officeart/2008/layout/LinedList"/>
    <dgm:cxn modelId="{EDC4F412-DD00-49B8-8823-F4890408DA91}" type="presOf" srcId="{1BEC4FDC-D331-4C81-9934-DA38C3A4BC84}" destId="{495837AA-DF08-42F8-A980-E2AA2C91BCF7}" srcOrd="0" destOrd="0" presId="urn:microsoft.com/office/officeart/2008/layout/LinedList"/>
    <dgm:cxn modelId="{6A222621-2482-4414-A21F-C77AF1804D93}" srcId="{95A2F294-C86C-445A-96E3-07F01B79381C}" destId="{576569C5-200E-41C5-A7FB-D6090C48BF1F}" srcOrd="10" destOrd="0" parTransId="{0D138F55-2F48-4361-9069-FAD1A7A7A7A7}" sibTransId="{880E08EB-8E58-4A22-8A59-35A6B55CE716}"/>
    <dgm:cxn modelId="{DBA25522-590C-4D73-85D4-2A654E45F130}" type="presOf" srcId="{576569C5-200E-41C5-A7FB-D6090C48BF1F}" destId="{AA1BC9FC-7D4A-4A66-B5B4-6D618A2ECC1E}" srcOrd="0" destOrd="0" presId="urn:microsoft.com/office/officeart/2008/layout/LinedList"/>
    <dgm:cxn modelId="{6F44F428-0AFB-4DBE-A2E5-46FE4E60F0FE}" srcId="{95A2F294-C86C-445A-96E3-07F01B79381C}" destId="{1D0A6900-4F12-4D4A-B2B7-4283FE6FAC6D}" srcOrd="6" destOrd="0" parTransId="{DAD2F963-04D3-42DE-BE95-7181465D01C1}" sibTransId="{BD0A9FB1-5677-4B2F-B8EE-DF431B5B0785}"/>
    <dgm:cxn modelId="{782A5E3B-5DB5-4E05-B7E2-DBDF456F4255}" type="presOf" srcId="{ED4CF9D2-D0C0-435A-8C2B-B7B47DB326E6}" destId="{994B15DA-3D69-4B9C-94CA-90451DB03ACE}" srcOrd="0" destOrd="0" presId="urn:microsoft.com/office/officeart/2008/layout/LinedList"/>
    <dgm:cxn modelId="{DB26AC64-0768-4611-9084-A64715D4C449}" type="presOf" srcId="{1D0A6900-4F12-4D4A-B2B7-4283FE6FAC6D}" destId="{624ED7A7-D727-461B-B3D2-F06700E1257E}" srcOrd="0" destOrd="0" presId="urn:microsoft.com/office/officeart/2008/layout/LinedList"/>
    <dgm:cxn modelId="{6DAA7975-1880-41C2-9A73-9C7F74F5717D}" type="presOf" srcId="{5947B0E1-C2EC-4E63-B855-DFB59473355B}" destId="{C0721164-A42A-4C8B-A3B3-711E84B98C02}" srcOrd="0" destOrd="0" presId="urn:microsoft.com/office/officeart/2008/layout/LinedList"/>
    <dgm:cxn modelId="{BDA32758-2107-47B3-B758-7D8AEF6982EF}" type="presOf" srcId="{738EF19A-EBBC-4353-9C37-0C70EA498F0F}" destId="{52284BB0-288E-4ECF-90A3-3EB6C21041FB}" srcOrd="0" destOrd="0" presId="urn:microsoft.com/office/officeart/2008/layout/LinedList"/>
    <dgm:cxn modelId="{A6FEDE78-F351-4B08-8EF7-11C23930E121}" srcId="{95A2F294-C86C-445A-96E3-07F01B79381C}" destId="{1BEC4FDC-D331-4C81-9934-DA38C3A4BC84}" srcOrd="3" destOrd="0" parTransId="{404CADC3-C810-4570-8A7E-479ED32DBDD5}" sibTransId="{1B753CAE-FE14-4941-8A96-EE4D049D6F00}"/>
    <dgm:cxn modelId="{76A79381-5405-4094-885B-88237A652AF8}" srcId="{95A2F294-C86C-445A-96E3-07F01B79381C}" destId="{5947B0E1-C2EC-4E63-B855-DFB59473355B}" srcOrd="9" destOrd="0" parTransId="{C7B7DA8F-7998-46A7-8E9D-0A0211E9DF91}" sibTransId="{1BD505C3-FC93-45C4-BFDE-A9A1BE72F701}"/>
    <dgm:cxn modelId="{F8FCB686-6D58-4E38-9E8A-87875544807B}" srcId="{95A2F294-C86C-445A-96E3-07F01B79381C}" destId="{A756E1A1-3353-408E-A1C1-B1A80A4289D1}" srcOrd="5" destOrd="0" parTransId="{D5CBBE3F-6637-4F96-92C1-1C9B41088B7F}" sibTransId="{FA3F1412-DFE5-4768-8D53-FCA921146DE9}"/>
    <dgm:cxn modelId="{D1BBA38C-DB17-4810-AEE5-AE5E64EEFDD2}" type="presOf" srcId="{A756E1A1-3353-408E-A1C1-B1A80A4289D1}" destId="{98429FF5-96EF-4DC0-A177-08057CC9E611}" srcOrd="0" destOrd="0" presId="urn:microsoft.com/office/officeart/2008/layout/LinedList"/>
    <dgm:cxn modelId="{AC469D9E-AA18-4309-B7AF-27D1B4325CC4}" srcId="{95A2F294-C86C-445A-96E3-07F01B79381C}" destId="{47070EB0-64A0-4FCA-A869-88B4726CAC61}" srcOrd="11" destOrd="0" parTransId="{970BBF57-5C45-4613-B309-8108D0A75E0F}" sibTransId="{1EA1E076-A0A7-4FC1-A5D0-58D2B9A85FD0}"/>
    <dgm:cxn modelId="{7A9EAC9E-A54A-43BF-99EF-C842B1649F9B}" srcId="{95A2F294-C86C-445A-96E3-07F01B79381C}" destId="{0438EB9C-C77F-4238-ACB3-7B3DB7B56D77}" srcOrd="8" destOrd="0" parTransId="{1B0F279E-954F-49B5-9125-3CC15FC10881}" sibTransId="{A46947D6-BA13-4FF5-97A2-F227B551E0F7}"/>
    <dgm:cxn modelId="{ACC366C2-4473-476F-BB51-849920B7EB28}" type="presOf" srcId="{18957E33-1B5C-48FD-AD9D-5CCD205E9FEE}" destId="{F84541FA-E350-49C0-A592-FE9E551676B7}" srcOrd="0" destOrd="0" presId="urn:microsoft.com/office/officeart/2008/layout/LinedList"/>
    <dgm:cxn modelId="{5A861DDD-2474-4C91-BDB6-1A9F57FAA3D9}" type="presOf" srcId="{6D68A117-7031-4424-8EC9-26C7E60EA4CB}" destId="{D022DED3-AD72-42A6-8EFA-78E49A4ACBD2}" srcOrd="0" destOrd="0" presId="urn:microsoft.com/office/officeart/2008/layout/LinedList"/>
    <dgm:cxn modelId="{EAE399E0-5FF1-41B5-AA83-C92639F9E361}" type="presOf" srcId="{47070EB0-64A0-4FCA-A869-88B4726CAC61}" destId="{1A5FCF00-7822-4B8C-A9B2-31C3A82D7F55}" srcOrd="0" destOrd="0" presId="urn:microsoft.com/office/officeart/2008/layout/LinedList"/>
    <dgm:cxn modelId="{3F8F1FE2-841D-4B41-90BC-7CE6C7253E06}" type="presOf" srcId="{95A2F294-C86C-445A-96E3-07F01B79381C}" destId="{5BEE99A5-D059-4AD2-A0F5-A8E7F490FF57}" srcOrd="0" destOrd="0" presId="urn:microsoft.com/office/officeart/2008/layout/LinedList"/>
    <dgm:cxn modelId="{B1164EE9-C982-40E3-B8D9-9B673DEB8F66}" srcId="{95A2F294-C86C-445A-96E3-07F01B79381C}" destId="{18957E33-1B5C-48FD-AD9D-5CCD205E9FEE}" srcOrd="1" destOrd="0" parTransId="{3DFBB342-A22E-47F1-AC76-D356910A70FA}" sibTransId="{63B9025F-0F08-4533-BB77-3959A759D7B5}"/>
    <dgm:cxn modelId="{F729D1F6-E425-432C-8BAD-4A2962501F36}" srcId="{95A2F294-C86C-445A-96E3-07F01B79381C}" destId="{E37C3884-17EF-4D15-81E5-06B106C0B2A9}" srcOrd="0" destOrd="0" parTransId="{F83B9088-4DA2-4398-BBA0-2BE5FD200359}" sibTransId="{AB0C7ED0-5579-4FCF-B42A-66C60DA93C25}"/>
    <dgm:cxn modelId="{D1F66DFD-4ED8-4AD4-864F-B2B82DA17F83}" srcId="{95A2F294-C86C-445A-96E3-07F01B79381C}" destId="{ED4CF9D2-D0C0-435A-8C2B-B7B47DB326E6}" srcOrd="2" destOrd="0" parTransId="{7CFFE475-A869-4FDD-B6A2-8B9F7320A2C0}" sibTransId="{0554B509-76C9-49E4-8065-2B239588F702}"/>
    <dgm:cxn modelId="{4FA31FD1-7EEB-48D9-8FA3-F9C3DA588B3A}" type="presParOf" srcId="{5BEE99A5-D059-4AD2-A0F5-A8E7F490FF57}" destId="{2C23A12D-76C4-4701-8474-5E2FA00C9D5C}" srcOrd="0" destOrd="0" presId="urn:microsoft.com/office/officeart/2008/layout/LinedList"/>
    <dgm:cxn modelId="{598F9ED9-C0F9-4EC2-B380-C0B14FDEFAC8}" type="presParOf" srcId="{5BEE99A5-D059-4AD2-A0F5-A8E7F490FF57}" destId="{0288BCED-AB6B-495E-982F-779DD2D0E30E}" srcOrd="1" destOrd="0" presId="urn:microsoft.com/office/officeart/2008/layout/LinedList"/>
    <dgm:cxn modelId="{996ED1AE-BB3B-41BD-A56F-745DD0A2F329}" type="presParOf" srcId="{0288BCED-AB6B-495E-982F-779DD2D0E30E}" destId="{ADC9132E-29CC-410E-9F18-398FCBED375E}" srcOrd="0" destOrd="0" presId="urn:microsoft.com/office/officeart/2008/layout/LinedList"/>
    <dgm:cxn modelId="{4CCE989C-6B03-4AA1-9001-2B886CC85E06}" type="presParOf" srcId="{0288BCED-AB6B-495E-982F-779DD2D0E30E}" destId="{CD67ECC3-1A9D-4DAD-87B9-53501A8F3EFC}" srcOrd="1" destOrd="0" presId="urn:microsoft.com/office/officeart/2008/layout/LinedList"/>
    <dgm:cxn modelId="{020181A8-B01F-4974-A25C-61D283E4F49C}" type="presParOf" srcId="{5BEE99A5-D059-4AD2-A0F5-A8E7F490FF57}" destId="{1FF750C5-2D48-4F32-ACE4-61662299356D}" srcOrd="2" destOrd="0" presId="urn:microsoft.com/office/officeart/2008/layout/LinedList"/>
    <dgm:cxn modelId="{3044FE59-454F-4868-BDB5-D84420D45AB4}" type="presParOf" srcId="{5BEE99A5-D059-4AD2-A0F5-A8E7F490FF57}" destId="{95CBA84A-7C8F-4F30-80BA-F725081A25CF}" srcOrd="3" destOrd="0" presId="urn:microsoft.com/office/officeart/2008/layout/LinedList"/>
    <dgm:cxn modelId="{3CE22CB6-3307-4970-B542-559FD872AC04}" type="presParOf" srcId="{95CBA84A-7C8F-4F30-80BA-F725081A25CF}" destId="{F84541FA-E350-49C0-A592-FE9E551676B7}" srcOrd="0" destOrd="0" presId="urn:microsoft.com/office/officeart/2008/layout/LinedList"/>
    <dgm:cxn modelId="{6C31A806-4768-4A75-9F6F-DB05E835B5E0}" type="presParOf" srcId="{95CBA84A-7C8F-4F30-80BA-F725081A25CF}" destId="{8A506821-63C2-4A80-99C3-5631016D86CB}" srcOrd="1" destOrd="0" presId="urn:microsoft.com/office/officeart/2008/layout/LinedList"/>
    <dgm:cxn modelId="{E418E147-A0FD-4D2D-8629-3FC4E80B9769}" type="presParOf" srcId="{5BEE99A5-D059-4AD2-A0F5-A8E7F490FF57}" destId="{418FF68F-88CF-4B97-BC5F-D0C9DCE56660}" srcOrd="4" destOrd="0" presId="urn:microsoft.com/office/officeart/2008/layout/LinedList"/>
    <dgm:cxn modelId="{16983330-2047-4227-9C5D-21EA673E47FB}" type="presParOf" srcId="{5BEE99A5-D059-4AD2-A0F5-A8E7F490FF57}" destId="{0899DD97-CEAA-4F65-A824-66FE0F403B87}" srcOrd="5" destOrd="0" presId="urn:microsoft.com/office/officeart/2008/layout/LinedList"/>
    <dgm:cxn modelId="{6E1F29DA-62BA-4261-9813-C2B8493D7D63}" type="presParOf" srcId="{0899DD97-CEAA-4F65-A824-66FE0F403B87}" destId="{994B15DA-3D69-4B9C-94CA-90451DB03ACE}" srcOrd="0" destOrd="0" presId="urn:microsoft.com/office/officeart/2008/layout/LinedList"/>
    <dgm:cxn modelId="{BD3221A6-09BC-4213-88DD-D2AC59D99F7B}" type="presParOf" srcId="{0899DD97-CEAA-4F65-A824-66FE0F403B87}" destId="{55E5ECE5-C279-48C3-A5AB-58DFE656A92C}" srcOrd="1" destOrd="0" presId="urn:microsoft.com/office/officeart/2008/layout/LinedList"/>
    <dgm:cxn modelId="{57255CB5-C993-4261-A5A8-2A7BE3FCF7B2}" type="presParOf" srcId="{5BEE99A5-D059-4AD2-A0F5-A8E7F490FF57}" destId="{6325CD59-7D4C-4765-AFC2-FEB7C8962A76}" srcOrd="6" destOrd="0" presId="urn:microsoft.com/office/officeart/2008/layout/LinedList"/>
    <dgm:cxn modelId="{4BC5C75F-C1C9-4712-94A5-C288F5067E58}" type="presParOf" srcId="{5BEE99A5-D059-4AD2-A0F5-A8E7F490FF57}" destId="{C4E3CCE3-54FE-4467-B2CD-FBB5000F0350}" srcOrd="7" destOrd="0" presId="urn:microsoft.com/office/officeart/2008/layout/LinedList"/>
    <dgm:cxn modelId="{31E84260-A575-4318-B1D1-23FB98476514}" type="presParOf" srcId="{C4E3CCE3-54FE-4467-B2CD-FBB5000F0350}" destId="{495837AA-DF08-42F8-A980-E2AA2C91BCF7}" srcOrd="0" destOrd="0" presId="urn:microsoft.com/office/officeart/2008/layout/LinedList"/>
    <dgm:cxn modelId="{B541889E-0F9D-47A1-89B1-564B8A479C4C}" type="presParOf" srcId="{C4E3CCE3-54FE-4467-B2CD-FBB5000F0350}" destId="{F7B7A163-AFC5-4B64-BAE5-332CD605A595}" srcOrd="1" destOrd="0" presId="urn:microsoft.com/office/officeart/2008/layout/LinedList"/>
    <dgm:cxn modelId="{7595AF60-0DEF-4C47-B341-0A21E18B2233}" type="presParOf" srcId="{5BEE99A5-D059-4AD2-A0F5-A8E7F490FF57}" destId="{2BD338FE-E5D4-4326-81F4-097AA75C4169}" srcOrd="8" destOrd="0" presId="urn:microsoft.com/office/officeart/2008/layout/LinedList"/>
    <dgm:cxn modelId="{60E557DF-D2CC-4A0C-A791-26EEC76B28CC}" type="presParOf" srcId="{5BEE99A5-D059-4AD2-A0F5-A8E7F490FF57}" destId="{47FE7281-452E-48F1-8049-8DFCC8E962D3}" srcOrd="9" destOrd="0" presId="urn:microsoft.com/office/officeart/2008/layout/LinedList"/>
    <dgm:cxn modelId="{BB7B3A36-06AE-4F56-94A3-49EDD58D379A}" type="presParOf" srcId="{47FE7281-452E-48F1-8049-8DFCC8E962D3}" destId="{52284BB0-288E-4ECF-90A3-3EB6C21041FB}" srcOrd="0" destOrd="0" presId="urn:microsoft.com/office/officeart/2008/layout/LinedList"/>
    <dgm:cxn modelId="{68E9E979-4661-41BA-A28A-8C9CA768671C}" type="presParOf" srcId="{47FE7281-452E-48F1-8049-8DFCC8E962D3}" destId="{3438031A-E8FA-4F5B-BD86-E05A77AE2906}" srcOrd="1" destOrd="0" presId="urn:microsoft.com/office/officeart/2008/layout/LinedList"/>
    <dgm:cxn modelId="{E8495C62-EDFA-49A6-A889-19816A5BB11A}" type="presParOf" srcId="{5BEE99A5-D059-4AD2-A0F5-A8E7F490FF57}" destId="{12FB36BC-B2ED-4F81-8C65-3C021FA73345}" srcOrd="10" destOrd="0" presId="urn:microsoft.com/office/officeart/2008/layout/LinedList"/>
    <dgm:cxn modelId="{EF5265A3-0BC7-4773-843B-35848050433A}" type="presParOf" srcId="{5BEE99A5-D059-4AD2-A0F5-A8E7F490FF57}" destId="{EAD4953E-797B-43CC-AD2E-00DBEEF82F0C}" srcOrd="11" destOrd="0" presId="urn:microsoft.com/office/officeart/2008/layout/LinedList"/>
    <dgm:cxn modelId="{0AAD2420-F337-468A-8B28-A0572BDC21C7}" type="presParOf" srcId="{EAD4953E-797B-43CC-AD2E-00DBEEF82F0C}" destId="{98429FF5-96EF-4DC0-A177-08057CC9E611}" srcOrd="0" destOrd="0" presId="urn:microsoft.com/office/officeart/2008/layout/LinedList"/>
    <dgm:cxn modelId="{485217A1-F37D-4655-B0B5-211BE1FECE66}" type="presParOf" srcId="{EAD4953E-797B-43CC-AD2E-00DBEEF82F0C}" destId="{30174780-45A6-42E8-B2D9-1F11AB4CA0DF}" srcOrd="1" destOrd="0" presId="urn:microsoft.com/office/officeart/2008/layout/LinedList"/>
    <dgm:cxn modelId="{CF74834C-19E6-4F13-AC81-0B10107EC32A}" type="presParOf" srcId="{5BEE99A5-D059-4AD2-A0F5-A8E7F490FF57}" destId="{35283B84-673F-4DEF-93B9-85F474CCEA47}" srcOrd="12" destOrd="0" presId="urn:microsoft.com/office/officeart/2008/layout/LinedList"/>
    <dgm:cxn modelId="{BC2AAAE9-3F7B-4FE6-9D88-F0C340F3712F}" type="presParOf" srcId="{5BEE99A5-D059-4AD2-A0F5-A8E7F490FF57}" destId="{B00B0126-D050-4A7C-841B-CB46832BC47E}" srcOrd="13" destOrd="0" presId="urn:microsoft.com/office/officeart/2008/layout/LinedList"/>
    <dgm:cxn modelId="{E9891AEF-512B-4B9B-B965-FDF3D6E2D218}" type="presParOf" srcId="{B00B0126-D050-4A7C-841B-CB46832BC47E}" destId="{624ED7A7-D727-461B-B3D2-F06700E1257E}" srcOrd="0" destOrd="0" presId="urn:microsoft.com/office/officeart/2008/layout/LinedList"/>
    <dgm:cxn modelId="{85AAA8AF-F89C-4C7F-8589-C9EFFE6A639B}" type="presParOf" srcId="{B00B0126-D050-4A7C-841B-CB46832BC47E}" destId="{0D4CFD87-F4F8-42C8-8D1F-B54FA159DEA0}" srcOrd="1" destOrd="0" presId="urn:microsoft.com/office/officeart/2008/layout/LinedList"/>
    <dgm:cxn modelId="{B12482CF-7324-4681-9470-CB0DA626D788}" type="presParOf" srcId="{5BEE99A5-D059-4AD2-A0F5-A8E7F490FF57}" destId="{DCFFAFD5-B891-4669-A830-971048D7B448}" srcOrd="14" destOrd="0" presId="urn:microsoft.com/office/officeart/2008/layout/LinedList"/>
    <dgm:cxn modelId="{8545BB67-DEE3-48FF-B560-B0EB8EFDBA07}" type="presParOf" srcId="{5BEE99A5-D059-4AD2-A0F5-A8E7F490FF57}" destId="{235812EB-C4FE-4F7D-BEC9-BD898FC59782}" srcOrd="15" destOrd="0" presId="urn:microsoft.com/office/officeart/2008/layout/LinedList"/>
    <dgm:cxn modelId="{58408796-7B10-465C-BAFE-B4C7DF9031C9}" type="presParOf" srcId="{235812EB-C4FE-4F7D-BEC9-BD898FC59782}" destId="{D022DED3-AD72-42A6-8EFA-78E49A4ACBD2}" srcOrd="0" destOrd="0" presId="urn:microsoft.com/office/officeart/2008/layout/LinedList"/>
    <dgm:cxn modelId="{F8A5683C-FBF5-4DFC-97F0-E270A41255A9}" type="presParOf" srcId="{235812EB-C4FE-4F7D-BEC9-BD898FC59782}" destId="{CF6CF3AD-0B8C-4669-BD88-1BA21E96C261}" srcOrd="1" destOrd="0" presId="urn:microsoft.com/office/officeart/2008/layout/LinedList"/>
    <dgm:cxn modelId="{1296773C-E440-484C-BB8E-C33BA6A3D543}" type="presParOf" srcId="{5BEE99A5-D059-4AD2-A0F5-A8E7F490FF57}" destId="{B042AD1B-60DD-4077-A870-5505FDEB7DC0}" srcOrd="16" destOrd="0" presId="urn:microsoft.com/office/officeart/2008/layout/LinedList"/>
    <dgm:cxn modelId="{053C02E2-E2FF-4AD3-B2A8-85CB98E055DC}" type="presParOf" srcId="{5BEE99A5-D059-4AD2-A0F5-A8E7F490FF57}" destId="{839FFAD7-EB1A-49C4-9B6D-F2A5F8A9464A}" srcOrd="17" destOrd="0" presId="urn:microsoft.com/office/officeart/2008/layout/LinedList"/>
    <dgm:cxn modelId="{6A432C8D-3F1B-4945-9065-7F464D73425D}" type="presParOf" srcId="{839FFAD7-EB1A-49C4-9B6D-F2A5F8A9464A}" destId="{28D84FCF-DD39-43BC-B435-ACDC1B8CBC6E}" srcOrd="0" destOrd="0" presId="urn:microsoft.com/office/officeart/2008/layout/LinedList"/>
    <dgm:cxn modelId="{96B292B2-6307-4111-A57E-980071257AF8}" type="presParOf" srcId="{839FFAD7-EB1A-49C4-9B6D-F2A5F8A9464A}" destId="{562790C2-A026-40E0-867A-3222CDF6D4D4}" srcOrd="1" destOrd="0" presId="urn:microsoft.com/office/officeart/2008/layout/LinedList"/>
    <dgm:cxn modelId="{A88FF6D1-B547-4FD8-A853-2714419639B1}" type="presParOf" srcId="{5BEE99A5-D059-4AD2-A0F5-A8E7F490FF57}" destId="{65A95D98-D540-40CE-9219-9D4850382D14}" srcOrd="18" destOrd="0" presId="urn:microsoft.com/office/officeart/2008/layout/LinedList"/>
    <dgm:cxn modelId="{81AA6027-687F-41BD-9F0C-7A30E3BF1AE4}" type="presParOf" srcId="{5BEE99A5-D059-4AD2-A0F5-A8E7F490FF57}" destId="{86317761-FF11-4C76-9E21-CD9234BB96BD}" srcOrd="19" destOrd="0" presId="urn:microsoft.com/office/officeart/2008/layout/LinedList"/>
    <dgm:cxn modelId="{B56B61E8-AFB6-47C4-85C4-E399B3EAE00F}" type="presParOf" srcId="{86317761-FF11-4C76-9E21-CD9234BB96BD}" destId="{C0721164-A42A-4C8B-A3B3-711E84B98C02}" srcOrd="0" destOrd="0" presId="urn:microsoft.com/office/officeart/2008/layout/LinedList"/>
    <dgm:cxn modelId="{B71638C3-4ACF-4568-B3C0-D8D0DD4BB2FF}" type="presParOf" srcId="{86317761-FF11-4C76-9E21-CD9234BB96BD}" destId="{0431804B-07E1-4E17-AE89-061C3326B4A1}" srcOrd="1" destOrd="0" presId="urn:microsoft.com/office/officeart/2008/layout/LinedList"/>
    <dgm:cxn modelId="{2731E074-EDC4-4FB9-BC0D-167628EFA434}" type="presParOf" srcId="{5BEE99A5-D059-4AD2-A0F5-A8E7F490FF57}" destId="{1FD74B18-834D-4595-AF47-39FC6FDF3794}" srcOrd="20" destOrd="0" presId="urn:microsoft.com/office/officeart/2008/layout/LinedList"/>
    <dgm:cxn modelId="{9ABFC602-5E9F-4941-8FB7-0B33FD78BB0D}" type="presParOf" srcId="{5BEE99A5-D059-4AD2-A0F5-A8E7F490FF57}" destId="{4B8EC1D6-2509-4DA3-B66D-F0790ECE9454}" srcOrd="21" destOrd="0" presId="urn:microsoft.com/office/officeart/2008/layout/LinedList"/>
    <dgm:cxn modelId="{8D33E792-05F8-46BF-8432-A63E74572EE5}" type="presParOf" srcId="{4B8EC1D6-2509-4DA3-B66D-F0790ECE9454}" destId="{AA1BC9FC-7D4A-4A66-B5B4-6D618A2ECC1E}" srcOrd="0" destOrd="0" presId="urn:microsoft.com/office/officeart/2008/layout/LinedList"/>
    <dgm:cxn modelId="{FAFDE265-2AF2-485F-B309-72CF085F1C1D}" type="presParOf" srcId="{4B8EC1D6-2509-4DA3-B66D-F0790ECE9454}" destId="{0D56EE35-F875-44E0-A4FE-1C1D3017A2F1}" srcOrd="1" destOrd="0" presId="urn:microsoft.com/office/officeart/2008/layout/LinedList"/>
    <dgm:cxn modelId="{AB3BC2FE-F4AE-44C4-8E96-96E326685CE6}" type="presParOf" srcId="{5BEE99A5-D059-4AD2-A0F5-A8E7F490FF57}" destId="{53F63B59-2B3C-4653-A1C9-5BB78733BA16}" srcOrd="22" destOrd="0" presId="urn:microsoft.com/office/officeart/2008/layout/LinedList"/>
    <dgm:cxn modelId="{3CFC4DE4-DE9E-4F24-8D1F-FD570225FAFE}" type="presParOf" srcId="{5BEE99A5-D059-4AD2-A0F5-A8E7F490FF57}" destId="{DBC8C5ED-7A87-4BD6-A025-D7CBABF1CACC}" srcOrd="23" destOrd="0" presId="urn:microsoft.com/office/officeart/2008/layout/LinedList"/>
    <dgm:cxn modelId="{9DB0A4D2-F344-4744-8EE5-6B7C10F5E111}" type="presParOf" srcId="{DBC8C5ED-7A87-4BD6-A025-D7CBABF1CACC}" destId="{1A5FCF00-7822-4B8C-A9B2-31C3A82D7F55}" srcOrd="0" destOrd="0" presId="urn:microsoft.com/office/officeart/2008/layout/LinedList"/>
    <dgm:cxn modelId="{BD35D99B-7C93-4860-A6E5-B1C49724BCD9}" type="presParOf" srcId="{DBC8C5ED-7A87-4BD6-A025-D7CBABF1CACC}" destId="{C4DF9B80-1EE6-4B83-AFE7-8A20B53DACD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EE638-1B78-4C30-B65E-34C9AF33E876}">
      <dsp:nvSpPr>
        <dsp:cNvPr id="0" name=""/>
        <dsp:cNvSpPr/>
      </dsp:nvSpPr>
      <dsp:spPr>
        <a:xfrm>
          <a:off x="0" y="1592"/>
          <a:ext cx="736704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4512ED-0F83-4954-ACB0-989C813CF007}">
      <dsp:nvSpPr>
        <dsp:cNvPr id="0" name=""/>
        <dsp:cNvSpPr/>
      </dsp:nvSpPr>
      <dsp:spPr>
        <a:xfrm>
          <a:off x="0" y="1592"/>
          <a:ext cx="7367047" cy="1086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263248"/>
              </a:solidFill>
              <a:latin typeface="Roboto Condensed Light"/>
            </a:rPr>
            <a:t>General rules that mediate </a:t>
          </a:r>
          <a:r>
            <a:rPr lang="en-US" sz="2000" b="1" kern="1200" dirty="0" err="1">
              <a:solidFill>
                <a:srgbClr val="263248"/>
              </a:solidFill>
              <a:latin typeface="Roboto Condensed Light"/>
            </a:rPr>
            <a:t>labour</a:t>
          </a:r>
          <a:r>
            <a:rPr lang="en-US" sz="2000" b="1" kern="1200" dirty="0">
              <a:solidFill>
                <a:srgbClr val="263248"/>
              </a:solidFill>
              <a:latin typeface="Roboto Condensed Light"/>
            </a:rPr>
            <a:t> relations </a:t>
          </a:r>
          <a:endParaRPr lang="ru-RU" sz="20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1592"/>
        <a:ext cx="7367047" cy="1086375"/>
      </dsp:txXfrm>
    </dsp:sp>
    <dsp:sp modelId="{0576D22C-0D57-4CBD-8F06-8A1F2D6CCD41}">
      <dsp:nvSpPr>
        <dsp:cNvPr id="0" name=""/>
        <dsp:cNvSpPr/>
      </dsp:nvSpPr>
      <dsp:spPr>
        <a:xfrm>
          <a:off x="0" y="1087968"/>
          <a:ext cx="736704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7CCCCE-559C-409F-813A-98608467F7AE}">
      <dsp:nvSpPr>
        <dsp:cNvPr id="0" name=""/>
        <dsp:cNvSpPr/>
      </dsp:nvSpPr>
      <dsp:spPr>
        <a:xfrm>
          <a:off x="0" y="1087968"/>
          <a:ext cx="7367047" cy="1086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263248"/>
              </a:solidFill>
              <a:latin typeface="Roboto Condensed Light"/>
            </a:rPr>
            <a:t>The status of top government officials </a:t>
          </a:r>
          <a:endParaRPr lang="ru-RU" sz="20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1087968"/>
        <a:ext cx="7367047" cy="1086375"/>
      </dsp:txXfrm>
    </dsp:sp>
    <dsp:sp modelId="{82A0267C-EC0F-40F2-B8EB-8037FEAE81AD}">
      <dsp:nvSpPr>
        <dsp:cNvPr id="0" name=""/>
        <dsp:cNvSpPr/>
      </dsp:nvSpPr>
      <dsp:spPr>
        <a:xfrm>
          <a:off x="0" y="2174344"/>
          <a:ext cx="736704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8E38E6-F594-43C9-BA85-FA1A3DC89E86}">
      <dsp:nvSpPr>
        <dsp:cNvPr id="0" name=""/>
        <dsp:cNvSpPr/>
      </dsp:nvSpPr>
      <dsp:spPr>
        <a:xfrm>
          <a:off x="0" y="2174344"/>
          <a:ext cx="7367047" cy="1086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263248"/>
              </a:solidFill>
              <a:latin typeface="Roboto Condensed Light"/>
            </a:rPr>
            <a:t>Specifics of serving in the public office</a:t>
          </a:r>
          <a:endParaRPr lang="ru-RU" sz="20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2174344"/>
        <a:ext cx="7367047" cy="108637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29F90-2DD6-48D5-A90C-C94796CA72AD}">
      <dsp:nvSpPr>
        <dsp:cNvPr id="0" name=""/>
        <dsp:cNvSpPr/>
      </dsp:nvSpPr>
      <dsp:spPr>
        <a:xfrm>
          <a:off x="0" y="0"/>
          <a:ext cx="593091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978614-D48C-42B6-B501-124F516C3432}">
      <dsp:nvSpPr>
        <dsp:cNvPr id="0" name=""/>
        <dsp:cNvSpPr/>
      </dsp:nvSpPr>
      <dsp:spPr>
        <a:xfrm>
          <a:off x="0" y="0"/>
          <a:ext cx="5930919" cy="692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2000" b="1" kern="1200" dirty="0">
              <a:solidFill>
                <a:srgbClr val="002060"/>
              </a:solidFill>
              <a:latin typeface="Roboto Condensed Light"/>
            </a:rPr>
            <a:t>Public Administration and Local Governance </a:t>
          </a:r>
          <a:endParaRPr lang="ru-RU" altLang="ru-RU" sz="20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0"/>
        <a:ext cx="5930919" cy="692617"/>
      </dsp:txXfrm>
    </dsp:sp>
    <dsp:sp modelId="{F500BA69-16F4-40EB-A8CE-577CA6B4CAFE}">
      <dsp:nvSpPr>
        <dsp:cNvPr id="0" name=""/>
        <dsp:cNvSpPr/>
      </dsp:nvSpPr>
      <dsp:spPr>
        <a:xfrm>
          <a:off x="0" y="692617"/>
          <a:ext cx="593091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D6EB11-F7FD-4B35-86EB-40B93538880D}">
      <dsp:nvSpPr>
        <dsp:cNvPr id="0" name=""/>
        <dsp:cNvSpPr/>
      </dsp:nvSpPr>
      <dsp:spPr>
        <a:xfrm>
          <a:off x="0" y="692617"/>
          <a:ext cx="5930919" cy="692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2000" b="1" kern="1200" dirty="0">
              <a:solidFill>
                <a:srgbClr val="002060"/>
              </a:solidFill>
              <a:latin typeface="Roboto Condensed Light"/>
            </a:rPr>
            <a:t>Management </a:t>
          </a:r>
          <a:endParaRPr lang="ru-RU" altLang="ru-RU" sz="20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692617"/>
        <a:ext cx="5930919" cy="692617"/>
      </dsp:txXfrm>
    </dsp:sp>
    <dsp:sp modelId="{26383B3F-45A1-4944-8868-764E5609EFA4}">
      <dsp:nvSpPr>
        <dsp:cNvPr id="0" name=""/>
        <dsp:cNvSpPr/>
      </dsp:nvSpPr>
      <dsp:spPr>
        <a:xfrm>
          <a:off x="0" y="1385234"/>
          <a:ext cx="593091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14FEE5-EF99-4712-A07B-8236A7745721}">
      <dsp:nvSpPr>
        <dsp:cNvPr id="0" name=""/>
        <dsp:cNvSpPr/>
      </dsp:nvSpPr>
      <dsp:spPr>
        <a:xfrm>
          <a:off x="0" y="1385235"/>
          <a:ext cx="5930919" cy="692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2000" b="1" kern="1200" dirty="0">
              <a:solidFill>
                <a:srgbClr val="002060"/>
              </a:solidFill>
              <a:latin typeface="Roboto Condensed Light"/>
            </a:rPr>
            <a:t>Personnel Management</a:t>
          </a:r>
          <a:endParaRPr lang="ru-RU" altLang="ru-RU" sz="20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1385235"/>
        <a:ext cx="5930919" cy="692617"/>
      </dsp:txXfrm>
    </dsp:sp>
    <dsp:sp modelId="{22524F0F-C022-4BCF-936C-FD804CF2AA26}">
      <dsp:nvSpPr>
        <dsp:cNvPr id="0" name=""/>
        <dsp:cNvSpPr/>
      </dsp:nvSpPr>
      <dsp:spPr>
        <a:xfrm>
          <a:off x="0" y="2077852"/>
          <a:ext cx="593091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50489C-913B-47B4-B191-5C070C6ED442}">
      <dsp:nvSpPr>
        <dsp:cNvPr id="0" name=""/>
        <dsp:cNvSpPr/>
      </dsp:nvSpPr>
      <dsp:spPr>
        <a:xfrm>
          <a:off x="0" y="2077852"/>
          <a:ext cx="5930919" cy="692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2000" b="1" kern="1200" dirty="0">
              <a:solidFill>
                <a:srgbClr val="002060"/>
              </a:solidFill>
              <a:latin typeface="Roboto Condensed Light"/>
            </a:rPr>
            <a:t>Ideology, Law </a:t>
          </a:r>
          <a:endParaRPr lang="ru-RU" altLang="ru-RU" sz="20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2077852"/>
        <a:ext cx="5930919" cy="692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EE638-1B78-4C30-B65E-34C9AF33E876}">
      <dsp:nvSpPr>
        <dsp:cNvPr id="0" name=""/>
        <dsp:cNvSpPr/>
      </dsp:nvSpPr>
      <dsp:spPr>
        <a:xfrm>
          <a:off x="0" y="2374"/>
          <a:ext cx="815498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4512ED-0F83-4954-ACB0-989C813CF007}">
      <dsp:nvSpPr>
        <dsp:cNvPr id="0" name=""/>
        <dsp:cNvSpPr/>
      </dsp:nvSpPr>
      <dsp:spPr>
        <a:xfrm>
          <a:off x="0" y="2374"/>
          <a:ext cx="8154988" cy="809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President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2374"/>
        <a:ext cx="8154988" cy="809846"/>
      </dsp:txXfrm>
    </dsp:sp>
    <dsp:sp modelId="{0576D22C-0D57-4CBD-8F06-8A1F2D6CCD41}">
      <dsp:nvSpPr>
        <dsp:cNvPr id="0" name=""/>
        <dsp:cNvSpPr/>
      </dsp:nvSpPr>
      <dsp:spPr>
        <a:xfrm>
          <a:off x="0" y="812221"/>
          <a:ext cx="815498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7CCCCE-559C-409F-813A-98608467F7AE}">
      <dsp:nvSpPr>
        <dsp:cNvPr id="0" name=""/>
        <dsp:cNvSpPr/>
      </dsp:nvSpPr>
      <dsp:spPr>
        <a:xfrm>
          <a:off x="0" y="812221"/>
          <a:ext cx="8154988" cy="809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the Council of Ministers of the Republic of Belarus and Public Bodies Reporting to the Council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812221"/>
        <a:ext cx="8154988" cy="809846"/>
      </dsp:txXfrm>
    </dsp:sp>
    <dsp:sp modelId="{82A0267C-EC0F-40F2-B8EB-8037FEAE81AD}">
      <dsp:nvSpPr>
        <dsp:cNvPr id="0" name=""/>
        <dsp:cNvSpPr/>
      </dsp:nvSpPr>
      <dsp:spPr>
        <a:xfrm>
          <a:off x="0" y="1622067"/>
          <a:ext cx="815498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8E38E6-F594-43C9-BA85-FA1A3DC89E86}">
      <dsp:nvSpPr>
        <dsp:cNvPr id="0" name=""/>
        <dsp:cNvSpPr/>
      </dsp:nvSpPr>
      <dsp:spPr>
        <a:xfrm>
          <a:off x="0" y="1622067"/>
          <a:ext cx="8154988" cy="809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the Status of a Deputy of the Chamber of Representatives, Member of the Council of the Republic of the National Assembly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1622067"/>
        <a:ext cx="8154988" cy="809846"/>
      </dsp:txXfrm>
    </dsp:sp>
    <dsp:sp modelId="{DE7918D7-95E4-4D12-AABA-043456A1FD69}">
      <dsp:nvSpPr>
        <dsp:cNvPr id="0" name=""/>
        <dsp:cNvSpPr/>
      </dsp:nvSpPr>
      <dsp:spPr>
        <a:xfrm>
          <a:off x="0" y="2431913"/>
          <a:ext cx="815498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70D49C-7836-4417-A167-411BAA10C9AB}">
      <dsp:nvSpPr>
        <dsp:cNvPr id="0" name=""/>
        <dsp:cNvSpPr/>
      </dsp:nvSpPr>
      <dsp:spPr>
        <a:xfrm>
          <a:off x="0" y="2431913"/>
          <a:ext cx="8154988" cy="809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Judicial System and the Status of Judges in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2431913"/>
        <a:ext cx="8154988" cy="809846"/>
      </dsp:txXfrm>
    </dsp:sp>
    <dsp:sp modelId="{B888D09F-CDAD-42E8-B377-C90A1F71BEBA}">
      <dsp:nvSpPr>
        <dsp:cNvPr id="0" name=""/>
        <dsp:cNvSpPr/>
      </dsp:nvSpPr>
      <dsp:spPr>
        <a:xfrm>
          <a:off x="0" y="3241760"/>
          <a:ext cx="815498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5A4504-9CC5-4200-9E70-9F2353FDB927}">
      <dsp:nvSpPr>
        <dsp:cNvPr id="0" name=""/>
        <dsp:cNvSpPr/>
      </dsp:nvSpPr>
      <dsp:spPr>
        <a:xfrm>
          <a:off x="0" y="3241760"/>
          <a:ext cx="8154988" cy="809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Constitutional Court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3241760"/>
        <a:ext cx="8154988" cy="809846"/>
      </dsp:txXfrm>
    </dsp:sp>
    <dsp:sp modelId="{3AAD106A-7292-4780-8244-374D4C2DCED1}">
      <dsp:nvSpPr>
        <dsp:cNvPr id="0" name=""/>
        <dsp:cNvSpPr/>
      </dsp:nvSpPr>
      <dsp:spPr>
        <a:xfrm>
          <a:off x="0" y="4051606"/>
          <a:ext cx="815498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00816D-A6D7-4890-8B1D-C9CF722E969B}">
      <dsp:nvSpPr>
        <dsp:cNvPr id="0" name=""/>
        <dsp:cNvSpPr/>
      </dsp:nvSpPr>
      <dsp:spPr>
        <a:xfrm>
          <a:off x="0" y="4051606"/>
          <a:ext cx="8154988" cy="809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the State Control Committee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4051606"/>
        <a:ext cx="8154988" cy="8098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EE638-1B78-4C30-B65E-34C9AF33E876}">
      <dsp:nvSpPr>
        <dsp:cNvPr id="0" name=""/>
        <dsp:cNvSpPr/>
      </dsp:nvSpPr>
      <dsp:spPr>
        <a:xfrm>
          <a:off x="0" y="520"/>
          <a:ext cx="7397063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4512ED-0F83-4954-ACB0-989C813CF007}">
      <dsp:nvSpPr>
        <dsp:cNvPr id="0" name=""/>
        <dsp:cNvSpPr/>
      </dsp:nvSpPr>
      <dsp:spPr>
        <a:xfrm>
          <a:off x="0" y="520"/>
          <a:ext cx="7397063" cy="608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Local Government and Self-government in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</a:p>
      </dsp:txBody>
      <dsp:txXfrm>
        <a:off x="0" y="520"/>
        <a:ext cx="7397063" cy="608524"/>
      </dsp:txXfrm>
    </dsp:sp>
    <dsp:sp modelId="{0576D22C-0D57-4CBD-8F06-8A1F2D6CCD41}">
      <dsp:nvSpPr>
        <dsp:cNvPr id="0" name=""/>
        <dsp:cNvSpPr/>
      </dsp:nvSpPr>
      <dsp:spPr>
        <a:xfrm>
          <a:off x="0" y="609044"/>
          <a:ext cx="7397063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7CCCCE-559C-409F-813A-98608467F7AE}">
      <dsp:nvSpPr>
        <dsp:cNvPr id="0" name=""/>
        <dsp:cNvSpPr/>
      </dsp:nvSpPr>
      <dsp:spPr>
        <a:xfrm>
          <a:off x="0" y="609044"/>
          <a:ext cx="7397063" cy="608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Police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609044"/>
        <a:ext cx="7397063" cy="608524"/>
      </dsp:txXfrm>
    </dsp:sp>
    <dsp:sp modelId="{82A0267C-EC0F-40F2-B8EB-8037FEAE81AD}">
      <dsp:nvSpPr>
        <dsp:cNvPr id="0" name=""/>
        <dsp:cNvSpPr/>
      </dsp:nvSpPr>
      <dsp:spPr>
        <a:xfrm>
          <a:off x="0" y="1217569"/>
          <a:ext cx="7397063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8E38E6-F594-43C9-BA85-FA1A3DC89E86}">
      <dsp:nvSpPr>
        <dsp:cNvPr id="0" name=""/>
        <dsp:cNvSpPr/>
      </dsp:nvSpPr>
      <dsp:spPr>
        <a:xfrm>
          <a:off x="0" y="1217569"/>
          <a:ext cx="7397063" cy="608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the Status of Military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 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Men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1217569"/>
        <a:ext cx="7397063" cy="608524"/>
      </dsp:txXfrm>
    </dsp:sp>
    <dsp:sp modelId="{DE7918D7-95E4-4D12-AABA-043456A1FD69}">
      <dsp:nvSpPr>
        <dsp:cNvPr id="0" name=""/>
        <dsp:cNvSpPr/>
      </dsp:nvSpPr>
      <dsp:spPr>
        <a:xfrm>
          <a:off x="0" y="1826094"/>
          <a:ext cx="7397063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70D49C-7836-4417-A167-411BAA10C9AB}">
      <dsp:nvSpPr>
        <dsp:cNvPr id="0" name=""/>
        <dsp:cNvSpPr/>
      </dsp:nvSpPr>
      <dsp:spPr>
        <a:xfrm>
          <a:off x="0" y="1826094"/>
          <a:ext cx="7397063" cy="608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Authorities within the Structure of the State Control Committee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1826094"/>
        <a:ext cx="7397063" cy="608524"/>
      </dsp:txXfrm>
    </dsp:sp>
    <dsp:sp modelId="{B888D09F-CDAD-42E8-B377-C90A1F71BEBA}">
      <dsp:nvSpPr>
        <dsp:cNvPr id="0" name=""/>
        <dsp:cNvSpPr/>
      </dsp:nvSpPr>
      <dsp:spPr>
        <a:xfrm>
          <a:off x="0" y="2434619"/>
          <a:ext cx="7397063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5A4504-9CC5-4200-9E70-9F2353FDB927}">
      <dsp:nvSpPr>
        <dsp:cNvPr id="0" name=""/>
        <dsp:cNvSpPr/>
      </dsp:nvSpPr>
      <dsp:spPr>
        <a:xfrm>
          <a:off x="0" y="2434619"/>
          <a:ext cx="7397063" cy="608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Border Forces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  <a:endParaRPr lang="ru-RU" sz="1800" b="1" kern="1200" dirty="0">
            <a:solidFill>
              <a:srgbClr val="263248"/>
            </a:solidFill>
            <a:latin typeface="Roboto Condensed Light"/>
          </a:endParaRPr>
        </a:p>
      </dsp:txBody>
      <dsp:txXfrm>
        <a:off x="0" y="2434619"/>
        <a:ext cx="7397063" cy="608524"/>
      </dsp:txXfrm>
    </dsp:sp>
    <dsp:sp modelId="{3AAD106A-7292-4780-8244-374D4C2DCED1}">
      <dsp:nvSpPr>
        <dsp:cNvPr id="0" name=""/>
        <dsp:cNvSpPr/>
      </dsp:nvSpPr>
      <dsp:spPr>
        <a:xfrm>
          <a:off x="0" y="3043144"/>
          <a:ext cx="7397063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00816D-A6D7-4890-8B1D-C9CF722E969B}">
      <dsp:nvSpPr>
        <dsp:cNvPr id="0" name=""/>
        <dsp:cNvSpPr/>
      </dsp:nvSpPr>
      <dsp:spPr>
        <a:xfrm>
          <a:off x="0" y="3043144"/>
          <a:ext cx="7397063" cy="608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Authorities and Units for Emergency Situations in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</a:p>
      </dsp:txBody>
      <dsp:txXfrm>
        <a:off x="0" y="3043144"/>
        <a:ext cx="7397063" cy="608524"/>
      </dsp:txXfrm>
    </dsp:sp>
    <dsp:sp modelId="{D88F8E8D-EB7D-457B-917D-E23CCE114747}">
      <dsp:nvSpPr>
        <dsp:cNvPr id="0" name=""/>
        <dsp:cNvSpPr/>
      </dsp:nvSpPr>
      <dsp:spPr>
        <a:xfrm>
          <a:off x="0" y="3651669"/>
          <a:ext cx="7397063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AC6003-33F6-4DD3-BDFB-350ECD9B8196}">
      <dsp:nvSpPr>
        <dsp:cNvPr id="0" name=""/>
        <dsp:cNvSpPr/>
      </dsp:nvSpPr>
      <dsp:spPr>
        <a:xfrm>
          <a:off x="0" y="3651669"/>
          <a:ext cx="7397063" cy="608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Law 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«</a:t>
          </a:r>
          <a:r>
            <a:rPr lang="en-US" altLang="ru-RU" sz="1800" b="1" kern="1200" dirty="0">
              <a:solidFill>
                <a:srgbClr val="263248"/>
              </a:solidFill>
              <a:latin typeface="Roboto Condensed Light"/>
            </a:rPr>
            <a:t>On Internal Security Troops of the Ministry of Home Affairs of the Republic of Belarus</a:t>
          </a:r>
          <a:r>
            <a:rPr lang="ru-RU" altLang="ru-RU" sz="1800" b="1" kern="1200" dirty="0">
              <a:solidFill>
                <a:srgbClr val="263248"/>
              </a:solidFill>
              <a:latin typeface="Roboto Condensed Light"/>
            </a:rPr>
            <a:t>»</a:t>
          </a:r>
        </a:p>
      </dsp:txBody>
      <dsp:txXfrm>
        <a:off x="0" y="3651669"/>
        <a:ext cx="7397063" cy="6085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93787-DA58-48B6-9AB1-79FE6C895E6C}">
      <dsp:nvSpPr>
        <dsp:cNvPr id="0" name=""/>
        <dsp:cNvSpPr/>
      </dsp:nvSpPr>
      <dsp:spPr>
        <a:xfrm>
          <a:off x="922" y="72579"/>
          <a:ext cx="3599520" cy="215971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 Light"/>
            </a:rPr>
            <a:t>The Centre for Public Administration Studies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Roboto Condensed Light"/>
          </a:endParaRPr>
        </a:p>
      </dsp:txBody>
      <dsp:txXfrm>
        <a:off x="922" y="72579"/>
        <a:ext cx="3599520" cy="2159712"/>
      </dsp:txXfrm>
    </dsp:sp>
    <dsp:sp modelId="{13F70085-F7A7-4713-91D6-E85EA571F77A}">
      <dsp:nvSpPr>
        <dsp:cNvPr id="0" name=""/>
        <dsp:cNvSpPr/>
      </dsp:nvSpPr>
      <dsp:spPr>
        <a:xfrm>
          <a:off x="3960396" y="72579"/>
          <a:ext cx="3599520" cy="2159712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 Light"/>
            </a:rPr>
            <a:t>Research Centre for Public HR Policies 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Roboto Condensed Light"/>
          </a:endParaRPr>
        </a:p>
      </dsp:txBody>
      <dsp:txXfrm>
        <a:off x="3960396" y="72579"/>
        <a:ext cx="3599520" cy="2159712"/>
      </dsp:txXfrm>
    </dsp:sp>
    <dsp:sp modelId="{F4194862-C347-4643-AA66-6113508683F3}">
      <dsp:nvSpPr>
        <dsp:cNvPr id="0" name=""/>
        <dsp:cNvSpPr/>
      </dsp:nvSpPr>
      <dsp:spPr>
        <a:xfrm>
          <a:off x="922" y="2592244"/>
          <a:ext cx="3599520" cy="2159712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 Light"/>
            </a:rPr>
            <a:t>Centre for Research Methodological Support of the Automated Information System “Reserve”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Roboto Condensed Light"/>
          </a:endParaRPr>
        </a:p>
      </dsp:txBody>
      <dsp:txXfrm>
        <a:off x="922" y="2592244"/>
        <a:ext cx="3599520" cy="2159712"/>
      </dsp:txXfrm>
    </dsp:sp>
    <dsp:sp modelId="{986F9924-F466-4E5D-BE6B-0035427B196E}">
      <dsp:nvSpPr>
        <dsp:cNvPr id="0" name=""/>
        <dsp:cNvSpPr/>
      </dsp:nvSpPr>
      <dsp:spPr>
        <a:xfrm>
          <a:off x="3960396" y="2592244"/>
          <a:ext cx="3599520" cy="2159712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 Light"/>
            </a:rPr>
            <a:t>Centre for Educational Techniques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Roboto Condensed Light"/>
          </a:endParaRPr>
        </a:p>
      </dsp:txBody>
      <dsp:txXfrm>
        <a:off x="3960396" y="2592244"/>
        <a:ext cx="3599520" cy="21597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EE638-1B78-4C30-B65E-34C9AF33E876}">
      <dsp:nvSpPr>
        <dsp:cNvPr id="0" name=""/>
        <dsp:cNvSpPr/>
      </dsp:nvSpPr>
      <dsp:spPr>
        <a:xfrm>
          <a:off x="0" y="0"/>
          <a:ext cx="835292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4512ED-0F83-4954-ACB0-989C813CF007}">
      <dsp:nvSpPr>
        <dsp:cNvPr id="0" name=""/>
        <dsp:cNvSpPr/>
      </dsp:nvSpPr>
      <dsp:spPr>
        <a:xfrm>
          <a:off x="0" y="0"/>
          <a:ext cx="8352928" cy="1206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Initiates and conducts research</a:t>
          </a:r>
          <a:r>
            <a:rPr lang="ru-RU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</a:t>
          </a:r>
          <a:r>
            <a:rPr lang="en-US" sz="2000" b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in the sphere of public administration, HR policies, ideological work</a:t>
          </a:r>
          <a:endParaRPr lang="ru-RU" sz="2000" b="0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0"/>
        <a:ext cx="8352928" cy="1206133"/>
      </dsp:txXfrm>
    </dsp:sp>
    <dsp:sp modelId="{0576D22C-0D57-4CBD-8F06-8A1F2D6CCD41}">
      <dsp:nvSpPr>
        <dsp:cNvPr id="0" name=""/>
        <dsp:cNvSpPr/>
      </dsp:nvSpPr>
      <dsp:spPr>
        <a:xfrm>
          <a:off x="0" y="1206133"/>
          <a:ext cx="835292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7CCCCE-559C-409F-813A-98608467F7AE}">
      <dsp:nvSpPr>
        <dsp:cNvPr id="0" name=""/>
        <dsp:cNvSpPr/>
      </dsp:nvSpPr>
      <dsp:spPr>
        <a:xfrm>
          <a:off x="0" y="1206133"/>
          <a:ext cx="8352928" cy="1206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Takes part in implementing public HR policies</a:t>
          </a:r>
          <a:r>
            <a:rPr lang="ru-RU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</a:t>
          </a:r>
          <a:r>
            <a:rPr lang="en-US" sz="2000" b="0" i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in the area of staff capacity building at public bodies and other state </a:t>
          </a:r>
          <a:r>
            <a:rPr lang="en-US" sz="2000" b="0" i="0" kern="1200" dirty="0" err="1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organisations</a:t>
          </a:r>
          <a:endParaRPr lang="ru-RU" sz="2000" b="0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1206133"/>
        <a:ext cx="8352928" cy="1206133"/>
      </dsp:txXfrm>
    </dsp:sp>
    <dsp:sp modelId="{82A0267C-EC0F-40F2-B8EB-8037FEAE81AD}">
      <dsp:nvSpPr>
        <dsp:cNvPr id="0" name=""/>
        <dsp:cNvSpPr/>
      </dsp:nvSpPr>
      <dsp:spPr>
        <a:xfrm>
          <a:off x="0" y="2412267"/>
          <a:ext cx="835292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8E38E6-F594-43C9-BA85-FA1A3DC89E86}">
      <dsp:nvSpPr>
        <dsp:cNvPr id="0" name=""/>
        <dsp:cNvSpPr/>
      </dsp:nvSpPr>
      <dsp:spPr>
        <a:xfrm>
          <a:off x="0" y="2412267"/>
          <a:ext cx="8352928" cy="1206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Monitors staff capacity</a:t>
          </a:r>
          <a:r>
            <a:rPr lang="ru-RU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</a:t>
          </a:r>
          <a:r>
            <a:rPr lang="en-US" sz="2000" b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at public bodies and state </a:t>
          </a:r>
          <a:r>
            <a:rPr lang="en-US" sz="2000" b="0" kern="1200" dirty="0" err="1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organisations</a:t>
          </a:r>
          <a:r>
            <a:rPr lang="en-US" sz="2000" b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in cooperation with the Centre for Research Methodological Support o the Automated Information System “Reserve” </a:t>
          </a:r>
          <a:endParaRPr lang="ru-RU" sz="2000" b="0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2412267"/>
        <a:ext cx="8352928" cy="1206133"/>
      </dsp:txXfrm>
    </dsp:sp>
    <dsp:sp modelId="{BAECC002-474B-4CC2-B262-48BFEA34C1BE}">
      <dsp:nvSpPr>
        <dsp:cNvPr id="0" name=""/>
        <dsp:cNvSpPr/>
      </dsp:nvSpPr>
      <dsp:spPr>
        <a:xfrm>
          <a:off x="0" y="3618401"/>
          <a:ext cx="835292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F8B2DE-3964-4DA3-AB95-3132C45F770F}">
      <dsp:nvSpPr>
        <dsp:cNvPr id="0" name=""/>
        <dsp:cNvSpPr/>
      </dsp:nvSpPr>
      <dsp:spPr>
        <a:xfrm>
          <a:off x="0" y="3618401"/>
          <a:ext cx="8352928" cy="1206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Renders Consulting Services</a:t>
          </a:r>
          <a:r>
            <a:rPr lang="ru-RU" sz="2000" b="1" i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 </a:t>
          </a:r>
          <a:r>
            <a:rPr lang="en-US" sz="2000" b="0" i="0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on issues of public administration, HR policies, educational technologies</a:t>
          </a:r>
          <a:endParaRPr lang="ru-RU" sz="2000" b="0" i="0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3618401"/>
        <a:ext cx="8352928" cy="12061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23A12D-76C4-4701-8474-5E2FA00C9D5C}">
      <dsp:nvSpPr>
        <dsp:cNvPr id="0" name=""/>
        <dsp:cNvSpPr/>
      </dsp:nvSpPr>
      <dsp:spPr>
        <a:xfrm>
          <a:off x="0" y="0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C9132E-29CC-410E-9F18-398FCBED375E}">
      <dsp:nvSpPr>
        <dsp:cNvPr id="0" name=""/>
        <dsp:cNvSpPr/>
      </dsp:nvSpPr>
      <dsp:spPr>
        <a:xfrm>
          <a:off x="0" y="0"/>
          <a:ext cx="6912768" cy="558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Cross-cultural Communication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0"/>
        <a:ext cx="6912768" cy="558062"/>
      </dsp:txXfrm>
    </dsp:sp>
    <dsp:sp modelId="{E19C746C-821A-432A-8FA4-59F314CCF04C}">
      <dsp:nvSpPr>
        <dsp:cNvPr id="0" name=""/>
        <dsp:cNvSpPr/>
      </dsp:nvSpPr>
      <dsp:spPr>
        <a:xfrm>
          <a:off x="0" y="558062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5E5B19-CF63-4E27-8FBC-6165BD66792F}">
      <dsp:nvSpPr>
        <dsp:cNvPr id="0" name=""/>
        <dsp:cNvSpPr/>
      </dsp:nvSpPr>
      <dsp:spPr>
        <a:xfrm>
          <a:off x="0" y="558062"/>
          <a:ext cx="6912768" cy="558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Information Resources Management</a:t>
          </a:r>
          <a:endParaRPr lang="ru-RU" sz="1600" b="1" kern="1200" dirty="0">
            <a:latin typeface="Roboto Condensed Light"/>
          </a:endParaRPr>
        </a:p>
      </dsp:txBody>
      <dsp:txXfrm>
        <a:off x="0" y="558062"/>
        <a:ext cx="6912768" cy="558062"/>
      </dsp:txXfrm>
    </dsp:sp>
    <dsp:sp modelId="{30DF2DD8-676E-488A-8AD0-062264691BEA}">
      <dsp:nvSpPr>
        <dsp:cNvPr id="0" name=""/>
        <dsp:cNvSpPr/>
      </dsp:nvSpPr>
      <dsp:spPr>
        <a:xfrm>
          <a:off x="0" y="1116124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6A46D1-4E45-4C72-8DA9-70CCB477C914}">
      <dsp:nvSpPr>
        <dsp:cNvPr id="0" name=""/>
        <dsp:cNvSpPr/>
      </dsp:nvSpPr>
      <dsp:spPr>
        <a:xfrm>
          <a:off x="0" y="1116124"/>
          <a:ext cx="6912768" cy="558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Physical Education 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1116124"/>
        <a:ext cx="6912768" cy="558062"/>
      </dsp:txXfrm>
    </dsp:sp>
    <dsp:sp modelId="{9A99933B-9942-471E-99BE-02D0ED4E89BE}">
      <dsp:nvSpPr>
        <dsp:cNvPr id="0" name=""/>
        <dsp:cNvSpPr/>
      </dsp:nvSpPr>
      <dsp:spPr>
        <a:xfrm>
          <a:off x="0" y="1674186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E7E91C-4C7E-405B-9AA1-CBE9812A902B}">
      <dsp:nvSpPr>
        <dsp:cNvPr id="0" name=""/>
        <dsp:cNvSpPr/>
      </dsp:nvSpPr>
      <dsp:spPr>
        <a:xfrm>
          <a:off x="0" y="1674186"/>
          <a:ext cx="6912768" cy="558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Civil and Economic Law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1674186"/>
        <a:ext cx="6912768" cy="558062"/>
      </dsp:txXfrm>
    </dsp:sp>
    <dsp:sp modelId="{98864B97-10FF-4FDE-A582-D6C62BC4F212}">
      <dsp:nvSpPr>
        <dsp:cNvPr id="0" name=""/>
        <dsp:cNvSpPr/>
      </dsp:nvSpPr>
      <dsp:spPr>
        <a:xfrm>
          <a:off x="0" y="2232248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004C0E-C9E7-4A20-A8F3-71684E9C44F7}">
      <dsp:nvSpPr>
        <dsp:cNvPr id="0" name=""/>
        <dsp:cNvSpPr/>
      </dsp:nvSpPr>
      <dsp:spPr>
        <a:xfrm>
          <a:off x="0" y="2232248"/>
          <a:ext cx="6912768" cy="558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Constitutional and Administrative Law </a:t>
          </a:r>
          <a:endParaRPr lang="ru-RU" sz="1600" b="1" kern="1200" dirty="0">
            <a:latin typeface="Roboto Condensed Light"/>
          </a:endParaRPr>
        </a:p>
      </dsp:txBody>
      <dsp:txXfrm>
        <a:off x="0" y="2232248"/>
        <a:ext cx="6912768" cy="558062"/>
      </dsp:txXfrm>
    </dsp:sp>
    <dsp:sp modelId="{3EBE8663-26F8-4018-9D03-2F8D9D1C3085}">
      <dsp:nvSpPr>
        <dsp:cNvPr id="0" name=""/>
        <dsp:cNvSpPr/>
      </dsp:nvSpPr>
      <dsp:spPr>
        <a:xfrm>
          <a:off x="0" y="2790310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E29329-1665-491F-B941-BABF4765ECA0}">
      <dsp:nvSpPr>
        <dsp:cNvPr id="0" name=""/>
        <dsp:cNvSpPr/>
      </dsp:nvSpPr>
      <dsp:spPr>
        <a:xfrm>
          <a:off x="0" y="2790310"/>
          <a:ext cx="6912768" cy="558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Theory and History of State and Law 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2790310"/>
        <a:ext cx="6912768" cy="558062"/>
      </dsp:txXfrm>
    </dsp:sp>
    <dsp:sp modelId="{30203FA0-D01C-4F63-9B2B-3ED8DEE3AAD7}">
      <dsp:nvSpPr>
        <dsp:cNvPr id="0" name=""/>
        <dsp:cNvSpPr/>
      </dsp:nvSpPr>
      <dsp:spPr>
        <a:xfrm>
          <a:off x="0" y="3348372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5C0642-CA64-490D-99C9-BFB085C8DB04}">
      <dsp:nvSpPr>
        <dsp:cNvPr id="0" name=""/>
        <dsp:cNvSpPr/>
      </dsp:nvSpPr>
      <dsp:spPr>
        <a:xfrm>
          <a:off x="0" y="3348372"/>
          <a:ext cx="6912768" cy="558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Enterprise Economics 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3348372"/>
        <a:ext cx="6912768" cy="558062"/>
      </dsp:txXfrm>
    </dsp:sp>
    <dsp:sp modelId="{1BA493A6-8861-4B42-A7D9-34C0745B84C2}">
      <dsp:nvSpPr>
        <dsp:cNvPr id="0" name=""/>
        <dsp:cNvSpPr/>
      </dsp:nvSpPr>
      <dsp:spPr>
        <a:xfrm>
          <a:off x="0" y="3906434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E7B11A-9A8D-44FD-A32A-520854D0F809}">
      <dsp:nvSpPr>
        <dsp:cNvPr id="0" name=""/>
        <dsp:cNvSpPr/>
      </dsp:nvSpPr>
      <dsp:spPr>
        <a:xfrm>
          <a:off x="0" y="3906434"/>
          <a:ext cx="6912768" cy="558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Economic Theory </a:t>
          </a:r>
          <a:endParaRPr lang="ru-RU" sz="16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3906434"/>
        <a:ext cx="6912768" cy="5580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C80AA-4704-4752-9286-8949CF59A587}">
      <dsp:nvSpPr>
        <dsp:cNvPr id="0" name=""/>
        <dsp:cNvSpPr/>
      </dsp:nvSpPr>
      <dsp:spPr>
        <a:xfrm>
          <a:off x="-4446656" y="-681956"/>
          <a:ext cx="5297383" cy="5297383"/>
        </a:xfrm>
        <a:prstGeom prst="blockArc">
          <a:avLst>
            <a:gd name="adj1" fmla="val 18900000"/>
            <a:gd name="adj2" fmla="val 2700000"/>
            <a:gd name="adj3" fmla="val 408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9BC49B-464F-4ED3-B31B-F9FFF3CF6AD4}">
      <dsp:nvSpPr>
        <dsp:cNvPr id="0" name=""/>
        <dsp:cNvSpPr/>
      </dsp:nvSpPr>
      <dsp:spPr>
        <a:xfrm>
          <a:off x="547122" y="393347"/>
          <a:ext cx="7280176" cy="7866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2443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Roboto Condensed Light"/>
              <a:ea typeface="Roboto Condensed Light"/>
              <a:cs typeface="Roboto Condensed Light"/>
            </a:rPr>
            <a:t>Public Administration and Law</a:t>
          </a:r>
          <a:endParaRPr lang="ru-RU" sz="2400" b="1" kern="1200" dirty="0"/>
        </a:p>
      </dsp:txBody>
      <dsp:txXfrm>
        <a:off x="547122" y="393347"/>
        <a:ext cx="7280176" cy="786694"/>
      </dsp:txXfrm>
    </dsp:sp>
    <dsp:sp modelId="{FB862C53-40D7-4565-9F25-D4B29FA4B682}">
      <dsp:nvSpPr>
        <dsp:cNvPr id="0" name=""/>
        <dsp:cNvSpPr/>
      </dsp:nvSpPr>
      <dsp:spPr>
        <a:xfrm>
          <a:off x="55438" y="295010"/>
          <a:ext cx="983367" cy="9833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039799-D143-4C02-904B-78816C272D63}">
      <dsp:nvSpPr>
        <dsp:cNvPr id="0" name=""/>
        <dsp:cNvSpPr/>
      </dsp:nvSpPr>
      <dsp:spPr>
        <a:xfrm>
          <a:off x="833085" y="1573387"/>
          <a:ext cx="6994213" cy="786694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2443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Roboto Condensed Light"/>
              <a:ea typeface="Roboto Condensed Light"/>
              <a:cs typeface="Roboto Condensed Light"/>
            </a:rPr>
            <a:t>Public Administration and Economics </a:t>
          </a:r>
          <a:endParaRPr lang="ru-RU" sz="2400" b="1" kern="1200" dirty="0"/>
        </a:p>
      </dsp:txBody>
      <dsp:txXfrm>
        <a:off x="833085" y="1573387"/>
        <a:ext cx="6994213" cy="786694"/>
      </dsp:txXfrm>
    </dsp:sp>
    <dsp:sp modelId="{66093B8B-9EA7-4679-9091-F206D0A1BE0A}">
      <dsp:nvSpPr>
        <dsp:cNvPr id="0" name=""/>
        <dsp:cNvSpPr/>
      </dsp:nvSpPr>
      <dsp:spPr>
        <a:xfrm>
          <a:off x="341402" y="1475051"/>
          <a:ext cx="983367" cy="9833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AC7F2B-B9B4-4916-9564-0248BDAD172D}">
      <dsp:nvSpPr>
        <dsp:cNvPr id="0" name=""/>
        <dsp:cNvSpPr/>
      </dsp:nvSpPr>
      <dsp:spPr>
        <a:xfrm>
          <a:off x="547122" y="2753429"/>
          <a:ext cx="7280176" cy="786694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2443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Roboto Condensed Light"/>
              <a:ea typeface="Roboto Condensed Light"/>
              <a:cs typeface="Roboto Condensed Light"/>
            </a:rPr>
            <a:t>Information Resources Management </a:t>
          </a:r>
          <a:endParaRPr lang="ru-RU" sz="2400" b="1" kern="1200" dirty="0"/>
        </a:p>
      </dsp:txBody>
      <dsp:txXfrm>
        <a:off x="547122" y="2753429"/>
        <a:ext cx="7280176" cy="786694"/>
      </dsp:txXfrm>
    </dsp:sp>
    <dsp:sp modelId="{9883F102-0D26-424E-8876-C7D728220585}">
      <dsp:nvSpPr>
        <dsp:cNvPr id="0" name=""/>
        <dsp:cNvSpPr/>
      </dsp:nvSpPr>
      <dsp:spPr>
        <a:xfrm>
          <a:off x="55438" y="2655092"/>
          <a:ext cx="983367" cy="9833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23A12D-76C4-4701-8474-5E2FA00C9D5C}">
      <dsp:nvSpPr>
        <dsp:cNvPr id="0" name=""/>
        <dsp:cNvSpPr/>
      </dsp:nvSpPr>
      <dsp:spPr>
        <a:xfrm>
          <a:off x="0" y="544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C9132E-29CC-410E-9F18-398FCBED375E}">
      <dsp:nvSpPr>
        <dsp:cNvPr id="0" name=""/>
        <dsp:cNvSpPr/>
      </dsp:nvSpPr>
      <dsp:spPr>
        <a:xfrm>
          <a:off x="0" y="544"/>
          <a:ext cx="6912768" cy="637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State Building and Public Administration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544"/>
        <a:ext cx="6912768" cy="637629"/>
      </dsp:txXfrm>
    </dsp:sp>
    <dsp:sp modelId="{034FC95A-C8D2-42DE-A09B-0DC05880FBB4}">
      <dsp:nvSpPr>
        <dsp:cNvPr id="0" name=""/>
        <dsp:cNvSpPr/>
      </dsp:nvSpPr>
      <dsp:spPr>
        <a:xfrm>
          <a:off x="0" y="638174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C396AF-5031-4569-9165-E213068E5A1B}">
      <dsp:nvSpPr>
        <dsp:cNvPr id="0" name=""/>
        <dsp:cNvSpPr/>
      </dsp:nvSpPr>
      <dsp:spPr>
        <a:xfrm>
          <a:off x="0" y="638174"/>
          <a:ext cx="6912768" cy="637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Public Administration of the Social Sphere and for Belarusian Studies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638174"/>
        <a:ext cx="6912768" cy="637629"/>
      </dsp:txXfrm>
    </dsp:sp>
    <dsp:sp modelId="{7B2269EE-D2A5-4697-9B8C-B00CC7ABF308}">
      <dsp:nvSpPr>
        <dsp:cNvPr id="0" name=""/>
        <dsp:cNvSpPr/>
      </dsp:nvSpPr>
      <dsp:spPr>
        <a:xfrm>
          <a:off x="0" y="1275803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50CE16-7582-4CB0-81CB-B464051F4DD5}">
      <dsp:nvSpPr>
        <dsp:cNvPr id="0" name=""/>
        <dsp:cNvSpPr/>
      </dsp:nvSpPr>
      <dsp:spPr>
        <a:xfrm>
          <a:off x="0" y="1275803"/>
          <a:ext cx="6912768" cy="637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Foreign Languages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1275803"/>
        <a:ext cx="6912768" cy="637629"/>
      </dsp:txXfrm>
    </dsp:sp>
    <dsp:sp modelId="{E020DCAE-238D-4E18-B167-823DB5E00C9E}">
      <dsp:nvSpPr>
        <dsp:cNvPr id="0" name=""/>
        <dsp:cNvSpPr/>
      </dsp:nvSpPr>
      <dsp:spPr>
        <a:xfrm>
          <a:off x="0" y="1913433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64FC91-D0D6-414D-848F-5CB51698B840}">
      <dsp:nvSpPr>
        <dsp:cNvPr id="0" name=""/>
        <dsp:cNvSpPr/>
      </dsp:nvSpPr>
      <dsp:spPr>
        <a:xfrm>
          <a:off x="0" y="1913433"/>
          <a:ext cx="6912768" cy="637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International Relations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1913433"/>
        <a:ext cx="6912768" cy="637629"/>
      </dsp:txXfrm>
    </dsp:sp>
    <dsp:sp modelId="{88B8A98E-2BD5-4B17-8A8B-411F61840E2B}">
      <dsp:nvSpPr>
        <dsp:cNvPr id="0" name=""/>
        <dsp:cNvSpPr/>
      </dsp:nvSpPr>
      <dsp:spPr>
        <a:xfrm>
          <a:off x="0" y="2551062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A1E540-ABEA-477B-8383-D949C6462C75}">
      <dsp:nvSpPr>
        <dsp:cNvPr id="0" name=""/>
        <dsp:cNvSpPr/>
      </dsp:nvSpPr>
      <dsp:spPr>
        <a:xfrm>
          <a:off x="0" y="2551062"/>
          <a:ext cx="6912768" cy="637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Management Psychology 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2551062"/>
        <a:ext cx="6912768" cy="637629"/>
      </dsp:txXfrm>
    </dsp:sp>
    <dsp:sp modelId="{CF8DB4F4-50D9-4F8E-A723-905598A4039E}">
      <dsp:nvSpPr>
        <dsp:cNvPr id="0" name=""/>
        <dsp:cNvSpPr/>
      </dsp:nvSpPr>
      <dsp:spPr>
        <a:xfrm>
          <a:off x="0" y="3188692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C6DE42-EE84-4D31-987E-4E79153A6068}">
      <dsp:nvSpPr>
        <dsp:cNvPr id="0" name=""/>
        <dsp:cNvSpPr/>
      </dsp:nvSpPr>
      <dsp:spPr>
        <a:xfrm>
          <a:off x="0" y="3188692"/>
          <a:ext cx="6912768" cy="637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for Regional Development Management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3188692"/>
        <a:ext cx="6912768" cy="637629"/>
      </dsp:txXfrm>
    </dsp:sp>
    <dsp:sp modelId="{AE8C54B4-3207-419A-886A-3E1827CE4E68}">
      <dsp:nvSpPr>
        <dsp:cNvPr id="0" name=""/>
        <dsp:cNvSpPr/>
      </dsp:nvSpPr>
      <dsp:spPr>
        <a:xfrm>
          <a:off x="0" y="3826321"/>
          <a:ext cx="691276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47CE44-00F6-4949-8484-03DC0B52DC5C}">
      <dsp:nvSpPr>
        <dsp:cNvPr id="0" name=""/>
        <dsp:cNvSpPr/>
      </dsp:nvSpPr>
      <dsp:spPr>
        <a:xfrm>
          <a:off x="0" y="3826321"/>
          <a:ext cx="6912768" cy="637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rPr>
            <a:t>Department of Philosophy and Ideological Work </a:t>
          </a:r>
          <a:endParaRPr lang="ru-RU" sz="1800" b="1" kern="1200" dirty="0">
            <a:solidFill>
              <a:srgbClr val="263248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3826321"/>
        <a:ext cx="6912768" cy="63762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23A12D-76C4-4701-8474-5E2FA00C9D5C}">
      <dsp:nvSpPr>
        <dsp:cNvPr id="0" name=""/>
        <dsp:cNvSpPr/>
      </dsp:nvSpPr>
      <dsp:spPr>
        <a:xfrm>
          <a:off x="0" y="2712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C9132E-29CC-410E-9F18-398FCBED375E}">
      <dsp:nvSpPr>
        <dsp:cNvPr id="0" name=""/>
        <dsp:cNvSpPr/>
      </dsp:nvSpPr>
      <dsp:spPr>
        <a:xfrm>
          <a:off x="0" y="2712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Specialist in Public Administration</a:t>
          </a:r>
          <a:endParaRPr lang="ru-RU" sz="1600" b="1" kern="1200" dirty="0">
            <a:solidFill>
              <a:srgbClr val="002060"/>
            </a:solidFill>
            <a:latin typeface="Roboto Condensed Light"/>
            <a:ea typeface="Roboto Condensed Light"/>
            <a:cs typeface="Roboto Condensed Light"/>
          </a:endParaRPr>
        </a:p>
      </dsp:txBody>
      <dsp:txXfrm>
        <a:off x="0" y="2712"/>
        <a:ext cx="6436756" cy="462422"/>
      </dsp:txXfrm>
    </dsp:sp>
    <dsp:sp modelId="{1FF750C5-2D48-4F32-ACE4-61662299356D}">
      <dsp:nvSpPr>
        <dsp:cNvPr id="0" name=""/>
        <dsp:cNvSpPr/>
      </dsp:nvSpPr>
      <dsp:spPr>
        <a:xfrm>
          <a:off x="0" y="465134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4541FA-E350-49C0-A592-FE9E551676B7}">
      <dsp:nvSpPr>
        <dsp:cNvPr id="0" name=""/>
        <dsp:cNvSpPr/>
      </dsp:nvSpPr>
      <dsp:spPr>
        <a:xfrm>
          <a:off x="0" y="465134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Specialist in </a:t>
          </a:r>
          <a:r>
            <a:rPr lang="en-US" altLang="ru-RU" sz="1600" b="1" kern="1200">
              <a:solidFill>
                <a:srgbClr val="002060"/>
              </a:solidFill>
              <a:latin typeface="Roboto Condensed Light"/>
            </a:rPr>
            <a:t>Public Administration</a:t>
          </a: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. Analyst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465134"/>
        <a:ext cx="6436756" cy="462422"/>
      </dsp:txXfrm>
    </dsp:sp>
    <dsp:sp modelId="{418FF68F-88CF-4B97-BC5F-D0C9DCE56660}">
      <dsp:nvSpPr>
        <dsp:cNvPr id="0" name=""/>
        <dsp:cNvSpPr/>
      </dsp:nvSpPr>
      <dsp:spPr>
        <a:xfrm>
          <a:off x="0" y="927557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4B15DA-3D69-4B9C-94CA-90451DB03ACE}">
      <dsp:nvSpPr>
        <dsp:cNvPr id="0" name=""/>
        <dsp:cNvSpPr/>
      </dsp:nvSpPr>
      <dsp:spPr>
        <a:xfrm>
          <a:off x="0" y="927557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Ideologist </a:t>
          </a:r>
          <a:r>
            <a:rPr lang="ru-RU" altLang="ru-RU" sz="1600" b="1" kern="1200" dirty="0">
              <a:solidFill>
                <a:srgbClr val="002060"/>
              </a:solidFill>
              <a:latin typeface="Roboto Condensed Light"/>
            </a:rPr>
            <a:t> </a:t>
          </a:r>
        </a:p>
      </dsp:txBody>
      <dsp:txXfrm>
        <a:off x="0" y="927557"/>
        <a:ext cx="6436756" cy="462422"/>
      </dsp:txXfrm>
    </dsp:sp>
    <dsp:sp modelId="{6325CD59-7D4C-4765-AFC2-FEB7C8962A76}">
      <dsp:nvSpPr>
        <dsp:cNvPr id="0" name=""/>
        <dsp:cNvSpPr/>
      </dsp:nvSpPr>
      <dsp:spPr>
        <a:xfrm>
          <a:off x="0" y="1389979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5837AA-DF08-42F8-A980-E2AA2C91BCF7}">
      <dsp:nvSpPr>
        <dsp:cNvPr id="0" name=""/>
        <dsp:cNvSpPr/>
      </dsp:nvSpPr>
      <dsp:spPr>
        <a:xfrm>
          <a:off x="0" y="1389979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Specialist in Ideological Work and Human Resources Management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1389979"/>
        <a:ext cx="6436756" cy="462422"/>
      </dsp:txXfrm>
    </dsp:sp>
    <dsp:sp modelId="{2BD338FE-E5D4-4326-81F4-097AA75C4169}">
      <dsp:nvSpPr>
        <dsp:cNvPr id="0" name=""/>
        <dsp:cNvSpPr/>
      </dsp:nvSpPr>
      <dsp:spPr>
        <a:xfrm>
          <a:off x="0" y="1852402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284BB0-288E-4ECF-90A3-3EB6C21041FB}">
      <dsp:nvSpPr>
        <dsp:cNvPr id="0" name=""/>
        <dsp:cNvSpPr/>
      </dsp:nvSpPr>
      <dsp:spPr>
        <a:xfrm>
          <a:off x="0" y="1852402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Specialist in Governance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1852402"/>
        <a:ext cx="6436756" cy="462422"/>
      </dsp:txXfrm>
    </dsp:sp>
    <dsp:sp modelId="{12FB36BC-B2ED-4F81-8C65-3C021FA73345}">
      <dsp:nvSpPr>
        <dsp:cNvPr id="0" name=""/>
        <dsp:cNvSpPr/>
      </dsp:nvSpPr>
      <dsp:spPr>
        <a:xfrm>
          <a:off x="0" y="2314824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429FF5-96EF-4DC0-A177-08057CC9E611}">
      <dsp:nvSpPr>
        <dsp:cNvPr id="0" name=""/>
        <dsp:cNvSpPr/>
      </dsp:nvSpPr>
      <dsp:spPr>
        <a:xfrm>
          <a:off x="0" y="2314824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Specialist in Personnel Management 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2314824"/>
        <a:ext cx="6436756" cy="462422"/>
      </dsp:txXfrm>
    </dsp:sp>
    <dsp:sp modelId="{35283B84-673F-4DEF-93B9-85F474CCEA47}">
      <dsp:nvSpPr>
        <dsp:cNvPr id="0" name=""/>
        <dsp:cNvSpPr/>
      </dsp:nvSpPr>
      <dsp:spPr>
        <a:xfrm>
          <a:off x="0" y="2777246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4ED7A7-D727-461B-B3D2-F06700E1257E}">
      <dsp:nvSpPr>
        <dsp:cNvPr id="0" name=""/>
        <dsp:cNvSpPr/>
      </dsp:nvSpPr>
      <dsp:spPr>
        <a:xfrm>
          <a:off x="0" y="2777246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Specialist in International Relations 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2777246"/>
        <a:ext cx="6436756" cy="462422"/>
      </dsp:txXfrm>
    </dsp:sp>
    <dsp:sp modelId="{DCFFAFD5-B891-4669-A830-971048D7B448}">
      <dsp:nvSpPr>
        <dsp:cNvPr id="0" name=""/>
        <dsp:cNvSpPr/>
      </dsp:nvSpPr>
      <dsp:spPr>
        <a:xfrm>
          <a:off x="0" y="3239669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22DED3-AD72-42A6-8EFA-78E49A4ACBD2}">
      <dsp:nvSpPr>
        <dsp:cNvPr id="0" name=""/>
        <dsp:cNvSpPr/>
      </dsp:nvSpPr>
      <dsp:spPr>
        <a:xfrm>
          <a:off x="0" y="3239669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Specialist in Anti-crisis Management 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3239669"/>
        <a:ext cx="6436756" cy="462422"/>
      </dsp:txXfrm>
    </dsp:sp>
    <dsp:sp modelId="{B042AD1B-60DD-4077-A870-5505FDEB7DC0}">
      <dsp:nvSpPr>
        <dsp:cNvPr id="0" name=""/>
        <dsp:cNvSpPr/>
      </dsp:nvSpPr>
      <dsp:spPr>
        <a:xfrm>
          <a:off x="0" y="3702091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D84FCF-DD39-43BC-B435-ACDC1B8CBC6E}">
      <dsp:nvSpPr>
        <dsp:cNvPr id="0" name=""/>
        <dsp:cNvSpPr/>
      </dsp:nvSpPr>
      <dsp:spPr>
        <a:xfrm>
          <a:off x="0" y="3702091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Marketing Specialist  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3702091"/>
        <a:ext cx="6436756" cy="462422"/>
      </dsp:txXfrm>
    </dsp:sp>
    <dsp:sp modelId="{65A95D98-D540-40CE-9219-9D4850382D14}">
      <dsp:nvSpPr>
        <dsp:cNvPr id="0" name=""/>
        <dsp:cNvSpPr/>
      </dsp:nvSpPr>
      <dsp:spPr>
        <a:xfrm>
          <a:off x="0" y="4164514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721164-A42A-4C8B-A3B3-711E84B98C02}">
      <dsp:nvSpPr>
        <dsp:cNvPr id="0" name=""/>
        <dsp:cNvSpPr/>
      </dsp:nvSpPr>
      <dsp:spPr>
        <a:xfrm>
          <a:off x="0" y="4164514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Manager-Economist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4164514"/>
        <a:ext cx="6436756" cy="462422"/>
      </dsp:txXfrm>
    </dsp:sp>
    <dsp:sp modelId="{1FD74B18-834D-4595-AF47-39FC6FDF3794}">
      <dsp:nvSpPr>
        <dsp:cNvPr id="0" name=""/>
        <dsp:cNvSpPr/>
      </dsp:nvSpPr>
      <dsp:spPr>
        <a:xfrm>
          <a:off x="0" y="4626936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1BC9FC-7D4A-4A66-B5B4-6D618A2ECC1E}">
      <dsp:nvSpPr>
        <dsp:cNvPr id="0" name=""/>
        <dsp:cNvSpPr/>
      </dsp:nvSpPr>
      <dsp:spPr>
        <a:xfrm>
          <a:off x="0" y="4626936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Economist-Manager 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4626936"/>
        <a:ext cx="6436756" cy="462422"/>
      </dsp:txXfrm>
    </dsp:sp>
    <dsp:sp modelId="{53F63B59-2B3C-4653-A1C9-5BB78733BA16}">
      <dsp:nvSpPr>
        <dsp:cNvPr id="0" name=""/>
        <dsp:cNvSpPr/>
      </dsp:nvSpPr>
      <dsp:spPr>
        <a:xfrm>
          <a:off x="0" y="5089359"/>
          <a:ext cx="643675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5FCF00-7822-4B8C-A9B2-31C3A82D7F55}">
      <dsp:nvSpPr>
        <dsp:cNvPr id="0" name=""/>
        <dsp:cNvSpPr/>
      </dsp:nvSpPr>
      <dsp:spPr>
        <a:xfrm>
          <a:off x="0" y="5089359"/>
          <a:ext cx="6436756" cy="46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600" b="1" kern="1200" dirty="0">
              <a:solidFill>
                <a:srgbClr val="002060"/>
              </a:solidFill>
              <a:latin typeface="Roboto Condensed Light"/>
            </a:rPr>
            <a:t>HR Manager </a:t>
          </a:r>
          <a:endParaRPr lang="ru-RU" altLang="ru-RU" sz="1600" b="1" kern="1200" dirty="0">
            <a:solidFill>
              <a:srgbClr val="002060"/>
            </a:solidFill>
            <a:latin typeface="Roboto Condensed Light"/>
          </a:endParaRPr>
        </a:p>
      </dsp:txBody>
      <dsp:txXfrm>
        <a:off x="0" y="5089359"/>
        <a:ext cx="6436756" cy="4624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DCB7EC-CEDA-42D5-8A0A-747B258F7B12}" type="datetime1">
              <a:rPr lang="ru-RU" smtClean="0"/>
              <a:pPr rtl="0"/>
              <a:t>01.10.2018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BBAA-8962-46BE-8131-E6CE08071E10}" type="datetime1">
              <a:rPr lang="ru-RU" smtClean="0"/>
              <a:pPr/>
              <a:t>01.10.2018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00181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5586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8642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139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75489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68807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90446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49386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76760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94314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2247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63712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4216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80030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39630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7598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711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4908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4622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1876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6616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365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-204788" y="803275"/>
            <a:ext cx="7146926" cy="402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73788" y="5091711"/>
            <a:ext cx="5390305" cy="4823726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323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453ED-DC76-40DC-AC79-9F63D07EC502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64F52-D442-4708-96B0-654AD3E0DA6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19846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DF207-1546-4074-AE17-50F4DD560F58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B8A74-06CB-4258-9324-40D08419903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0028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34CB1-CCC4-4363-94B0-42234A46FF1A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54A46-593B-44FA-B6A4-5462DC11730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99502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Shape 62"/>
          <p:cNvGrpSpPr/>
          <p:nvPr/>
        </p:nvGrpSpPr>
        <p:grpSpPr>
          <a:xfrm>
            <a:off x="-6" y="55"/>
            <a:ext cx="9429907" cy="1769753"/>
            <a:chOff x="-4" y="40"/>
            <a:chExt cx="7072430" cy="1327315"/>
          </a:xfrm>
        </p:grpSpPr>
        <p:sp>
          <p:nvSpPr>
            <p:cNvPr id="63" name="Shape 6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buNone/>
              </a:pPr>
              <a:endParaRPr sz="18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Shape 6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Shape 6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Shape 6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Shape 6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Shape 6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Shape 70"/>
          <p:cNvGrpSpPr/>
          <p:nvPr/>
        </p:nvGrpSpPr>
        <p:grpSpPr>
          <a:xfrm>
            <a:off x="9262456" y="5963633"/>
            <a:ext cx="2937107" cy="894393"/>
            <a:chOff x="5575242" y="4472723"/>
            <a:chExt cx="2202830" cy="670795"/>
          </a:xfrm>
        </p:grpSpPr>
        <p:sp>
          <p:nvSpPr>
            <p:cNvPr id="71" name="Shape 7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grpSp>
          <p:nvGrpSpPr>
            <p:cNvPr id="72" name="Shape 7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Shape 7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/>
              </a:p>
            </p:txBody>
          </p:sp>
          <p:sp>
            <p:nvSpPr>
              <p:cNvPr id="74" name="Shape 7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800"/>
              </a:p>
            </p:txBody>
          </p:sp>
        </p:grpSp>
        <p:grpSp>
          <p:nvGrpSpPr>
            <p:cNvPr id="75" name="Shape 7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Shape 7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/>
              </a:p>
            </p:txBody>
          </p:sp>
          <p:sp>
            <p:nvSpPr>
              <p:cNvPr id="77" name="Shape 7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800"/>
              </a:p>
            </p:txBody>
          </p:sp>
        </p:grpSp>
      </p:grp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323200" cy="10216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2000"/>
              <a:buNone/>
              <a:defRPr/>
            </a:lvl1pPr>
            <a:lvl2pPr lvl="1">
              <a:spcBef>
                <a:spcPts val="0"/>
              </a:spcBef>
              <a:buSzPts val="2000"/>
              <a:buNone/>
              <a:defRPr/>
            </a:lvl2pPr>
            <a:lvl3pPr lvl="2">
              <a:spcBef>
                <a:spcPts val="0"/>
              </a:spcBef>
              <a:buSzPts val="2000"/>
              <a:buNone/>
              <a:defRPr/>
            </a:lvl3pPr>
            <a:lvl4pPr lvl="3">
              <a:spcBef>
                <a:spcPts val="0"/>
              </a:spcBef>
              <a:buSzPts val="2000"/>
              <a:buNone/>
              <a:defRPr/>
            </a:lvl4pPr>
            <a:lvl5pPr lvl="4">
              <a:spcBef>
                <a:spcPts val="0"/>
              </a:spcBef>
              <a:buSzPts val="2000"/>
              <a:buNone/>
              <a:defRPr/>
            </a:lvl5pPr>
            <a:lvl6pPr lvl="5">
              <a:spcBef>
                <a:spcPts val="0"/>
              </a:spcBef>
              <a:buSzPts val="2000"/>
              <a:buNone/>
              <a:defRPr/>
            </a:lvl6pPr>
            <a:lvl7pPr lvl="6">
              <a:spcBef>
                <a:spcPts val="0"/>
              </a:spcBef>
              <a:buSzPts val="2000"/>
              <a:buNone/>
              <a:defRPr/>
            </a:lvl7pPr>
            <a:lvl8pPr lvl="7">
              <a:spcBef>
                <a:spcPts val="0"/>
              </a:spcBef>
              <a:buSzPts val="2000"/>
              <a:buNone/>
              <a:defRPr/>
            </a:lvl8pPr>
            <a:lvl9pPr lvl="8">
              <a:spcBef>
                <a:spcPts val="0"/>
              </a:spcBef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1085700" y="1769800"/>
            <a:ext cx="8176800" cy="4194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2400"/>
              <a:buChar char="▰"/>
              <a:defRPr/>
            </a:lvl1pPr>
            <a:lvl2pPr lvl="1">
              <a:spcBef>
                <a:spcPts val="0"/>
              </a:spcBef>
              <a:buSzPts val="2400"/>
              <a:buChar char="▻"/>
              <a:defRPr/>
            </a:lvl2pPr>
            <a:lvl3pPr lvl="2">
              <a:spcBef>
                <a:spcPts val="0"/>
              </a:spcBef>
              <a:buSzPts val="2400"/>
              <a:buChar char="▻"/>
              <a:defRPr/>
            </a:lvl3pPr>
            <a:lvl4pPr lvl="3">
              <a:spcBef>
                <a:spcPts val="0"/>
              </a:spcBef>
              <a:buSzPts val="2400"/>
              <a:buChar char="▻"/>
              <a:defRPr/>
            </a:lvl4pPr>
            <a:lvl5pPr lvl="4">
              <a:spcBef>
                <a:spcPts val="0"/>
              </a:spcBef>
              <a:buSzPts val="2400"/>
              <a:buChar char="▻"/>
              <a:defRPr/>
            </a:lvl5pPr>
            <a:lvl6pPr lvl="5">
              <a:spcBef>
                <a:spcPts val="0"/>
              </a:spcBef>
              <a:buSzPts val="2400"/>
              <a:buChar char="▻"/>
              <a:defRPr/>
            </a:lvl6pPr>
            <a:lvl7pPr lvl="6">
              <a:spcBef>
                <a:spcPts val="0"/>
              </a:spcBef>
              <a:buSzPts val="2400"/>
              <a:buChar char="▻"/>
              <a:defRPr/>
            </a:lvl7pPr>
            <a:lvl8pPr lvl="7">
              <a:spcBef>
                <a:spcPts val="0"/>
              </a:spcBef>
              <a:buSzPts val="2400"/>
              <a:buChar char="▻"/>
              <a:defRPr/>
            </a:lvl8pPr>
            <a:lvl9pPr lvl="8">
              <a:spcBef>
                <a:spcPts val="0"/>
              </a:spcBef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65722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923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344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7884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467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901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482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568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08F82-1CB2-460E-9341-3BB39E4D9A50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325F-BA6D-4BD8-821E-B98751F2FC8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56283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617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15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144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284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6" y="55"/>
            <a:ext cx="9429907" cy="1769753"/>
            <a:chOff x="-4" y="40"/>
            <a:chExt cx="7072430" cy="1327315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buNone/>
              </a:pPr>
              <a:endParaRPr sz="18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9262456" y="5963633"/>
            <a:ext cx="2937107" cy="894393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/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800"/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/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800"/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2000"/>
              <a:buNone/>
              <a:defRPr/>
            </a:lvl1pPr>
            <a:lvl2pPr lvl="1">
              <a:spcBef>
                <a:spcPts val="0"/>
              </a:spcBef>
              <a:buSzPts val="2000"/>
              <a:buNone/>
              <a:defRPr/>
            </a:lvl2pPr>
            <a:lvl3pPr lvl="2">
              <a:spcBef>
                <a:spcPts val="0"/>
              </a:spcBef>
              <a:buSzPts val="2000"/>
              <a:buNone/>
              <a:defRPr/>
            </a:lvl3pPr>
            <a:lvl4pPr lvl="3">
              <a:spcBef>
                <a:spcPts val="0"/>
              </a:spcBef>
              <a:buSzPts val="2000"/>
              <a:buNone/>
              <a:defRPr/>
            </a:lvl4pPr>
            <a:lvl5pPr lvl="4">
              <a:spcBef>
                <a:spcPts val="0"/>
              </a:spcBef>
              <a:buSzPts val="2000"/>
              <a:buNone/>
              <a:defRPr/>
            </a:lvl5pPr>
            <a:lvl6pPr lvl="5">
              <a:spcBef>
                <a:spcPts val="0"/>
              </a:spcBef>
              <a:buSzPts val="2000"/>
              <a:buNone/>
              <a:defRPr/>
            </a:lvl6pPr>
            <a:lvl7pPr lvl="6">
              <a:spcBef>
                <a:spcPts val="0"/>
              </a:spcBef>
              <a:buSzPts val="2000"/>
              <a:buNone/>
              <a:defRPr/>
            </a:lvl7pPr>
            <a:lvl8pPr lvl="7">
              <a:spcBef>
                <a:spcPts val="0"/>
              </a:spcBef>
              <a:buSzPts val="2000"/>
              <a:buNone/>
              <a:defRPr/>
            </a:lvl8pPr>
            <a:lvl9pPr lvl="8">
              <a:spcBef>
                <a:spcPts val="0"/>
              </a:spcBef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1085700" y="2050651"/>
            <a:ext cx="4504400" cy="3632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000"/>
              <a:buChar char="▰"/>
              <a:defRPr sz="2000"/>
            </a:lvl1pPr>
            <a:lvl2pPr lvl="1">
              <a:spcBef>
                <a:spcPts val="0"/>
              </a:spcBef>
              <a:buSzPts val="2000"/>
              <a:buChar char="▻"/>
              <a:defRPr sz="2000"/>
            </a:lvl2pPr>
            <a:lvl3pPr lvl="2">
              <a:spcBef>
                <a:spcPts val="0"/>
              </a:spcBef>
              <a:buSzPts val="2000"/>
              <a:buChar char="▻"/>
              <a:defRPr sz="2000"/>
            </a:lvl3pPr>
            <a:lvl4pPr lvl="3">
              <a:spcBef>
                <a:spcPts val="0"/>
              </a:spcBef>
              <a:buSzPts val="2000"/>
              <a:buChar char="▻"/>
              <a:defRPr sz="2000"/>
            </a:lvl4pPr>
            <a:lvl5pPr lvl="4">
              <a:spcBef>
                <a:spcPts val="0"/>
              </a:spcBef>
              <a:buSzPts val="2000"/>
              <a:buChar char="▻"/>
              <a:defRPr sz="2000"/>
            </a:lvl5pPr>
            <a:lvl6pPr lvl="5">
              <a:spcBef>
                <a:spcPts val="0"/>
              </a:spcBef>
              <a:buSzPts val="2000"/>
              <a:buChar char="▻"/>
              <a:defRPr sz="2000"/>
            </a:lvl6pPr>
            <a:lvl7pPr lvl="6">
              <a:spcBef>
                <a:spcPts val="0"/>
              </a:spcBef>
              <a:buSzPts val="2000"/>
              <a:buChar char="▻"/>
              <a:defRPr sz="2000"/>
            </a:lvl7pPr>
            <a:lvl8pPr lvl="7">
              <a:spcBef>
                <a:spcPts val="0"/>
              </a:spcBef>
              <a:buSzPts val="2000"/>
              <a:buChar char="▻"/>
              <a:defRPr sz="2000"/>
            </a:lvl8pPr>
            <a:lvl9pPr lvl="8">
              <a:spcBef>
                <a:spcPts val="0"/>
              </a:spcBef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5861497" y="2050651"/>
            <a:ext cx="4504400" cy="3632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000"/>
              <a:buChar char="▰"/>
              <a:defRPr sz="2000"/>
            </a:lvl1pPr>
            <a:lvl2pPr lvl="1">
              <a:spcBef>
                <a:spcPts val="0"/>
              </a:spcBef>
              <a:buSzPts val="2000"/>
              <a:buChar char="▻"/>
              <a:defRPr sz="2000"/>
            </a:lvl2pPr>
            <a:lvl3pPr lvl="2">
              <a:spcBef>
                <a:spcPts val="0"/>
              </a:spcBef>
              <a:buSzPts val="2000"/>
              <a:buChar char="▻"/>
              <a:defRPr sz="2000"/>
            </a:lvl3pPr>
            <a:lvl4pPr lvl="3">
              <a:spcBef>
                <a:spcPts val="0"/>
              </a:spcBef>
              <a:buSzPts val="2000"/>
              <a:buChar char="▻"/>
              <a:defRPr sz="2000"/>
            </a:lvl4pPr>
            <a:lvl5pPr lvl="4">
              <a:spcBef>
                <a:spcPts val="0"/>
              </a:spcBef>
              <a:buSzPts val="2000"/>
              <a:buChar char="▻"/>
              <a:defRPr sz="2000"/>
            </a:lvl5pPr>
            <a:lvl6pPr lvl="5">
              <a:spcBef>
                <a:spcPts val="0"/>
              </a:spcBef>
              <a:buSzPts val="2000"/>
              <a:buChar char="▻"/>
              <a:defRPr sz="2000"/>
            </a:lvl6pPr>
            <a:lvl7pPr lvl="6">
              <a:spcBef>
                <a:spcPts val="0"/>
              </a:spcBef>
              <a:buSzPts val="2000"/>
              <a:buChar char="▻"/>
              <a:defRPr sz="2000"/>
            </a:lvl7pPr>
            <a:lvl8pPr lvl="7">
              <a:spcBef>
                <a:spcPts val="0"/>
              </a:spcBef>
              <a:buSzPts val="2000"/>
              <a:buChar char="▻"/>
              <a:defRPr sz="2000"/>
            </a:lvl8pPr>
            <a:lvl9pPr lvl="8">
              <a:spcBef>
                <a:spcPts val="0"/>
              </a:spcBef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0284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Shape 62"/>
          <p:cNvGrpSpPr/>
          <p:nvPr/>
        </p:nvGrpSpPr>
        <p:grpSpPr>
          <a:xfrm>
            <a:off x="-6" y="55"/>
            <a:ext cx="9429907" cy="1769753"/>
            <a:chOff x="-4" y="40"/>
            <a:chExt cx="7072430" cy="1327315"/>
          </a:xfrm>
        </p:grpSpPr>
        <p:sp>
          <p:nvSpPr>
            <p:cNvPr id="63" name="Shape 6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buNone/>
              </a:pPr>
              <a:endParaRPr sz="180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Shape 6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Shape 6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Shape 6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Shape 6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Shape 6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Shape 70"/>
          <p:cNvGrpSpPr/>
          <p:nvPr/>
        </p:nvGrpSpPr>
        <p:grpSpPr>
          <a:xfrm>
            <a:off x="9262456" y="5963633"/>
            <a:ext cx="2937107" cy="894393"/>
            <a:chOff x="5575242" y="4472723"/>
            <a:chExt cx="2202830" cy="670795"/>
          </a:xfrm>
        </p:grpSpPr>
        <p:sp>
          <p:nvSpPr>
            <p:cNvPr id="71" name="Shape 7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grpSp>
          <p:nvGrpSpPr>
            <p:cNvPr id="72" name="Shape 7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Shape 7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/>
              </a:p>
            </p:txBody>
          </p:sp>
          <p:sp>
            <p:nvSpPr>
              <p:cNvPr id="74" name="Shape 7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800"/>
              </a:p>
            </p:txBody>
          </p:sp>
        </p:grpSp>
        <p:grpSp>
          <p:nvGrpSpPr>
            <p:cNvPr id="75" name="Shape 7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Shape 7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buNone/>
                </a:pPr>
                <a:endParaRPr sz="1800"/>
              </a:p>
            </p:txBody>
          </p:sp>
          <p:sp>
            <p:nvSpPr>
              <p:cNvPr id="77" name="Shape 7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800"/>
              </a:p>
            </p:txBody>
          </p:sp>
        </p:grpSp>
      </p:grp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323200" cy="10216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2000"/>
              <a:buNone/>
              <a:defRPr/>
            </a:lvl1pPr>
            <a:lvl2pPr lvl="1">
              <a:spcBef>
                <a:spcPts val="0"/>
              </a:spcBef>
              <a:buSzPts val="2000"/>
              <a:buNone/>
              <a:defRPr/>
            </a:lvl2pPr>
            <a:lvl3pPr lvl="2">
              <a:spcBef>
                <a:spcPts val="0"/>
              </a:spcBef>
              <a:buSzPts val="2000"/>
              <a:buNone/>
              <a:defRPr/>
            </a:lvl3pPr>
            <a:lvl4pPr lvl="3">
              <a:spcBef>
                <a:spcPts val="0"/>
              </a:spcBef>
              <a:buSzPts val="2000"/>
              <a:buNone/>
              <a:defRPr/>
            </a:lvl4pPr>
            <a:lvl5pPr lvl="4">
              <a:spcBef>
                <a:spcPts val="0"/>
              </a:spcBef>
              <a:buSzPts val="2000"/>
              <a:buNone/>
              <a:defRPr/>
            </a:lvl5pPr>
            <a:lvl6pPr lvl="5">
              <a:spcBef>
                <a:spcPts val="0"/>
              </a:spcBef>
              <a:buSzPts val="2000"/>
              <a:buNone/>
              <a:defRPr/>
            </a:lvl6pPr>
            <a:lvl7pPr lvl="6">
              <a:spcBef>
                <a:spcPts val="0"/>
              </a:spcBef>
              <a:buSzPts val="2000"/>
              <a:buNone/>
              <a:defRPr/>
            </a:lvl7pPr>
            <a:lvl8pPr lvl="7">
              <a:spcBef>
                <a:spcPts val="0"/>
              </a:spcBef>
              <a:buSzPts val="2000"/>
              <a:buNone/>
              <a:defRPr/>
            </a:lvl8pPr>
            <a:lvl9pPr lvl="8">
              <a:spcBef>
                <a:spcPts val="0"/>
              </a:spcBef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1085700" y="1769800"/>
            <a:ext cx="8176800" cy="4194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2400"/>
              <a:buChar char="▰"/>
              <a:defRPr/>
            </a:lvl1pPr>
            <a:lvl2pPr lvl="1">
              <a:spcBef>
                <a:spcPts val="0"/>
              </a:spcBef>
              <a:buSzPts val="2400"/>
              <a:buChar char="▻"/>
              <a:defRPr/>
            </a:lvl2pPr>
            <a:lvl3pPr lvl="2">
              <a:spcBef>
                <a:spcPts val="0"/>
              </a:spcBef>
              <a:buSzPts val="2400"/>
              <a:buChar char="▻"/>
              <a:defRPr/>
            </a:lvl3pPr>
            <a:lvl4pPr lvl="3">
              <a:spcBef>
                <a:spcPts val="0"/>
              </a:spcBef>
              <a:buSzPts val="2400"/>
              <a:buChar char="▻"/>
              <a:defRPr/>
            </a:lvl4pPr>
            <a:lvl5pPr lvl="4">
              <a:spcBef>
                <a:spcPts val="0"/>
              </a:spcBef>
              <a:buSzPts val="2400"/>
              <a:buChar char="▻"/>
              <a:defRPr/>
            </a:lvl5pPr>
            <a:lvl6pPr lvl="5">
              <a:spcBef>
                <a:spcPts val="0"/>
              </a:spcBef>
              <a:buSzPts val="2400"/>
              <a:buChar char="▻"/>
              <a:defRPr/>
            </a:lvl6pPr>
            <a:lvl7pPr lvl="6">
              <a:spcBef>
                <a:spcPts val="0"/>
              </a:spcBef>
              <a:buSzPts val="2400"/>
              <a:buChar char="▻"/>
              <a:defRPr/>
            </a:lvl7pPr>
            <a:lvl8pPr lvl="7">
              <a:spcBef>
                <a:spcPts val="0"/>
              </a:spcBef>
              <a:buSzPts val="2400"/>
              <a:buChar char="▻"/>
              <a:defRPr/>
            </a:lvl8pPr>
            <a:lvl9pPr lvl="8">
              <a:spcBef>
                <a:spcPts val="0"/>
              </a:spcBef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07695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Shape 103"/>
          <p:cNvGrpSpPr/>
          <p:nvPr/>
        </p:nvGrpSpPr>
        <p:grpSpPr>
          <a:xfrm>
            <a:off x="-6" y="55"/>
            <a:ext cx="9429907" cy="1769753"/>
            <a:chOff x="-4" y="40"/>
            <a:chExt cx="7072430" cy="1327315"/>
          </a:xfrm>
        </p:grpSpPr>
        <p:sp>
          <p:nvSpPr>
            <p:cNvPr id="104" name="Shape 104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Shape 10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Shape 10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Shape 10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Shape 108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Shape 109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Shape 110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Shape 111"/>
          <p:cNvGrpSpPr/>
          <p:nvPr/>
        </p:nvGrpSpPr>
        <p:grpSpPr>
          <a:xfrm>
            <a:off x="9262456" y="5963633"/>
            <a:ext cx="2937107" cy="894393"/>
            <a:chOff x="5575242" y="4472723"/>
            <a:chExt cx="2202830" cy="670795"/>
          </a:xfrm>
        </p:grpSpPr>
        <p:sp>
          <p:nvSpPr>
            <p:cNvPr id="112" name="Shape 112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13" name="Shape 11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Shape 11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5" name="Shape 11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16" name="Shape 11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Shape 11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8" name="Shape 11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SzPts val="2000"/>
              <a:buNone/>
              <a:defRPr/>
            </a:lvl1pPr>
            <a:lvl2pPr lvl="1" rtl="0">
              <a:spcBef>
                <a:spcPts val="0"/>
              </a:spcBef>
              <a:buSzPts val="2000"/>
              <a:buNone/>
              <a:defRPr/>
            </a:lvl2pPr>
            <a:lvl3pPr lvl="2" rtl="0">
              <a:spcBef>
                <a:spcPts val="0"/>
              </a:spcBef>
              <a:buSzPts val="2000"/>
              <a:buNone/>
              <a:defRPr/>
            </a:lvl3pPr>
            <a:lvl4pPr lvl="3" rtl="0">
              <a:spcBef>
                <a:spcPts val="0"/>
              </a:spcBef>
              <a:buSzPts val="2000"/>
              <a:buNone/>
              <a:defRPr/>
            </a:lvl4pPr>
            <a:lvl5pPr lvl="4" rtl="0">
              <a:spcBef>
                <a:spcPts val="0"/>
              </a:spcBef>
              <a:buSzPts val="2000"/>
              <a:buNone/>
              <a:defRPr/>
            </a:lvl5pPr>
            <a:lvl6pPr lvl="5" rtl="0">
              <a:spcBef>
                <a:spcPts val="0"/>
              </a:spcBef>
              <a:buSzPts val="2000"/>
              <a:buNone/>
              <a:defRPr/>
            </a:lvl6pPr>
            <a:lvl7pPr lvl="6" rtl="0">
              <a:spcBef>
                <a:spcPts val="0"/>
              </a:spcBef>
              <a:buSzPts val="2000"/>
              <a:buNone/>
              <a:defRPr/>
            </a:lvl7pPr>
            <a:lvl8pPr lvl="7" rtl="0">
              <a:spcBef>
                <a:spcPts val="0"/>
              </a:spcBef>
              <a:buSzPts val="2000"/>
              <a:buNone/>
              <a:defRPr/>
            </a:lvl8pPr>
            <a:lvl9pPr lvl="8" rtl="0">
              <a:spcBef>
                <a:spcPts val="0"/>
              </a:spcBef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160600" y="2060101"/>
            <a:ext cx="2997200" cy="361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800"/>
              <a:buChar char="▰"/>
              <a:defRPr sz="1800"/>
            </a:lvl1pPr>
            <a:lvl2pPr lvl="1" rtl="0">
              <a:spcBef>
                <a:spcPts val="0"/>
              </a:spcBef>
              <a:buSzPts val="1800"/>
              <a:buChar char="▻"/>
              <a:defRPr sz="1800"/>
            </a:lvl2pPr>
            <a:lvl3pPr lvl="2" rtl="0">
              <a:spcBef>
                <a:spcPts val="0"/>
              </a:spcBef>
              <a:buSzPts val="1800"/>
              <a:buChar char="▻"/>
              <a:defRPr sz="1800"/>
            </a:lvl3pPr>
            <a:lvl4pPr lvl="3" rtl="0">
              <a:spcBef>
                <a:spcPts val="0"/>
              </a:spcBef>
              <a:buSzPts val="1800"/>
              <a:buChar char="▻"/>
              <a:defRPr sz="1800"/>
            </a:lvl4pPr>
            <a:lvl5pPr lvl="4" rtl="0">
              <a:spcBef>
                <a:spcPts val="0"/>
              </a:spcBef>
              <a:buSzPts val="1800"/>
              <a:buChar char="▻"/>
              <a:defRPr sz="1800"/>
            </a:lvl5pPr>
            <a:lvl6pPr lvl="5" rtl="0">
              <a:spcBef>
                <a:spcPts val="0"/>
              </a:spcBef>
              <a:buSzPts val="1800"/>
              <a:buChar char="▻"/>
              <a:defRPr sz="1800"/>
            </a:lvl6pPr>
            <a:lvl7pPr lvl="6" rtl="0">
              <a:spcBef>
                <a:spcPts val="0"/>
              </a:spcBef>
              <a:buSzPts val="1800"/>
              <a:buChar char="▻"/>
              <a:defRPr sz="1800"/>
            </a:lvl7pPr>
            <a:lvl8pPr lvl="7" rtl="0">
              <a:spcBef>
                <a:spcPts val="0"/>
              </a:spcBef>
              <a:buSzPts val="1800"/>
              <a:buChar char="▻"/>
              <a:defRPr sz="1800"/>
            </a:lvl8pPr>
            <a:lvl9pPr lvl="8" rtl="0">
              <a:spcBef>
                <a:spcPts val="0"/>
              </a:spcBef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4311516" y="2060101"/>
            <a:ext cx="2997200" cy="361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800"/>
              <a:buChar char="▰"/>
              <a:defRPr sz="1800"/>
            </a:lvl1pPr>
            <a:lvl2pPr lvl="1" rtl="0">
              <a:spcBef>
                <a:spcPts val="0"/>
              </a:spcBef>
              <a:buSzPts val="1800"/>
              <a:buChar char="▻"/>
              <a:defRPr sz="1800"/>
            </a:lvl2pPr>
            <a:lvl3pPr lvl="2" rtl="0">
              <a:spcBef>
                <a:spcPts val="0"/>
              </a:spcBef>
              <a:buSzPts val="1800"/>
              <a:buChar char="▻"/>
              <a:defRPr sz="1800"/>
            </a:lvl3pPr>
            <a:lvl4pPr lvl="3" rtl="0">
              <a:spcBef>
                <a:spcPts val="0"/>
              </a:spcBef>
              <a:buSzPts val="1800"/>
              <a:buChar char="▻"/>
              <a:defRPr sz="1800"/>
            </a:lvl4pPr>
            <a:lvl5pPr lvl="4" rtl="0">
              <a:spcBef>
                <a:spcPts val="0"/>
              </a:spcBef>
              <a:buSzPts val="1800"/>
              <a:buChar char="▻"/>
              <a:defRPr sz="1800"/>
            </a:lvl5pPr>
            <a:lvl6pPr lvl="5" rtl="0">
              <a:spcBef>
                <a:spcPts val="0"/>
              </a:spcBef>
              <a:buSzPts val="1800"/>
              <a:buChar char="▻"/>
              <a:defRPr sz="1800"/>
            </a:lvl6pPr>
            <a:lvl7pPr lvl="6" rtl="0">
              <a:spcBef>
                <a:spcPts val="0"/>
              </a:spcBef>
              <a:buSzPts val="1800"/>
              <a:buChar char="▻"/>
              <a:defRPr sz="1800"/>
            </a:lvl7pPr>
            <a:lvl8pPr lvl="7" rtl="0">
              <a:spcBef>
                <a:spcPts val="0"/>
              </a:spcBef>
              <a:buSzPts val="1800"/>
              <a:buChar char="▻"/>
              <a:defRPr sz="1800"/>
            </a:lvl8pPr>
            <a:lvl9pPr lvl="8" rtl="0">
              <a:spcBef>
                <a:spcPts val="0"/>
              </a:spcBef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3"/>
          </p:nvPr>
        </p:nvSpPr>
        <p:spPr>
          <a:xfrm>
            <a:off x="7387533" y="2060101"/>
            <a:ext cx="2997200" cy="361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800"/>
              <a:buChar char="▰"/>
              <a:defRPr sz="1800"/>
            </a:lvl1pPr>
            <a:lvl2pPr lvl="1" rtl="0">
              <a:spcBef>
                <a:spcPts val="0"/>
              </a:spcBef>
              <a:buSzPts val="1800"/>
              <a:buChar char="▻"/>
              <a:defRPr sz="1800"/>
            </a:lvl2pPr>
            <a:lvl3pPr lvl="2" rtl="0">
              <a:spcBef>
                <a:spcPts val="0"/>
              </a:spcBef>
              <a:buSzPts val="1800"/>
              <a:buChar char="▻"/>
              <a:defRPr sz="1800"/>
            </a:lvl3pPr>
            <a:lvl4pPr lvl="3" rtl="0">
              <a:spcBef>
                <a:spcPts val="0"/>
              </a:spcBef>
              <a:buSzPts val="1800"/>
              <a:buChar char="▻"/>
              <a:defRPr sz="1800"/>
            </a:lvl4pPr>
            <a:lvl5pPr lvl="4" rtl="0">
              <a:spcBef>
                <a:spcPts val="0"/>
              </a:spcBef>
              <a:buSzPts val="1800"/>
              <a:buChar char="▻"/>
              <a:defRPr sz="1800"/>
            </a:lvl5pPr>
            <a:lvl6pPr lvl="5" rtl="0">
              <a:spcBef>
                <a:spcPts val="0"/>
              </a:spcBef>
              <a:buSzPts val="1800"/>
              <a:buChar char="▻"/>
              <a:defRPr sz="1800"/>
            </a:lvl6pPr>
            <a:lvl7pPr lvl="6" rtl="0">
              <a:spcBef>
                <a:spcPts val="0"/>
              </a:spcBef>
              <a:buSzPts val="1800"/>
              <a:buChar char="▻"/>
              <a:defRPr sz="1800"/>
            </a:lvl7pPr>
            <a:lvl8pPr lvl="7" rtl="0">
              <a:spcBef>
                <a:spcPts val="0"/>
              </a:spcBef>
              <a:buSzPts val="1800"/>
              <a:buChar char="▻"/>
              <a:defRPr sz="1800"/>
            </a:lvl8pPr>
            <a:lvl9pPr lvl="8" rtl="0">
              <a:spcBef>
                <a:spcPts val="0"/>
              </a:spcBef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08952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26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614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71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7C67-318D-4238-9372-AAC9129DFEEF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7B77C-7095-4BD5-A7D3-BA95FA3DC74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700505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6082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046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996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1027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1535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7403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5500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0225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0059311" y="877033"/>
            <a:ext cx="1732400" cy="577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endParaRPr>
              <a:solidFill>
                <a:prstClr val="black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2" y="1454351"/>
            <a:ext cx="11796669" cy="3949300"/>
            <a:chOff x="-8178042" y="-4493254"/>
            <a:chExt cx="19483598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4902983" y="5704465"/>
            <a:ext cx="7307772" cy="577328"/>
            <a:chOff x="5582265" y="4646738"/>
            <a:chExt cx="5480829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914400" y="1454333"/>
            <a:ext cx="7157200" cy="39492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4800"/>
              <a:buNone/>
              <a:defRPr sz="4800"/>
            </a:lvl1pPr>
            <a:lvl2pPr lvl="1" algn="ctr">
              <a:spcBef>
                <a:spcPts val="0"/>
              </a:spcBef>
              <a:buSzPts val="4800"/>
              <a:buNone/>
              <a:defRPr sz="4800"/>
            </a:lvl2pPr>
            <a:lvl3pPr lvl="2" algn="ctr">
              <a:spcBef>
                <a:spcPts val="0"/>
              </a:spcBef>
              <a:buSzPts val="4800"/>
              <a:buNone/>
              <a:defRPr sz="4800"/>
            </a:lvl3pPr>
            <a:lvl4pPr lvl="3" algn="ctr">
              <a:spcBef>
                <a:spcPts val="0"/>
              </a:spcBef>
              <a:buSzPts val="4800"/>
              <a:buNone/>
              <a:defRPr sz="4800"/>
            </a:lvl4pPr>
            <a:lvl5pPr lvl="4" algn="ctr">
              <a:spcBef>
                <a:spcPts val="0"/>
              </a:spcBef>
              <a:buSzPts val="4800"/>
              <a:buNone/>
              <a:defRPr sz="4800"/>
            </a:lvl5pPr>
            <a:lvl6pPr lvl="5" algn="ctr">
              <a:spcBef>
                <a:spcPts val="0"/>
              </a:spcBef>
              <a:buSzPts val="4800"/>
              <a:buNone/>
              <a:defRPr sz="4800"/>
            </a:lvl6pPr>
            <a:lvl7pPr lvl="6" algn="ctr">
              <a:spcBef>
                <a:spcPts val="0"/>
              </a:spcBef>
              <a:buSzPts val="4800"/>
              <a:buNone/>
              <a:defRPr sz="4800"/>
            </a:lvl7pPr>
            <a:lvl8pPr lvl="7" algn="ctr">
              <a:spcBef>
                <a:spcPts val="0"/>
              </a:spcBef>
              <a:buSzPts val="4800"/>
              <a:buNone/>
              <a:defRPr sz="4800"/>
            </a:lvl8pPr>
            <a:lvl9pPr lvl="8" algn="ctr">
              <a:spcBef>
                <a:spcPts val="0"/>
              </a:spcBef>
              <a:buSzPts val="48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98183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6" y="55"/>
            <a:ext cx="9429907" cy="1769753"/>
            <a:chOff x="-4" y="40"/>
            <a:chExt cx="7072430" cy="1327315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9262456" y="5963633"/>
            <a:ext cx="2937107" cy="894393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011200" cy="10216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2000"/>
              <a:buNone/>
              <a:defRPr/>
            </a:lvl1pPr>
            <a:lvl2pPr lvl="1">
              <a:spcBef>
                <a:spcPts val="0"/>
              </a:spcBef>
              <a:buSzPts val="2000"/>
              <a:buNone/>
              <a:defRPr/>
            </a:lvl2pPr>
            <a:lvl3pPr lvl="2">
              <a:spcBef>
                <a:spcPts val="0"/>
              </a:spcBef>
              <a:buSzPts val="2000"/>
              <a:buNone/>
              <a:defRPr/>
            </a:lvl3pPr>
            <a:lvl4pPr lvl="3">
              <a:spcBef>
                <a:spcPts val="0"/>
              </a:spcBef>
              <a:buSzPts val="2000"/>
              <a:buNone/>
              <a:defRPr/>
            </a:lvl4pPr>
            <a:lvl5pPr lvl="4">
              <a:spcBef>
                <a:spcPts val="0"/>
              </a:spcBef>
              <a:buSzPts val="2000"/>
              <a:buNone/>
              <a:defRPr/>
            </a:lvl5pPr>
            <a:lvl6pPr lvl="5">
              <a:spcBef>
                <a:spcPts val="0"/>
              </a:spcBef>
              <a:buSzPts val="2000"/>
              <a:buNone/>
              <a:defRPr/>
            </a:lvl6pPr>
            <a:lvl7pPr lvl="6">
              <a:spcBef>
                <a:spcPts val="0"/>
              </a:spcBef>
              <a:buSzPts val="2000"/>
              <a:buNone/>
              <a:defRPr/>
            </a:lvl7pPr>
            <a:lvl8pPr lvl="7">
              <a:spcBef>
                <a:spcPts val="0"/>
              </a:spcBef>
              <a:buSzPts val="2000"/>
              <a:buNone/>
              <a:defRPr/>
            </a:lvl8pPr>
            <a:lvl9pPr lvl="8">
              <a:spcBef>
                <a:spcPts val="0"/>
              </a:spcBef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1085700" y="2050651"/>
            <a:ext cx="4504400" cy="3632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000"/>
              <a:buChar char="▰"/>
              <a:defRPr sz="2000"/>
            </a:lvl1pPr>
            <a:lvl2pPr lvl="1">
              <a:spcBef>
                <a:spcPts val="0"/>
              </a:spcBef>
              <a:buSzPts val="2000"/>
              <a:buChar char="▻"/>
              <a:defRPr sz="2000"/>
            </a:lvl2pPr>
            <a:lvl3pPr lvl="2">
              <a:spcBef>
                <a:spcPts val="0"/>
              </a:spcBef>
              <a:buSzPts val="2000"/>
              <a:buChar char="▻"/>
              <a:defRPr sz="2000"/>
            </a:lvl3pPr>
            <a:lvl4pPr lvl="3">
              <a:spcBef>
                <a:spcPts val="0"/>
              </a:spcBef>
              <a:buSzPts val="2000"/>
              <a:buChar char="▻"/>
              <a:defRPr sz="2000"/>
            </a:lvl4pPr>
            <a:lvl5pPr lvl="4">
              <a:spcBef>
                <a:spcPts val="0"/>
              </a:spcBef>
              <a:buSzPts val="2000"/>
              <a:buChar char="▻"/>
              <a:defRPr sz="2000"/>
            </a:lvl5pPr>
            <a:lvl6pPr lvl="5">
              <a:spcBef>
                <a:spcPts val="0"/>
              </a:spcBef>
              <a:buSzPts val="2000"/>
              <a:buChar char="▻"/>
              <a:defRPr sz="2000"/>
            </a:lvl6pPr>
            <a:lvl7pPr lvl="6">
              <a:spcBef>
                <a:spcPts val="0"/>
              </a:spcBef>
              <a:buSzPts val="2000"/>
              <a:buChar char="▻"/>
              <a:defRPr sz="2000"/>
            </a:lvl7pPr>
            <a:lvl8pPr lvl="7">
              <a:spcBef>
                <a:spcPts val="0"/>
              </a:spcBef>
              <a:buSzPts val="2000"/>
              <a:buChar char="▻"/>
              <a:defRPr sz="2000"/>
            </a:lvl8pPr>
            <a:lvl9pPr lvl="8">
              <a:spcBef>
                <a:spcPts val="0"/>
              </a:spcBef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5861497" y="2050651"/>
            <a:ext cx="4504400" cy="3632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000"/>
              <a:buChar char="▰"/>
              <a:defRPr sz="2000"/>
            </a:lvl1pPr>
            <a:lvl2pPr lvl="1">
              <a:spcBef>
                <a:spcPts val="0"/>
              </a:spcBef>
              <a:buSzPts val="2000"/>
              <a:buChar char="▻"/>
              <a:defRPr sz="2000"/>
            </a:lvl2pPr>
            <a:lvl3pPr lvl="2">
              <a:spcBef>
                <a:spcPts val="0"/>
              </a:spcBef>
              <a:buSzPts val="2000"/>
              <a:buChar char="▻"/>
              <a:defRPr sz="2000"/>
            </a:lvl3pPr>
            <a:lvl4pPr lvl="3">
              <a:spcBef>
                <a:spcPts val="0"/>
              </a:spcBef>
              <a:buSzPts val="2000"/>
              <a:buChar char="▻"/>
              <a:defRPr sz="2000"/>
            </a:lvl4pPr>
            <a:lvl5pPr lvl="4">
              <a:spcBef>
                <a:spcPts val="0"/>
              </a:spcBef>
              <a:buSzPts val="2000"/>
              <a:buChar char="▻"/>
              <a:defRPr sz="2000"/>
            </a:lvl5pPr>
            <a:lvl6pPr lvl="5">
              <a:spcBef>
                <a:spcPts val="0"/>
              </a:spcBef>
              <a:buSzPts val="2000"/>
              <a:buChar char="▻"/>
              <a:defRPr sz="2000"/>
            </a:lvl6pPr>
            <a:lvl7pPr lvl="6">
              <a:spcBef>
                <a:spcPts val="0"/>
              </a:spcBef>
              <a:buSzPts val="2000"/>
              <a:buChar char="▻"/>
              <a:defRPr sz="2000"/>
            </a:lvl7pPr>
            <a:lvl8pPr lvl="7">
              <a:spcBef>
                <a:spcPts val="0"/>
              </a:spcBef>
              <a:buSzPts val="2000"/>
              <a:buChar char="▻"/>
              <a:defRPr sz="2000"/>
            </a:lvl8pPr>
            <a:lvl9pPr lvl="8">
              <a:spcBef>
                <a:spcPts val="0"/>
              </a:spcBef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73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706E2-D8C1-4C6A-B1C6-FA7571967F1F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12182-465D-43B1-AD4C-A3A7513CE6F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66482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Shape 62"/>
          <p:cNvGrpSpPr/>
          <p:nvPr/>
        </p:nvGrpSpPr>
        <p:grpSpPr>
          <a:xfrm>
            <a:off x="-6" y="55"/>
            <a:ext cx="9429907" cy="1769753"/>
            <a:chOff x="-4" y="40"/>
            <a:chExt cx="7072430" cy="1327315"/>
          </a:xfrm>
        </p:grpSpPr>
        <p:sp>
          <p:nvSpPr>
            <p:cNvPr id="63" name="Shape 6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Shape 6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Shape 6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Shape 6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Shape 6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Shape 6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Shape 70"/>
          <p:cNvGrpSpPr/>
          <p:nvPr/>
        </p:nvGrpSpPr>
        <p:grpSpPr>
          <a:xfrm>
            <a:off x="9262456" y="5963633"/>
            <a:ext cx="2937107" cy="894393"/>
            <a:chOff x="5575242" y="4472723"/>
            <a:chExt cx="2202830" cy="670795"/>
          </a:xfrm>
        </p:grpSpPr>
        <p:sp>
          <p:nvSpPr>
            <p:cNvPr id="71" name="Shape 7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grpSp>
          <p:nvGrpSpPr>
            <p:cNvPr id="72" name="Shape 7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Shape 7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Shape 7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5" name="Shape 7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Shape 7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Shape 7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1085700" y="523433"/>
            <a:ext cx="7323200" cy="10216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2000"/>
              <a:buNone/>
              <a:defRPr/>
            </a:lvl1pPr>
            <a:lvl2pPr lvl="1">
              <a:spcBef>
                <a:spcPts val="0"/>
              </a:spcBef>
              <a:buSzPts val="2000"/>
              <a:buNone/>
              <a:defRPr/>
            </a:lvl2pPr>
            <a:lvl3pPr lvl="2">
              <a:spcBef>
                <a:spcPts val="0"/>
              </a:spcBef>
              <a:buSzPts val="2000"/>
              <a:buNone/>
              <a:defRPr/>
            </a:lvl3pPr>
            <a:lvl4pPr lvl="3">
              <a:spcBef>
                <a:spcPts val="0"/>
              </a:spcBef>
              <a:buSzPts val="2000"/>
              <a:buNone/>
              <a:defRPr/>
            </a:lvl4pPr>
            <a:lvl5pPr lvl="4">
              <a:spcBef>
                <a:spcPts val="0"/>
              </a:spcBef>
              <a:buSzPts val="2000"/>
              <a:buNone/>
              <a:defRPr/>
            </a:lvl5pPr>
            <a:lvl6pPr lvl="5">
              <a:spcBef>
                <a:spcPts val="0"/>
              </a:spcBef>
              <a:buSzPts val="2000"/>
              <a:buNone/>
              <a:defRPr/>
            </a:lvl6pPr>
            <a:lvl7pPr lvl="6">
              <a:spcBef>
                <a:spcPts val="0"/>
              </a:spcBef>
              <a:buSzPts val="2000"/>
              <a:buNone/>
              <a:defRPr/>
            </a:lvl7pPr>
            <a:lvl8pPr lvl="7">
              <a:spcBef>
                <a:spcPts val="0"/>
              </a:spcBef>
              <a:buSzPts val="2000"/>
              <a:buNone/>
              <a:defRPr/>
            </a:lvl8pPr>
            <a:lvl9pPr lvl="8">
              <a:spcBef>
                <a:spcPts val="0"/>
              </a:spcBef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1085700" y="1769800"/>
            <a:ext cx="8176800" cy="4194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2400"/>
              <a:buChar char="▰"/>
              <a:defRPr/>
            </a:lvl1pPr>
            <a:lvl2pPr lvl="1">
              <a:spcBef>
                <a:spcPts val="0"/>
              </a:spcBef>
              <a:buSzPts val="2400"/>
              <a:buChar char="▻"/>
              <a:defRPr/>
            </a:lvl2pPr>
            <a:lvl3pPr lvl="2">
              <a:spcBef>
                <a:spcPts val="0"/>
              </a:spcBef>
              <a:buSzPts val="2400"/>
              <a:buChar char="▻"/>
              <a:defRPr/>
            </a:lvl3pPr>
            <a:lvl4pPr lvl="3">
              <a:spcBef>
                <a:spcPts val="0"/>
              </a:spcBef>
              <a:buSzPts val="2400"/>
              <a:buChar char="▻"/>
              <a:defRPr/>
            </a:lvl4pPr>
            <a:lvl5pPr lvl="4">
              <a:spcBef>
                <a:spcPts val="0"/>
              </a:spcBef>
              <a:buSzPts val="2400"/>
              <a:buChar char="▻"/>
              <a:defRPr/>
            </a:lvl5pPr>
            <a:lvl6pPr lvl="5">
              <a:spcBef>
                <a:spcPts val="0"/>
              </a:spcBef>
              <a:buSzPts val="2400"/>
              <a:buChar char="▻"/>
              <a:defRPr/>
            </a:lvl6pPr>
            <a:lvl7pPr lvl="6">
              <a:spcBef>
                <a:spcPts val="0"/>
              </a:spcBef>
              <a:buSzPts val="2400"/>
              <a:buChar char="▻"/>
              <a:defRPr/>
            </a:lvl7pPr>
            <a:lvl8pPr lvl="7">
              <a:spcBef>
                <a:spcPts val="0"/>
              </a:spcBef>
              <a:buSzPts val="2400"/>
              <a:buChar char="▻"/>
              <a:defRPr/>
            </a:lvl8pPr>
            <a:lvl9pPr lvl="8">
              <a:spcBef>
                <a:spcPts val="0"/>
              </a:spcBef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7529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10059311" y="877033"/>
            <a:ext cx="1732400" cy="577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endParaRPr>
              <a:solidFill>
                <a:prstClr val="black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44" name="Shape 44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45" name="Shape 45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6" name="Shape 46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47" name="Shape 47"/>
          <p:cNvGrpSpPr/>
          <p:nvPr/>
        </p:nvGrpSpPr>
        <p:grpSpPr>
          <a:xfrm rot="10800000" flipH="1">
            <a:off x="2" y="1454351"/>
            <a:ext cx="11796669" cy="3949300"/>
            <a:chOff x="-8178042" y="-4493254"/>
            <a:chExt cx="19483598" cy="6522736"/>
          </a:xfrm>
        </p:grpSpPr>
        <p:sp>
          <p:nvSpPr>
            <p:cNvPr id="48" name="Shape 48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49" name="Shape 49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1106367" y="1602667"/>
            <a:ext cx="6787600" cy="3660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▰"/>
              <a:defRPr sz="3000" i="1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/>
          <p:nvPr/>
        </p:nvSpPr>
        <p:spPr>
          <a:xfrm>
            <a:off x="382133" y="1352767"/>
            <a:ext cx="902000" cy="87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algn="ctr"/>
            <a:r>
              <a:rPr lang="en" sz="7200" b="1">
                <a:solidFill>
                  <a:srgbClr val="FF9800"/>
                </a:solidFill>
              </a:rPr>
              <a:t>“</a:t>
            </a:r>
          </a:p>
        </p:txBody>
      </p:sp>
      <p:grpSp>
        <p:nvGrpSpPr>
          <p:cNvPr id="52" name="Shape 52"/>
          <p:cNvGrpSpPr/>
          <p:nvPr/>
        </p:nvGrpSpPr>
        <p:grpSpPr>
          <a:xfrm>
            <a:off x="9262456" y="5963633"/>
            <a:ext cx="2937107" cy="894393"/>
            <a:chOff x="5575242" y="4472723"/>
            <a:chExt cx="2202830" cy="670795"/>
          </a:xfrm>
        </p:grpSpPr>
        <p:sp>
          <p:nvSpPr>
            <p:cNvPr id="53" name="Shape 5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grpSp>
          <p:nvGrpSpPr>
            <p:cNvPr id="54" name="Shape 5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55" name="Shape 5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Shape 5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7" name="Shape 5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58" name="Shape 5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Shape 5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4591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7596285" y="3514025"/>
            <a:ext cx="1185600" cy="395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endParaRPr>
              <a:solidFill>
                <a:prstClr val="black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Shape 25"/>
          <p:cNvGrpSpPr/>
          <p:nvPr/>
        </p:nvGrpSpPr>
        <p:grpSpPr>
          <a:xfrm>
            <a:off x="0" y="-9451"/>
            <a:ext cx="11548531" cy="6867451"/>
            <a:chOff x="0" y="-7088"/>
            <a:chExt cx="8661398" cy="5150588"/>
          </a:xfrm>
        </p:grpSpPr>
        <p:sp>
          <p:nvSpPr>
            <p:cNvPr id="26" name="Shape 26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7" name="Shape 27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Shape 28"/>
          <p:cNvGrpSpPr/>
          <p:nvPr/>
        </p:nvGrpSpPr>
        <p:grpSpPr>
          <a:xfrm rot="10800000" flipH="1">
            <a:off x="-2" y="3899768"/>
            <a:ext cx="8785449" cy="2703024"/>
            <a:chOff x="-9894852" y="-4493254"/>
            <a:chExt cx="21200407" cy="6522740"/>
          </a:xfrm>
        </p:grpSpPr>
        <p:sp>
          <p:nvSpPr>
            <p:cNvPr id="29" name="Shape 29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Shape 30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Shape 31"/>
          <p:cNvGrpSpPr/>
          <p:nvPr/>
        </p:nvGrpSpPr>
        <p:grpSpPr>
          <a:xfrm>
            <a:off x="9262456" y="5963633"/>
            <a:ext cx="2937107" cy="894393"/>
            <a:chOff x="5575242" y="4472723"/>
            <a:chExt cx="2202830" cy="670795"/>
          </a:xfrm>
        </p:grpSpPr>
        <p:sp>
          <p:nvSpPr>
            <p:cNvPr id="32" name="Shape 32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grpSp>
          <p:nvGrpSpPr>
            <p:cNvPr id="33" name="Shape 3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Shape 3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Shape 3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6" name="Shape 3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Shape 3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Shape 3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618033" y="3828197"/>
            <a:ext cx="5459200" cy="15464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SzPts val="3000"/>
              <a:buNone/>
              <a:defRPr sz="3000"/>
            </a:lvl1pPr>
            <a:lvl2pPr lvl="1" rtl="0">
              <a:spcBef>
                <a:spcPts val="0"/>
              </a:spcBef>
              <a:buSzPts val="3000"/>
              <a:buNone/>
              <a:defRPr sz="3000"/>
            </a:lvl2pPr>
            <a:lvl3pPr lvl="2" rtl="0">
              <a:spcBef>
                <a:spcPts val="0"/>
              </a:spcBef>
              <a:buSzPts val="3000"/>
              <a:buNone/>
              <a:defRPr sz="3000"/>
            </a:lvl3pPr>
            <a:lvl4pPr lvl="3" rtl="0">
              <a:spcBef>
                <a:spcPts val="0"/>
              </a:spcBef>
              <a:buSzPts val="3000"/>
              <a:buNone/>
              <a:defRPr sz="3000"/>
            </a:lvl4pPr>
            <a:lvl5pPr lvl="4" rtl="0">
              <a:spcBef>
                <a:spcPts val="0"/>
              </a:spcBef>
              <a:buSzPts val="3000"/>
              <a:buNone/>
              <a:defRPr sz="3000"/>
            </a:lvl5pPr>
            <a:lvl6pPr lvl="5" rtl="0">
              <a:spcBef>
                <a:spcPts val="0"/>
              </a:spcBef>
              <a:buSzPts val="3000"/>
              <a:buNone/>
              <a:defRPr sz="3000"/>
            </a:lvl6pPr>
            <a:lvl7pPr lvl="6" rtl="0">
              <a:spcBef>
                <a:spcPts val="0"/>
              </a:spcBef>
              <a:buSzPts val="3000"/>
              <a:buNone/>
              <a:defRPr sz="3000"/>
            </a:lvl7pPr>
            <a:lvl8pPr lvl="7" rtl="0">
              <a:spcBef>
                <a:spcPts val="0"/>
              </a:spcBef>
              <a:buSzPts val="3000"/>
              <a:buNone/>
              <a:defRPr sz="3000"/>
            </a:lvl8pPr>
            <a:lvl9pPr lvl="8" rtl="0">
              <a:spcBef>
                <a:spcPts val="0"/>
              </a:spcBef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618033" y="5300599"/>
            <a:ext cx="5459200" cy="104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1pPr>
            <a:lvl2pPr lvl="1" rtl="0">
              <a:spcBef>
                <a:spcPts val="0"/>
              </a:spcBef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2pPr>
            <a:lvl3pPr lvl="2" rtl="0">
              <a:spcBef>
                <a:spcPts val="0"/>
              </a:spcBef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3pPr>
            <a:lvl4pPr lvl="3" rtl="0">
              <a:spcBef>
                <a:spcPts val="0"/>
              </a:spcBef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4pPr>
            <a:lvl5pPr lvl="4" rtl="0">
              <a:spcBef>
                <a:spcPts val="0"/>
              </a:spcBef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5pPr>
            <a:lvl6pPr lvl="5" rtl="0">
              <a:spcBef>
                <a:spcPts val="0"/>
              </a:spcBef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6pPr>
            <a:lvl7pPr lvl="6" rtl="0">
              <a:spcBef>
                <a:spcPts val="0"/>
              </a:spcBef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7pPr>
            <a:lvl8pPr lvl="7" rtl="0">
              <a:spcBef>
                <a:spcPts val="0"/>
              </a:spcBef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8pPr>
            <a:lvl9pPr lvl="8" rtl="0">
              <a:spcBef>
                <a:spcPts val="0"/>
              </a:spcBef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0105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Shape 144"/>
          <p:cNvGrpSpPr/>
          <p:nvPr/>
        </p:nvGrpSpPr>
        <p:grpSpPr>
          <a:xfrm>
            <a:off x="3288185" y="5963632"/>
            <a:ext cx="8915767" cy="894393"/>
            <a:chOff x="5589288" y="4472723"/>
            <a:chExt cx="6686825" cy="670795"/>
          </a:xfrm>
        </p:grpSpPr>
        <p:sp>
          <p:nvSpPr>
            <p:cNvPr id="145" name="Shape 145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 sz="1867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46" name="Shape 146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1" cy="1699506"/>
            </a:xfrm>
          </p:grpSpPr>
          <p:sp>
            <p:nvSpPr>
              <p:cNvPr id="147" name="Shape 147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867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48" name="Shape 148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867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49" name="Shape 149"/>
            <p:cNvGrpSpPr/>
            <p:nvPr/>
          </p:nvGrpSpPr>
          <p:grpSpPr>
            <a:xfrm flipH="1">
              <a:off x="5592255" y="4646738"/>
              <a:ext cx="6682918" cy="304563"/>
              <a:chOff x="-30922586" y="330075"/>
              <a:chExt cx="37293070" cy="1699569"/>
            </a:xfrm>
          </p:grpSpPr>
          <p:sp>
            <p:nvSpPr>
              <p:cNvPr id="150" name="Shape 150"/>
              <p:cNvSpPr/>
              <p:nvPr/>
            </p:nvSpPr>
            <p:spPr>
              <a:xfrm>
                <a:off x="-30922586" y="330144"/>
                <a:ext cx="355881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867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51" name="Shape 151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867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3577067" y="6182000"/>
            <a:ext cx="8005600" cy="42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1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10157333" y="6182000"/>
            <a:ext cx="1983200" cy="420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4" name="Shape 154"/>
          <p:cNvGrpSpPr/>
          <p:nvPr/>
        </p:nvGrpSpPr>
        <p:grpSpPr>
          <a:xfrm rot="10800000">
            <a:off x="-11" y="-2"/>
            <a:ext cx="2937107" cy="894393"/>
            <a:chOff x="5575242" y="4472723"/>
            <a:chExt cx="2202830" cy="670795"/>
          </a:xfrm>
        </p:grpSpPr>
        <p:sp>
          <p:nvSpPr>
            <p:cNvPr id="155" name="Shape 15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endParaRPr sz="1867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56" name="Shape 15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57" name="Shape 15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867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58" name="Shape 15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867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59" name="Shape 15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0" name="Shape 16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867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61" name="Shape 16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endParaRPr sz="1867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943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A39E3-30BE-4060-8B57-2371D5A5037B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15FAE-0727-4A40-B5AE-F7BBA65A519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2231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3A92E-7CCA-426C-90FA-93AD9882FF22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013EB-F124-47B9-A35C-F0920AACBD0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00662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9D577-7787-4037-BB78-946DE9764692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BB61F-ADF2-461E-8FCD-3C2D94FE5B1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1717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33E24-C7D1-4400-8E63-6EBC04E2E8F0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1999A-896D-4187-9C99-4F22AEDDD55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5046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1BD39-D977-43D8-ABAD-466E1EDF45F1}" type="datetimeFigureOut">
              <a:rPr lang="en-US" altLang="ru-RU"/>
              <a:pPr>
                <a:defRPr/>
              </a:pPr>
              <a:t>10/1/2018</a:t>
            </a:fld>
            <a:endParaRPr lang="en-US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89BA0-4D45-456B-9804-920292217AD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0461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Click to edit Master title style</a:t>
            </a:r>
            <a:endParaRPr lang="en-US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Click to edit Master text styles</a:t>
            </a:r>
          </a:p>
          <a:p>
            <a:pPr lvl="1"/>
            <a:r>
              <a:rPr lang="en-GB" altLang="ru-RU"/>
              <a:t>Second level</a:t>
            </a:r>
          </a:p>
          <a:p>
            <a:pPr lvl="2"/>
            <a:r>
              <a:rPr lang="en-GB" altLang="ru-RU"/>
              <a:t>Third level</a:t>
            </a:r>
          </a:p>
          <a:p>
            <a:pPr lvl="3"/>
            <a:r>
              <a:rPr lang="en-GB" altLang="ru-RU"/>
              <a:t>Fourth level</a:t>
            </a:r>
          </a:p>
          <a:p>
            <a:pPr lvl="4"/>
            <a:r>
              <a:rPr lang="en-GB" altLang="ru-RU"/>
              <a:t>Fifth level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F0FF8F54-623F-4273-854C-3AF4E36650FB}" type="datetimeFigureOut">
              <a:rPr lang="en-US" altLang="ru-RU">
                <a:ea typeface="Geneva" pitchFamily="-12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10/1/2018</a:t>
            </a:fld>
            <a:endParaRPr lang="en-US" altLang="ru-RU">
              <a:ea typeface="Geneva" pitchFamily="-12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charset="0"/>
                <a:ea typeface="Geneva" charset="0"/>
                <a:cs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9D290DF9-A912-41C7-B0E6-1A1479E915AE}" type="slidenum">
              <a:rPr lang="en-US" altLang="ru-RU">
                <a:ea typeface="Geneva" pitchFamily="-12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ru-RU">
              <a:ea typeface="Geneva" pitchFamily="-12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319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24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067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46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://www.publicdomainpictures.net/view-image.php?image=59480&amp;picture=silver-background-for-christmas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www.publicdomainpictures.net/view-image.php?image=59480&amp;picture=silver-background-for-christma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0423141-47F9-45FC-9AD2-2E223F52781D}"/>
              </a:ext>
            </a:extLst>
          </p:cNvPr>
          <p:cNvSpPr/>
          <p:nvPr/>
        </p:nvSpPr>
        <p:spPr>
          <a:xfrm>
            <a:off x="0" y="2903974"/>
            <a:ext cx="12192000" cy="3526972"/>
          </a:xfrm>
          <a:prstGeom prst="rect">
            <a:avLst/>
          </a:prstGeom>
          <a:solidFill>
            <a:schemeClr val="tx2">
              <a:lumMod val="50000"/>
              <a:alpha val="5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664632" y="3034502"/>
            <a:ext cx="1093893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9pPr>
          </a:lstStyle>
          <a:p>
            <a:pPr lvl="0" algn="ctr" defTabSz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4400" dirty="0">
                <a:solidFill>
                  <a:schemeClr val="accent5">
                    <a:lumMod val="20000"/>
                    <a:lumOff val="80000"/>
                  </a:schemeClr>
                </a:solidFill>
                <a:latin typeface="Roboto Condensed Light"/>
              </a:rPr>
              <a:t>System of Professional Training for Public Administrators in the Republic of Belarus: </a:t>
            </a:r>
            <a:br>
              <a:rPr lang="en-US" sz="4400" dirty="0">
                <a:solidFill>
                  <a:schemeClr val="accent5">
                    <a:lumMod val="20000"/>
                    <a:lumOff val="80000"/>
                  </a:schemeClr>
                </a:solidFill>
                <a:latin typeface="Roboto Condensed Light"/>
              </a:rPr>
            </a:br>
            <a:r>
              <a:rPr lang="en-US" sz="4400" dirty="0">
                <a:solidFill>
                  <a:schemeClr val="accent5">
                    <a:lumMod val="20000"/>
                    <a:lumOff val="80000"/>
                  </a:schemeClr>
                </a:solidFill>
                <a:latin typeface="Roboto Condensed Light"/>
              </a:rPr>
              <a:t>Current State and Prospects</a:t>
            </a:r>
            <a:endParaRPr kumimoji="0" lang="en-GB" altLang="ru-RU" sz="4400" b="1" i="0" u="none" strike="noStrike" kern="1200" cap="none" spc="0" normalizeH="0" baseline="0" noProof="0" dirty="0">
              <a:ln w="10160">
                <a:solidFill>
                  <a:srgbClr val="002060"/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Roboto Condensed Light"/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38CD1E79-BFF6-4DFE-90B6-EE05D8037A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6474" y="5073290"/>
            <a:ext cx="3959051" cy="123845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0B0F0"/>
                </a:solidFill>
                <a:latin typeface="Roboto Condensed Light"/>
              </a:rPr>
              <a:t>October 5, 2018</a:t>
            </a:r>
            <a:endParaRPr lang="ru-RU" sz="2800" dirty="0">
              <a:solidFill>
                <a:srgbClr val="00B0F0"/>
              </a:solidFill>
              <a:latin typeface="Roboto Condensed Light"/>
            </a:endParaRPr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0B0F0"/>
                </a:solidFill>
                <a:latin typeface="Roboto Condensed Light"/>
              </a:rPr>
              <a:t>Astana</a:t>
            </a:r>
            <a:endParaRPr lang="ru-RU" sz="2800" dirty="0">
              <a:solidFill>
                <a:srgbClr val="00B0F0"/>
              </a:solidFill>
              <a:latin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1204935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7242254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Legal Regulation over Training, Retraining and </a:t>
            </a:r>
            <a:b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In-service Training of Civil Servants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510240" y="6255973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>
              <a:defRPr/>
            </a:pPr>
            <a:fld id="{00000000-1234-1234-1234-123412341234}" type="slidenum">
              <a:rPr lang="en" sz="14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>
                <a:defRPr/>
              </a:pPr>
              <a:t>10</a:t>
            </a:fld>
            <a:endParaRPr lang="en" sz="14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sp>
        <p:nvSpPr>
          <p:cNvPr id="8" name="AutoShape 33"/>
          <p:cNvSpPr>
            <a:spLocks noChangeArrowheads="1"/>
          </p:cNvSpPr>
          <p:nvPr/>
        </p:nvSpPr>
        <p:spPr bwMode="auto">
          <a:xfrm>
            <a:off x="4430645" y="2656150"/>
            <a:ext cx="3200400" cy="3122144"/>
          </a:xfrm>
          <a:prstGeom prst="roundRect">
            <a:avLst>
              <a:gd name="adj" fmla="val 8856"/>
            </a:avLst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auto">
          <a:xfrm>
            <a:off x="350770" y="2655622"/>
            <a:ext cx="3200400" cy="3122672"/>
          </a:xfrm>
          <a:prstGeom prst="roundRect">
            <a:avLst>
              <a:gd name="adj" fmla="val 8856"/>
            </a:avLst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gray">
          <a:xfrm>
            <a:off x="76426" y="1961433"/>
            <a:ext cx="3780000" cy="830714"/>
          </a:xfrm>
          <a:prstGeom prst="roundRect">
            <a:avLst>
              <a:gd name="adj" fmla="val 27917"/>
            </a:avLst>
          </a:prstGeom>
          <a:gradFill>
            <a:gsLst>
              <a:gs pos="61000">
                <a:schemeClr val="accent4">
                  <a:tint val="100000"/>
                  <a:shade val="100000"/>
                  <a:satMod val="130000"/>
                </a:schemeClr>
              </a:gs>
              <a:gs pos="100000">
                <a:schemeClr val="accent4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gray">
          <a:xfrm>
            <a:off x="4163805" y="1960547"/>
            <a:ext cx="3780000" cy="831600"/>
          </a:xfrm>
          <a:prstGeom prst="roundRect">
            <a:avLst>
              <a:gd name="adj" fmla="val 27917"/>
            </a:avLst>
          </a:prstGeom>
          <a:gradFill>
            <a:gsLst>
              <a:gs pos="63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26"/>
          <p:cNvSpPr>
            <a:spLocks noChangeArrowheads="1"/>
          </p:cNvSpPr>
          <p:nvPr/>
        </p:nvSpPr>
        <p:spPr bwMode="white">
          <a:xfrm>
            <a:off x="102009" y="2147334"/>
            <a:ext cx="37267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1600" b="1" dirty="0">
                <a:solidFill>
                  <a:srgbClr val="FFFFFF"/>
                </a:solidFill>
                <a:latin typeface="Roboto Condensed Light"/>
              </a:rPr>
              <a:t>Decree of the President </a:t>
            </a:r>
            <a:br>
              <a:rPr lang="en-US" altLang="ru-RU" sz="1600" b="1" dirty="0">
                <a:solidFill>
                  <a:srgbClr val="FFFFFF"/>
                </a:solidFill>
                <a:latin typeface="Roboto Condensed Light"/>
              </a:rPr>
            </a:br>
            <a:r>
              <a:rPr lang="en-US" altLang="ru-RU" sz="1600" b="1" dirty="0">
                <a:solidFill>
                  <a:srgbClr val="FFFFFF"/>
                </a:solidFill>
                <a:latin typeface="Roboto Condensed Light"/>
              </a:rPr>
              <a:t>of the Republic of Belarus</a:t>
            </a:r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white">
          <a:xfrm>
            <a:off x="4163804" y="2159070"/>
            <a:ext cx="378000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1600" b="1" dirty="0">
                <a:solidFill>
                  <a:srgbClr val="FFFFFF"/>
                </a:solidFill>
                <a:latin typeface="Roboto Condensed Light"/>
              </a:rPr>
              <a:t>Decree of President </a:t>
            </a:r>
            <a:br>
              <a:rPr lang="en-US" altLang="ru-RU" sz="1600" b="1" dirty="0">
                <a:solidFill>
                  <a:srgbClr val="FFFFFF"/>
                </a:solidFill>
                <a:latin typeface="Roboto Condensed Light"/>
              </a:rPr>
            </a:br>
            <a:r>
              <a:rPr lang="en-US" altLang="ru-RU" sz="1600" b="1" dirty="0">
                <a:solidFill>
                  <a:srgbClr val="FFFFFF"/>
                </a:solidFill>
                <a:latin typeface="Roboto Condensed Light"/>
              </a:rPr>
              <a:t>of the Republic of Belarus</a:t>
            </a:r>
          </a:p>
        </p:txBody>
      </p:sp>
      <p:sp>
        <p:nvSpPr>
          <p:cNvPr id="14" name="Rectangle 28"/>
          <p:cNvSpPr>
            <a:spLocks noChangeArrowheads="1"/>
          </p:cNvSpPr>
          <p:nvPr/>
        </p:nvSpPr>
        <p:spPr bwMode="black">
          <a:xfrm>
            <a:off x="379345" y="2915972"/>
            <a:ext cx="3124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Roboto Condensed Light"/>
              </a:rPr>
              <a:t>«</a:t>
            </a:r>
            <a:r>
              <a:rPr lang="en-US" altLang="ru-RU" b="1" dirty="0">
                <a:solidFill>
                  <a:srgbClr val="000000"/>
                </a:solidFill>
                <a:latin typeface="Roboto Condensed Light"/>
              </a:rPr>
              <a:t>On work with executive personnel within the system of public bodies and other state </a:t>
            </a:r>
            <a:r>
              <a:rPr lang="en-US" altLang="ru-RU" b="1" dirty="0" err="1">
                <a:solidFill>
                  <a:srgbClr val="000000"/>
                </a:solidFill>
                <a:latin typeface="Roboto Condensed Light"/>
              </a:rPr>
              <a:t>organisations</a:t>
            </a:r>
            <a:r>
              <a:rPr lang="ru-RU" altLang="ru-RU" b="1" dirty="0">
                <a:solidFill>
                  <a:srgbClr val="000000"/>
                </a:solidFill>
                <a:latin typeface="Roboto Condensed Light"/>
              </a:rPr>
              <a:t>»</a:t>
            </a:r>
            <a:endParaRPr lang="en-US" altLang="ru-RU" b="1" dirty="0">
              <a:solidFill>
                <a:srgbClr val="000000"/>
              </a:solidFill>
              <a:latin typeface="Roboto Condensed Light"/>
            </a:endParaRPr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black">
          <a:xfrm>
            <a:off x="4449695" y="2916501"/>
            <a:ext cx="31242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Roboto Condensed Light"/>
              </a:rPr>
              <a:t>«</a:t>
            </a:r>
            <a:r>
              <a:rPr lang="en-US" altLang="ru-RU" b="1" dirty="0">
                <a:solidFill>
                  <a:srgbClr val="000000"/>
                </a:solidFill>
                <a:latin typeface="Roboto Condensed Light"/>
              </a:rPr>
              <a:t>On certain measures to improve training, retraining and in-service training of personnel in the governance area</a:t>
            </a:r>
            <a:r>
              <a:rPr lang="ru-RU" altLang="ru-RU" b="1" dirty="0">
                <a:solidFill>
                  <a:srgbClr val="000000"/>
                </a:solidFill>
                <a:latin typeface="Roboto Condensed Light"/>
              </a:rPr>
              <a:t>»</a:t>
            </a:r>
            <a:endParaRPr lang="en-US" altLang="ru-RU" b="1" dirty="0">
              <a:solidFill>
                <a:srgbClr val="000000"/>
              </a:solidFill>
              <a:latin typeface="Roboto Condensed Light"/>
            </a:endParaRPr>
          </a:p>
        </p:txBody>
      </p:sp>
      <p:sp>
        <p:nvSpPr>
          <p:cNvPr id="16" name="AutoShape 33"/>
          <p:cNvSpPr>
            <a:spLocks noChangeArrowheads="1"/>
          </p:cNvSpPr>
          <p:nvPr/>
        </p:nvSpPr>
        <p:spPr bwMode="auto">
          <a:xfrm>
            <a:off x="8497821" y="2655622"/>
            <a:ext cx="3200400" cy="3122672"/>
          </a:xfrm>
          <a:prstGeom prst="roundRect">
            <a:avLst>
              <a:gd name="adj" fmla="val 8856"/>
            </a:avLst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 Light"/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gray">
          <a:xfrm>
            <a:off x="8217640" y="1960547"/>
            <a:ext cx="3780000" cy="802527"/>
          </a:xfrm>
          <a:prstGeom prst="roundRect">
            <a:avLst>
              <a:gd name="adj" fmla="val 27917"/>
            </a:avLst>
          </a:prstGeom>
          <a:gradFill>
            <a:gsLst>
              <a:gs pos="66000">
                <a:schemeClr val="accent5">
                  <a:tint val="100000"/>
                  <a:shade val="100000"/>
                  <a:satMod val="130000"/>
                </a:schemeClr>
              </a:gs>
              <a:gs pos="100000">
                <a:schemeClr val="accent5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" name="Rectangle 27"/>
          <p:cNvSpPr>
            <a:spLocks noChangeArrowheads="1"/>
          </p:cNvSpPr>
          <p:nvPr/>
        </p:nvSpPr>
        <p:spPr bwMode="white">
          <a:xfrm>
            <a:off x="8262844" y="2103263"/>
            <a:ext cx="370708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1600" b="1" dirty="0">
                <a:solidFill>
                  <a:srgbClr val="FFFFFF"/>
                </a:solidFill>
                <a:latin typeface="Roboto Condensed Light"/>
              </a:rPr>
              <a:t>Regulation of the Council of Ministers of the Republic of Belarus</a:t>
            </a:r>
          </a:p>
        </p:txBody>
      </p:sp>
      <p:sp>
        <p:nvSpPr>
          <p:cNvPr id="19" name="Rectangle 29"/>
          <p:cNvSpPr>
            <a:spLocks noChangeArrowheads="1"/>
          </p:cNvSpPr>
          <p:nvPr/>
        </p:nvSpPr>
        <p:spPr bwMode="black">
          <a:xfrm>
            <a:off x="8516871" y="2915972"/>
            <a:ext cx="31242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Roboto Condensed Light"/>
              </a:rPr>
              <a:t>«</a:t>
            </a:r>
            <a:r>
              <a:rPr lang="en-US" altLang="ru-RU" b="1" dirty="0">
                <a:solidFill>
                  <a:srgbClr val="000000"/>
                </a:solidFill>
                <a:latin typeface="Roboto Condensed Light"/>
              </a:rPr>
              <a:t>On certain measures to implement the Decree of the President of the Republic of Belarus </a:t>
            </a:r>
            <a:br>
              <a:rPr lang="en-US" altLang="ru-RU" b="1" dirty="0">
                <a:solidFill>
                  <a:srgbClr val="000000"/>
                </a:solidFill>
                <a:latin typeface="Roboto Condensed Light"/>
              </a:rPr>
            </a:br>
            <a:r>
              <a:rPr lang="en-US" altLang="ru-RU" b="1" dirty="0">
                <a:solidFill>
                  <a:srgbClr val="000000"/>
                </a:solidFill>
                <a:latin typeface="Roboto Condensed Light"/>
              </a:rPr>
              <a:t>“On work with executive personnel within </a:t>
            </a:r>
            <a:br>
              <a:rPr lang="en-US" altLang="ru-RU" b="1" dirty="0">
                <a:solidFill>
                  <a:srgbClr val="000000"/>
                </a:solidFill>
                <a:latin typeface="Roboto Condensed Light"/>
              </a:rPr>
            </a:br>
            <a:r>
              <a:rPr lang="en-US" altLang="ru-RU" b="1" dirty="0">
                <a:solidFill>
                  <a:srgbClr val="000000"/>
                </a:solidFill>
                <a:latin typeface="Roboto Condensed Light"/>
              </a:rPr>
              <a:t>the system of public bodies and other state </a:t>
            </a:r>
            <a:r>
              <a:rPr lang="en-US" altLang="ru-RU" b="1" dirty="0" err="1">
                <a:solidFill>
                  <a:srgbClr val="000000"/>
                </a:solidFill>
                <a:latin typeface="Roboto Condensed Light"/>
              </a:rPr>
              <a:t>organisations</a:t>
            </a:r>
            <a:r>
              <a:rPr lang="en-US" altLang="ru-RU" b="1" dirty="0">
                <a:solidFill>
                  <a:srgbClr val="000000"/>
                </a:solidFill>
                <a:latin typeface="Roboto Condensed Light"/>
              </a:rPr>
              <a:t>”</a:t>
            </a:r>
            <a:r>
              <a:rPr lang="ru-RU" altLang="ru-RU" b="1" dirty="0">
                <a:solidFill>
                  <a:srgbClr val="000000"/>
                </a:solidFill>
                <a:latin typeface="Roboto Condensed Light"/>
              </a:rPr>
              <a:t>»</a:t>
            </a:r>
            <a:endParaRPr lang="en-US" altLang="ru-RU" b="1" dirty="0">
              <a:solidFill>
                <a:srgbClr val="000000"/>
              </a:solidFill>
              <a:latin typeface="Roboto Condensed Light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6" y="545803"/>
            <a:ext cx="979014" cy="938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9485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250168" y="4892486"/>
            <a:ext cx="1011303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itchFamily="-128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4000" b="1" i="0" u="none" strike="noStrike" kern="1200" cap="none" spc="0" normalizeH="0" baseline="0" noProof="0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Geneva" pitchFamily="-128" charset="-128"/>
                <a:cs typeface="+mn-cs"/>
              </a:rPr>
              <a:t>ACADEMY OF PUBLIC ADMINISTRATION UNDER THE AEGIS OF THE PRESIDENT</a:t>
            </a:r>
            <a:r>
              <a:rPr kumimoji="0" lang="en-US" altLang="ru-RU" sz="4000" b="1" i="0" u="none" strike="noStrike" kern="1200" cap="none" spc="0" normalizeH="0" noProof="0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Geneva" pitchFamily="-128" charset="-128"/>
                <a:cs typeface="+mn-cs"/>
              </a:rPr>
              <a:t> OF THE REPUBLIC OF BELARUS</a:t>
            </a:r>
            <a:endParaRPr kumimoji="0" lang="en-GB" altLang="ru-RU" sz="4000" b="1" i="0" u="none" strike="noStrike" kern="1200" cap="none" spc="0" normalizeH="0" baseline="0" noProof="0" dirty="0">
              <a:ln w="10160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Geneva" pitchFamily="-128" charset="-128"/>
              <a:cs typeface="+mn-cs"/>
            </a:endParaRPr>
          </a:p>
        </p:txBody>
      </p:sp>
      <p:pic>
        <p:nvPicPr>
          <p:cNvPr id="5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392" y="1196752"/>
            <a:ext cx="1228212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8">
            <a:extLst>
              <a:ext uri="{FF2B5EF4-FFF2-40B4-BE49-F238E27FC236}">
                <a16:creationId xmlns:a16="http://schemas.microsoft.com/office/drawing/2014/main" id="{87CB7610-2727-4215-B947-538F7FA4F5CE}"/>
              </a:ext>
            </a:extLst>
          </p:cNvPr>
          <p:cNvSpPr txBox="1">
            <a:spLocks/>
          </p:cNvSpPr>
          <p:nvPr/>
        </p:nvSpPr>
        <p:spPr>
          <a:xfrm>
            <a:off x="1527110" y="2636912"/>
            <a:ext cx="10515600" cy="178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rtl="0">
              <a:defRPr lang="ru-RU"/>
            </a:defPPr>
            <a:lvl1pPr algn="ctr">
              <a:spcBef>
                <a:spcPct val="0"/>
              </a:spcBef>
              <a:buNone/>
              <a:defRPr sz="2800" b="1">
                <a:solidFill>
                  <a:srgbClr val="002060"/>
                </a:solidFill>
                <a:latin typeface="Roboto Condensed Ligh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/>
              <a:t>The Academy </a:t>
            </a:r>
            <a:r>
              <a:rPr lang="en-US" sz="2400" dirty="0" err="1"/>
              <a:t>organises</a:t>
            </a:r>
            <a:r>
              <a:rPr lang="en-US" sz="2400" dirty="0"/>
              <a:t> training, retraining, internships and in-service training for acting executive personnel and staff, enlisted in executive personnel pools, in line with the government commission 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5036" y="1316668"/>
            <a:ext cx="73776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boto Condensed Light"/>
              </a:rPr>
              <a:t>Mission of Academy of Public Administration under the aegis of the President </a:t>
            </a:r>
            <a:br>
              <a:rPr lang="en-US" sz="2400" b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boto Condensed Light"/>
              </a:rPr>
            </a:br>
            <a:r>
              <a:rPr lang="en-US" sz="2400" b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boto Condensed Light"/>
              </a:rPr>
              <a:t>of the Republic of Belarus</a:t>
            </a:r>
            <a:endParaRPr lang="ru-RU" sz="2400" b="1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3454872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5000"/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Academy’s Structure</a:t>
            </a:r>
            <a:endParaRPr lang="en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" panose="020B0604020202020204" charset="0"/>
                <a:ea typeface="Roboto Condensed" panose="020B0604020202020204" charset="0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pic>
        <p:nvPicPr>
          <p:cNvPr id="23" name="Объект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Группа 6"/>
          <p:cNvGrpSpPr/>
          <p:nvPr/>
        </p:nvGrpSpPr>
        <p:grpSpPr>
          <a:xfrm>
            <a:off x="2369119" y="1915688"/>
            <a:ext cx="4729478" cy="4729478"/>
            <a:chOff x="1707363" y="519661"/>
            <a:chExt cx="4729478" cy="4729478"/>
          </a:xfrm>
        </p:grpSpPr>
        <p:sp>
          <p:nvSpPr>
            <p:cNvPr id="14" name="Пирог 13"/>
            <p:cNvSpPr/>
            <p:nvPr/>
          </p:nvSpPr>
          <p:spPr>
            <a:xfrm>
              <a:off x="1707363" y="519661"/>
              <a:ext cx="4729478" cy="4729478"/>
            </a:xfrm>
            <a:prstGeom prst="pie">
              <a:avLst>
                <a:gd name="adj1" fmla="val 16200000"/>
                <a:gd name="adj2" fmla="val 180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ирог 4"/>
            <p:cNvSpPr/>
            <p:nvPr/>
          </p:nvSpPr>
          <p:spPr>
            <a:xfrm>
              <a:off x="4146868" y="1555741"/>
              <a:ext cx="2160240" cy="180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 Condensed Light"/>
                  <a:ea typeface="+mn-ea"/>
                  <a:cs typeface="+mn-cs"/>
                </a:rPr>
                <a:t>The Institute for Managerial Education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Condensed Light"/>
                <a:ea typeface="+mn-ea"/>
                <a:cs typeface="+mn-cs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351584" y="1916832"/>
            <a:ext cx="4729478" cy="4729478"/>
            <a:chOff x="1689828" y="520805"/>
            <a:chExt cx="4729478" cy="4729478"/>
          </a:xfrm>
        </p:grpSpPr>
        <p:sp>
          <p:nvSpPr>
            <p:cNvPr id="12" name="Пирог 11"/>
            <p:cNvSpPr/>
            <p:nvPr/>
          </p:nvSpPr>
          <p:spPr>
            <a:xfrm>
              <a:off x="1689828" y="520805"/>
              <a:ext cx="4729478" cy="4729478"/>
            </a:xfrm>
            <a:prstGeom prst="pie">
              <a:avLst>
                <a:gd name="adj1" fmla="val 1800000"/>
                <a:gd name="adj2" fmla="val 900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3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ирог 6"/>
            <p:cNvSpPr/>
            <p:nvPr/>
          </p:nvSpPr>
          <p:spPr>
            <a:xfrm>
              <a:off x="2908074" y="3356885"/>
              <a:ext cx="2310146" cy="180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 Condensed Light"/>
                  <a:ea typeface="+mn-ea"/>
                  <a:cs typeface="+mn-cs"/>
                </a:rPr>
                <a:t>Research Institute for Theory and Practice of Public Administration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Condensed Light"/>
                <a:ea typeface="+mn-ea"/>
                <a:cs typeface="+mn-cs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351584" y="1916832"/>
            <a:ext cx="4729478" cy="4729478"/>
            <a:chOff x="1689828" y="520805"/>
            <a:chExt cx="4729478" cy="4729478"/>
          </a:xfrm>
        </p:grpSpPr>
        <p:sp>
          <p:nvSpPr>
            <p:cNvPr id="10" name="Пирог 9"/>
            <p:cNvSpPr/>
            <p:nvPr/>
          </p:nvSpPr>
          <p:spPr>
            <a:xfrm>
              <a:off x="1689828" y="520805"/>
              <a:ext cx="4729478" cy="4729478"/>
            </a:xfrm>
            <a:prstGeom prst="pie">
              <a:avLst>
                <a:gd name="adj1" fmla="val 9000000"/>
                <a:gd name="adj2" fmla="val 1620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3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ирог 8"/>
            <p:cNvSpPr/>
            <p:nvPr/>
          </p:nvSpPr>
          <p:spPr>
            <a:xfrm>
              <a:off x="1780528" y="1556313"/>
              <a:ext cx="2255092" cy="180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 Condensed Light"/>
                  <a:ea typeface="+mn-ea"/>
                  <a:cs typeface="+mn-cs"/>
                </a:rPr>
                <a:t>The Institute of Civil Service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Condensed Light"/>
                <a:ea typeface="+mn-ea"/>
                <a:cs typeface="+mn-cs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4" r="9020"/>
          <a:stretch/>
        </p:blipFill>
        <p:spPr>
          <a:xfrm>
            <a:off x="9293946" y="738777"/>
            <a:ext cx="2880320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560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The Structure of the Research Institute for Theory and Practice of Public Administration 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" panose="020B0604020202020204" charset="0"/>
                <a:ea typeface="Roboto Condensed" panose="020B0604020202020204" charset="0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Схема 2"/>
          <p:cNvGraphicFramePr/>
          <p:nvPr>
            <p:extLst/>
          </p:nvPr>
        </p:nvGraphicFramePr>
        <p:xfrm>
          <a:off x="767408" y="1916832"/>
          <a:ext cx="75608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92213" y="404664"/>
            <a:ext cx="2792247" cy="558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0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Major Activities of the Research Institute 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" panose="020B0604020202020204" charset="0"/>
                <a:ea typeface="Roboto Condensed" panose="020B0604020202020204" charset="0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87587144"/>
              </p:ext>
            </p:extLst>
          </p:nvPr>
        </p:nvGraphicFramePr>
        <p:xfrm>
          <a:off x="191344" y="1916832"/>
          <a:ext cx="8352928" cy="482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0" t="1915" r="14229" b="1988"/>
          <a:stretch/>
        </p:blipFill>
        <p:spPr>
          <a:xfrm>
            <a:off x="9336360" y="670082"/>
            <a:ext cx="2837906" cy="528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09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Study </a:t>
            </a:r>
            <a:r>
              <a:rPr lang="en-US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Programmes</a:t>
            </a: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 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>
              <a:defRPr/>
            </a:pPr>
            <a:fld id="{00000000-1234-1234-1234-123412341234}" type="slidenum">
              <a:rPr lang="en" sz="14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>
                <a:defRPr/>
              </a:pPr>
              <a:t>15</a:t>
            </a:fld>
            <a:endParaRPr lang="en" sz="14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AutoShape 18"/>
          <p:cNvSpPr>
            <a:spLocks noChangeArrowheads="1"/>
          </p:cNvSpPr>
          <p:nvPr/>
        </p:nvSpPr>
        <p:spPr bwMode="ltGray">
          <a:xfrm>
            <a:off x="381697" y="4471158"/>
            <a:ext cx="9034190" cy="17553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accent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2" name="Group 3"/>
          <p:cNvGrpSpPr>
            <a:grpSpLocks/>
          </p:cNvGrpSpPr>
          <p:nvPr/>
        </p:nvGrpSpPr>
        <p:grpSpPr bwMode="auto">
          <a:xfrm>
            <a:off x="1335797" y="4320346"/>
            <a:ext cx="5056188" cy="923925"/>
            <a:chOff x="1267" y="2532"/>
            <a:chExt cx="3185" cy="582"/>
          </a:xfrm>
        </p:grpSpPr>
        <p:sp>
          <p:nvSpPr>
            <p:cNvPr id="63" name="AutoShape 4"/>
            <p:cNvSpPr>
              <a:spLocks noChangeArrowheads="1"/>
            </p:cNvSpPr>
            <p:nvPr/>
          </p:nvSpPr>
          <p:spPr bwMode="ltGray">
            <a:xfrm>
              <a:off x="1267" y="2532"/>
              <a:ext cx="3185" cy="5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6AE44"/>
                </a:gs>
                <a:gs pos="100000">
                  <a:srgbClr val="F6AE44">
                    <a:gamma/>
                    <a:shade val="6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scene3d>
              <a:camera prst="legacyPerspectiveBottom"/>
              <a:lightRig rig="legacyNormal3" dir="r"/>
            </a:scene3d>
            <a:sp3d extrusionH="430200" prstMaterial="legacyMatte">
              <a:bevelT w="13500" h="13500" prst="angle"/>
              <a:bevelB w="13500" h="13500" prst="angle"/>
              <a:extrusionClr>
                <a:srgbClr val="F6AE44"/>
              </a:extrusionClr>
              <a:contourClr>
                <a:srgbClr val="F6AE44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80808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64" name="Line 5"/>
            <p:cNvSpPr>
              <a:spLocks noChangeShapeType="1"/>
            </p:cNvSpPr>
            <p:nvPr/>
          </p:nvSpPr>
          <p:spPr bwMode="ltGray">
            <a:xfrm>
              <a:off x="1412" y="3111"/>
              <a:ext cx="2950" cy="0"/>
            </a:xfrm>
            <a:prstGeom prst="line">
              <a:avLst/>
            </a:prstGeom>
            <a:noFill/>
            <a:ln w="3175">
              <a:solidFill>
                <a:srgbClr val="FFFFFF">
                  <a:alpha val="14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65" name="Line 6"/>
            <p:cNvSpPr>
              <a:spLocks noChangeShapeType="1"/>
            </p:cNvSpPr>
            <p:nvPr/>
          </p:nvSpPr>
          <p:spPr bwMode="ltGray">
            <a:xfrm>
              <a:off x="1418" y="2532"/>
              <a:ext cx="2950" cy="0"/>
            </a:xfrm>
            <a:prstGeom prst="line">
              <a:avLst/>
            </a:prstGeom>
            <a:noFill/>
            <a:ln w="3175">
              <a:solidFill>
                <a:srgbClr val="FFFFFF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66" name="Group 7"/>
          <p:cNvGrpSpPr>
            <a:grpSpLocks/>
          </p:cNvGrpSpPr>
          <p:nvPr/>
        </p:nvGrpSpPr>
        <p:grpSpPr bwMode="auto">
          <a:xfrm>
            <a:off x="1410410" y="5417309"/>
            <a:ext cx="5084762" cy="923925"/>
            <a:chOff x="1314" y="3282"/>
            <a:chExt cx="3203" cy="582"/>
          </a:xfrm>
        </p:grpSpPr>
        <p:sp>
          <p:nvSpPr>
            <p:cNvPr id="67" name="AutoShape 8"/>
            <p:cNvSpPr>
              <a:spLocks noChangeArrowheads="1"/>
            </p:cNvSpPr>
            <p:nvPr/>
          </p:nvSpPr>
          <p:spPr bwMode="gray">
            <a:xfrm>
              <a:off x="1314" y="3282"/>
              <a:ext cx="3203" cy="5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5ADE3">
                    <a:gamma/>
                    <a:shade val="66275"/>
                    <a:invGamma/>
                  </a:srgbClr>
                </a:gs>
                <a:gs pos="100000">
                  <a:srgbClr val="35ADE3"/>
                </a:gs>
              </a:gsLst>
              <a:lin ang="0" scaled="1"/>
            </a:gradFill>
            <a:ln>
              <a:noFill/>
            </a:ln>
            <a:effectLst/>
            <a:scene3d>
              <a:camera prst="legacyPerspectiveBottom"/>
              <a:lightRig rig="legacyNormal3" dir="r"/>
            </a:scene3d>
            <a:sp3d extrusionH="430200" prstMaterial="legacyMatte">
              <a:bevelT w="13500" h="13500" prst="angle"/>
              <a:bevelB w="13500" h="13500" prst="angle"/>
              <a:extrusionClr>
                <a:srgbClr val="35ADE3"/>
              </a:extrusionClr>
              <a:contourClr>
                <a:srgbClr val="35ADE3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80808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68" name="Line 9"/>
            <p:cNvSpPr>
              <a:spLocks noChangeShapeType="1"/>
            </p:cNvSpPr>
            <p:nvPr/>
          </p:nvSpPr>
          <p:spPr bwMode="gray">
            <a:xfrm>
              <a:off x="1392" y="3861"/>
              <a:ext cx="2950" cy="0"/>
            </a:xfrm>
            <a:prstGeom prst="line">
              <a:avLst/>
            </a:prstGeom>
            <a:noFill/>
            <a:ln w="3175">
              <a:solidFill>
                <a:srgbClr val="FFFFFF">
                  <a:alpha val="14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69" name="Line 10"/>
            <p:cNvSpPr>
              <a:spLocks noChangeShapeType="1"/>
            </p:cNvSpPr>
            <p:nvPr/>
          </p:nvSpPr>
          <p:spPr bwMode="gray">
            <a:xfrm>
              <a:off x="1407" y="3282"/>
              <a:ext cx="2950" cy="0"/>
            </a:xfrm>
            <a:prstGeom prst="line">
              <a:avLst/>
            </a:prstGeom>
            <a:noFill/>
            <a:ln w="3175">
              <a:solidFill>
                <a:srgbClr val="FFFFFF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70" name="Group 11"/>
          <p:cNvGrpSpPr>
            <a:grpSpLocks/>
          </p:cNvGrpSpPr>
          <p:nvPr/>
        </p:nvGrpSpPr>
        <p:grpSpPr bwMode="auto">
          <a:xfrm>
            <a:off x="1410410" y="3207509"/>
            <a:ext cx="5084762" cy="923925"/>
            <a:chOff x="1314" y="1782"/>
            <a:chExt cx="3203" cy="582"/>
          </a:xfrm>
        </p:grpSpPr>
        <p:sp>
          <p:nvSpPr>
            <p:cNvPr id="71" name="AutoShape 12"/>
            <p:cNvSpPr>
              <a:spLocks noChangeArrowheads="1"/>
            </p:cNvSpPr>
            <p:nvPr/>
          </p:nvSpPr>
          <p:spPr bwMode="gray">
            <a:xfrm>
              <a:off x="1314" y="1782"/>
              <a:ext cx="3203" cy="5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E608D">
                    <a:gamma/>
                    <a:shade val="66275"/>
                    <a:invGamma/>
                  </a:srgbClr>
                </a:gs>
                <a:gs pos="100000">
                  <a:srgbClr val="DE608D"/>
                </a:gs>
              </a:gsLst>
              <a:lin ang="0" scaled="1"/>
            </a:gradFill>
            <a:ln>
              <a:noFill/>
            </a:ln>
            <a:effectLst/>
            <a:scene3d>
              <a:camera prst="legacyPerspectiveBottom"/>
              <a:lightRig rig="legacyNormal3" dir="r"/>
            </a:scene3d>
            <a:sp3d extrusionH="430200" prstMaterial="legacyMatte">
              <a:bevelT w="13500" h="13500" prst="angle"/>
              <a:bevelB w="13500" h="13500" prst="angle"/>
              <a:extrusionClr>
                <a:srgbClr val="DE608D"/>
              </a:extrusionClr>
              <a:contourClr>
                <a:srgbClr val="DE608D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80808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72" name="Line 13"/>
            <p:cNvSpPr>
              <a:spLocks noChangeShapeType="1"/>
            </p:cNvSpPr>
            <p:nvPr/>
          </p:nvSpPr>
          <p:spPr bwMode="gray">
            <a:xfrm>
              <a:off x="1418" y="2361"/>
              <a:ext cx="2950" cy="0"/>
            </a:xfrm>
            <a:prstGeom prst="line">
              <a:avLst/>
            </a:prstGeom>
            <a:noFill/>
            <a:ln w="3175">
              <a:solidFill>
                <a:srgbClr val="FFFFFF">
                  <a:alpha val="14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73" name="Line 14"/>
            <p:cNvSpPr>
              <a:spLocks noChangeShapeType="1"/>
            </p:cNvSpPr>
            <p:nvPr/>
          </p:nvSpPr>
          <p:spPr bwMode="gray">
            <a:xfrm>
              <a:off x="1392" y="1784"/>
              <a:ext cx="2950" cy="0"/>
            </a:xfrm>
            <a:prstGeom prst="line">
              <a:avLst/>
            </a:prstGeom>
            <a:noFill/>
            <a:ln w="3175">
              <a:solidFill>
                <a:srgbClr val="FFFFFF">
                  <a:alpha val="14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74" name="Group 15"/>
          <p:cNvGrpSpPr>
            <a:grpSpLocks/>
          </p:cNvGrpSpPr>
          <p:nvPr/>
        </p:nvGrpSpPr>
        <p:grpSpPr bwMode="auto">
          <a:xfrm>
            <a:off x="1316747" y="2102609"/>
            <a:ext cx="5027613" cy="923925"/>
            <a:chOff x="1255" y="1050"/>
            <a:chExt cx="3167" cy="582"/>
          </a:xfrm>
        </p:grpSpPr>
        <p:sp>
          <p:nvSpPr>
            <p:cNvPr id="75" name="AutoShape 16"/>
            <p:cNvSpPr>
              <a:spLocks noChangeArrowheads="1"/>
            </p:cNvSpPr>
            <p:nvPr/>
          </p:nvSpPr>
          <p:spPr bwMode="ltGray">
            <a:xfrm>
              <a:off x="1255" y="1050"/>
              <a:ext cx="3167" cy="5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6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scene3d>
              <a:camera prst="legacyPerspectiveBottom"/>
              <a:lightRig rig="legacyNormal3" dir="r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80808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 Light"/>
              </a:endParaRPr>
            </a:p>
          </p:txBody>
        </p:sp>
        <p:sp>
          <p:nvSpPr>
            <p:cNvPr id="76" name="Line 17"/>
            <p:cNvSpPr>
              <a:spLocks noChangeShapeType="1"/>
            </p:cNvSpPr>
            <p:nvPr/>
          </p:nvSpPr>
          <p:spPr bwMode="ltGray">
            <a:xfrm>
              <a:off x="1392" y="1632"/>
              <a:ext cx="2950" cy="0"/>
            </a:xfrm>
            <a:prstGeom prst="line">
              <a:avLst/>
            </a:prstGeom>
            <a:noFill/>
            <a:ln w="3175">
              <a:solidFill>
                <a:srgbClr val="FFFFFF">
                  <a:alpha val="14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 Light"/>
              </a:endParaRPr>
            </a:p>
          </p:txBody>
        </p:sp>
        <p:sp>
          <p:nvSpPr>
            <p:cNvPr id="77" name="Line 18"/>
            <p:cNvSpPr>
              <a:spLocks noChangeShapeType="1"/>
            </p:cNvSpPr>
            <p:nvPr/>
          </p:nvSpPr>
          <p:spPr bwMode="ltGray">
            <a:xfrm>
              <a:off x="1392" y="1052"/>
              <a:ext cx="2950" cy="0"/>
            </a:xfrm>
            <a:prstGeom prst="line">
              <a:avLst/>
            </a:prstGeom>
            <a:noFill/>
            <a:ln w="3175">
              <a:solidFill>
                <a:srgbClr val="FFFFFF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 Light"/>
              </a:endParaRPr>
            </a:p>
          </p:txBody>
        </p:sp>
      </p:grpSp>
      <p:sp>
        <p:nvSpPr>
          <p:cNvPr id="78" name="Text Box 4"/>
          <p:cNvSpPr txBox="1">
            <a:spLocks noChangeArrowheads="1"/>
          </p:cNvSpPr>
          <p:nvPr/>
        </p:nvSpPr>
        <p:spPr bwMode="black">
          <a:xfrm>
            <a:off x="1624722" y="2264534"/>
            <a:ext cx="457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F8F8F8"/>
                </a:solidFill>
                <a:latin typeface="Roboto Condensed Light"/>
                <a:cs typeface="Arial" panose="020B0604020202020204" pitchFamily="34" charset="0"/>
              </a:rPr>
              <a:t>First Cycle of Higher Education</a:t>
            </a:r>
          </a:p>
        </p:txBody>
      </p:sp>
      <p:sp>
        <p:nvSpPr>
          <p:cNvPr id="79" name="Text Box 11"/>
          <p:cNvSpPr txBox="1">
            <a:spLocks noChangeArrowheads="1"/>
          </p:cNvSpPr>
          <p:nvPr/>
        </p:nvSpPr>
        <p:spPr bwMode="gray">
          <a:xfrm>
            <a:off x="1583447" y="3353559"/>
            <a:ext cx="457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F8F8F8"/>
                </a:solidFill>
                <a:latin typeface="Roboto Condensed Light"/>
                <a:cs typeface="Arial" panose="020B0604020202020204" pitchFamily="34" charset="0"/>
              </a:rPr>
              <a:t>Second Cycle of Higher Education </a:t>
            </a:r>
          </a:p>
        </p:txBody>
      </p:sp>
      <p:sp>
        <p:nvSpPr>
          <p:cNvPr id="80" name="Text Box 18"/>
          <p:cNvSpPr txBox="1">
            <a:spLocks noChangeArrowheads="1"/>
          </p:cNvSpPr>
          <p:nvPr/>
        </p:nvSpPr>
        <p:spPr bwMode="black">
          <a:xfrm>
            <a:off x="1646947" y="4606193"/>
            <a:ext cx="457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F8F8F8"/>
                </a:solidFill>
                <a:latin typeface="Roboto Condensed Light"/>
                <a:cs typeface="Arial" panose="020B0604020202020204" pitchFamily="34" charset="0"/>
              </a:rPr>
              <a:t>Retraining </a:t>
            </a:r>
          </a:p>
        </p:txBody>
      </p:sp>
      <p:sp>
        <p:nvSpPr>
          <p:cNvPr id="81" name="Text Box 25"/>
          <p:cNvSpPr txBox="1">
            <a:spLocks noChangeArrowheads="1"/>
          </p:cNvSpPr>
          <p:nvPr/>
        </p:nvSpPr>
        <p:spPr bwMode="gray">
          <a:xfrm>
            <a:off x="1583447" y="5692225"/>
            <a:ext cx="457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F8F8F8"/>
                </a:solidFill>
                <a:latin typeface="Roboto Condensed Light"/>
                <a:cs typeface="Arial" panose="020B0604020202020204" pitchFamily="34" charset="0"/>
              </a:rPr>
              <a:t>In-service training </a:t>
            </a:r>
          </a:p>
        </p:txBody>
      </p:sp>
      <p:grpSp>
        <p:nvGrpSpPr>
          <p:cNvPr id="82" name="Group 5"/>
          <p:cNvGrpSpPr>
            <a:grpSpLocks/>
          </p:cNvGrpSpPr>
          <p:nvPr/>
        </p:nvGrpSpPr>
        <p:grpSpPr bwMode="auto">
          <a:xfrm>
            <a:off x="500772" y="1934334"/>
            <a:ext cx="1238250" cy="1236662"/>
            <a:chOff x="802" y="845"/>
            <a:chExt cx="827" cy="826"/>
          </a:xfrm>
          <a:blipFill>
            <a:blip r:embed="rId4"/>
            <a:stretch>
              <a:fillRect/>
            </a:stretch>
          </a:blipFill>
        </p:grpSpPr>
        <p:sp>
          <p:nvSpPr>
            <p:cNvPr id="83" name="Oval 6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grpFill/>
            <a:ln w="38100">
              <a:solidFill>
                <a:srgbClr val="99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5400" dir="54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Oval 7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grpFill/>
            <a:ln w="38100">
              <a:solidFill>
                <a:srgbClr val="99CC00">
                  <a:alpha val="70195"/>
                </a:srgbClr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Oval 8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grpFill/>
            <a:ln w="38100">
              <a:solidFill>
                <a:srgbClr val="99CC00">
                  <a:alpha val="30196"/>
                </a:srgbClr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12"/>
          <p:cNvGrpSpPr>
            <a:grpSpLocks/>
          </p:cNvGrpSpPr>
          <p:nvPr/>
        </p:nvGrpSpPr>
        <p:grpSpPr bwMode="auto">
          <a:xfrm>
            <a:off x="6082422" y="3026534"/>
            <a:ext cx="1238250" cy="1236662"/>
            <a:chOff x="802" y="845"/>
            <a:chExt cx="827" cy="826"/>
          </a:xfrm>
          <a:blipFill>
            <a:blip r:embed="rId5"/>
            <a:stretch>
              <a:fillRect/>
            </a:stretch>
          </a:blipFill>
        </p:grpSpPr>
        <p:sp>
          <p:nvSpPr>
            <p:cNvPr id="87" name="Oval 13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grpFill/>
            <a:ln w="38100">
              <a:solidFill>
                <a:srgbClr val="DE608D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Oval 14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grpFill/>
            <a:ln w="38100">
              <a:solidFill>
                <a:srgbClr val="DE608D">
                  <a:alpha val="70195"/>
                </a:srgbClr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Oval 15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grpFill/>
            <a:ln w="38100">
              <a:solidFill>
                <a:srgbClr val="DE608D">
                  <a:alpha val="30196"/>
                </a:srgbClr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19"/>
          <p:cNvGrpSpPr>
            <a:grpSpLocks/>
          </p:cNvGrpSpPr>
          <p:nvPr/>
        </p:nvGrpSpPr>
        <p:grpSpPr bwMode="auto">
          <a:xfrm>
            <a:off x="491247" y="4169534"/>
            <a:ext cx="1238250" cy="1236662"/>
            <a:chOff x="802" y="845"/>
            <a:chExt cx="827" cy="826"/>
          </a:xfrm>
          <a:blipFill>
            <a:blip r:embed="rId6"/>
            <a:stretch>
              <a:fillRect/>
            </a:stretch>
          </a:blipFill>
        </p:grpSpPr>
        <p:sp>
          <p:nvSpPr>
            <p:cNvPr id="91" name="Oval 20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grpFill/>
            <a:ln w="38100">
              <a:solidFill>
                <a:srgbClr val="F6AE44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Oval 21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grpFill/>
            <a:ln w="38100">
              <a:solidFill>
                <a:srgbClr val="F6AE44">
                  <a:alpha val="70195"/>
                </a:srgbClr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Oval 22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grpFill/>
            <a:ln w="38100">
              <a:solidFill>
                <a:srgbClr val="F6AE44">
                  <a:alpha val="30196"/>
                </a:srgbClr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4" name="Group 26"/>
          <p:cNvGrpSpPr>
            <a:grpSpLocks/>
          </p:cNvGrpSpPr>
          <p:nvPr/>
        </p:nvGrpSpPr>
        <p:grpSpPr bwMode="auto">
          <a:xfrm>
            <a:off x="6082422" y="5236334"/>
            <a:ext cx="1238250" cy="1236662"/>
            <a:chOff x="802" y="845"/>
            <a:chExt cx="827" cy="826"/>
          </a:xfrm>
          <a:blipFill>
            <a:blip r:embed="rId7"/>
            <a:stretch>
              <a:fillRect/>
            </a:stretch>
          </a:blipFill>
        </p:grpSpPr>
        <p:sp>
          <p:nvSpPr>
            <p:cNvPr id="95" name="Oval 27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grpFill/>
            <a:ln w="38100">
              <a:solidFill>
                <a:srgbClr val="35ADE3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Oval 28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grpFill/>
            <a:ln w="38100">
              <a:solidFill>
                <a:srgbClr val="35ADE3">
                  <a:alpha val="70195"/>
                </a:srgbClr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Oval 29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grpFill/>
            <a:ln w="38100">
              <a:solidFill>
                <a:srgbClr val="35ADE3">
                  <a:alpha val="30196"/>
                </a:srgbClr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8" name="Rectangle 19"/>
          <p:cNvSpPr>
            <a:spLocks noChangeArrowheads="1"/>
          </p:cNvSpPr>
          <p:nvPr/>
        </p:nvSpPr>
        <p:spPr bwMode="auto">
          <a:xfrm>
            <a:off x="6326897" y="4841019"/>
            <a:ext cx="308898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ru-RU" sz="2000" b="1" dirty="0">
                <a:solidFill>
                  <a:srgbClr val="002060"/>
                </a:solidFill>
                <a:latin typeface="Roboto Condensed Light"/>
              </a:rPr>
              <a:t>Additional </a:t>
            </a:r>
            <a:br>
              <a:rPr lang="en-US" altLang="ru-RU" sz="2000" b="1" dirty="0">
                <a:solidFill>
                  <a:srgbClr val="002060"/>
                </a:solidFill>
                <a:latin typeface="Roboto Condensed Light"/>
              </a:rPr>
            </a:br>
            <a:r>
              <a:rPr lang="en-US" altLang="ru-RU" sz="2000" b="1" dirty="0">
                <a:solidFill>
                  <a:srgbClr val="002060"/>
                </a:solidFill>
                <a:latin typeface="Roboto Condensed Light"/>
              </a:rPr>
              <a:t>adult education</a:t>
            </a:r>
          </a:p>
        </p:txBody>
      </p:sp>
    </p:spTree>
    <p:extLst>
      <p:ext uri="{BB962C8B-B14F-4D97-AF65-F5344CB8AC3E}">
        <p14:creationId xmlns:p14="http://schemas.microsoft.com/office/powerpoint/2010/main" val="4106914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61987" y="632486"/>
            <a:ext cx="786188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Government Commission for Executive Personnel </a:t>
            </a:r>
            <a:b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and Staff Enlisted for Managerial Positions </a:t>
            </a:r>
            <a:b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>
              <a:defRPr/>
            </a:pPr>
            <a:fld id="{00000000-1234-1234-1234-123412341234}" type="slidenum">
              <a:rPr lang="en" sz="14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>
                <a:defRPr/>
              </a:pPr>
              <a:t>16</a:t>
            </a:fld>
            <a:endParaRPr lang="en" sz="14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Oval 4"/>
          <p:cNvSpPr>
            <a:spLocks noChangeArrowheads="1"/>
          </p:cNvSpPr>
          <p:nvPr/>
        </p:nvSpPr>
        <p:spPr bwMode="gray">
          <a:xfrm>
            <a:off x="3996075" y="2493987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gray">
          <a:xfrm>
            <a:off x="5888394" y="2110516"/>
            <a:ext cx="3855277" cy="400110"/>
          </a:xfrm>
          <a:prstGeom prst="rect">
            <a:avLst/>
          </a:prstGeom>
          <a:solidFill>
            <a:srgbClr val="7030A0">
              <a:alpha val="77000"/>
            </a:srgbClr>
          </a:solidFill>
          <a:ln>
            <a:noFill/>
          </a:ln>
          <a:effectLst>
            <a:glow rad="101600">
              <a:schemeClr val="accent4">
                <a:lumMod val="60000"/>
                <a:lumOff val="40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b="1" dirty="0">
                <a:solidFill>
                  <a:srgbClr val="F8F8F8"/>
                </a:solidFill>
                <a:latin typeface="Roboto Condensed Light"/>
                <a:cs typeface="Arial" panose="020B0604020202020204" pitchFamily="34" charset="0"/>
              </a:rPr>
              <a:t> commissioned training</a:t>
            </a:r>
            <a:endParaRPr lang="ru-RU" altLang="ru-RU" sz="2000" b="1" dirty="0">
              <a:solidFill>
                <a:srgbClr val="F8F8F8"/>
              </a:solidFill>
              <a:latin typeface="Roboto Condensed Light"/>
              <a:cs typeface="Arial" panose="020B0604020202020204" pitchFamily="34" charset="0"/>
            </a:endParaRPr>
          </a:p>
        </p:txBody>
      </p:sp>
      <p:sp>
        <p:nvSpPr>
          <p:cNvPr id="17" name="Oval 5"/>
          <p:cNvSpPr>
            <a:spLocks noChangeArrowheads="1"/>
          </p:cNvSpPr>
          <p:nvPr/>
        </p:nvSpPr>
        <p:spPr bwMode="gray">
          <a:xfrm>
            <a:off x="4489787" y="2973412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  <a:lin ang="2700000" scaled="1"/>
          </a:gradFill>
          <a:ln>
            <a:noFill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18" name="Group 10"/>
          <p:cNvGrpSpPr>
            <a:grpSpLocks/>
          </p:cNvGrpSpPr>
          <p:nvPr/>
        </p:nvGrpSpPr>
        <p:grpSpPr bwMode="auto">
          <a:xfrm>
            <a:off x="5032712" y="1968525"/>
            <a:ext cx="1631950" cy="1612900"/>
            <a:chOff x="437" y="1700"/>
            <a:chExt cx="1110" cy="1096"/>
          </a:xfrm>
        </p:grpSpPr>
        <p:grpSp>
          <p:nvGrpSpPr>
            <p:cNvPr id="19" name="Group 11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30" name="Oval 12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Oval 13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DE608D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0" name="Group 14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21" name="Oval 1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DE608D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22" name="Oval 1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32" name="Group 17"/>
          <p:cNvGrpSpPr>
            <a:grpSpLocks/>
          </p:cNvGrpSpPr>
          <p:nvPr/>
        </p:nvGrpSpPr>
        <p:grpSpPr bwMode="auto">
          <a:xfrm>
            <a:off x="3623012" y="4372000"/>
            <a:ext cx="1631950" cy="1612900"/>
            <a:chOff x="437" y="1700"/>
            <a:chExt cx="1110" cy="1096"/>
          </a:xfrm>
        </p:grpSpPr>
        <p:grpSp>
          <p:nvGrpSpPr>
            <p:cNvPr id="33" name="Group 18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37" name="Oval 19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5ADE3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38" name="Oval 20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5ADE3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4" name="Group 21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35" name="Oval 22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5ADE3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Oval 23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5ADE3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9" name="Rectangle 38"/>
          <p:cNvSpPr>
            <a:spLocks noChangeArrowheads="1"/>
          </p:cNvSpPr>
          <p:nvPr/>
        </p:nvSpPr>
        <p:spPr bwMode="gray">
          <a:xfrm>
            <a:off x="874431" y="4496435"/>
            <a:ext cx="3595147" cy="707886"/>
          </a:xfrm>
          <a:prstGeom prst="rect">
            <a:avLst/>
          </a:prstGeom>
          <a:solidFill>
            <a:srgbClr val="0070C0">
              <a:alpha val="75000"/>
            </a:srgbClr>
          </a:soli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b="1" dirty="0">
                <a:solidFill>
                  <a:srgbClr val="F8F8F8"/>
                </a:solidFill>
                <a:latin typeface="Roboto Condensed Light"/>
                <a:cs typeface="Arial" panose="020B0604020202020204" pitchFamily="34" charset="0"/>
              </a:rPr>
              <a:t>commissioned in-service training</a:t>
            </a:r>
          </a:p>
        </p:txBody>
      </p:sp>
      <p:grpSp>
        <p:nvGrpSpPr>
          <p:cNvPr id="40" name="Group 24"/>
          <p:cNvGrpSpPr>
            <a:grpSpLocks/>
          </p:cNvGrpSpPr>
          <p:nvPr/>
        </p:nvGrpSpPr>
        <p:grpSpPr bwMode="auto">
          <a:xfrm>
            <a:off x="6353512" y="4372000"/>
            <a:ext cx="1631950" cy="1612900"/>
            <a:chOff x="437" y="1700"/>
            <a:chExt cx="1110" cy="1096"/>
          </a:xfrm>
        </p:grpSpPr>
        <p:grpSp>
          <p:nvGrpSpPr>
            <p:cNvPr id="41" name="Group 25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45" name="Oval 26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F6AE44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6" name="Oval 27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42" name="Group 28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43" name="Oval 29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4" name="Oval 30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Group 31"/>
          <p:cNvGrpSpPr>
            <a:grpSpLocks/>
          </p:cNvGrpSpPr>
          <p:nvPr/>
        </p:nvGrpSpPr>
        <p:grpSpPr bwMode="auto">
          <a:xfrm>
            <a:off x="5107325" y="2019325"/>
            <a:ext cx="1466850" cy="1447800"/>
            <a:chOff x="708" y="2203"/>
            <a:chExt cx="751" cy="741"/>
          </a:xfrm>
        </p:grpSpPr>
        <p:sp>
          <p:nvSpPr>
            <p:cNvPr id="48" name="Oval 32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82000">
                  <a:srgbClr val="7030A0"/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pic>
          <p:nvPicPr>
            <p:cNvPr id="49" name="Picture 33" descr="cir_lighteffect0"/>
            <p:cNvPicPr>
              <a:picLocks noChangeAspect="1" noChangeArrowheads="1"/>
            </p:cNvPicPr>
            <p:nvPr/>
          </p:nvPicPr>
          <p:blipFill>
            <a:blip r:embed="rId4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0" name="Group 35"/>
          <p:cNvGrpSpPr>
            <a:grpSpLocks/>
          </p:cNvGrpSpPr>
          <p:nvPr/>
        </p:nvGrpSpPr>
        <p:grpSpPr bwMode="auto">
          <a:xfrm>
            <a:off x="3694450" y="4433912"/>
            <a:ext cx="1466850" cy="1447800"/>
            <a:chOff x="708" y="2203"/>
            <a:chExt cx="751" cy="741"/>
          </a:xfrm>
        </p:grpSpPr>
        <p:sp>
          <p:nvSpPr>
            <p:cNvPr id="51" name="Oval 36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32000">
                  <a:srgbClr val="35ADE3"/>
                </a:gs>
                <a:gs pos="100000">
                  <a:srgbClr val="002060"/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pic>
          <p:nvPicPr>
            <p:cNvPr id="52" name="Picture 37" descr="cir_lighteffect0"/>
            <p:cNvPicPr>
              <a:picLocks noChangeAspect="1" noChangeArrowheads="1"/>
            </p:cNvPicPr>
            <p:nvPr/>
          </p:nvPicPr>
          <p:blipFill>
            <a:blip r:embed="rId4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3" name="Rectangle 45"/>
          <p:cNvSpPr>
            <a:spLocks noChangeArrowheads="1"/>
          </p:cNvSpPr>
          <p:nvPr/>
        </p:nvSpPr>
        <p:spPr bwMode="gray">
          <a:xfrm>
            <a:off x="7169487" y="4515757"/>
            <a:ext cx="4008269" cy="400110"/>
          </a:xfrm>
          <a:prstGeom prst="rect">
            <a:avLst/>
          </a:prstGeom>
          <a:solidFill>
            <a:srgbClr val="00CCFF">
              <a:alpha val="49000"/>
            </a:srgbClr>
          </a:solidFill>
          <a:ln>
            <a:noFill/>
          </a:ln>
          <a:effectLst>
            <a:glow rad="139700">
              <a:schemeClr val="accent5">
                <a:lumMod val="60000"/>
                <a:lumOff val="40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b="1" dirty="0">
                <a:solidFill>
                  <a:srgbClr val="F8F8F8"/>
                </a:solidFill>
                <a:latin typeface="Roboto Condensed Light"/>
                <a:cs typeface="Arial" panose="020B0604020202020204" pitchFamily="34" charset="0"/>
              </a:rPr>
              <a:t> commissioned retraining</a:t>
            </a:r>
            <a:endParaRPr lang="ru-RU" altLang="ru-RU" sz="2000" b="1" dirty="0">
              <a:solidFill>
                <a:srgbClr val="F8F8F8"/>
              </a:solidFill>
              <a:latin typeface="Roboto Condensed Light"/>
              <a:cs typeface="Arial" panose="020B0604020202020204" pitchFamily="34" charset="0"/>
            </a:endParaRPr>
          </a:p>
        </p:txBody>
      </p:sp>
      <p:grpSp>
        <p:nvGrpSpPr>
          <p:cNvPr id="54" name="Group 39"/>
          <p:cNvGrpSpPr>
            <a:grpSpLocks/>
          </p:cNvGrpSpPr>
          <p:nvPr/>
        </p:nvGrpSpPr>
        <p:grpSpPr bwMode="auto">
          <a:xfrm>
            <a:off x="6455112" y="4433912"/>
            <a:ext cx="1466850" cy="1447800"/>
            <a:chOff x="708" y="2203"/>
            <a:chExt cx="751" cy="741"/>
          </a:xfrm>
        </p:grpSpPr>
        <p:sp>
          <p:nvSpPr>
            <p:cNvPr id="55" name="Oval 40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shade val="31765"/>
                    <a:invGamma/>
                  </a:srgb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56" name="Picture 41" descr="cir_lighteffect0"/>
            <p:cNvPicPr>
              <a:picLocks noChangeAspect="1" noChangeArrowheads="1"/>
            </p:cNvPicPr>
            <p:nvPr/>
          </p:nvPicPr>
          <p:blipFill>
            <a:blip r:embed="rId4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7" name="Group 42"/>
          <p:cNvGrpSpPr>
            <a:grpSpLocks/>
          </p:cNvGrpSpPr>
          <p:nvPr/>
        </p:nvGrpSpPr>
        <p:grpSpPr bwMode="auto">
          <a:xfrm>
            <a:off x="6437650" y="4433912"/>
            <a:ext cx="1466850" cy="1447800"/>
            <a:chOff x="708" y="2203"/>
            <a:chExt cx="751" cy="741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grpSpPr>
        <p:sp>
          <p:nvSpPr>
            <p:cNvPr id="58" name="Oval 43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18000">
                  <a:schemeClr val="accent5">
                    <a:lumMod val="40000"/>
                    <a:lumOff val="60000"/>
                  </a:schemeClr>
                </a:gs>
                <a:gs pos="100000">
                  <a:srgbClr val="00CCFF"/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pic>
          <p:nvPicPr>
            <p:cNvPr id="59" name="Picture 44" descr="cir_lighteffect0"/>
            <p:cNvPicPr>
              <a:picLocks noChangeAspect="1" noChangeArrowheads="1"/>
            </p:cNvPicPr>
            <p:nvPr/>
          </p:nvPicPr>
          <p:blipFill>
            <a:blip r:embed="rId4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effectLst>
              <a:glow rad="101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31660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85" y="865762"/>
            <a:ext cx="11749164" cy="2660458"/>
          </a:xfrm>
          <a:prstGeom prst="rect">
            <a:avLst/>
          </a:prstGeom>
        </p:spPr>
      </p:pic>
      <p:sp>
        <p:nvSpPr>
          <p:cNvPr id="8" name="Заголовок 8">
            <a:extLst>
              <a:ext uri="{FF2B5EF4-FFF2-40B4-BE49-F238E27FC236}">
                <a16:creationId xmlns:a16="http://schemas.microsoft.com/office/drawing/2014/main" id="{87CB7610-2727-4215-B947-538F7FA4F5CE}"/>
              </a:ext>
            </a:extLst>
          </p:cNvPr>
          <p:cNvSpPr txBox="1">
            <a:spLocks/>
          </p:cNvSpPr>
          <p:nvPr/>
        </p:nvSpPr>
        <p:spPr>
          <a:xfrm>
            <a:off x="2266852" y="-85692"/>
            <a:ext cx="9699139" cy="765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latin typeface="Roboto Condensed Light"/>
              </a:rPr>
              <a:t>Building Student Contingent </a:t>
            </a:r>
            <a:endParaRPr lang="ru-RU" sz="2800" b="1" dirty="0">
              <a:solidFill>
                <a:srgbClr val="002060"/>
              </a:solidFill>
              <a:latin typeface="Roboto Condensed Light"/>
            </a:endParaRPr>
          </a:p>
        </p:txBody>
      </p: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1117173" y="2164406"/>
            <a:ext cx="1133475" cy="1044575"/>
            <a:chOff x="482" y="1851"/>
            <a:chExt cx="860" cy="796"/>
          </a:xfrm>
        </p:grpSpPr>
        <p:sp>
          <p:nvSpPr>
            <p:cNvPr id="10" name="Freeform 5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rgbClr val="1C1C1C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rgbClr val="1C1C1C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rgbClr val="1C1C1C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16" name="Picture 12" descr="2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666" y="859384"/>
            <a:ext cx="887278" cy="77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3" descr="1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937" y="1520158"/>
            <a:ext cx="1017587" cy="11588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</p:pic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246804" y="3504222"/>
            <a:ext cx="2035967" cy="314325"/>
            <a:chOff x="406" y="980"/>
            <a:chExt cx="2330" cy="294"/>
          </a:xfrm>
        </p:grpSpPr>
        <p:sp>
          <p:nvSpPr>
            <p:cNvPr id="19" name="AutoShape 1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B68A1C">
                    <a:gamma/>
                    <a:tint val="72941"/>
                    <a:invGamma/>
                  </a:srgbClr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" name="AutoShape 1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AutoShape 1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2" name="Rectangle 20"/>
          <p:cNvSpPr>
            <a:spLocks noChangeArrowheads="1"/>
          </p:cNvSpPr>
          <p:nvPr/>
        </p:nvSpPr>
        <p:spPr bwMode="black">
          <a:xfrm>
            <a:off x="137203" y="3853617"/>
            <a:ext cx="266472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b="1" i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Defining demands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of public bodies and </a:t>
            </a:r>
            <a:r>
              <a:rPr lang="en-US" altLang="ru-RU" dirty="0" err="1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organisations</a:t>
            </a:r>
            <a:r>
              <a:rPr lang="en-US" altLang="ru-RU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 in training, retraining and in-service training</a:t>
            </a:r>
            <a:endParaRPr lang="ru-RU" altLang="ru-RU" dirty="0">
              <a:solidFill>
                <a:srgbClr val="002060"/>
              </a:solidFill>
              <a:latin typeface="Roboto Condensed Light"/>
              <a:cs typeface="Arial" panose="020B0604020202020204" pitchFamily="34" charset="0"/>
            </a:endParaRP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black">
          <a:xfrm>
            <a:off x="2759044" y="3208981"/>
            <a:ext cx="267212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b="1" i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Setting rationale </a:t>
            </a:r>
            <a:br>
              <a:rPr lang="en-US" altLang="ru-RU" b="1" i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</a:br>
            <a:r>
              <a:rPr lang="en-US" altLang="ru-RU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of the government commission for training, retraining and in-service training of executive personnel and staff enlisted for managerial positions</a:t>
            </a:r>
            <a:endParaRPr lang="ru-RU" altLang="ru-RU" dirty="0">
              <a:solidFill>
                <a:srgbClr val="002060"/>
              </a:solidFill>
              <a:latin typeface="Roboto Condensed Light"/>
              <a:cs typeface="Arial" panose="020B0604020202020204" pitchFamily="34" charset="0"/>
            </a:endParaRP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black">
          <a:xfrm>
            <a:off x="5439709" y="2679033"/>
            <a:ext cx="218350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b="1" i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Drawing lists</a:t>
            </a:r>
            <a:r>
              <a:rPr lang="ru-RU" altLang="ru-RU" b="1" i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 </a:t>
            </a:r>
            <a:endParaRPr lang="en-US" altLang="ru-RU" b="1" i="1" dirty="0">
              <a:solidFill>
                <a:srgbClr val="002060"/>
              </a:solidFill>
              <a:latin typeface="Roboto Condensed Light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of candidates for competitive selection to training and retraining courses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black">
          <a:xfrm>
            <a:off x="7653104" y="2101180"/>
            <a:ext cx="21343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b="1" i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Holding entrance examinations</a:t>
            </a:r>
            <a:endParaRPr lang="ru-RU" altLang="ru-RU" b="1" i="1" dirty="0">
              <a:solidFill>
                <a:srgbClr val="002060"/>
              </a:solidFill>
              <a:latin typeface="Roboto Condensed Light"/>
              <a:cs typeface="Arial" panose="020B0604020202020204" pitchFamily="34" charset="0"/>
            </a:endParaRPr>
          </a:p>
        </p:txBody>
      </p:sp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2709095" y="2933138"/>
            <a:ext cx="2147821" cy="312737"/>
            <a:chOff x="406" y="980"/>
            <a:chExt cx="2330" cy="294"/>
          </a:xfrm>
        </p:grpSpPr>
        <p:sp>
          <p:nvSpPr>
            <p:cNvPr id="27" name="AutoShape 2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B68A1C">
                    <a:gamma/>
                    <a:tint val="72941"/>
                    <a:invGamma/>
                  </a:srgbClr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" name="AutoShape 2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5306448" y="2358024"/>
            <a:ext cx="1952451" cy="314325"/>
            <a:chOff x="406" y="980"/>
            <a:chExt cx="2330" cy="294"/>
          </a:xfrm>
        </p:grpSpPr>
        <p:sp>
          <p:nvSpPr>
            <p:cNvPr id="31" name="AutoShape 30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B68A1C">
                    <a:gamma/>
                    <a:tint val="72941"/>
                    <a:invGamma/>
                  </a:srgbClr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" name="AutoShape 31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3" name="AutoShape 32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4" name="Group 34"/>
          <p:cNvGrpSpPr>
            <a:grpSpLocks/>
          </p:cNvGrpSpPr>
          <p:nvPr/>
        </p:nvGrpSpPr>
        <p:grpSpPr bwMode="auto">
          <a:xfrm>
            <a:off x="7640814" y="1789952"/>
            <a:ext cx="2045487" cy="314325"/>
            <a:chOff x="406" y="980"/>
            <a:chExt cx="2330" cy="294"/>
          </a:xfrm>
        </p:grpSpPr>
        <p:sp>
          <p:nvSpPr>
            <p:cNvPr id="35" name="AutoShape 3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B68A1C">
                    <a:gamma/>
                    <a:tint val="72941"/>
                    <a:invGamma/>
                  </a:srgbClr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6" name="AutoShape 3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" name="AutoShape 3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8" name="Rectangle 23"/>
          <p:cNvSpPr>
            <a:spLocks noChangeArrowheads="1"/>
          </p:cNvSpPr>
          <p:nvPr/>
        </p:nvSpPr>
        <p:spPr bwMode="black">
          <a:xfrm>
            <a:off x="9970546" y="1593241"/>
            <a:ext cx="190044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b="1" i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Competitive selection </a:t>
            </a:r>
            <a:r>
              <a:rPr lang="en-US" altLang="ru-RU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for training and retraining courses</a:t>
            </a:r>
            <a:endParaRPr lang="ru-RU" altLang="ru-RU" dirty="0">
              <a:solidFill>
                <a:srgbClr val="002060"/>
              </a:solidFill>
              <a:latin typeface="Roboto Condensed Light"/>
              <a:cs typeface="Arial" panose="020B0604020202020204" pitchFamily="34" charset="0"/>
            </a:endParaRPr>
          </a:p>
        </p:txBody>
      </p:sp>
      <p:grpSp>
        <p:nvGrpSpPr>
          <p:cNvPr id="39" name="Group 34"/>
          <p:cNvGrpSpPr>
            <a:grpSpLocks/>
          </p:cNvGrpSpPr>
          <p:nvPr/>
        </p:nvGrpSpPr>
        <p:grpSpPr bwMode="auto">
          <a:xfrm>
            <a:off x="9849147" y="1238425"/>
            <a:ext cx="2093025" cy="314325"/>
            <a:chOff x="406" y="980"/>
            <a:chExt cx="2330" cy="294"/>
          </a:xfrm>
        </p:grpSpPr>
        <p:sp>
          <p:nvSpPr>
            <p:cNvPr id="40" name="AutoShape 3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68A1C"/>
                </a:gs>
                <a:gs pos="50000">
                  <a:srgbClr val="B68A1C">
                    <a:gamma/>
                    <a:tint val="72941"/>
                    <a:invGamma/>
                  </a:srgbClr>
                </a:gs>
                <a:gs pos="100000">
                  <a:srgbClr val="B68A1C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" name="AutoShape 3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2" name="AutoShape 3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43" name="Picture 4" descr="ÐÐ°ÑÑÐ¸Ð½ÐºÐ¸ Ð¿Ð¾ Ð·Ð°Ð¿ÑÐ¾ÑÑ Ð±Ð»Ð¾ÐºÐ½Ð¾Ñ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898" y="1104295"/>
            <a:ext cx="1064832" cy="106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6" descr="ÐÐ°ÑÑÐ¸Ð½ÐºÐ¸ Ð¿Ð¾ Ð·Ð°Ð¿ÑÐ¾ÑÑ ÐºÑÐ±Ð¾Ðº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768" y="505774"/>
            <a:ext cx="445999" cy="57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506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The Institute for Managerial Education</a:t>
            </a:r>
            <a:b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" panose="020B0604020202020204" charset="0"/>
                <a:ea typeface="Roboto Condensed" panose="020B0604020202020204" charset="0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1199456" y="2075257"/>
          <a:ext cx="691276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hape 768"/>
          <p:cNvSpPr/>
          <p:nvPr/>
        </p:nvSpPr>
        <p:spPr>
          <a:xfrm>
            <a:off x="434773" y="2223811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Shape 768"/>
          <p:cNvSpPr/>
          <p:nvPr/>
        </p:nvSpPr>
        <p:spPr>
          <a:xfrm>
            <a:off x="434773" y="2773345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Shape 768"/>
          <p:cNvSpPr/>
          <p:nvPr/>
        </p:nvSpPr>
        <p:spPr>
          <a:xfrm>
            <a:off x="434773" y="3322879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Shape 768"/>
          <p:cNvSpPr/>
          <p:nvPr/>
        </p:nvSpPr>
        <p:spPr>
          <a:xfrm>
            <a:off x="434773" y="3872413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Shape 768"/>
          <p:cNvSpPr/>
          <p:nvPr/>
        </p:nvSpPr>
        <p:spPr>
          <a:xfrm>
            <a:off x="434773" y="4421947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Shape 768"/>
          <p:cNvSpPr/>
          <p:nvPr/>
        </p:nvSpPr>
        <p:spPr>
          <a:xfrm>
            <a:off x="434773" y="4971481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Shape 768"/>
          <p:cNvSpPr/>
          <p:nvPr/>
        </p:nvSpPr>
        <p:spPr>
          <a:xfrm>
            <a:off x="434773" y="6070550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768"/>
          <p:cNvSpPr/>
          <p:nvPr/>
        </p:nvSpPr>
        <p:spPr>
          <a:xfrm>
            <a:off x="434773" y="5521015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7" r="11417"/>
          <a:stretch/>
        </p:blipFill>
        <p:spPr>
          <a:xfrm>
            <a:off x="9552384" y="533800"/>
            <a:ext cx="2621882" cy="541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60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The Institute for Managerial Education</a:t>
            </a:r>
            <a:b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Majors</a:t>
            </a: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:</a:t>
            </a: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" panose="020B0604020202020204" charset="0"/>
                <a:ea typeface="Roboto Condensed" panose="020B0604020202020204" charset="0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Схема 1"/>
          <p:cNvGraphicFramePr/>
          <p:nvPr>
            <p:extLst/>
          </p:nvPr>
        </p:nvGraphicFramePr>
        <p:xfrm>
          <a:off x="479376" y="2204864"/>
          <a:ext cx="7880424" cy="393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76" y="413890"/>
            <a:ext cx="2686178" cy="560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776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Legal framework regulating activities </a:t>
            </a:r>
            <a:b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of civil servants in the Republic of Belarus 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" panose="020B0604020202020204" charset="0"/>
                <a:ea typeface="Roboto Condensed" panose="020B0604020202020204" charset="0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71017244"/>
              </p:ext>
            </p:extLst>
          </p:nvPr>
        </p:nvGraphicFramePr>
        <p:xfrm>
          <a:off x="1055440" y="2696927"/>
          <a:ext cx="7367047" cy="3262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0" t="1915" r="14229" b="1988"/>
          <a:stretch/>
        </p:blipFill>
        <p:spPr>
          <a:xfrm>
            <a:off x="9336360" y="670082"/>
            <a:ext cx="2837906" cy="52891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6" y="545803"/>
            <a:ext cx="979014" cy="938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1563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title"/>
          </p:nvPr>
        </p:nvSpPr>
        <p:spPr>
          <a:xfrm>
            <a:off x="1055440" y="663921"/>
            <a:ext cx="6912768" cy="766200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Master’s Degree Training </a:t>
            </a:r>
            <a:endParaRPr lang="en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285" name="Shape 285"/>
          <p:cNvSpPr txBox="1">
            <a:spLocks noGrp="1"/>
          </p:cNvSpPr>
          <p:nvPr>
            <p:ph type="body" idx="2"/>
          </p:nvPr>
        </p:nvSpPr>
        <p:spPr>
          <a:xfrm>
            <a:off x="551384" y="1988840"/>
            <a:ext cx="7920880" cy="4680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t" anchorCtr="0">
            <a:noAutofit/>
          </a:bodyPr>
          <a:lstStyle/>
          <a:p>
            <a:pPr marL="285750" indent="-28575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Font typeface="Roboto Condensed Light"/>
            </a:pPr>
            <a:r>
              <a:rPr lang="en-US" sz="20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</a:rPr>
              <a:t>Law </a:t>
            </a:r>
            <a:endParaRPr lang="ru-RU" sz="2000" b="1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endParaRPr>
          </a:p>
          <a:p>
            <a:pPr marL="285750" indent="-28575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Font typeface="Roboto Condensed Light"/>
            </a:pPr>
            <a:r>
              <a:rPr lang="en-US" sz="20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</a:rPr>
              <a:t>World Economy</a:t>
            </a:r>
            <a:endParaRPr lang="ru-RU" sz="2000" b="1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endParaRPr>
          </a:p>
          <a:p>
            <a:pPr marL="285750" indent="-28575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Font typeface="Roboto Condensed Light"/>
            </a:pPr>
            <a:r>
              <a:rPr lang="en-US" sz="20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</a:rPr>
              <a:t>Economics and National Economy Management</a:t>
            </a:r>
            <a:endParaRPr lang="ru-RU" sz="2000" b="1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endParaRPr>
          </a:p>
          <a:p>
            <a:pPr marL="285750" indent="-28575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Font typeface="Roboto Condensed Light"/>
            </a:pPr>
            <a:r>
              <a:rPr lang="en-US" sz="20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</a:rPr>
              <a:t>Governance in Social and Economic Systems </a:t>
            </a:r>
            <a:endParaRPr lang="ru-RU" sz="2000" b="1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endParaRPr>
          </a:p>
          <a:p>
            <a:pPr marL="285750" indent="-28575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Font typeface="Roboto Condensed Light"/>
            </a:pPr>
            <a:r>
              <a:rPr lang="en-US" sz="20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</a:rPr>
              <a:t>Policy Analysis and Media Political Technologies </a:t>
            </a:r>
            <a:endParaRPr lang="ru-RU" sz="2000" b="1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endParaRPr>
          </a:p>
          <a:p>
            <a:pPr marL="285750" indent="-28575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Font typeface="Roboto Condensed Light"/>
            </a:pPr>
            <a:r>
              <a:rPr lang="en-US" sz="20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</a:rPr>
              <a:t>Investment Project Management in Public-Private Partnership</a:t>
            </a:r>
            <a:endParaRPr lang="ru-RU" sz="2000" b="1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endParaRPr>
          </a:p>
          <a:p>
            <a:pPr marL="285750" indent="-28575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Font typeface="Roboto Condensed Light"/>
            </a:pPr>
            <a:r>
              <a:rPr lang="en-US" sz="20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</a:rPr>
              <a:t>Legal Regulation over Management in Social and Economic Systems</a:t>
            </a:r>
            <a:endParaRPr lang="ru-RU" sz="2000" b="1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endParaRPr>
          </a:p>
          <a:p>
            <a:pPr marL="285750" indent="-28575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Font typeface="Roboto Condensed Light"/>
            </a:pPr>
            <a:r>
              <a:rPr lang="en-US" sz="20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</a:rPr>
              <a:t>e-Government</a:t>
            </a:r>
            <a:endParaRPr lang="ru-RU" sz="2000" b="1" dirty="0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</a:endParaRPr>
          </a:p>
        </p:txBody>
      </p:sp>
      <p:sp>
        <p:nvSpPr>
          <p:cNvPr id="287" name="Shape 287"/>
          <p:cNvSpPr txBox="1">
            <a:spLocks noGrp="1"/>
          </p:cNvSpPr>
          <p:nvPr>
            <p:ph type="sldNum" idx="12"/>
          </p:nvPr>
        </p:nvSpPr>
        <p:spPr>
          <a:xfrm>
            <a:off x="10632504" y="6237312"/>
            <a:ext cx="1487400" cy="31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" panose="020B0604020202020204" charset="0"/>
                <a:ea typeface="Roboto Condensed" panose="020B0604020202020204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" panose="020B0604020202020204" charset="0"/>
              <a:ea typeface="Roboto Condensed" panose="020B0604020202020204" charset="0"/>
              <a:cs typeface="+mn-cs"/>
            </a:endParaRPr>
          </a:p>
        </p:txBody>
      </p:sp>
      <p:pic>
        <p:nvPicPr>
          <p:cNvPr id="15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680" y="1772817"/>
            <a:ext cx="3240360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4036968"/>
            <a:ext cx="3053903" cy="20359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63922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Institute of Civil Service 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" panose="020B0604020202020204" charset="0"/>
                <a:ea typeface="Roboto Condensed" panose="020B0604020202020204" charset="0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1199456" y="2075257"/>
          <a:ext cx="691276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hape 768"/>
          <p:cNvSpPr/>
          <p:nvPr/>
        </p:nvSpPr>
        <p:spPr>
          <a:xfrm>
            <a:off x="507440" y="2276413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Shape 768"/>
          <p:cNvSpPr/>
          <p:nvPr/>
        </p:nvSpPr>
        <p:spPr>
          <a:xfrm>
            <a:off x="507440" y="2891640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Shape 768"/>
          <p:cNvSpPr/>
          <p:nvPr/>
        </p:nvSpPr>
        <p:spPr>
          <a:xfrm>
            <a:off x="507440" y="3506867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Shape 768"/>
          <p:cNvSpPr/>
          <p:nvPr/>
        </p:nvSpPr>
        <p:spPr>
          <a:xfrm>
            <a:off x="507440" y="4122094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Shape 768"/>
          <p:cNvSpPr/>
          <p:nvPr/>
        </p:nvSpPr>
        <p:spPr>
          <a:xfrm>
            <a:off x="507440" y="4737321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Shape 768"/>
          <p:cNvSpPr/>
          <p:nvPr/>
        </p:nvSpPr>
        <p:spPr>
          <a:xfrm>
            <a:off x="507440" y="5352548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Shape 768"/>
          <p:cNvSpPr/>
          <p:nvPr/>
        </p:nvSpPr>
        <p:spPr>
          <a:xfrm>
            <a:off x="507440" y="5967777"/>
            <a:ext cx="307185" cy="307204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5875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00256" y="2457034"/>
            <a:ext cx="3709263" cy="279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5451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Заголовок 8">
            <a:extLst>
              <a:ext uri="{FF2B5EF4-FFF2-40B4-BE49-F238E27FC236}">
                <a16:creationId xmlns:a16="http://schemas.microsoft.com/office/drawing/2014/main" id="{87CB7610-2727-4215-B947-538F7FA4F5CE}"/>
              </a:ext>
            </a:extLst>
          </p:cNvPr>
          <p:cNvSpPr txBox="1">
            <a:spLocks/>
          </p:cNvSpPr>
          <p:nvPr/>
        </p:nvSpPr>
        <p:spPr>
          <a:xfrm>
            <a:off x="1425116" y="155643"/>
            <a:ext cx="10413446" cy="66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latin typeface="Roboto Condensed Light"/>
              </a:rPr>
              <a:t>Retraining </a:t>
            </a:r>
            <a:endParaRPr lang="ru-RU" sz="2800" b="1" dirty="0">
              <a:solidFill>
                <a:srgbClr val="002060"/>
              </a:solidFill>
              <a:latin typeface="Roboto Condensed Light"/>
            </a:endParaRPr>
          </a:p>
        </p:txBody>
      </p:sp>
      <p:graphicFrame>
        <p:nvGraphicFramePr>
          <p:cNvPr id="47" name="Схема 46"/>
          <p:cNvGraphicFramePr/>
          <p:nvPr>
            <p:extLst>
              <p:ext uri="{D42A27DB-BD31-4B8C-83A1-F6EECF244321}">
                <p14:modId xmlns:p14="http://schemas.microsoft.com/office/powerpoint/2010/main" val="1571900823"/>
              </p:ext>
            </p:extLst>
          </p:nvPr>
        </p:nvGraphicFramePr>
        <p:xfrm>
          <a:off x="2779635" y="791145"/>
          <a:ext cx="6436756" cy="555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8" name="Группа 47"/>
          <p:cNvGrpSpPr/>
          <p:nvPr/>
        </p:nvGrpSpPr>
        <p:grpSpPr>
          <a:xfrm rot="16200000">
            <a:off x="-111203" y="3038177"/>
            <a:ext cx="4219575" cy="1562100"/>
            <a:chOff x="484724" y="3134738"/>
            <a:chExt cx="4219575" cy="1562100"/>
          </a:xfrm>
        </p:grpSpPr>
        <p:sp>
          <p:nvSpPr>
            <p:cNvPr id="49" name="Freeform 2"/>
            <p:cNvSpPr>
              <a:spLocks/>
            </p:cNvSpPr>
            <p:nvPr/>
          </p:nvSpPr>
          <p:spPr bwMode="gray">
            <a:xfrm>
              <a:off x="484724" y="3199826"/>
              <a:ext cx="1900237" cy="1376362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Freeform 3"/>
            <p:cNvSpPr>
              <a:spLocks/>
            </p:cNvSpPr>
            <p:nvPr/>
          </p:nvSpPr>
          <p:spPr bwMode="gray">
            <a:xfrm>
              <a:off x="2404011" y="3134738"/>
              <a:ext cx="366713" cy="1562100"/>
            </a:xfrm>
            <a:custGeom>
              <a:avLst/>
              <a:gdLst>
                <a:gd name="T0" fmla="*/ 37 w 142"/>
                <a:gd name="T1" fmla="*/ 1 h 604"/>
                <a:gd name="T2" fmla="*/ 45 w 142"/>
                <a:gd name="T3" fmla="*/ 472 h 604"/>
                <a:gd name="T4" fmla="*/ 0 w 142"/>
                <a:gd name="T5" fmla="*/ 474 h 604"/>
                <a:gd name="T6" fmla="*/ 72 w 142"/>
                <a:gd name="T7" fmla="*/ 604 h 604"/>
                <a:gd name="T8" fmla="*/ 142 w 142"/>
                <a:gd name="T9" fmla="*/ 474 h 604"/>
                <a:gd name="T10" fmla="*/ 100 w 142"/>
                <a:gd name="T11" fmla="*/ 474 h 604"/>
                <a:gd name="T12" fmla="*/ 99 w 142"/>
                <a:gd name="T13" fmla="*/ 0 h 604"/>
                <a:gd name="T14" fmla="*/ 37 w 142"/>
                <a:gd name="T1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Freeform 4"/>
            <p:cNvSpPr>
              <a:spLocks/>
            </p:cNvSpPr>
            <p:nvPr/>
          </p:nvSpPr>
          <p:spPr bwMode="gray">
            <a:xfrm flipH="1">
              <a:off x="2804061" y="3199826"/>
              <a:ext cx="1900238" cy="1376362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2" name="Rectangle 15"/>
          <p:cNvSpPr>
            <a:spLocks noChangeArrowheads="1"/>
          </p:cNvSpPr>
          <p:nvPr/>
        </p:nvSpPr>
        <p:spPr bwMode="gray">
          <a:xfrm>
            <a:off x="93132" y="3080563"/>
            <a:ext cx="243396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002060"/>
                </a:solidFill>
                <a:latin typeface="Roboto Condensed Light"/>
              </a:rPr>
              <a:t>New qualification</a:t>
            </a:r>
            <a:endParaRPr lang="ru-RU" altLang="ru-RU" b="1" dirty="0">
              <a:solidFill>
                <a:srgbClr val="002060"/>
              </a:solidFill>
              <a:latin typeface="Roboto Condensed Ligh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b="1" dirty="0">
              <a:solidFill>
                <a:srgbClr val="002060"/>
              </a:solidFill>
              <a:latin typeface="Roboto Condensed Ligh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>
                <a:solidFill>
                  <a:srgbClr val="002060"/>
                </a:solidFill>
                <a:latin typeface="Roboto Condensed Light"/>
              </a:rPr>
              <a:t>800 – 900 </a:t>
            </a:r>
            <a:r>
              <a:rPr lang="en-US" altLang="ru-RU" b="1" i="1" dirty="0">
                <a:solidFill>
                  <a:srgbClr val="002060"/>
                </a:solidFill>
                <a:latin typeface="Roboto Condensed Light"/>
              </a:rPr>
              <a:t>students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b="1" i="1" dirty="0">
                <a:solidFill>
                  <a:srgbClr val="002060"/>
                </a:solidFill>
                <a:latin typeface="Roboto Condensed Light"/>
              </a:rPr>
              <a:t>per year</a:t>
            </a:r>
            <a:endParaRPr lang="ru-RU" altLang="ru-RU" b="1" i="1" dirty="0">
              <a:solidFill>
                <a:srgbClr val="002060"/>
              </a:solidFill>
              <a:latin typeface="Roboto Condensed Light"/>
            </a:endParaRPr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4" r="19392"/>
          <a:stretch/>
        </p:blipFill>
        <p:spPr>
          <a:xfrm>
            <a:off x="9348281" y="1120601"/>
            <a:ext cx="2643002" cy="522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887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8">
            <a:extLst>
              <a:ext uri="{FF2B5EF4-FFF2-40B4-BE49-F238E27FC236}">
                <a16:creationId xmlns:a16="http://schemas.microsoft.com/office/drawing/2014/main" id="{87CB7610-2727-4215-B947-538F7FA4F5CE}"/>
              </a:ext>
            </a:extLst>
          </p:cNvPr>
          <p:cNvSpPr txBox="1">
            <a:spLocks/>
          </p:cNvSpPr>
          <p:nvPr/>
        </p:nvSpPr>
        <p:spPr>
          <a:xfrm>
            <a:off x="1429967" y="122309"/>
            <a:ext cx="10418322" cy="88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latin typeface="Roboto Condensed Light"/>
              </a:rPr>
              <a:t>In-service Training </a:t>
            </a:r>
            <a:endParaRPr lang="ru-RU" sz="2800" b="1" dirty="0">
              <a:solidFill>
                <a:srgbClr val="002060"/>
              </a:solidFill>
              <a:latin typeface="Roboto Condensed Light"/>
            </a:endParaRPr>
          </a:p>
        </p:txBody>
      </p: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3694096075"/>
              </p:ext>
            </p:extLst>
          </p:nvPr>
        </p:nvGraphicFramePr>
        <p:xfrm>
          <a:off x="3300630" y="2239276"/>
          <a:ext cx="5930919" cy="2770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Группа 20"/>
          <p:cNvGrpSpPr/>
          <p:nvPr/>
        </p:nvGrpSpPr>
        <p:grpSpPr>
          <a:xfrm rot="16200000">
            <a:off x="299898" y="3021849"/>
            <a:ext cx="4219575" cy="1562100"/>
            <a:chOff x="484724" y="3134738"/>
            <a:chExt cx="4219575" cy="1562100"/>
          </a:xfrm>
        </p:grpSpPr>
        <p:sp>
          <p:nvSpPr>
            <p:cNvPr id="22" name="Freeform 2"/>
            <p:cNvSpPr>
              <a:spLocks/>
            </p:cNvSpPr>
            <p:nvPr/>
          </p:nvSpPr>
          <p:spPr bwMode="gray">
            <a:xfrm>
              <a:off x="484724" y="3199826"/>
              <a:ext cx="1900237" cy="1376362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Freeform 3"/>
            <p:cNvSpPr>
              <a:spLocks/>
            </p:cNvSpPr>
            <p:nvPr/>
          </p:nvSpPr>
          <p:spPr bwMode="gray">
            <a:xfrm>
              <a:off x="2404011" y="3134738"/>
              <a:ext cx="366713" cy="1562100"/>
            </a:xfrm>
            <a:custGeom>
              <a:avLst/>
              <a:gdLst>
                <a:gd name="T0" fmla="*/ 37 w 142"/>
                <a:gd name="T1" fmla="*/ 1 h 604"/>
                <a:gd name="T2" fmla="*/ 45 w 142"/>
                <a:gd name="T3" fmla="*/ 472 h 604"/>
                <a:gd name="T4" fmla="*/ 0 w 142"/>
                <a:gd name="T5" fmla="*/ 474 h 604"/>
                <a:gd name="T6" fmla="*/ 72 w 142"/>
                <a:gd name="T7" fmla="*/ 604 h 604"/>
                <a:gd name="T8" fmla="*/ 142 w 142"/>
                <a:gd name="T9" fmla="*/ 474 h 604"/>
                <a:gd name="T10" fmla="*/ 100 w 142"/>
                <a:gd name="T11" fmla="*/ 474 h 604"/>
                <a:gd name="T12" fmla="*/ 99 w 142"/>
                <a:gd name="T13" fmla="*/ 0 h 604"/>
                <a:gd name="T14" fmla="*/ 37 w 142"/>
                <a:gd name="T1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Freeform 4"/>
            <p:cNvSpPr>
              <a:spLocks/>
            </p:cNvSpPr>
            <p:nvPr/>
          </p:nvSpPr>
          <p:spPr bwMode="gray">
            <a:xfrm flipH="1">
              <a:off x="2804061" y="3199826"/>
              <a:ext cx="1900238" cy="1376362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tx1">
                    <a:alpha val="6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5" name="Rectangle 15"/>
          <p:cNvSpPr>
            <a:spLocks noChangeArrowheads="1"/>
          </p:cNvSpPr>
          <p:nvPr/>
        </p:nvSpPr>
        <p:spPr bwMode="gray">
          <a:xfrm>
            <a:off x="-7904" y="3148323"/>
            <a:ext cx="250011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b="1" dirty="0">
                <a:solidFill>
                  <a:srgbClr val="002060"/>
                </a:solidFill>
                <a:latin typeface="Roboto Condensed Light"/>
              </a:rPr>
              <a:t>Short-term courses</a:t>
            </a:r>
            <a:endParaRPr lang="ru-RU" altLang="ru-RU" sz="2000" b="1" dirty="0">
              <a:solidFill>
                <a:srgbClr val="002060"/>
              </a:solidFill>
              <a:latin typeface="Roboto Condensed Ligh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dirty="0">
              <a:solidFill>
                <a:srgbClr val="002060"/>
              </a:solidFill>
              <a:latin typeface="Roboto Condensed Ligh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srgbClr val="002060"/>
                </a:solidFill>
                <a:latin typeface="Roboto Condensed Light"/>
              </a:rPr>
              <a:t>4 500 – 5 000 </a:t>
            </a:r>
            <a:endParaRPr lang="en-US" altLang="ru-RU" sz="2000" b="1" i="1" dirty="0">
              <a:solidFill>
                <a:srgbClr val="002060"/>
              </a:solidFill>
              <a:latin typeface="Roboto Condensed Ligh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b="1" i="1" dirty="0">
                <a:solidFill>
                  <a:srgbClr val="002060"/>
                </a:solidFill>
                <a:latin typeface="Roboto Condensed Light"/>
              </a:rPr>
              <a:t>per year</a:t>
            </a:r>
            <a:endParaRPr lang="ru-RU" altLang="ru-RU" sz="2000" b="1" i="1" dirty="0">
              <a:solidFill>
                <a:srgbClr val="002060"/>
              </a:solidFill>
              <a:latin typeface="Roboto Condensed Light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567" y="1134653"/>
            <a:ext cx="2500598" cy="5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52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101772" y="537471"/>
            <a:ext cx="786188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Key Perspectives for Development 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>
              <a:defRPr/>
            </a:pPr>
            <a:fld id="{00000000-1234-1234-1234-123412341234}" type="slidenum">
              <a:rPr lang="en" sz="14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>
                <a:defRPr/>
              </a:pPr>
              <a:t>24</a:t>
            </a:fld>
            <a:endParaRPr lang="en" sz="14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Text Box 19"/>
          <p:cNvSpPr txBox="1">
            <a:spLocks noChangeArrowheads="1"/>
          </p:cNvSpPr>
          <p:nvPr/>
        </p:nvSpPr>
        <p:spPr bwMode="gray">
          <a:xfrm>
            <a:off x="1986480" y="3204723"/>
            <a:ext cx="868152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69696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2000" b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Implementation of the Sustainable Development Goals </a:t>
            </a:r>
            <a:br>
              <a:rPr lang="en-US" altLang="ru-RU" sz="2000" b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</a:br>
            <a:r>
              <a:rPr lang="en-US" altLang="ru-RU" sz="2000" b="1" dirty="0">
                <a:solidFill>
                  <a:srgbClr val="002060"/>
                </a:solidFill>
                <a:latin typeface="Roboto Condensed Light"/>
                <a:cs typeface="Arial" panose="020B0604020202020204" pitchFamily="34" charset="0"/>
              </a:rPr>
              <a:t>as the National Trajectory for Civil Servants’ Activities  </a:t>
            </a:r>
          </a:p>
        </p:txBody>
      </p:sp>
      <p:sp>
        <p:nvSpPr>
          <p:cNvPr id="85" name="Text Box 19"/>
          <p:cNvSpPr txBox="1">
            <a:spLocks noChangeArrowheads="1"/>
          </p:cNvSpPr>
          <p:nvPr/>
        </p:nvSpPr>
        <p:spPr bwMode="gray">
          <a:xfrm>
            <a:off x="1986480" y="4179638"/>
            <a:ext cx="79756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69696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2000" b="1" dirty="0">
                <a:solidFill>
                  <a:srgbClr val="002060"/>
                </a:solidFill>
                <a:latin typeface="Roboto Condensed Light"/>
                <a:cs typeface="Raavi" panose="020B0502040204020203" pitchFamily="34" charset="0"/>
              </a:rPr>
              <a:t>Implementation of the “e-Government” project as the system for life-long improvement of rendering public services, building responsiveness and citizen engagement in decision-making</a:t>
            </a:r>
          </a:p>
        </p:txBody>
      </p:sp>
      <p:sp>
        <p:nvSpPr>
          <p:cNvPr id="86" name="Text Box 19"/>
          <p:cNvSpPr txBox="1">
            <a:spLocks noChangeArrowheads="1"/>
          </p:cNvSpPr>
          <p:nvPr/>
        </p:nvSpPr>
        <p:spPr bwMode="gray">
          <a:xfrm>
            <a:off x="1986480" y="5687226"/>
            <a:ext cx="823807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69696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2000" b="1" dirty="0">
                <a:solidFill>
                  <a:srgbClr val="FF0000"/>
                </a:solidFill>
                <a:latin typeface="Roboto Condensed Light"/>
                <a:cs typeface="Raavi" panose="020B0502040204020203" pitchFamily="34" charset="0"/>
              </a:rPr>
              <a:t>The “Civil Servant’s Code” as a complex of effective anti-corruption measures</a:t>
            </a:r>
          </a:p>
        </p:txBody>
      </p:sp>
      <p:grpSp>
        <p:nvGrpSpPr>
          <p:cNvPr id="100" name="Group 45"/>
          <p:cNvGrpSpPr>
            <a:grpSpLocks/>
          </p:cNvGrpSpPr>
          <p:nvPr/>
        </p:nvGrpSpPr>
        <p:grpSpPr bwMode="auto">
          <a:xfrm>
            <a:off x="466095" y="3204723"/>
            <a:ext cx="1028273" cy="639116"/>
            <a:chOff x="480" y="336"/>
            <a:chExt cx="1486" cy="884"/>
          </a:xfrm>
        </p:grpSpPr>
        <p:sp>
          <p:nvSpPr>
            <p:cNvPr id="101" name="AutoShape 46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8900000" scaled="1"/>
            </a:gradFill>
            <a:ln w="254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02" name="AutoShape 47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rgbClr val="003366"/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  <a:lin ang="18900000" scaled="1"/>
            </a:gradFill>
            <a:ln w="127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103" name="Group 45"/>
          <p:cNvGrpSpPr>
            <a:grpSpLocks/>
          </p:cNvGrpSpPr>
          <p:nvPr/>
        </p:nvGrpSpPr>
        <p:grpSpPr bwMode="auto">
          <a:xfrm>
            <a:off x="466095" y="4521799"/>
            <a:ext cx="1028273" cy="639116"/>
            <a:chOff x="480" y="336"/>
            <a:chExt cx="1486" cy="884"/>
          </a:xfrm>
        </p:grpSpPr>
        <p:sp>
          <p:nvSpPr>
            <p:cNvPr id="104" name="AutoShape 46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8900000" scaled="1"/>
            </a:gradFill>
            <a:ln w="254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05" name="AutoShape 47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rgbClr val="7030A0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</a:gradFill>
            <a:ln w="127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106" name="Group 45"/>
          <p:cNvGrpSpPr>
            <a:grpSpLocks/>
          </p:cNvGrpSpPr>
          <p:nvPr/>
        </p:nvGrpSpPr>
        <p:grpSpPr bwMode="auto">
          <a:xfrm>
            <a:off x="432188" y="5687226"/>
            <a:ext cx="1028273" cy="639116"/>
            <a:chOff x="480" y="336"/>
            <a:chExt cx="1486" cy="884"/>
          </a:xfrm>
        </p:grpSpPr>
        <p:sp>
          <p:nvSpPr>
            <p:cNvPr id="107" name="AutoShape 46"/>
            <p:cNvSpPr>
              <a:spLocks noChangeArrowheads="1"/>
            </p:cNvSpPr>
            <p:nvPr/>
          </p:nvSpPr>
          <p:spPr bwMode="gray">
            <a:xfrm>
              <a:off x="480" y="336"/>
              <a:ext cx="1486" cy="884"/>
            </a:xfrm>
            <a:prstGeom prst="homePlate">
              <a:avLst>
                <a:gd name="adj" fmla="val 42025"/>
              </a:avLst>
            </a:prstGeom>
            <a:gradFill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18900000" scaled="1"/>
            </a:gradFill>
            <a:ln w="254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08" name="AutoShape 47"/>
            <p:cNvSpPr>
              <a:spLocks noChangeArrowheads="1"/>
            </p:cNvSpPr>
            <p:nvPr/>
          </p:nvSpPr>
          <p:spPr bwMode="gray">
            <a:xfrm>
              <a:off x="529" y="371"/>
              <a:ext cx="1375" cy="811"/>
            </a:xfrm>
            <a:prstGeom prst="homePlate">
              <a:avLst>
                <a:gd name="adj" fmla="val 42386"/>
              </a:avLst>
            </a:prstGeom>
            <a:gradFill rotWithShape="1">
              <a:gsLst>
                <a:gs pos="0">
                  <a:srgbClr val="0070C0"/>
                </a:gs>
                <a:gs pos="100000">
                  <a:srgbClr val="00CCFF"/>
                </a:gs>
              </a:gsLst>
              <a:lin ang="18900000" scaled="1"/>
            </a:gradFill>
            <a:ln w="12700" algn="ctr">
              <a:solidFill>
                <a:srgbClr val="F8F8F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9122" y="1740604"/>
            <a:ext cx="3472878" cy="103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754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10702523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Condensed" panose="020B0604020202020204" charset="0"/>
                <a:ea typeface="Roboto Condensed" panose="020B0604020202020204" charset="0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Condensed" panose="020B0604020202020204" charset="0"/>
              <a:ea typeface="Roboto Condensed" panose="020B0604020202020204" charset="0"/>
              <a:cs typeface="Arial"/>
              <a:sym typeface="Arial"/>
            </a:endParaRPr>
          </a:p>
        </p:txBody>
      </p:sp>
      <p:pic>
        <p:nvPicPr>
          <p:cNvPr id="27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60648"/>
            <a:ext cx="939383" cy="1101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0" r="4727"/>
          <a:stretch/>
        </p:blipFill>
        <p:spPr>
          <a:xfrm>
            <a:off x="-24680" y="1766656"/>
            <a:ext cx="3177046" cy="509134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044386" y="2261065"/>
            <a:ext cx="7011200" cy="1021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2632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 Light"/>
              </a:rPr>
              <a:t>Thank you</a:t>
            </a:r>
            <a:r>
              <a:rPr lang="ru-RU" b="1" dirty="0">
                <a:solidFill>
                  <a:srgbClr val="2632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 Light"/>
              </a:rPr>
              <a:t>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951984" y="3645024"/>
            <a:ext cx="3196004" cy="769441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rgbClr val="4BACC6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Roboto Condensed Light"/>
                <a:ea typeface="+mn-ea"/>
                <a:cs typeface="+mn-cs"/>
              </a:rPr>
              <a:t>www.pac.by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92347" y="4480727"/>
            <a:ext cx="4843847" cy="1600066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BACC6"/>
                </a:solidFill>
                <a:effectLst>
                  <a:outerShdw blurRad="12700" dist="38100" dir="2700000" algn="tl" rotWithShape="0">
                    <a:srgbClr val="4BACC6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Roboto Condensed Light"/>
                <a:ea typeface="+mn-ea"/>
                <a:cs typeface="+mn-cs"/>
              </a:rPr>
              <a:t>  </a:t>
            </a:r>
            <a:r>
              <a:rPr kumimoji="0" lang="en-US" sz="44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rgbClr val="4BACC6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Roboto Condensed Light"/>
                <a:ea typeface="+mn-ea"/>
                <a:cs typeface="+mn-cs"/>
              </a:rPr>
              <a:t>post@pac.by</a:t>
            </a:r>
            <a:endParaRPr kumimoji="0" lang="ru-RU" sz="4400" b="1" i="0" u="none" strike="noStrike" kern="1200" cap="none" spc="0" normalizeH="0" baseline="0" noProof="0" dirty="0">
              <a:ln w="9525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>
                <a:outerShdw blurRad="12700" dist="38100" dir="2700000" algn="tl" rotWithShape="0">
                  <a:srgbClr val="4BACC6">
                    <a:lumMod val="60000"/>
                    <a:lumOff val="40000"/>
                  </a:srgbClr>
                </a:outerShdw>
              </a:effectLst>
              <a:uLnTx/>
              <a:uFillTx/>
              <a:latin typeface="Roboto Condensed Ligh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Tx/>
              <a:buNone/>
              <a:tabLst/>
              <a:defRPr/>
            </a:pPr>
            <a:r>
              <a:rPr lang="en-US" sz="4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rgbClr val="4BACC6">
                      <a:lumMod val="60000"/>
                      <a:lumOff val="40000"/>
                    </a:srgbClr>
                  </a:outerShdw>
                </a:effectLst>
                <a:latin typeface="Roboto Condensed Light"/>
              </a:rPr>
              <a:t>  palchyk@pac.by</a:t>
            </a:r>
            <a:endParaRPr kumimoji="0" lang="en-US" sz="4400" b="1" i="0" u="none" strike="noStrike" kern="1200" cap="none" spc="0" normalizeH="0" baseline="0" noProof="0" dirty="0">
              <a:ln w="9525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>
                <a:outerShdw blurRad="12700" dist="38100" dir="2700000" algn="tl" rotWithShape="0">
                  <a:srgbClr val="4BACC6">
                    <a:lumMod val="60000"/>
                    <a:lumOff val="40000"/>
                  </a:srgbClr>
                </a:outerShdw>
              </a:effectLst>
              <a:uLnTx/>
              <a:uFillTx/>
              <a:latin typeface="Roboto Condensed Light"/>
            </a:endParaRPr>
          </a:p>
        </p:txBody>
      </p:sp>
      <p:grpSp>
        <p:nvGrpSpPr>
          <p:cNvPr id="8" name="Shape 752"/>
          <p:cNvGrpSpPr/>
          <p:nvPr/>
        </p:nvGrpSpPr>
        <p:grpSpPr>
          <a:xfrm>
            <a:off x="5159896" y="3852621"/>
            <a:ext cx="354245" cy="354245"/>
            <a:chOff x="5941025" y="3634400"/>
            <a:chExt cx="467650" cy="467650"/>
          </a:xfrm>
        </p:grpSpPr>
        <p:sp>
          <p:nvSpPr>
            <p:cNvPr id="9" name="Shape 753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0" t="0" r="0" b="0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9050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Shape 754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0" t="0" r="0" b="0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9050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Shape 755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0" t="0" r="0" b="0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9050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Shape 756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0" t="0" r="0" b="0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9050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Shape 757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0" t="0" r="0" b="0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9050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Shape 758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0" t="0" r="0" b="0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9050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5" name="Shape 594"/>
          <p:cNvGrpSpPr/>
          <p:nvPr/>
        </p:nvGrpSpPr>
        <p:grpSpPr>
          <a:xfrm>
            <a:off x="5158522" y="4902962"/>
            <a:ext cx="352389" cy="238007"/>
            <a:chOff x="564675" y="1700625"/>
            <a:chExt cx="465200" cy="314200"/>
          </a:xfrm>
        </p:grpSpPr>
        <p:sp>
          <p:nvSpPr>
            <p:cNvPr id="16" name="Shape 595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0" t="0" r="0" b="0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9050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Shape 596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0" t="0" r="0" b="0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9050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Shape 597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9050" cap="rnd" cmpd="sng">
              <a:solidFill>
                <a:srgbClr val="FF98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8252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5000"/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Legal acts defining general rules </a:t>
            </a:r>
            <a:b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to mediate </a:t>
            </a:r>
            <a:r>
              <a:rPr lang="en-US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labour</a:t>
            </a: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 relations</a:t>
            </a:r>
            <a:endParaRPr lang="en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>
              <a:defRPr/>
            </a:pPr>
            <a:fld id="{00000000-1234-1234-1234-123412341234}" type="slidenum">
              <a:rPr lang="en" sz="14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>
                <a:defRPr/>
              </a:pPr>
              <a:t>3</a:t>
            </a:fld>
            <a:endParaRPr lang="en" sz="14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7B9F141D-B574-408A-8890-728E6555143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211" r="21763"/>
          <a:stretch/>
        </p:blipFill>
        <p:spPr>
          <a:xfrm>
            <a:off x="8424292" y="2337233"/>
            <a:ext cx="2563785" cy="29464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CDD4BC06-EAD1-4AB9-9E29-B72AE3C3C0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3939" y="2337233"/>
            <a:ext cx="1980000" cy="28512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2861DCC5-BAF8-4B52-8679-8D152FF5DB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030" y="2337233"/>
            <a:ext cx="1980000" cy="2724207"/>
          </a:xfrm>
          <a:prstGeom prst="rect">
            <a:avLst/>
          </a:prstGeom>
        </p:spPr>
      </p:pic>
      <p:grpSp>
        <p:nvGrpSpPr>
          <p:cNvPr id="36" name="Group 5">
            <a:extLst>
              <a:ext uri="{FF2B5EF4-FFF2-40B4-BE49-F238E27FC236}">
                <a16:creationId xmlns:a16="http://schemas.microsoft.com/office/drawing/2014/main" id="{14F6D0A5-36E2-4C4B-83AA-10E31EE7A61C}"/>
              </a:ext>
            </a:extLst>
          </p:cNvPr>
          <p:cNvGrpSpPr>
            <a:grpSpLocks/>
          </p:cNvGrpSpPr>
          <p:nvPr/>
        </p:nvGrpSpPr>
        <p:grpSpPr bwMode="auto">
          <a:xfrm>
            <a:off x="4186548" y="4764803"/>
            <a:ext cx="3780000" cy="1322387"/>
            <a:chOff x="4320" y="1152"/>
            <a:chExt cx="414" cy="402"/>
          </a:xfrm>
        </p:grpSpPr>
        <p:sp>
          <p:nvSpPr>
            <p:cNvPr id="37" name="AutoShape 6">
              <a:extLst>
                <a:ext uri="{FF2B5EF4-FFF2-40B4-BE49-F238E27FC236}">
                  <a16:creationId xmlns:a16="http://schemas.microsoft.com/office/drawing/2014/main" id="{166E02C1-4104-4D18-B0DE-58D63D80607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4B93D5"/>
                </a:gs>
                <a:gs pos="100000">
                  <a:srgbClr val="4B93D5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708CE451-CC11-4C7D-8E90-E949B01C3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4B93D5">
                    <a:gamma/>
                    <a:tint val="48627"/>
                    <a:invGamma/>
                  </a:srgbClr>
                </a:gs>
                <a:gs pos="50000">
                  <a:srgbClr val="4B93D5">
                    <a:alpha val="0"/>
                  </a:srgbClr>
                </a:gs>
                <a:gs pos="100000">
                  <a:srgbClr val="4B93D5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39" name="Rectangle 8">
            <a:extLst>
              <a:ext uri="{FF2B5EF4-FFF2-40B4-BE49-F238E27FC236}">
                <a16:creationId xmlns:a16="http://schemas.microsoft.com/office/drawing/2014/main" id="{DDEA7CC9-FAE2-42E7-902D-74DA2F4A6E81}"/>
              </a:ext>
            </a:extLst>
          </p:cNvPr>
          <p:cNvSpPr>
            <a:spLocks noChangeArrowheads="1"/>
          </p:cNvSpPr>
          <p:nvPr/>
        </p:nvSpPr>
        <p:spPr bwMode="gray">
          <a:xfrm>
            <a:off x="4240752" y="5010497"/>
            <a:ext cx="372579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200" b="1" dirty="0">
                <a:solidFill>
                  <a:srgbClr val="FFFFFF"/>
                </a:solidFill>
                <a:latin typeface="Roboto Condensed Light"/>
              </a:rPr>
              <a:t>The </a:t>
            </a:r>
            <a:r>
              <a:rPr lang="en-US" altLang="ru-RU" sz="2200" b="1" dirty="0" err="1">
                <a:solidFill>
                  <a:srgbClr val="FFFFFF"/>
                </a:solidFill>
                <a:latin typeface="Roboto Condensed Light"/>
              </a:rPr>
              <a:t>Labour</a:t>
            </a:r>
            <a:r>
              <a:rPr lang="en-US" altLang="ru-RU" sz="2200" b="1" dirty="0">
                <a:solidFill>
                  <a:srgbClr val="FFFFFF"/>
                </a:solidFill>
                <a:latin typeface="Roboto Condensed Light"/>
              </a:rPr>
              <a:t> Code </a:t>
            </a:r>
            <a:br>
              <a:rPr lang="en-US" altLang="ru-RU" sz="2200" b="1" dirty="0">
                <a:solidFill>
                  <a:srgbClr val="FFFFFF"/>
                </a:solidFill>
                <a:latin typeface="Roboto Condensed Light"/>
              </a:rPr>
            </a:br>
            <a:r>
              <a:rPr lang="en-US" altLang="ru-RU" sz="2200" b="1" dirty="0">
                <a:solidFill>
                  <a:srgbClr val="FFFFFF"/>
                </a:solidFill>
                <a:latin typeface="Roboto Condensed Light"/>
              </a:rPr>
              <a:t>of the Republic of Belarus</a:t>
            </a:r>
            <a:endParaRPr lang="ru-RU" altLang="ru-RU" sz="2200" b="1" dirty="0">
              <a:solidFill>
                <a:srgbClr val="FFFFFF"/>
              </a:solidFill>
              <a:latin typeface="Roboto Condensed Light"/>
            </a:endParaRPr>
          </a:p>
        </p:txBody>
      </p:sp>
      <p:grpSp>
        <p:nvGrpSpPr>
          <p:cNvPr id="40" name="Group 9">
            <a:extLst>
              <a:ext uri="{FF2B5EF4-FFF2-40B4-BE49-F238E27FC236}">
                <a16:creationId xmlns:a16="http://schemas.microsoft.com/office/drawing/2014/main" id="{7B3AADDB-72F6-4F4F-A819-9F1E6940075E}"/>
              </a:ext>
            </a:extLst>
          </p:cNvPr>
          <p:cNvGrpSpPr>
            <a:grpSpLocks/>
          </p:cNvGrpSpPr>
          <p:nvPr/>
        </p:nvGrpSpPr>
        <p:grpSpPr bwMode="auto">
          <a:xfrm>
            <a:off x="186195" y="4756926"/>
            <a:ext cx="3780000" cy="1319064"/>
            <a:chOff x="4320" y="1152"/>
            <a:chExt cx="414" cy="402"/>
          </a:xfrm>
        </p:grpSpPr>
        <p:sp>
          <p:nvSpPr>
            <p:cNvPr id="41" name="AutoShape 10">
              <a:extLst>
                <a:ext uri="{FF2B5EF4-FFF2-40B4-BE49-F238E27FC236}">
                  <a16:creationId xmlns:a16="http://schemas.microsoft.com/office/drawing/2014/main" id="{B786744F-6129-4D4C-8711-58C745AFE6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65B737"/>
                </a:gs>
                <a:gs pos="100000">
                  <a:srgbClr val="65B737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A3B6D41D-8A01-4543-AD5F-D402DCBE8BA7}"/>
                </a:ext>
              </a:extLst>
            </p:cNvPr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65B737">
                    <a:gamma/>
                    <a:tint val="48627"/>
                    <a:invGamma/>
                  </a:srgbClr>
                </a:gs>
                <a:gs pos="50000">
                  <a:srgbClr val="65B737">
                    <a:alpha val="0"/>
                  </a:srgbClr>
                </a:gs>
                <a:gs pos="100000">
                  <a:srgbClr val="65B737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3" name="Group 12">
            <a:extLst>
              <a:ext uri="{FF2B5EF4-FFF2-40B4-BE49-F238E27FC236}">
                <a16:creationId xmlns:a16="http://schemas.microsoft.com/office/drawing/2014/main" id="{C1EAA664-0E6A-4EB2-A69F-D338B9552D91}"/>
              </a:ext>
            </a:extLst>
          </p:cNvPr>
          <p:cNvGrpSpPr>
            <a:grpSpLocks/>
          </p:cNvGrpSpPr>
          <p:nvPr/>
        </p:nvGrpSpPr>
        <p:grpSpPr bwMode="auto">
          <a:xfrm>
            <a:off x="8186901" y="4756926"/>
            <a:ext cx="3780000" cy="1322387"/>
            <a:chOff x="4320" y="1152"/>
            <a:chExt cx="414" cy="402"/>
          </a:xfrm>
        </p:grpSpPr>
        <p:sp>
          <p:nvSpPr>
            <p:cNvPr id="44" name="AutoShape 13">
              <a:extLst>
                <a:ext uri="{FF2B5EF4-FFF2-40B4-BE49-F238E27FC236}">
                  <a16:creationId xmlns:a16="http://schemas.microsoft.com/office/drawing/2014/main" id="{AD33048E-9ACB-4F88-A169-391EA98D7CD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F9F49"/>
                </a:gs>
                <a:gs pos="100000">
                  <a:srgbClr val="CF9F49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5" name="Freeform 14">
              <a:extLst>
                <a:ext uri="{FF2B5EF4-FFF2-40B4-BE49-F238E27FC236}">
                  <a16:creationId xmlns:a16="http://schemas.microsoft.com/office/drawing/2014/main" id="{9D19FCB2-0474-4FFE-85A2-2C82508F4FC5}"/>
                </a:ext>
              </a:extLst>
            </p:cNvPr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CF9F49">
                    <a:gamma/>
                    <a:tint val="48627"/>
                    <a:invGamma/>
                  </a:srgbClr>
                </a:gs>
                <a:gs pos="50000">
                  <a:srgbClr val="CF9F49">
                    <a:alpha val="0"/>
                  </a:srgbClr>
                </a:gs>
                <a:gs pos="100000">
                  <a:srgbClr val="CF9F49">
                    <a:gamma/>
                    <a:tint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46" name="Rectangle 15">
            <a:extLst>
              <a:ext uri="{FF2B5EF4-FFF2-40B4-BE49-F238E27FC236}">
                <a16:creationId xmlns:a16="http://schemas.microsoft.com/office/drawing/2014/main" id="{1CFF468E-0C5A-4DA5-99C9-E197A0BED792}"/>
              </a:ext>
            </a:extLst>
          </p:cNvPr>
          <p:cNvSpPr>
            <a:spLocks noChangeArrowheads="1"/>
          </p:cNvSpPr>
          <p:nvPr/>
        </p:nvSpPr>
        <p:spPr bwMode="gray">
          <a:xfrm>
            <a:off x="210107" y="5000959"/>
            <a:ext cx="3780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200" b="1" dirty="0">
                <a:solidFill>
                  <a:srgbClr val="FFFFFF"/>
                </a:solidFill>
                <a:latin typeface="Roboto Condensed Light"/>
              </a:rPr>
              <a:t>The Constitution of the Republic of Belarus</a:t>
            </a:r>
            <a:endParaRPr lang="ru-RU" altLang="ru-RU" sz="2200" b="1" dirty="0">
              <a:solidFill>
                <a:srgbClr val="FFFFFF"/>
              </a:solidFill>
              <a:latin typeface="Roboto Condensed Light"/>
            </a:endParaRPr>
          </a:p>
        </p:txBody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id="{EC9960F7-5F97-4F91-B9E1-FDA37D833340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41105" y="4842239"/>
            <a:ext cx="367970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altLang="ru-RU" sz="2200" b="1" kern="0" dirty="0">
                <a:solidFill>
                  <a:srgbClr val="FFFFFF"/>
                </a:solidFill>
                <a:latin typeface="Roboto Condensed Light"/>
              </a:rPr>
              <a:t>The Civil Service Law </a:t>
            </a:r>
            <a:br>
              <a:rPr lang="en-US" altLang="ru-RU" sz="2200" b="1" kern="0" dirty="0">
                <a:solidFill>
                  <a:srgbClr val="FFFFFF"/>
                </a:solidFill>
                <a:latin typeface="Roboto Condensed Light"/>
              </a:rPr>
            </a:br>
            <a:r>
              <a:rPr lang="en-US" altLang="ru-RU" sz="2200" b="1" kern="0" dirty="0">
                <a:solidFill>
                  <a:srgbClr val="FFFFFF"/>
                </a:solidFill>
                <a:latin typeface="Roboto Condensed Light"/>
              </a:rPr>
              <a:t>of the Republic of Belarus </a:t>
            </a:r>
            <a:endParaRPr lang="ru-RU" altLang="ru-RU" sz="2200" b="1" kern="0" dirty="0">
              <a:solidFill>
                <a:srgbClr val="FFFFFF"/>
              </a:solidFill>
              <a:latin typeface="Roboto Condensed Light"/>
            </a:endParaRP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6" y="545803"/>
            <a:ext cx="979014" cy="938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4016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The Civil Service Law </a:t>
            </a:r>
            <a:b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of the Republic of Belarus </a:t>
            </a:r>
            <a:endParaRPr lang="en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>
              <a:defRPr/>
            </a:pPr>
            <a:fld id="{00000000-1234-1234-1234-123412341234}" type="slidenum">
              <a:rPr lang="en" sz="14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>
                <a:defRPr/>
              </a:pPr>
              <a:t>4</a:t>
            </a:fld>
            <a:endParaRPr lang="en" sz="14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C9860920-638B-4FFB-8E62-16BF78908608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4202178"/>
            <a:ext cx="12192000" cy="677862"/>
          </a:xfrm>
          <a:prstGeom prst="rect">
            <a:avLst/>
          </a:prstGeom>
          <a:solidFill>
            <a:srgbClr val="099CE5">
              <a:alpha val="10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2F78A2BD-E237-446A-B0FF-6FE54C938409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4937190"/>
            <a:ext cx="12192000" cy="730250"/>
          </a:xfrm>
          <a:prstGeom prst="rect">
            <a:avLst/>
          </a:prstGeom>
          <a:solidFill>
            <a:srgbClr val="099CE5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pic>
        <p:nvPicPr>
          <p:cNvPr id="22" name="Picture 3" descr="shadow_1_m">
            <a:extLst>
              <a:ext uri="{FF2B5EF4-FFF2-40B4-BE49-F238E27FC236}">
                <a16:creationId xmlns:a16="http://schemas.microsoft.com/office/drawing/2014/main" id="{30AF588B-4568-4E62-AB1A-54AF49105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033" y="6099276"/>
            <a:ext cx="3816000" cy="2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shadow_1_m">
            <a:extLst>
              <a:ext uri="{FF2B5EF4-FFF2-40B4-BE49-F238E27FC236}">
                <a16:creationId xmlns:a16="http://schemas.microsoft.com/office/drawing/2014/main" id="{25FB5F8F-45D1-4E3F-9F8A-E16E6B3BC0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211" y="4811447"/>
            <a:ext cx="3229275" cy="2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" descr="shadow_1_m">
            <a:extLst>
              <a:ext uri="{FF2B5EF4-FFF2-40B4-BE49-F238E27FC236}">
                <a16:creationId xmlns:a16="http://schemas.microsoft.com/office/drawing/2014/main" id="{A2E319CC-B019-4D11-BC96-411D1959B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12" y="4774156"/>
            <a:ext cx="3268174" cy="23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6">
            <a:extLst>
              <a:ext uri="{FF2B5EF4-FFF2-40B4-BE49-F238E27FC236}">
                <a16:creationId xmlns:a16="http://schemas.microsoft.com/office/drawing/2014/main" id="{D35CE2DC-743C-430F-91C8-82B8D566BACE}"/>
              </a:ext>
            </a:extLst>
          </p:cNvPr>
          <p:cNvGrpSpPr>
            <a:grpSpLocks/>
          </p:cNvGrpSpPr>
          <p:nvPr/>
        </p:nvGrpSpPr>
        <p:grpSpPr bwMode="auto">
          <a:xfrm>
            <a:off x="8577836" y="2360040"/>
            <a:ext cx="3240000" cy="2520000"/>
            <a:chOff x="3762" y="1166"/>
            <a:chExt cx="1370" cy="2355"/>
          </a:xfrm>
        </p:grpSpPr>
        <p:sp>
          <p:nvSpPr>
            <p:cNvPr id="27" name="AutoShape 7">
              <a:extLst>
                <a:ext uri="{FF2B5EF4-FFF2-40B4-BE49-F238E27FC236}">
                  <a16:creationId xmlns:a16="http://schemas.microsoft.com/office/drawing/2014/main" id="{1940BD56-6215-4E8A-8903-9BE4792716F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62" y="1166"/>
              <a:ext cx="1370" cy="2355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rgbClr val="F6AE44"/>
                </a:gs>
                <a:gs pos="100000">
                  <a:srgbClr val="F6AE44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F6AE44"/>
              </a:extrusionClr>
              <a:contourClr>
                <a:srgbClr val="F6AE44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8" name="Line 8">
              <a:extLst>
                <a:ext uri="{FF2B5EF4-FFF2-40B4-BE49-F238E27FC236}">
                  <a16:creationId xmlns:a16="http://schemas.microsoft.com/office/drawing/2014/main" id="{70F8A5A3-D127-4455-8A0C-53C41739E81E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3829" y="1176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8B215936-2533-483E-BC7C-4C4F11B287DF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3772" y="3487"/>
              <a:ext cx="1353" cy="30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587836C2-CB6A-4D86-A8B2-B69FEBC4E9D6}"/>
                </a:ext>
              </a:extLst>
            </p:cNvPr>
            <p:cNvSpPr>
              <a:spLocks/>
            </p:cNvSpPr>
            <p:nvPr/>
          </p:nvSpPr>
          <p:spPr bwMode="gray">
            <a:xfrm>
              <a:off x="3779" y="1169"/>
              <a:ext cx="1336" cy="23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31" name="Group 11">
            <a:extLst>
              <a:ext uri="{FF2B5EF4-FFF2-40B4-BE49-F238E27FC236}">
                <a16:creationId xmlns:a16="http://schemas.microsoft.com/office/drawing/2014/main" id="{D672369D-D951-4F80-8BAC-CFA4B0691FC7}"/>
              </a:ext>
            </a:extLst>
          </p:cNvPr>
          <p:cNvGrpSpPr>
            <a:grpSpLocks/>
          </p:cNvGrpSpPr>
          <p:nvPr/>
        </p:nvGrpSpPr>
        <p:grpSpPr bwMode="auto">
          <a:xfrm>
            <a:off x="4357948" y="2969754"/>
            <a:ext cx="3816000" cy="3240000"/>
            <a:chOff x="2190" y="1620"/>
            <a:chExt cx="1370" cy="1901"/>
          </a:xfrm>
        </p:grpSpPr>
        <p:sp>
          <p:nvSpPr>
            <p:cNvPr id="32" name="AutoShape 12">
              <a:extLst>
                <a:ext uri="{FF2B5EF4-FFF2-40B4-BE49-F238E27FC236}">
                  <a16:creationId xmlns:a16="http://schemas.microsoft.com/office/drawing/2014/main" id="{9EED83F0-B607-4F3A-906C-38EBEEDFA4E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90" y="1620"/>
              <a:ext cx="1370" cy="1901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rgbClr val="35ADE3"/>
                </a:gs>
                <a:gs pos="100000">
                  <a:srgbClr val="35ADE3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35ADE3"/>
              </a:extrusionClr>
              <a:contourClr>
                <a:srgbClr val="35ADE3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8" name="Line 13">
              <a:extLst>
                <a:ext uri="{FF2B5EF4-FFF2-40B4-BE49-F238E27FC236}">
                  <a16:creationId xmlns:a16="http://schemas.microsoft.com/office/drawing/2014/main" id="{C663AFCF-B7FE-4582-B45C-8B39C8BB1D19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2257" y="1629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CEA1ECAE-2527-4EB3-81F3-26B08AE650BB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2205" y="3492"/>
              <a:ext cx="1336" cy="25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E6AB6820-E0A0-468E-BBC9-E43F1C568472}"/>
                </a:ext>
              </a:extLst>
            </p:cNvPr>
            <p:cNvSpPr>
              <a:spLocks/>
            </p:cNvSpPr>
            <p:nvPr/>
          </p:nvSpPr>
          <p:spPr bwMode="gray">
            <a:xfrm>
              <a:off x="2207" y="1622"/>
              <a:ext cx="1336" cy="19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51" name="Group 16">
            <a:extLst>
              <a:ext uri="{FF2B5EF4-FFF2-40B4-BE49-F238E27FC236}">
                <a16:creationId xmlns:a16="http://schemas.microsoft.com/office/drawing/2014/main" id="{FE75863D-D455-40C3-BC85-3F763A687955}"/>
              </a:ext>
            </a:extLst>
          </p:cNvPr>
          <p:cNvGrpSpPr>
            <a:grpSpLocks/>
          </p:cNvGrpSpPr>
          <p:nvPr/>
        </p:nvGrpSpPr>
        <p:grpSpPr bwMode="auto">
          <a:xfrm>
            <a:off x="447870" y="2360040"/>
            <a:ext cx="3240000" cy="2520000"/>
            <a:chOff x="597" y="2091"/>
            <a:chExt cx="1352" cy="1430"/>
          </a:xfrm>
        </p:grpSpPr>
        <p:sp>
          <p:nvSpPr>
            <p:cNvPr id="52" name="AutoShape 17">
              <a:extLst>
                <a:ext uri="{FF2B5EF4-FFF2-40B4-BE49-F238E27FC236}">
                  <a16:creationId xmlns:a16="http://schemas.microsoft.com/office/drawing/2014/main" id="{8F2DC153-4F3C-4BFF-8202-3BD615D3031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97" y="2091"/>
              <a:ext cx="1352" cy="1430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rgbClr val="DE608D"/>
                </a:gs>
                <a:gs pos="100000">
                  <a:srgbClr val="DE608D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DE608D"/>
              </a:extrusionClr>
              <a:contourClr>
                <a:srgbClr val="DE608D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3" name="Line 18">
              <a:extLst>
                <a:ext uri="{FF2B5EF4-FFF2-40B4-BE49-F238E27FC236}">
                  <a16:creationId xmlns:a16="http://schemas.microsoft.com/office/drawing/2014/main" id="{3CFB213E-3A4C-4F1E-8C5F-57B664BA23F9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63" y="2098"/>
              <a:ext cx="1230" cy="0"/>
            </a:xfrm>
            <a:prstGeom prst="line">
              <a:avLst/>
            </a:prstGeom>
            <a:noFill/>
            <a:ln w="9525">
              <a:solidFill>
                <a:srgbClr val="F8F8F8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6E070166-0D43-473A-89CD-08D1D33B9E0E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612" y="3499"/>
              <a:ext cx="1318" cy="19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FFFFF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55" name="Text Box 21">
            <a:extLst>
              <a:ext uri="{FF2B5EF4-FFF2-40B4-BE49-F238E27FC236}">
                <a16:creationId xmlns:a16="http://schemas.microsoft.com/office/drawing/2014/main" id="{E24000EE-0A77-48B0-9456-DCA4931C8FB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74164" y="2982942"/>
            <a:ext cx="3313706" cy="691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 algn="ctr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ru-RU" sz="2400" b="1" kern="0" dirty="0">
                <a:solidFill>
                  <a:srgbClr val="FFFFFF"/>
                </a:solidFill>
                <a:latin typeface="Roboto Condensed Light"/>
              </a:rPr>
              <a:t>anchors ‘career’ model of civil service</a:t>
            </a:r>
            <a:endParaRPr kumimoji="0" lang="en-US" altLang="ru-RU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 Light"/>
            </a:endParaRPr>
          </a:p>
        </p:txBody>
      </p:sp>
      <p:sp>
        <p:nvSpPr>
          <p:cNvPr id="56" name="Text Box 22">
            <a:extLst>
              <a:ext uri="{FF2B5EF4-FFF2-40B4-BE49-F238E27FC236}">
                <a16:creationId xmlns:a16="http://schemas.microsoft.com/office/drawing/2014/main" id="{F88E8372-C7AE-4D12-AD4C-C39FBD0CBCC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577836" y="3210567"/>
            <a:ext cx="3223446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 rtl="0">
              <a:defRPr lang="ru-RU"/>
            </a:defPPr>
            <a:lvl1pPr lvl="0" indent="0" algn="ctr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defRPr sz="2400" kern="0">
                <a:solidFill>
                  <a:srgbClr val="FFFFFF"/>
                </a:solidFill>
                <a:latin typeface="Roboto Condensed Light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ru-RU" b="1" dirty="0"/>
              <a:t>applies </a:t>
            </a:r>
            <a:br>
              <a:rPr lang="en-US" altLang="ru-RU" b="1" dirty="0"/>
            </a:br>
            <a:r>
              <a:rPr lang="en-US" altLang="ru-RU" b="1" dirty="0"/>
              <a:t>the ‘open doors system’</a:t>
            </a:r>
          </a:p>
        </p:txBody>
      </p:sp>
      <p:sp>
        <p:nvSpPr>
          <p:cNvPr id="57" name="Rectangle 45">
            <a:extLst>
              <a:ext uri="{FF2B5EF4-FFF2-40B4-BE49-F238E27FC236}">
                <a16:creationId xmlns:a16="http://schemas.microsoft.com/office/drawing/2014/main" id="{D7EAE504-C319-417F-AABF-C06657A52D6E}"/>
              </a:ext>
            </a:extLst>
          </p:cNvPr>
          <p:cNvSpPr>
            <a:spLocks noChangeArrowheads="1"/>
          </p:cNvSpPr>
          <p:nvPr/>
        </p:nvSpPr>
        <p:spPr bwMode="white">
          <a:xfrm>
            <a:off x="4360654" y="3361725"/>
            <a:ext cx="3799446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ru-RU" sz="2400" b="1" kern="0" dirty="0">
                <a:solidFill>
                  <a:srgbClr val="FFFFFF"/>
                </a:solidFill>
                <a:latin typeface="Roboto Condensed Light"/>
              </a:rPr>
              <a:t> introduces elements </a:t>
            </a:r>
            <a:br>
              <a:rPr lang="en-US" altLang="ru-RU" sz="2400" b="1" kern="0" dirty="0">
                <a:solidFill>
                  <a:srgbClr val="FFFFFF"/>
                </a:solidFill>
                <a:latin typeface="Roboto Condensed Light"/>
              </a:rPr>
            </a:br>
            <a:r>
              <a:rPr lang="en-US" altLang="ru-RU" sz="2400" b="1" kern="0" dirty="0">
                <a:solidFill>
                  <a:srgbClr val="FFFFFF"/>
                </a:solidFill>
                <a:latin typeface="Roboto Condensed Light"/>
              </a:rPr>
              <a:t>of ‘positional model’ (competitive selection and qualification examinations for entrants to the civil service)</a:t>
            </a:r>
          </a:p>
        </p:txBody>
      </p:sp>
      <p:pic>
        <p:nvPicPr>
          <p:cNvPr id="58" name="Рисунок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6" y="545803"/>
            <a:ext cx="979014" cy="938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450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6840760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Core legislation defining the status </a:t>
            </a:r>
            <a:b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of top government officials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>
              <a:defRPr/>
            </a:pPr>
            <a:fld id="{00000000-1234-1234-1234-123412341234}" type="slidenum">
              <a:rPr lang="en" sz="14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>
                <a:defRPr/>
              </a:pPr>
              <a:t>5</a:t>
            </a:fld>
            <a:endParaRPr lang="en" sz="14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90760045"/>
              </p:ext>
            </p:extLst>
          </p:nvPr>
        </p:nvGraphicFramePr>
        <p:xfrm>
          <a:off x="560995" y="1877439"/>
          <a:ext cx="8154988" cy="4863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0" t="1915" r="14229" b="1988"/>
          <a:stretch/>
        </p:blipFill>
        <p:spPr>
          <a:xfrm>
            <a:off x="9336360" y="670082"/>
            <a:ext cx="2837906" cy="52891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6" y="545803"/>
            <a:ext cx="979014" cy="938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1052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7242254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Core legislation defining specifics </a:t>
            </a:r>
            <a:b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of serving in the public office</a:t>
            </a:r>
            <a:endParaRPr lang="ru-RU" sz="1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>
              <a:defRPr/>
            </a:pPr>
            <a:fld id="{00000000-1234-1234-1234-123412341234}" type="slidenum">
              <a:rPr lang="en" sz="18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>
                <a:defRPr/>
              </a:pPr>
              <a:t>6</a:t>
            </a:fld>
            <a:endParaRPr lang="en" sz="18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87201209"/>
              </p:ext>
            </p:extLst>
          </p:nvPr>
        </p:nvGraphicFramePr>
        <p:xfrm>
          <a:off x="900631" y="2134398"/>
          <a:ext cx="7397063" cy="4260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102" y="535064"/>
            <a:ext cx="2748164" cy="54963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6" y="545803"/>
            <a:ext cx="979014" cy="938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044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055440" y="548680"/>
            <a:ext cx="7242254" cy="936104"/>
          </a:xfrm>
          <a:prstGeom prst="rect">
            <a:avLst/>
          </a:prstGeom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The System of Public Authorities and </a:t>
            </a:r>
            <a:b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Public Administration Bodies </a:t>
            </a:r>
            <a:b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</a:b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"/>
                <a:ea typeface="Roboto Condensed"/>
                <a:cs typeface="Roboto Condensed"/>
              </a:rPr>
              <a:t>in the Republic of Belarus</a:t>
            </a:r>
            <a:endParaRPr 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10686866" y="6237312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>
              <a:defRPr/>
            </a:pPr>
            <a:fld id="{00000000-1234-1234-1234-123412341234}" type="slidenum">
              <a:rPr lang="en" sz="14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>
                <a:defRPr/>
              </a:pPr>
              <a:t>7</a:t>
            </a:fld>
            <a:endParaRPr lang="en" sz="14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9860920-638B-4FFB-8E62-16BF78908608}"/>
              </a:ext>
            </a:extLst>
          </p:cNvPr>
          <p:cNvSpPr>
            <a:spLocks noChangeArrowheads="1"/>
          </p:cNvSpPr>
          <p:nvPr/>
        </p:nvSpPr>
        <p:spPr bwMode="gray">
          <a:xfrm>
            <a:off x="-87549" y="4264251"/>
            <a:ext cx="12192000" cy="677862"/>
          </a:xfrm>
          <a:prstGeom prst="rect">
            <a:avLst/>
          </a:prstGeom>
          <a:solidFill>
            <a:srgbClr val="099CE5">
              <a:alpha val="10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2F78A2BD-E237-446A-B0FF-6FE54C938409}"/>
              </a:ext>
            </a:extLst>
          </p:cNvPr>
          <p:cNvSpPr>
            <a:spLocks noChangeArrowheads="1"/>
          </p:cNvSpPr>
          <p:nvPr/>
        </p:nvSpPr>
        <p:spPr bwMode="gray">
          <a:xfrm>
            <a:off x="-87549" y="4999263"/>
            <a:ext cx="12192000" cy="730250"/>
          </a:xfrm>
          <a:prstGeom prst="rect">
            <a:avLst/>
          </a:prstGeom>
          <a:solidFill>
            <a:srgbClr val="099CE5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pic>
        <p:nvPicPr>
          <p:cNvPr id="10" name="Picture 3" descr="shadow_1_m">
            <a:extLst>
              <a:ext uri="{FF2B5EF4-FFF2-40B4-BE49-F238E27FC236}">
                <a16:creationId xmlns:a16="http://schemas.microsoft.com/office/drawing/2014/main" id="{F5F7F44E-1BB8-4159-BF18-DC7E5087D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777" y="6552912"/>
            <a:ext cx="8051728" cy="38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shadow_1_m">
            <a:extLst>
              <a:ext uri="{FF2B5EF4-FFF2-40B4-BE49-F238E27FC236}">
                <a16:creationId xmlns:a16="http://schemas.microsoft.com/office/drawing/2014/main" id="{5FB51E7B-A280-4657-B5DD-AD3E05CC5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763" y="4286946"/>
            <a:ext cx="4285432" cy="38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shadow_1_m">
            <a:extLst>
              <a:ext uri="{FF2B5EF4-FFF2-40B4-BE49-F238E27FC236}">
                <a16:creationId xmlns:a16="http://schemas.microsoft.com/office/drawing/2014/main" id="{3D9C2D57-4DB1-471E-B9B9-16F96654A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7" y="4334878"/>
            <a:ext cx="4350014" cy="38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6">
            <a:extLst>
              <a:ext uri="{FF2B5EF4-FFF2-40B4-BE49-F238E27FC236}">
                <a16:creationId xmlns:a16="http://schemas.microsoft.com/office/drawing/2014/main" id="{DABC7263-B62C-4E1E-94D2-F7575E509D51}"/>
              </a:ext>
            </a:extLst>
          </p:cNvPr>
          <p:cNvGrpSpPr>
            <a:grpSpLocks/>
          </p:cNvGrpSpPr>
          <p:nvPr/>
        </p:nvGrpSpPr>
        <p:grpSpPr bwMode="auto">
          <a:xfrm>
            <a:off x="7352822" y="2880553"/>
            <a:ext cx="4320000" cy="1570660"/>
            <a:chOff x="3762" y="1166"/>
            <a:chExt cx="1370" cy="2508"/>
          </a:xfrm>
        </p:grpSpPr>
        <p:sp>
          <p:nvSpPr>
            <p:cNvPr id="14" name="AutoShape 7">
              <a:extLst>
                <a:ext uri="{FF2B5EF4-FFF2-40B4-BE49-F238E27FC236}">
                  <a16:creationId xmlns:a16="http://schemas.microsoft.com/office/drawing/2014/main" id="{C476B030-1BBB-41EC-80F4-ED230AB8955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62" y="1166"/>
              <a:ext cx="1370" cy="2508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rgbClr val="F6AE44"/>
                </a:gs>
                <a:gs pos="100000">
                  <a:srgbClr val="F6AE44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F6AE44"/>
              </a:extrusionClr>
              <a:contourClr>
                <a:srgbClr val="F6AE44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5" name="Line 8">
              <a:extLst>
                <a:ext uri="{FF2B5EF4-FFF2-40B4-BE49-F238E27FC236}">
                  <a16:creationId xmlns:a16="http://schemas.microsoft.com/office/drawing/2014/main" id="{FD497FF5-389B-4805-8E29-269AAC6CB0D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3829" y="1176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6EBBA606-3150-4E91-942B-1DCBE0CB1CD8}"/>
                </a:ext>
              </a:extLst>
            </p:cNvPr>
            <p:cNvSpPr>
              <a:spLocks/>
            </p:cNvSpPr>
            <p:nvPr/>
          </p:nvSpPr>
          <p:spPr bwMode="gray">
            <a:xfrm>
              <a:off x="3779" y="1169"/>
              <a:ext cx="1336" cy="23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17" name="AutoShape 12">
            <a:extLst>
              <a:ext uri="{FF2B5EF4-FFF2-40B4-BE49-F238E27FC236}">
                <a16:creationId xmlns:a16="http://schemas.microsoft.com/office/drawing/2014/main" id="{DF19561B-672B-4661-9F31-4B68891B56C7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48450" y="4883859"/>
            <a:ext cx="7920000" cy="1828800"/>
          </a:xfrm>
          <a:prstGeom prst="roundRect">
            <a:avLst>
              <a:gd name="adj" fmla="val 4806"/>
            </a:avLst>
          </a:prstGeom>
          <a:gradFill rotWithShape="1">
            <a:gsLst>
              <a:gs pos="0">
                <a:srgbClr val="35ADE3"/>
              </a:gs>
              <a:gs pos="100000">
                <a:srgbClr val="35ADE3">
                  <a:gamma/>
                  <a:shade val="5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PerspectiveTop"/>
            <a:lightRig rig="legacyFlat2" dir="b"/>
          </a:scene3d>
          <a:sp3d extrusionH="1801800" prstMaterial="legacyPlastic">
            <a:bevelT w="13500" h="13500" prst="angle"/>
            <a:bevelB w="13500" h="13500" prst="angle"/>
            <a:extrusionClr>
              <a:srgbClr val="35ADE3"/>
            </a:extrusionClr>
            <a:contourClr>
              <a:srgbClr val="35ADE3"/>
            </a:contourClr>
          </a:sp3d>
        </p:spPr>
        <p:txBody>
          <a:bodyPr wrap="none" anchor="ctr">
            <a:flatTx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grpSp>
        <p:nvGrpSpPr>
          <p:cNvPr id="18" name="Group 16">
            <a:extLst>
              <a:ext uri="{FF2B5EF4-FFF2-40B4-BE49-F238E27FC236}">
                <a16:creationId xmlns:a16="http://schemas.microsoft.com/office/drawing/2014/main" id="{01CCAD23-A95B-4F6C-9493-CB22964774F7}"/>
              </a:ext>
            </a:extLst>
          </p:cNvPr>
          <p:cNvGrpSpPr>
            <a:grpSpLocks/>
          </p:cNvGrpSpPr>
          <p:nvPr/>
        </p:nvGrpSpPr>
        <p:grpSpPr bwMode="auto">
          <a:xfrm>
            <a:off x="344081" y="2917559"/>
            <a:ext cx="4320000" cy="1569600"/>
            <a:chOff x="597" y="2091"/>
            <a:chExt cx="1352" cy="1551"/>
          </a:xfrm>
        </p:grpSpPr>
        <p:sp>
          <p:nvSpPr>
            <p:cNvPr id="19" name="AutoShape 17">
              <a:extLst>
                <a:ext uri="{FF2B5EF4-FFF2-40B4-BE49-F238E27FC236}">
                  <a16:creationId xmlns:a16="http://schemas.microsoft.com/office/drawing/2014/main" id="{7CC2EFCE-4094-4E9E-BD58-6925ED16868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97" y="2091"/>
              <a:ext cx="1352" cy="1551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rgbClr val="DE608D"/>
                </a:gs>
                <a:gs pos="100000">
                  <a:srgbClr val="DE608D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DE608D"/>
              </a:extrusionClr>
              <a:contourClr>
                <a:srgbClr val="DE608D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3D1DFE10-431C-452F-AC91-40A8560F1928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63" y="2098"/>
              <a:ext cx="1230" cy="0"/>
            </a:xfrm>
            <a:prstGeom prst="line">
              <a:avLst/>
            </a:prstGeom>
            <a:noFill/>
            <a:ln w="9525">
              <a:solidFill>
                <a:srgbClr val="F8F8F8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1" name="Text Box 21">
            <a:extLst>
              <a:ext uri="{FF2B5EF4-FFF2-40B4-BE49-F238E27FC236}">
                <a16:creationId xmlns:a16="http://schemas.microsoft.com/office/drawing/2014/main" id="{3C93DBCB-0052-48BD-A1ED-F3CE7DBF21A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11713" y="3312421"/>
            <a:ext cx="4320001" cy="113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 algn="ctr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The National Assembly </a:t>
            </a:r>
            <a:b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</a:b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of the Republic of Belarus</a:t>
            </a:r>
            <a:r>
              <a:rPr lang="ru-RU" altLang="ru-RU" b="1" kern="0" dirty="0">
                <a:solidFill>
                  <a:srgbClr val="FFFFFF"/>
                </a:solidFill>
                <a:latin typeface="Roboto Condensed Light"/>
              </a:rPr>
              <a:t>:</a:t>
            </a:r>
          </a:p>
          <a:p>
            <a:pPr marL="285750" lvl="0" indent="-285750" algn="ctr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The Council of the Republic</a:t>
            </a:r>
            <a:endParaRPr lang="ru-RU" altLang="ru-RU" b="1" kern="0" dirty="0">
              <a:solidFill>
                <a:srgbClr val="FFFFFF"/>
              </a:solidFill>
              <a:latin typeface="Roboto Condensed Light"/>
            </a:endParaRPr>
          </a:p>
          <a:p>
            <a:pPr marL="285750" lvl="0" indent="-285750" algn="ctr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The Chamber of Representatives</a:t>
            </a:r>
            <a:endParaRPr kumimoji="0" lang="en-US" altLang="ru-RU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 Light"/>
            </a:endParaRPr>
          </a:p>
        </p:txBody>
      </p:sp>
      <p:sp>
        <p:nvSpPr>
          <p:cNvPr id="22" name="Text Box 22">
            <a:extLst>
              <a:ext uri="{FF2B5EF4-FFF2-40B4-BE49-F238E27FC236}">
                <a16:creationId xmlns:a16="http://schemas.microsoft.com/office/drawing/2014/main" id="{95D86980-D1B7-467A-BCB5-447A5CA08E9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432485" y="3324643"/>
            <a:ext cx="4287709" cy="1074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Constitutional Court </a:t>
            </a:r>
            <a:b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</a:b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of the Republic of Belarus</a:t>
            </a:r>
            <a:endParaRPr lang="ru-RU" altLang="ru-RU" b="1" kern="0" dirty="0">
              <a:solidFill>
                <a:srgbClr val="FFFFFF"/>
              </a:solidFill>
              <a:latin typeface="Roboto Condensed Light"/>
            </a:endParaRPr>
          </a:p>
          <a:p>
            <a:pPr lvl="0"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Supreme Court </a:t>
            </a:r>
            <a:b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</a:b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of the Republic of Belarus</a:t>
            </a:r>
            <a:endParaRPr kumimoji="0" lang="en-US" altLang="ru-RU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 Light"/>
            </a:endParaRPr>
          </a:p>
        </p:txBody>
      </p:sp>
      <p:sp>
        <p:nvSpPr>
          <p:cNvPr id="23" name="Text Box 23">
            <a:extLst>
              <a:ext uri="{FF2B5EF4-FFF2-40B4-BE49-F238E27FC236}">
                <a16:creationId xmlns:a16="http://schemas.microsoft.com/office/drawing/2014/main" id="{AD60825D-0B22-4763-91F2-BA26B5953822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365147" y="2924643"/>
            <a:ext cx="4296657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19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oboto Condensed Light"/>
              </a:rPr>
              <a:t>Legislative Authorities</a:t>
            </a:r>
          </a:p>
        </p:txBody>
      </p:sp>
      <p:sp>
        <p:nvSpPr>
          <p:cNvPr id="24" name="Text Box 33">
            <a:extLst>
              <a:ext uri="{FF2B5EF4-FFF2-40B4-BE49-F238E27FC236}">
                <a16:creationId xmlns:a16="http://schemas.microsoft.com/office/drawing/2014/main" id="{025A1938-5BA4-4A22-8366-574098B69B67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3389046" y="4811259"/>
            <a:ext cx="4829189" cy="40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oboto Condensed Light"/>
              </a:rPr>
              <a:t>Executive Authorities</a:t>
            </a:r>
          </a:p>
        </p:txBody>
      </p:sp>
      <p:sp>
        <p:nvSpPr>
          <p:cNvPr id="25" name="Text Box 42">
            <a:extLst>
              <a:ext uri="{FF2B5EF4-FFF2-40B4-BE49-F238E27FC236}">
                <a16:creationId xmlns:a16="http://schemas.microsoft.com/office/drawing/2014/main" id="{B14142B5-749C-4C37-8658-ED9FF71EFE50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7402091" y="2899292"/>
            <a:ext cx="4252993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19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oboto Condensed Light"/>
              </a:rPr>
              <a:t>Judicial Authorities</a:t>
            </a:r>
          </a:p>
        </p:txBody>
      </p:sp>
      <p:sp>
        <p:nvSpPr>
          <p:cNvPr id="26" name="Rectangle 45">
            <a:extLst>
              <a:ext uri="{FF2B5EF4-FFF2-40B4-BE49-F238E27FC236}">
                <a16:creationId xmlns:a16="http://schemas.microsoft.com/office/drawing/2014/main" id="{5A7FE406-E5D4-4269-9A4E-FDB996FE069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2048450" y="5321685"/>
            <a:ext cx="7920000" cy="132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indent="-28575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ru-RU" b="1" dirty="0">
                <a:solidFill>
                  <a:schemeClr val="bg1"/>
                </a:solidFill>
                <a:latin typeface="Roboto Condensed Light"/>
              </a:rPr>
              <a:t>The Council of Ministers of the Republic of Belarus, public bodies and </a:t>
            </a:r>
            <a:r>
              <a:rPr lang="en-US" altLang="ru-RU" b="1" dirty="0" err="1">
                <a:solidFill>
                  <a:schemeClr val="bg1"/>
                </a:solidFill>
                <a:latin typeface="Roboto Condensed Light"/>
              </a:rPr>
              <a:t>organisations</a:t>
            </a:r>
            <a:r>
              <a:rPr lang="en-US" altLang="ru-RU" b="1" dirty="0">
                <a:solidFill>
                  <a:schemeClr val="bg1"/>
                </a:solidFill>
                <a:latin typeface="Roboto Condensed Light"/>
              </a:rPr>
              <a:t> reporting to the President of the Republic of Belarus </a:t>
            </a:r>
            <a:r>
              <a:rPr lang="ru-RU" altLang="ru-RU" b="1" dirty="0">
                <a:solidFill>
                  <a:schemeClr val="bg1"/>
                </a:solidFill>
                <a:latin typeface="Roboto Condensed Light"/>
              </a:rPr>
              <a:t>(10)</a:t>
            </a:r>
          </a:p>
          <a:p>
            <a:pPr marL="285750" indent="-28575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ru-RU" b="1" dirty="0">
                <a:solidFill>
                  <a:schemeClr val="bg1"/>
                </a:solidFill>
                <a:latin typeface="Roboto Condensed Light"/>
              </a:rPr>
              <a:t>Public bodies and </a:t>
            </a:r>
            <a:r>
              <a:rPr lang="en-US" altLang="ru-RU" b="1" dirty="0" err="1">
                <a:solidFill>
                  <a:schemeClr val="bg1"/>
                </a:solidFill>
                <a:latin typeface="Roboto Condensed Light"/>
              </a:rPr>
              <a:t>organisations</a:t>
            </a:r>
            <a:r>
              <a:rPr lang="en-US" altLang="ru-RU" b="1" dirty="0">
                <a:solidFill>
                  <a:schemeClr val="bg1"/>
                </a:solidFill>
                <a:latin typeface="Roboto Condensed Light"/>
              </a:rPr>
              <a:t> reporting to the Government </a:t>
            </a:r>
            <a:br>
              <a:rPr lang="en-US" altLang="ru-RU" b="1" dirty="0">
                <a:solidFill>
                  <a:schemeClr val="bg1"/>
                </a:solidFill>
                <a:latin typeface="Roboto Condensed Light"/>
              </a:rPr>
            </a:br>
            <a:r>
              <a:rPr lang="en-US" altLang="ru-RU" b="1" dirty="0">
                <a:solidFill>
                  <a:schemeClr val="bg1"/>
                </a:solidFill>
                <a:latin typeface="Roboto Condensed Light"/>
              </a:rPr>
              <a:t>of the Republic of Belarus</a:t>
            </a:r>
            <a:r>
              <a:rPr lang="ru-RU" altLang="ru-RU" b="1" dirty="0">
                <a:solidFill>
                  <a:schemeClr val="bg1"/>
                </a:solidFill>
                <a:latin typeface="Roboto Condensed Light"/>
              </a:rPr>
              <a:t> (39)</a:t>
            </a:r>
            <a:endParaRPr lang="en-US" altLang="ru-RU" b="1" dirty="0">
              <a:solidFill>
                <a:schemeClr val="bg1"/>
              </a:solidFill>
              <a:latin typeface="Roboto Condensed Light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5D1F83A4-2E6E-4DA0-898C-ADAFB77B1906}"/>
              </a:ext>
            </a:extLst>
          </p:cNvPr>
          <p:cNvSpPr/>
          <p:nvPr/>
        </p:nvSpPr>
        <p:spPr>
          <a:xfrm>
            <a:off x="3171356" y="1720755"/>
            <a:ext cx="52645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ru-RU" sz="24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 Light"/>
              </a:rPr>
              <a:t>President of the Republic of Belarus</a:t>
            </a:r>
          </a:p>
          <a:p>
            <a:pPr algn="ctr"/>
            <a:r>
              <a:rPr lang="en-US" altLang="ru-RU" sz="24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Condensed Light"/>
              </a:rPr>
              <a:t>(Head of State)</a:t>
            </a:r>
            <a:endParaRPr lang="ru-RU" altLang="ru-RU" sz="2400" b="1" dirty="0">
              <a:solidFill>
                <a:srgbClr val="6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Condensed Light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6" y="545803"/>
            <a:ext cx="979014" cy="938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115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rtlCol="0" anchor="ctr" anchorCtr="0">
            <a:noAutofit/>
          </a:bodyPr>
          <a:lstStyle/>
          <a:p>
            <a:pPr algn="ctr"/>
            <a:fld id="{00000000-1234-1234-1234-123412341234}" type="slidenum">
              <a:rPr lang="en" sz="1400">
                <a:solidFill>
                  <a:srgbClr val="000000"/>
                </a:solidFill>
                <a:latin typeface="Roboto Condensed" panose="020B0604020202020204" charset="0"/>
                <a:ea typeface="Roboto Condensed" panose="020B0604020202020204" charset="0"/>
                <a:cs typeface="Arial"/>
              </a:rPr>
              <a:pPr algn="ctr"/>
              <a:t>8</a:t>
            </a:fld>
            <a:endParaRPr lang="en" sz="1400" dirty="0">
              <a:solidFill>
                <a:srgbClr val="000000"/>
              </a:solidFill>
              <a:latin typeface="Roboto Condensed" panose="020B0604020202020204" charset="0"/>
              <a:ea typeface="Roboto Condensed" panose="020B0604020202020204" charset="0"/>
              <a:cs typeface="Arial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C9860920-638B-4FFB-8E62-16BF78908608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3663026"/>
            <a:ext cx="12192000" cy="677862"/>
          </a:xfrm>
          <a:prstGeom prst="rect">
            <a:avLst/>
          </a:prstGeom>
          <a:solidFill>
            <a:srgbClr val="099CE5">
              <a:alpha val="10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2F78A2BD-E237-446A-B0FF-6FE54C938409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4398038"/>
            <a:ext cx="12192000" cy="730250"/>
          </a:xfrm>
          <a:prstGeom prst="rect">
            <a:avLst/>
          </a:prstGeom>
          <a:solidFill>
            <a:srgbClr val="099CE5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pic>
        <p:nvPicPr>
          <p:cNvPr id="14" name="Picture 4" descr="shadow_1_m">
            <a:extLst>
              <a:ext uri="{FF2B5EF4-FFF2-40B4-BE49-F238E27FC236}">
                <a16:creationId xmlns:a16="http://schemas.microsoft.com/office/drawing/2014/main" id="{5FB51E7B-A280-4657-B5DD-AD3E05CC5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055" y="5710623"/>
            <a:ext cx="4285432" cy="38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shadow_1_m">
            <a:extLst>
              <a:ext uri="{FF2B5EF4-FFF2-40B4-BE49-F238E27FC236}">
                <a16:creationId xmlns:a16="http://schemas.microsoft.com/office/drawing/2014/main" id="{3D9C2D57-4DB1-471E-B9B9-16F96654A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17" y="5710623"/>
            <a:ext cx="4350014" cy="38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6">
            <a:extLst>
              <a:ext uri="{FF2B5EF4-FFF2-40B4-BE49-F238E27FC236}">
                <a16:creationId xmlns:a16="http://schemas.microsoft.com/office/drawing/2014/main" id="{DABC7263-B62C-4E1E-94D2-F7575E509D51}"/>
              </a:ext>
            </a:extLst>
          </p:cNvPr>
          <p:cNvGrpSpPr>
            <a:grpSpLocks/>
          </p:cNvGrpSpPr>
          <p:nvPr/>
        </p:nvGrpSpPr>
        <p:grpSpPr bwMode="auto">
          <a:xfrm>
            <a:off x="6921174" y="1283767"/>
            <a:ext cx="4320000" cy="4572000"/>
            <a:chOff x="3762" y="1166"/>
            <a:chExt cx="1370" cy="2508"/>
          </a:xfrm>
        </p:grpSpPr>
        <p:sp>
          <p:nvSpPr>
            <p:cNvPr id="17" name="AutoShape 7">
              <a:extLst>
                <a:ext uri="{FF2B5EF4-FFF2-40B4-BE49-F238E27FC236}">
                  <a16:creationId xmlns:a16="http://schemas.microsoft.com/office/drawing/2014/main" id="{C476B030-1BBB-41EC-80F4-ED230AB8955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62" y="1166"/>
              <a:ext cx="1370" cy="2508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rgbClr val="F6AE44"/>
                </a:gs>
                <a:gs pos="100000">
                  <a:srgbClr val="F6AE44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F6AE44"/>
              </a:extrusionClr>
              <a:contourClr>
                <a:srgbClr val="F6AE44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8" name="Line 8">
              <a:extLst>
                <a:ext uri="{FF2B5EF4-FFF2-40B4-BE49-F238E27FC236}">
                  <a16:creationId xmlns:a16="http://schemas.microsoft.com/office/drawing/2014/main" id="{FD497FF5-389B-4805-8E29-269AAC6CB0DB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3829" y="1176"/>
              <a:ext cx="1246" cy="0"/>
            </a:xfrm>
            <a:prstGeom prst="line">
              <a:avLst/>
            </a:prstGeom>
            <a:noFill/>
            <a:ln w="9525">
              <a:solidFill>
                <a:srgbClr val="F8F8F8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6EBBA606-3150-4E91-942B-1DCBE0CB1CD8}"/>
                </a:ext>
              </a:extLst>
            </p:cNvPr>
            <p:cNvSpPr>
              <a:spLocks/>
            </p:cNvSpPr>
            <p:nvPr/>
          </p:nvSpPr>
          <p:spPr bwMode="gray">
            <a:xfrm>
              <a:off x="3779" y="1169"/>
              <a:ext cx="1336" cy="23"/>
            </a:xfrm>
            <a:custGeom>
              <a:avLst/>
              <a:gdLst>
                <a:gd name="T0" fmla="*/ 0 w 1318"/>
                <a:gd name="T1" fmla="*/ 19 h 19"/>
                <a:gd name="T2" fmla="*/ 72 w 1318"/>
                <a:gd name="T3" fmla="*/ 0 h 19"/>
                <a:gd name="T4" fmla="*/ 1249 w 1318"/>
                <a:gd name="T5" fmla="*/ 0 h 19"/>
                <a:gd name="T6" fmla="*/ 1318 w 1318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8" h="19">
                  <a:moveTo>
                    <a:pt x="0" y="19"/>
                  </a:moveTo>
                  <a:cubicBezTo>
                    <a:pt x="12" y="16"/>
                    <a:pt x="12" y="1"/>
                    <a:pt x="72" y="0"/>
                  </a:cubicBezTo>
                  <a:lnTo>
                    <a:pt x="1249" y="0"/>
                  </a:lnTo>
                  <a:cubicBezTo>
                    <a:pt x="1305" y="1"/>
                    <a:pt x="1304" y="15"/>
                    <a:pt x="1318" y="19"/>
                  </a:cubicBezTo>
                </a:path>
              </a:pathLst>
            </a:cu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0" name="Group 16">
            <a:extLst>
              <a:ext uri="{FF2B5EF4-FFF2-40B4-BE49-F238E27FC236}">
                <a16:creationId xmlns:a16="http://schemas.microsoft.com/office/drawing/2014/main" id="{01CCAD23-A95B-4F6C-9493-CB22964774F7}"/>
              </a:ext>
            </a:extLst>
          </p:cNvPr>
          <p:cNvGrpSpPr>
            <a:grpSpLocks/>
          </p:cNvGrpSpPr>
          <p:nvPr/>
        </p:nvGrpSpPr>
        <p:grpSpPr bwMode="auto">
          <a:xfrm>
            <a:off x="832512" y="1282831"/>
            <a:ext cx="4320000" cy="4572000"/>
            <a:chOff x="597" y="2091"/>
            <a:chExt cx="1352" cy="1551"/>
          </a:xfrm>
        </p:grpSpPr>
        <p:sp>
          <p:nvSpPr>
            <p:cNvPr id="21" name="AutoShape 17">
              <a:extLst>
                <a:ext uri="{FF2B5EF4-FFF2-40B4-BE49-F238E27FC236}">
                  <a16:creationId xmlns:a16="http://schemas.microsoft.com/office/drawing/2014/main" id="{7CC2EFCE-4094-4E9E-BD58-6925ED16868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97" y="2091"/>
              <a:ext cx="1352" cy="1551"/>
            </a:xfrm>
            <a:prstGeom prst="roundRect">
              <a:avLst>
                <a:gd name="adj" fmla="val 4806"/>
              </a:avLst>
            </a:prstGeom>
            <a:gradFill rotWithShape="1">
              <a:gsLst>
                <a:gs pos="0">
                  <a:srgbClr val="DE608D"/>
                </a:gs>
                <a:gs pos="100000">
                  <a:srgbClr val="DE608D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"/>
              <a:lightRig rig="legacyFlat2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DE608D"/>
              </a:extrusionClr>
              <a:contourClr>
                <a:srgbClr val="DE608D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2" name="Line 18">
              <a:extLst>
                <a:ext uri="{FF2B5EF4-FFF2-40B4-BE49-F238E27FC236}">
                  <a16:creationId xmlns:a16="http://schemas.microsoft.com/office/drawing/2014/main" id="{3D1DFE10-431C-452F-AC91-40A8560F1928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663" y="2098"/>
              <a:ext cx="1230" cy="0"/>
            </a:xfrm>
            <a:prstGeom prst="line">
              <a:avLst/>
            </a:prstGeom>
            <a:noFill/>
            <a:ln w="9525">
              <a:solidFill>
                <a:srgbClr val="F8F8F8">
                  <a:alpha val="2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3" name="Text Box 21">
            <a:extLst>
              <a:ext uri="{FF2B5EF4-FFF2-40B4-BE49-F238E27FC236}">
                <a16:creationId xmlns:a16="http://schemas.microsoft.com/office/drawing/2014/main" id="{3C93DBCB-0052-48BD-A1ED-F3CE7DBF21A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32512" y="2785881"/>
            <a:ext cx="4320001" cy="250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lvl="0" indent="-28575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Public Prosecutor’s Office of the Republic of Belarus</a:t>
            </a:r>
            <a:endParaRPr lang="ru-RU" altLang="ru-RU" b="1" kern="0" dirty="0">
              <a:solidFill>
                <a:srgbClr val="FFFFFF"/>
              </a:solidFill>
              <a:latin typeface="Roboto Condensed Light"/>
            </a:endParaRPr>
          </a:p>
          <a:p>
            <a:pPr marL="285750" lvl="0" indent="-28575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State Control Committee of the Republic of Belarus</a:t>
            </a:r>
            <a:endParaRPr lang="ru-RU" altLang="ru-RU" b="1" kern="0" dirty="0">
              <a:solidFill>
                <a:srgbClr val="FFFFFF"/>
              </a:solidFill>
              <a:latin typeface="Roboto Condensed Light"/>
            </a:endParaRPr>
          </a:p>
          <a:p>
            <a:pPr marL="285750" lvl="0" indent="-28575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National Bank of the Republic of Belarus</a:t>
            </a:r>
            <a:endParaRPr lang="ru-RU" altLang="ru-RU" b="1" kern="0" dirty="0">
              <a:solidFill>
                <a:srgbClr val="FFFFFF"/>
              </a:solidFill>
              <a:latin typeface="Roboto Condensed Light"/>
            </a:endParaRPr>
          </a:p>
          <a:p>
            <a:pPr marL="285750" lvl="0" indent="-28575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The Central Commission of the Republic of Belarus for Elections and Republican Referenda </a:t>
            </a:r>
            <a:endParaRPr kumimoji="0" lang="en-US" altLang="ru-RU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 Light"/>
              <a:ea typeface="+mn-ea"/>
              <a:cs typeface="+mn-cs"/>
            </a:endParaRPr>
          </a:p>
        </p:txBody>
      </p:sp>
      <p:sp>
        <p:nvSpPr>
          <p:cNvPr id="24" name="Text Box 22">
            <a:extLst>
              <a:ext uri="{FF2B5EF4-FFF2-40B4-BE49-F238E27FC236}">
                <a16:creationId xmlns:a16="http://schemas.microsoft.com/office/drawing/2014/main" id="{95D86980-D1B7-467A-BCB5-447A5CA08E9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082749" y="2866349"/>
            <a:ext cx="3996045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Local deputy councils </a:t>
            </a:r>
            <a:r>
              <a:rPr lang="ru-RU" altLang="ru-RU" b="1" kern="0" dirty="0">
                <a:solidFill>
                  <a:srgbClr val="FFFFFF"/>
                </a:solidFill>
                <a:latin typeface="Roboto Condensed Light"/>
              </a:rPr>
              <a:t>(1309)</a:t>
            </a:r>
          </a:p>
          <a:p>
            <a:pPr lvl="0"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ru-RU" b="1" kern="0" dirty="0">
                <a:solidFill>
                  <a:srgbClr val="FFFFFF"/>
                </a:solidFill>
                <a:latin typeface="Roboto Condensed Light"/>
              </a:rPr>
              <a:t>Local executive bodies and administrations </a:t>
            </a:r>
            <a:r>
              <a:rPr lang="ru-RU" altLang="ru-RU" b="1" kern="0" dirty="0">
                <a:solidFill>
                  <a:srgbClr val="FFFFFF"/>
                </a:solidFill>
                <a:latin typeface="Roboto Condensed Light"/>
              </a:rPr>
              <a:t>(1334)</a:t>
            </a:r>
            <a:endParaRPr kumimoji="0" lang="en-US" altLang="ru-RU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 Light"/>
            </a:endParaRPr>
          </a:p>
        </p:txBody>
      </p:sp>
      <p:sp>
        <p:nvSpPr>
          <p:cNvPr id="25" name="Text Box 23">
            <a:extLst>
              <a:ext uri="{FF2B5EF4-FFF2-40B4-BE49-F238E27FC236}">
                <a16:creationId xmlns:a16="http://schemas.microsoft.com/office/drawing/2014/main" id="{AD60825D-0B22-4763-91F2-BA26B5953822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950826" y="1377557"/>
            <a:ext cx="410734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oboto Condensed Light"/>
              </a:rPr>
              <a:t>Public bodies with a special constitutional legal status</a:t>
            </a:r>
            <a:endParaRPr kumimoji="0" lang="en-US" altLang="ru-RU" sz="2000" b="1" i="0" u="sng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Roboto Condensed Light"/>
              <a:ea typeface="+mn-ea"/>
              <a:cs typeface="+mn-cs"/>
            </a:endParaRPr>
          </a:p>
        </p:txBody>
      </p:sp>
      <p:sp>
        <p:nvSpPr>
          <p:cNvPr id="26" name="Text Box 42">
            <a:extLst>
              <a:ext uri="{FF2B5EF4-FFF2-40B4-BE49-F238E27FC236}">
                <a16:creationId xmlns:a16="http://schemas.microsoft.com/office/drawing/2014/main" id="{B14142B5-749C-4C37-8658-ED9FF71EFE50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7082749" y="1681782"/>
            <a:ext cx="399604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20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oboto Condensed Light"/>
              </a:rPr>
              <a:t>Local government and self-government bodies</a:t>
            </a:r>
            <a:endParaRPr kumimoji="0" lang="en-US" altLang="ru-RU" sz="2000" b="1" i="0" u="sng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Roboto Condensed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9136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Заголовок 8">
            <a:extLst>
              <a:ext uri="{FF2B5EF4-FFF2-40B4-BE49-F238E27FC236}">
                <a16:creationId xmlns:a16="http://schemas.microsoft.com/office/drawing/2014/main" id="{87CB7610-2727-4215-B947-538F7FA4F5CE}"/>
              </a:ext>
            </a:extLst>
          </p:cNvPr>
          <p:cNvSpPr txBox="1">
            <a:spLocks/>
          </p:cNvSpPr>
          <p:nvPr/>
        </p:nvSpPr>
        <p:spPr>
          <a:xfrm>
            <a:off x="3219854" y="128768"/>
            <a:ext cx="8344697" cy="88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latin typeface="Roboto Condensed Light"/>
              </a:rPr>
              <a:t>The Number of Civil Servants </a:t>
            </a:r>
          </a:p>
          <a:p>
            <a:r>
              <a:rPr lang="en-US" sz="2800" b="1" dirty="0">
                <a:solidFill>
                  <a:srgbClr val="002060"/>
                </a:solidFill>
                <a:latin typeface="Roboto Condensed Light"/>
              </a:rPr>
              <a:t>in the Republic of Belarus</a:t>
            </a:r>
            <a:endParaRPr lang="ru-RU" sz="2800" b="1" dirty="0">
              <a:solidFill>
                <a:srgbClr val="002060"/>
              </a:solidFill>
              <a:latin typeface="Roboto Condensed Light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474" y="1367569"/>
            <a:ext cx="9312270" cy="39909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9" name="Group 9"/>
          <p:cNvGrpSpPr>
            <a:grpSpLocks/>
          </p:cNvGrpSpPr>
          <p:nvPr/>
        </p:nvGrpSpPr>
        <p:grpSpPr bwMode="auto">
          <a:xfrm>
            <a:off x="506414" y="5072064"/>
            <a:ext cx="7824787" cy="552450"/>
            <a:chOff x="399" y="2820"/>
            <a:chExt cx="4929" cy="348"/>
          </a:xfrm>
        </p:grpSpPr>
        <p:sp>
          <p:nvSpPr>
            <p:cNvPr id="30" name="AutoShape 10"/>
            <p:cNvSpPr>
              <a:spLocks noChangeArrowheads="1"/>
            </p:cNvSpPr>
            <p:nvPr/>
          </p:nvSpPr>
          <p:spPr bwMode="gray">
            <a:xfrm>
              <a:off x="399" y="2905"/>
              <a:ext cx="218" cy="175"/>
            </a:xfrm>
            <a:prstGeom prst="roundRect">
              <a:avLst>
                <a:gd name="adj" fmla="val 29069"/>
              </a:avLst>
            </a:prstGeom>
            <a:gradFill rotWithShape="1">
              <a:gsLst>
                <a:gs pos="0">
                  <a:srgbClr val="F6AE44">
                    <a:gamma/>
                    <a:shade val="46275"/>
                    <a:invGamma/>
                  </a:srgbClr>
                </a:gs>
                <a:gs pos="100000">
                  <a:srgbClr val="F6AE44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768A7B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1" name="AutoShape 11"/>
            <p:cNvSpPr>
              <a:spLocks noChangeArrowheads="1"/>
            </p:cNvSpPr>
            <p:nvPr/>
          </p:nvSpPr>
          <p:spPr bwMode="gray">
            <a:xfrm>
              <a:off x="480" y="2820"/>
              <a:ext cx="4848" cy="348"/>
            </a:xfrm>
            <a:prstGeom prst="rightArrow">
              <a:avLst>
                <a:gd name="adj1" fmla="val 50000"/>
                <a:gd name="adj2" fmla="val 63206"/>
              </a:avLst>
            </a:prstGeom>
            <a:gradFill rotWithShape="1">
              <a:gsLst>
                <a:gs pos="0">
                  <a:srgbClr val="F6AE44">
                    <a:gamma/>
                    <a:shade val="46275"/>
                    <a:invGamma/>
                  </a:srgbClr>
                </a:gs>
                <a:gs pos="100000">
                  <a:srgbClr val="F6AE44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768A7B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32" name="Text Box 12"/>
          <p:cNvSpPr txBox="1">
            <a:spLocks noChangeArrowheads="1"/>
          </p:cNvSpPr>
          <p:nvPr/>
        </p:nvSpPr>
        <p:spPr bwMode="gray">
          <a:xfrm>
            <a:off x="1100438" y="5189277"/>
            <a:ext cx="7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FFFFFF"/>
                </a:solidFill>
                <a:latin typeface="Roboto Condensed Light"/>
              </a:rPr>
              <a:t>200</a:t>
            </a:r>
            <a:r>
              <a:rPr lang="ru-RU" altLang="ru-RU" b="1" dirty="0">
                <a:solidFill>
                  <a:srgbClr val="FFFFFF"/>
                </a:solidFill>
                <a:latin typeface="Roboto Condensed Light"/>
              </a:rPr>
              <a:t>9</a:t>
            </a:r>
            <a:endParaRPr lang="en-US" altLang="ru-RU" b="1" dirty="0">
              <a:solidFill>
                <a:srgbClr val="FFFFFF"/>
              </a:solidFill>
              <a:latin typeface="Roboto Condensed Light"/>
            </a:endParaRP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gray">
          <a:xfrm>
            <a:off x="2411316" y="5192454"/>
            <a:ext cx="7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FFFFFF"/>
                </a:solidFill>
                <a:latin typeface="Roboto Condensed Light"/>
              </a:rPr>
              <a:t>20</a:t>
            </a:r>
            <a:r>
              <a:rPr lang="ru-RU" altLang="ru-RU" b="1" dirty="0">
                <a:solidFill>
                  <a:srgbClr val="FFFFFF"/>
                </a:solidFill>
                <a:latin typeface="Roboto Condensed Light"/>
              </a:rPr>
              <a:t>11</a:t>
            </a:r>
            <a:endParaRPr lang="en-US" altLang="ru-RU" b="1" dirty="0">
              <a:solidFill>
                <a:srgbClr val="FFFFFF"/>
              </a:solidFill>
              <a:latin typeface="Roboto Condensed Light"/>
            </a:endParaRP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gray">
          <a:xfrm>
            <a:off x="3732206" y="5184777"/>
            <a:ext cx="7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FFFFFF"/>
                </a:solidFill>
                <a:latin typeface="Roboto Condensed Light"/>
              </a:rPr>
              <a:t>20</a:t>
            </a:r>
            <a:r>
              <a:rPr lang="ru-RU" altLang="ru-RU" b="1" dirty="0">
                <a:solidFill>
                  <a:srgbClr val="FFFFFF"/>
                </a:solidFill>
                <a:latin typeface="Roboto Condensed Light"/>
              </a:rPr>
              <a:t>13</a:t>
            </a:r>
            <a:endParaRPr lang="en-US" altLang="ru-RU" b="1" dirty="0">
              <a:solidFill>
                <a:srgbClr val="FFFFFF"/>
              </a:solidFill>
              <a:latin typeface="Roboto Condensed Light"/>
            </a:endParaRPr>
          </a:p>
        </p:txBody>
      </p:sp>
      <p:sp>
        <p:nvSpPr>
          <p:cNvPr id="35" name="Line 15"/>
          <p:cNvSpPr>
            <a:spLocks noChangeShapeType="1"/>
          </p:cNvSpPr>
          <p:nvPr/>
        </p:nvSpPr>
        <p:spPr bwMode="black">
          <a:xfrm flipV="1">
            <a:off x="787400" y="2009611"/>
            <a:ext cx="7357" cy="3157703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6" name="Line 16"/>
          <p:cNvSpPr>
            <a:spLocks noChangeShapeType="1"/>
          </p:cNvSpPr>
          <p:nvPr/>
        </p:nvSpPr>
        <p:spPr bwMode="black">
          <a:xfrm flipV="1">
            <a:off x="2085580" y="2009611"/>
            <a:ext cx="12698" cy="3149766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7" name="Line 17"/>
          <p:cNvSpPr>
            <a:spLocks noChangeShapeType="1"/>
          </p:cNvSpPr>
          <p:nvPr/>
        </p:nvSpPr>
        <p:spPr bwMode="black">
          <a:xfrm flipV="1">
            <a:off x="3394280" y="2467867"/>
            <a:ext cx="14878" cy="269151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8" name="Line 18"/>
          <p:cNvSpPr>
            <a:spLocks noChangeShapeType="1"/>
          </p:cNvSpPr>
          <p:nvPr/>
        </p:nvSpPr>
        <p:spPr bwMode="black">
          <a:xfrm flipV="1">
            <a:off x="6020691" y="3334643"/>
            <a:ext cx="7520" cy="1754716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9" name="AutoShape 19"/>
          <p:cNvSpPr>
            <a:spLocks noChangeArrowheads="1"/>
          </p:cNvSpPr>
          <p:nvPr/>
        </p:nvSpPr>
        <p:spPr bwMode="ltGray">
          <a:xfrm>
            <a:off x="787402" y="2467867"/>
            <a:ext cx="1296000" cy="2699447"/>
          </a:xfrm>
          <a:prstGeom prst="bevel">
            <a:avLst>
              <a:gd name="adj" fmla="val 5903"/>
            </a:avLst>
          </a:prstGeom>
          <a:gradFill rotWithShape="1">
            <a:gsLst>
              <a:gs pos="34000">
                <a:srgbClr val="800000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18900000" scaled="1"/>
          </a:gra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0" name="AutoShape 20"/>
          <p:cNvSpPr>
            <a:spLocks noChangeArrowheads="1"/>
          </p:cNvSpPr>
          <p:nvPr/>
        </p:nvSpPr>
        <p:spPr bwMode="ltGray">
          <a:xfrm>
            <a:off x="2098280" y="2692400"/>
            <a:ext cx="1296000" cy="2474914"/>
          </a:xfrm>
          <a:prstGeom prst="bevel">
            <a:avLst>
              <a:gd name="adj" fmla="val 3046"/>
            </a:avLst>
          </a:prstGeom>
          <a:gradFill rotWithShape="1">
            <a:gsLst>
              <a:gs pos="27000">
                <a:srgbClr val="0000FF"/>
              </a:gs>
              <a:gs pos="100000">
                <a:srgbClr val="35ADE3">
                  <a:gamma/>
                  <a:tint val="54118"/>
                  <a:invGamma/>
                </a:srgbClr>
              </a:gs>
            </a:gsLst>
            <a:lin ang="18900000" scaled="1"/>
          </a:gra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1" name="AutoShape 21"/>
          <p:cNvSpPr>
            <a:spLocks noChangeArrowheads="1"/>
          </p:cNvSpPr>
          <p:nvPr/>
        </p:nvSpPr>
        <p:spPr bwMode="gray">
          <a:xfrm>
            <a:off x="3419170" y="3334644"/>
            <a:ext cx="1296000" cy="1824733"/>
          </a:xfrm>
          <a:prstGeom prst="bevel">
            <a:avLst>
              <a:gd name="adj" fmla="val 2481"/>
            </a:avLst>
          </a:prstGeom>
          <a:gradFill rotWithShape="1">
            <a:gsLst>
              <a:gs pos="27000">
                <a:srgbClr val="FF9900"/>
              </a:gs>
              <a:gs pos="100000">
                <a:srgbClr val="FFFF00"/>
              </a:gs>
            </a:gsLst>
            <a:lin ang="18900000" scaled="1"/>
          </a:gra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2" name="Text Box 25"/>
          <p:cNvSpPr txBox="1">
            <a:spLocks noChangeArrowheads="1"/>
          </p:cNvSpPr>
          <p:nvPr/>
        </p:nvSpPr>
        <p:spPr bwMode="black">
          <a:xfrm>
            <a:off x="938064" y="2616646"/>
            <a:ext cx="97366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3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59 683</a:t>
            </a:r>
            <a:endParaRPr lang="en-US" alt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3" name="Text Box 30"/>
          <p:cNvSpPr txBox="1">
            <a:spLocks noChangeArrowheads="1"/>
          </p:cNvSpPr>
          <p:nvPr/>
        </p:nvSpPr>
        <p:spPr bwMode="black">
          <a:xfrm>
            <a:off x="2217128" y="2815083"/>
            <a:ext cx="105833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3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59 142</a:t>
            </a:r>
            <a:endParaRPr lang="en-US" alt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4" name="Text Box 31"/>
          <p:cNvSpPr txBox="1">
            <a:spLocks noChangeArrowheads="1"/>
          </p:cNvSpPr>
          <p:nvPr/>
        </p:nvSpPr>
        <p:spPr bwMode="black">
          <a:xfrm>
            <a:off x="3531652" y="3429755"/>
            <a:ext cx="108055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3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49 326</a:t>
            </a:r>
            <a:endParaRPr lang="en-US" alt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gray">
          <a:xfrm>
            <a:off x="5036295" y="5184777"/>
            <a:ext cx="7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FFFFFF"/>
                </a:solidFill>
                <a:latin typeface="Roboto Condensed Light"/>
              </a:rPr>
              <a:t>20</a:t>
            </a:r>
            <a:r>
              <a:rPr lang="ru-RU" altLang="ru-RU" b="1" dirty="0">
                <a:solidFill>
                  <a:srgbClr val="FFFFFF"/>
                </a:solidFill>
                <a:latin typeface="Roboto Condensed Light"/>
              </a:rPr>
              <a:t>15</a:t>
            </a:r>
            <a:endParaRPr lang="en-US" altLang="ru-RU" b="1" dirty="0">
              <a:solidFill>
                <a:srgbClr val="FFFFFF"/>
              </a:solidFill>
              <a:latin typeface="Roboto Condensed Light"/>
            </a:endParaRPr>
          </a:p>
        </p:txBody>
      </p:sp>
      <p:sp>
        <p:nvSpPr>
          <p:cNvPr id="46" name="Line 17"/>
          <p:cNvSpPr>
            <a:spLocks noChangeShapeType="1"/>
          </p:cNvSpPr>
          <p:nvPr/>
        </p:nvSpPr>
        <p:spPr bwMode="black">
          <a:xfrm flipV="1">
            <a:off x="4697801" y="2692399"/>
            <a:ext cx="1999" cy="2466977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7" name="AutoShape 21"/>
          <p:cNvSpPr>
            <a:spLocks noChangeArrowheads="1"/>
          </p:cNvSpPr>
          <p:nvPr/>
        </p:nvSpPr>
        <p:spPr bwMode="gray">
          <a:xfrm>
            <a:off x="4724692" y="3496733"/>
            <a:ext cx="1296000" cy="1662644"/>
          </a:xfrm>
          <a:prstGeom prst="bevel">
            <a:avLst>
              <a:gd name="adj" fmla="val 2481"/>
            </a:avLst>
          </a:prstGeom>
          <a:gradFill rotWithShape="1">
            <a:gsLst>
              <a:gs pos="19000">
                <a:srgbClr val="009900"/>
              </a:gs>
              <a:gs pos="100000">
                <a:srgbClr val="3FFF96"/>
              </a:gs>
            </a:gsLst>
            <a:lin ang="18900000" scaled="1"/>
          </a:gra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8" name="Text Box 31"/>
          <p:cNvSpPr txBox="1">
            <a:spLocks noChangeArrowheads="1"/>
          </p:cNvSpPr>
          <p:nvPr/>
        </p:nvSpPr>
        <p:spPr bwMode="black">
          <a:xfrm>
            <a:off x="4824519" y="3559177"/>
            <a:ext cx="108055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3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48 463</a:t>
            </a:r>
            <a:endParaRPr lang="en-US" alt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9" name="Line 18"/>
          <p:cNvSpPr>
            <a:spLocks noChangeShapeType="1"/>
          </p:cNvSpPr>
          <p:nvPr/>
        </p:nvSpPr>
        <p:spPr bwMode="black">
          <a:xfrm flipH="1" flipV="1">
            <a:off x="7318781" y="3496733"/>
            <a:ext cx="5434" cy="1662644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50" name="AutoShape 21"/>
          <p:cNvSpPr>
            <a:spLocks noChangeArrowheads="1"/>
          </p:cNvSpPr>
          <p:nvPr/>
        </p:nvSpPr>
        <p:spPr bwMode="gray">
          <a:xfrm>
            <a:off x="6030215" y="4089399"/>
            <a:ext cx="1296000" cy="1070869"/>
          </a:xfrm>
          <a:prstGeom prst="bevel">
            <a:avLst>
              <a:gd name="adj" fmla="val 2481"/>
            </a:avLst>
          </a:prstGeom>
          <a:gradFill rotWithShape="1">
            <a:gsLst>
              <a:gs pos="27000">
                <a:srgbClr val="FF00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8900000" scaled="1"/>
          </a:gradFill>
          <a:ln>
            <a:noFill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51" name="Text Box 31"/>
          <p:cNvSpPr txBox="1">
            <a:spLocks noChangeArrowheads="1"/>
          </p:cNvSpPr>
          <p:nvPr/>
        </p:nvSpPr>
        <p:spPr bwMode="black">
          <a:xfrm>
            <a:off x="6134220" y="4184123"/>
            <a:ext cx="108055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000000">
                      <a:alpha val="3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37 159</a:t>
            </a:r>
            <a:endParaRPr lang="en-US" altLang="ru-RU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2" name="Text Box 14"/>
          <p:cNvSpPr txBox="1">
            <a:spLocks noChangeArrowheads="1"/>
          </p:cNvSpPr>
          <p:nvPr/>
        </p:nvSpPr>
        <p:spPr bwMode="gray">
          <a:xfrm>
            <a:off x="6339534" y="5179488"/>
            <a:ext cx="7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b="1" dirty="0">
                <a:solidFill>
                  <a:srgbClr val="FFFFFF"/>
                </a:solidFill>
                <a:latin typeface="Roboto Condensed Light"/>
              </a:rPr>
              <a:t>20</a:t>
            </a:r>
            <a:r>
              <a:rPr lang="ru-RU" altLang="ru-RU" b="1" dirty="0">
                <a:solidFill>
                  <a:srgbClr val="FFFFFF"/>
                </a:solidFill>
                <a:latin typeface="Roboto Condensed Light"/>
              </a:rPr>
              <a:t>17</a:t>
            </a:r>
            <a:endParaRPr lang="en-US" altLang="ru-RU" b="1" dirty="0">
              <a:solidFill>
                <a:srgbClr val="FFFFFF"/>
              </a:solidFill>
              <a:latin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2104413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EDD01B8-816B-49B7-8C81-03AB51D87C54}">
  <ds:schemaRefs>
    <ds:schemaRef ds:uri="a4f35948-e619-41b3-aa29-22878b09cfd2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40262f94-9f35-4ac3-9a90-690165a166b7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в оформлении «Облачный шкипер»</Template>
  <TotalTime>1191</TotalTime>
  <Words>1082</Words>
  <Application>Microsoft Office PowerPoint</Application>
  <PresentationFormat>Широкоэкранный</PresentationFormat>
  <Paragraphs>188</Paragraphs>
  <Slides>25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Arial</vt:lpstr>
      <vt:lpstr>Arvo</vt:lpstr>
      <vt:lpstr>Calibri</vt:lpstr>
      <vt:lpstr>Geneva</vt:lpstr>
      <vt:lpstr>Raavi</vt:lpstr>
      <vt:lpstr>Roboto Condensed</vt:lpstr>
      <vt:lpstr>Roboto Condensed Light</vt:lpstr>
      <vt:lpstr>Wingdings</vt:lpstr>
      <vt:lpstr>Office Theme</vt:lpstr>
      <vt:lpstr>Тема Office</vt:lpstr>
      <vt:lpstr>1_Тема Office</vt:lpstr>
      <vt:lpstr>Презентация PowerPoint</vt:lpstr>
      <vt:lpstr>Legal framework regulating activities  of civil servants in the Republic of Belarus </vt:lpstr>
      <vt:lpstr>Legal acts defining general rules  to mediate labour relations</vt:lpstr>
      <vt:lpstr>The Civil Service Law  of the Republic of Belarus </vt:lpstr>
      <vt:lpstr>Core legislation defining the status  of top government officials</vt:lpstr>
      <vt:lpstr>Core legislation defining specifics  of serving in the public office</vt:lpstr>
      <vt:lpstr>The System of Public Authorities and  Public Administration Bodies  in the Republic of Belarus</vt:lpstr>
      <vt:lpstr>Презентация PowerPoint</vt:lpstr>
      <vt:lpstr>Презентация PowerPoint</vt:lpstr>
      <vt:lpstr>Legal Regulation over Training, Retraining and  In-service Training of Civil Servants</vt:lpstr>
      <vt:lpstr>Презентация PowerPoint</vt:lpstr>
      <vt:lpstr>Academy’s Structure</vt:lpstr>
      <vt:lpstr>The Structure of the Research Institute for Theory and Practice of Public Administration </vt:lpstr>
      <vt:lpstr>Major Activities of the Research Institute </vt:lpstr>
      <vt:lpstr>Study Programmes </vt:lpstr>
      <vt:lpstr>Government Commission for Executive Personnel  and Staff Enlisted for Managerial Positions  </vt:lpstr>
      <vt:lpstr>Презентация PowerPoint</vt:lpstr>
      <vt:lpstr>The Institute for Managerial Education </vt:lpstr>
      <vt:lpstr>The Institute for Managerial Education Majors:</vt:lpstr>
      <vt:lpstr>Master’s Degree Training </vt:lpstr>
      <vt:lpstr>Institute of Civil Service </vt:lpstr>
      <vt:lpstr>Презентация PowerPoint</vt:lpstr>
      <vt:lpstr>Презентация PowerPoint</vt:lpstr>
      <vt:lpstr>Key Perspectives for Development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bilchsg@gmail.com</dc:creator>
  <cp:lastModifiedBy>Gulimzhan Suleimenova</cp:lastModifiedBy>
  <cp:revision>159</cp:revision>
  <dcterms:created xsi:type="dcterms:W3CDTF">2018-09-25T18:30:51Z</dcterms:created>
  <dcterms:modified xsi:type="dcterms:W3CDTF">2018-10-01T06:38:04Z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