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5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2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17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20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notesSlides/notesSlide21.xml" ContentType="application/vnd.openxmlformats-officedocument.presentationml.notesSlide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6" r:id="rId4"/>
    <p:sldMasterId id="2147483708" r:id="rId5"/>
    <p:sldMasterId id="2147483725" r:id="rId6"/>
  </p:sldMasterIdLst>
  <p:notesMasterIdLst>
    <p:notesMasterId r:id="rId32"/>
  </p:notesMasterIdLst>
  <p:handoutMasterIdLst>
    <p:handoutMasterId r:id="rId33"/>
  </p:handoutMasterIdLst>
  <p:sldIdLst>
    <p:sldId id="347" r:id="rId7"/>
    <p:sldId id="387" r:id="rId8"/>
    <p:sldId id="388" r:id="rId9"/>
    <p:sldId id="389" r:id="rId10"/>
    <p:sldId id="390" r:id="rId11"/>
    <p:sldId id="391" r:id="rId12"/>
    <p:sldId id="392" r:id="rId13"/>
    <p:sldId id="393" r:id="rId14"/>
    <p:sldId id="394" r:id="rId15"/>
    <p:sldId id="395" r:id="rId16"/>
    <p:sldId id="342" r:id="rId17"/>
    <p:sldId id="287" r:id="rId18"/>
    <p:sldId id="344" r:id="rId19"/>
    <p:sldId id="345" r:id="rId20"/>
    <p:sldId id="399" r:id="rId21"/>
    <p:sldId id="397" r:id="rId22"/>
    <p:sldId id="398" r:id="rId23"/>
    <p:sldId id="331" r:id="rId24"/>
    <p:sldId id="332" r:id="rId25"/>
    <p:sldId id="333" r:id="rId26"/>
    <p:sldId id="325" r:id="rId27"/>
    <p:sldId id="400" r:id="rId28"/>
    <p:sldId id="402" r:id="rId29"/>
    <p:sldId id="403" r:id="rId30"/>
    <p:sldId id="302" r:id="rId31"/>
  </p:sldIdLst>
  <p:sldSz cx="12192000" cy="6858000"/>
  <p:notesSz cx="6797675" cy="9874250"/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00CCFF"/>
    <a:srgbClr val="003366"/>
    <a:srgbClr val="009900"/>
    <a:srgbClr val="3FFF96"/>
    <a:srgbClr val="FFCC00"/>
    <a:srgbClr val="FF9900"/>
    <a:srgbClr val="800000"/>
    <a:srgbClr val="6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800" autoAdjust="0"/>
    <p:restoredTop sz="95843" autoAdjust="0"/>
  </p:normalViewPr>
  <p:slideViewPr>
    <p:cSldViewPr snapToGrid="0" showGuides="1">
      <p:cViewPr varScale="1">
        <p:scale>
          <a:sx n="114" d="100"/>
          <a:sy n="114" d="100"/>
        </p:scale>
        <p:origin x="600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468"/>
    </p:cViewPr>
  </p:sorterViewPr>
  <p:notesViewPr>
    <p:cSldViewPr snapToGrid="0">
      <p:cViewPr varScale="1">
        <p:scale>
          <a:sx n="91" d="100"/>
          <a:sy n="91" d="100"/>
        </p:scale>
        <p:origin x="3000" y="6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" Type="http://schemas.openxmlformats.org/officeDocument/2006/relationships/customXml" Target="../customXml/item3.xml"/><Relationship Id="rId21" Type="http://schemas.openxmlformats.org/officeDocument/2006/relationships/slide" Target="slides/slide15.xml"/><Relationship Id="rId34" Type="http://schemas.openxmlformats.org/officeDocument/2006/relationships/presProps" Target="presProp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theme" Target="theme/theme1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261816F-D61E-47F4-B6DC-1B87D83638E9}" type="doc">
      <dgm:prSet loTypeId="urn:microsoft.com/office/officeart/2008/layout/LinedList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A68211D-B30F-4E40-8B7E-5170725712AA}">
      <dgm:prSet phldrT="[Текст]" custT="1"/>
      <dgm:spPr/>
      <dgm:t>
        <a:bodyPr anchor="ctr" anchorCtr="0"/>
        <a:lstStyle/>
        <a:p>
          <a:r>
            <a:rPr lang="en-US" sz="2000" b="1" kern="1200" dirty="0">
              <a:solidFill>
                <a:srgbClr val="263248"/>
              </a:solidFill>
              <a:latin typeface="Roboto Condensed Light"/>
            </a:rPr>
            <a:t>General rules that mediate </a:t>
          </a:r>
          <a:r>
            <a:rPr lang="en-US" sz="2000" b="1" kern="1200" dirty="0" err="1">
              <a:solidFill>
                <a:srgbClr val="263248"/>
              </a:solidFill>
              <a:latin typeface="Roboto Condensed Light"/>
            </a:rPr>
            <a:t>labour</a:t>
          </a:r>
          <a:r>
            <a:rPr lang="en-US" sz="2000" b="1" kern="1200" dirty="0">
              <a:solidFill>
                <a:srgbClr val="263248"/>
              </a:solidFill>
              <a:latin typeface="Roboto Condensed Light"/>
            </a:rPr>
            <a:t> relations </a:t>
          </a:r>
          <a:endParaRPr lang="ru-RU" sz="2000" b="1" kern="1200" dirty="0">
            <a:solidFill>
              <a:srgbClr val="263248"/>
            </a:solidFill>
            <a:latin typeface="Roboto Condensed Light"/>
          </a:endParaRPr>
        </a:p>
      </dgm:t>
    </dgm:pt>
    <dgm:pt modelId="{CBCE46E0-26AB-4A78-85FC-4F5471A67C86}" type="parTrans" cxnId="{DDF23D52-3846-498D-AC31-83967D846F35}">
      <dgm:prSet/>
      <dgm:spPr/>
      <dgm:t>
        <a:bodyPr/>
        <a:lstStyle/>
        <a:p>
          <a:endParaRPr lang="ru-RU" sz="2000" b="1">
            <a:latin typeface="Roboto Condensed Light"/>
          </a:endParaRPr>
        </a:p>
      </dgm:t>
    </dgm:pt>
    <dgm:pt modelId="{55A5DE42-64DD-4680-8EF4-B0C86B7E7BB6}" type="sibTrans" cxnId="{DDF23D52-3846-498D-AC31-83967D846F35}">
      <dgm:prSet/>
      <dgm:spPr/>
      <dgm:t>
        <a:bodyPr/>
        <a:lstStyle/>
        <a:p>
          <a:endParaRPr lang="ru-RU" sz="2000" b="1">
            <a:latin typeface="Roboto Condensed Light"/>
          </a:endParaRPr>
        </a:p>
      </dgm:t>
    </dgm:pt>
    <dgm:pt modelId="{6CEEB9B7-E847-4A65-AC2A-9ABBFF248476}">
      <dgm:prSet custT="1"/>
      <dgm:spPr/>
      <dgm:t>
        <a:bodyPr anchor="ctr" anchorCtr="0"/>
        <a:lstStyle/>
        <a:p>
          <a:r>
            <a:rPr lang="en-US" sz="2000" b="1" kern="1200" dirty="0">
              <a:solidFill>
                <a:srgbClr val="263248"/>
              </a:solidFill>
              <a:latin typeface="Roboto Condensed Light"/>
            </a:rPr>
            <a:t>The status of top government officials </a:t>
          </a:r>
          <a:endParaRPr lang="ru-RU" sz="2000" b="1" kern="1200" dirty="0">
            <a:solidFill>
              <a:srgbClr val="263248"/>
            </a:solidFill>
            <a:latin typeface="Roboto Condensed Light"/>
          </a:endParaRPr>
        </a:p>
      </dgm:t>
    </dgm:pt>
    <dgm:pt modelId="{066E6766-A625-4112-AE05-211802A0B993}" type="parTrans" cxnId="{8D6D019C-852E-4B34-9368-8A66A503A5A8}">
      <dgm:prSet/>
      <dgm:spPr/>
      <dgm:t>
        <a:bodyPr/>
        <a:lstStyle/>
        <a:p>
          <a:endParaRPr lang="ru-RU" sz="2000" b="1">
            <a:latin typeface="Roboto Condensed Light"/>
          </a:endParaRPr>
        </a:p>
      </dgm:t>
    </dgm:pt>
    <dgm:pt modelId="{8F1D21C9-DA1F-4C6D-AFAD-659B38A94A72}" type="sibTrans" cxnId="{8D6D019C-852E-4B34-9368-8A66A503A5A8}">
      <dgm:prSet/>
      <dgm:spPr/>
      <dgm:t>
        <a:bodyPr/>
        <a:lstStyle/>
        <a:p>
          <a:endParaRPr lang="ru-RU" sz="2000" b="1">
            <a:latin typeface="Roboto Condensed Light"/>
          </a:endParaRPr>
        </a:p>
      </dgm:t>
    </dgm:pt>
    <dgm:pt modelId="{A1F07A6C-A89B-435A-B7D3-D03EE4117EE9}">
      <dgm:prSet custT="1"/>
      <dgm:spPr/>
      <dgm:t>
        <a:bodyPr anchor="ctr" anchorCtr="0"/>
        <a:lstStyle/>
        <a:p>
          <a:r>
            <a:rPr lang="en-US" sz="2000" b="1" kern="1200" dirty="0">
              <a:solidFill>
                <a:srgbClr val="263248"/>
              </a:solidFill>
              <a:latin typeface="Roboto Condensed Light"/>
            </a:rPr>
            <a:t>Specifics of serving in the public office</a:t>
          </a:r>
          <a:endParaRPr lang="ru-RU" sz="2000" b="1" kern="1200" dirty="0">
            <a:solidFill>
              <a:srgbClr val="263248"/>
            </a:solidFill>
            <a:latin typeface="Roboto Condensed Light"/>
          </a:endParaRPr>
        </a:p>
      </dgm:t>
    </dgm:pt>
    <dgm:pt modelId="{61095B29-0E1E-4909-840B-BE6D0102494A}" type="parTrans" cxnId="{DA5BBE62-FB8E-4F68-A63E-074D43C8DF61}">
      <dgm:prSet/>
      <dgm:spPr/>
      <dgm:t>
        <a:bodyPr/>
        <a:lstStyle/>
        <a:p>
          <a:endParaRPr lang="ru-RU" sz="2000" b="1">
            <a:latin typeface="Roboto Condensed Light"/>
          </a:endParaRPr>
        </a:p>
      </dgm:t>
    </dgm:pt>
    <dgm:pt modelId="{131463DA-6BB8-4FC1-99A8-45D4DDA3E310}" type="sibTrans" cxnId="{DA5BBE62-FB8E-4F68-A63E-074D43C8DF61}">
      <dgm:prSet/>
      <dgm:spPr/>
      <dgm:t>
        <a:bodyPr/>
        <a:lstStyle/>
        <a:p>
          <a:endParaRPr lang="ru-RU" sz="2000" b="1">
            <a:latin typeface="Roboto Condensed Light"/>
          </a:endParaRPr>
        </a:p>
      </dgm:t>
    </dgm:pt>
    <dgm:pt modelId="{9B96D16B-FDA4-402A-80BC-3B989F504C36}" type="pres">
      <dgm:prSet presAssocID="{1261816F-D61E-47F4-B6DC-1B87D83638E9}" presName="vert0" presStyleCnt="0">
        <dgm:presLayoutVars>
          <dgm:dir/>
          <dgm:animOne val="branch"/>
          <dgm:animLvl val="lvl"/>
        </dgm:presLayoutVars>
      </dgm:prSet>
      <dgm:spPr/>
    </dgm:pt>
    <dgm:pt modelId="{6CAEE638-1B78-4C30-B65E-34C9AF33E876}" type="pres">
      <dgm:prSet presAssocID="{BA68211D-B30F-4E40-8B7E-5170725712AA}" presName="thickLine" presStyleLbl="alignNode1" presStyleIdx="0" presStyleCnt="3"/>
      <dgm:spPr/>
    </dgm:pt>
    <dgm:pt modelId="{227A8DE6-F4C8-42FF-9C00-E64EA23C5683}" type="pres">
      <dgm:prSet presAssocID="{BA68211D-B30F-4E40-8B7E-5170725712AA}" presName="horz1" presStyleCnt="0"/>
      <dgm:spPr/>
    </dgm:pt>
    <dgm:pt modelId="{284512ED-0F83-4954-ACB0-989C813CF007}" type="pres">
      <dgm:prSet presAssocID="{BA68211D-B30F-4E40-8B7E-5170725712AA}" presName="tx1" presStyleLbl="revTx" presStyleIdx="0" presStyleCnt="3"/>
      <dgm:spPr/>
    </dgm:pt>
    <dgm:pt modelId="{BC61A41F-3DB9-4916-B85A-DBA0A5D5FFB5}" type="pres">
      <dgm:prSet presAssocID="{BA68211D-B30F-4E40-8B7E-5170725712AA}" presName="vert1" presStyleCnt="0"/>
      <dgm:spPr/>
    </dgm:pt>
    <dgm:pt modelId="{0576D22C-0D57-4CBD-8F06-8A1F2D6CCD41}" type="pres">
      <dgm:prSet presAssocID="{6CEEB9B7-E847-4A65-AC2A-9ABBFF248476}" presName="thickLine" presStyleLbl="alignNode1" presStyleIdx="1" presStyleCnt="3"/>
      <dgm:spPr/>
    </dgm:pt>
    <dgm:pt modelId="{697E7A45-B9BB-490C-8991-3B2A1F95878B}" type="pres">
      <dgm:prSet presAssocID="{6CEEB9B7-E847-4A65-AC2A-9ABBFF248476}" presName="horz1" presStyleCnt="0"/>
      <dgm:spPr/>
    </dgm:pt>
    <dgm:pt modelId="{147CCCCE-559C-409F-813A-98608467F7AE}" type="pres">
      <dgm:prSet presAssocID="{6CEEB9B7-E847-4A65-AC2A-9ABBFF248476}" presName="tx1" presStyleLbl="revTx" presStyleIdx="1" presStyleCnt="3"/>
      <dgm:spPr/>
    </dgm:pt>
    <dgm:pt modelId="{C9D3B540-128E-4B0E-B712-E96A04758193}" type="pres">
      <dgm:prSet presAssocID="{6CEEB9B7-E847-4A65-AC2A-9ABBFF248476}" presName="vert1" presStyleCnt="0"/>
      <dgm:spPr/>
    </dgm:pt>
    <dgm:pt modelId="{82A0267C-EC0F-40F2-B8EB-8037FEAE81AD}" type="pres">
      <dgm:prSet presAssocID="{A1F07A6C-A89B-435A-B7D3-D03EE4117EE9}" presName="thickLine" presStyleLbl="alignNode1" presStyleIdx="2" presStyleCnt="3"/>
      <dgm:spPr/>
    </dgm:pt>
    <dgm:pt modelId="{E2EECBA3-E3F3-4EB2-8464-7AC08AA1B7FB}" type="pres">
      <dgm:prSet presAssocID="{A1F07A6C-A89B-435A-B7D3-D03EE4117EE9}" presName="horz1" presStyleCnt="0"/>
      <dgm:spPr/>
    </dgm:pt>
    <dgm:pt modelId="{DF8E38E6-F594-43C9-BA85-FA1A3DC89E86}" type="pres">
      <dgm:prSet presAssocID="{A1F07A6C-A89B-435A-B7D3-D03EE4117EE9}" presName="tx1" presStyleLbl="revTx" presStyleIdx="2" presStyleCnt="3"/>
      <dgm:spPr/>
    </dgm:pt>
    <dgm:pt modelId="{842A2C96-6D7E-4150-B0AE-58D2302158FC}" type="pres">
      <dgm:prSet presAssocID="{A1F07A6C-A89B-435A-B7D3-D03EE4117EE9}" presName="vert1" presStyleCnt="0"/>
      <dgm:spPr/>
    </dgm:pt>
  </dgm:ptLst>
  <dgm:cxnLst>
    <dgm:cxn modelId="{ECCF510F-763E-4346-84AE-C4C7E0EAA1CF}" type="presOf" srcId="{BA68211D-B30F-4E40-8B7E-5170725712AA}" destId="{284512ED-0F83-4954-ACB0-989C813CF007}" srcOrd="0" destOrd="0" presId="urn:microsoft.com/office/officeart/2008/layout/LinedList"/>
    <dgm:cxn modelId="{0F933B32-3B2F-4F76-844C-E32DEEB95E95}" type="presOf" srcId="{A1F07A6C-A89B-435A-B7D3-D03EE4117EE9}" destId="{DF8E38E6-F594-43C9-BA85-FA1A3DC89E86}" srcOrd="0" destOrd="0" presId="urn:microsoft.com/office/officeart/2008/layout/LinedList"/>
    <dgm:cxn modelId="{DA5BBE62-FB8E-4F68-A63E-074D43C8DF61}" srcId="{1261816F-D61E-47F4-B6DC-1B87D83638E9}" destId="{A1F07A6C-A89B-435A-B7D3-D03EE4117EE9}" srcOrd="2" destOrd="0" parTransId="{61095B29-0E1E-4909-840B-BE6D0102494A}" sibTransId="{131463DA-6BB8-4FC1-99A8-45D4DDA3E310}"/>
    <dgm:cxn modelId="{DDF23D52-3846-498D-AC31-83967D846F35}" srcId="{1261816F-D61E-47F4-B6DC-1B87D83638E9}" destId="{BA68211D-B30F-4E40-8B7E-5170725712AA}" srcOrd="0" destOrd="0" parTransId="{CBCE46E0-26AB-4A78-85FC-4F5471A67C86}" sibTransId="{55A5DE42-64DD-4680-8EF4-B0C86B7E7BB6}"/>
    <dgm:cxn modelId="{CB1A0E8A-95AB-482A-9C8F-8A7AB128250E}" type="presOf" srcId="{6CEEB9B7-E847-4A65-AC2A-9ABBFF248476}" destId="{147CCCCE-559C-409F-813A-98608467F7AE}" srcOrd="0" destOrd="0" presId="urn:microsoft.com/office/officeart/2008/layout/LinedList"/>
    <dgm:cxn modelId="{8D6D019C-852E-4B34-9368-8A66A503A5A8}" srcId="{1261816F-D61E-47F4-B6DC-1B87D83638E9}" destId="{6CEEB9B7-E847-4A65-AC2A-9ABBFF248476}" srcOrd="1" destOrd="0" parTransId="{066E6766-A625-4112-AE05-211802A0B993}" sibTransId="{8F1D21C9-DA1F-4C6D-AFAD-659B38A94A72}"/>
    <dgm:cxn modelId="{E87EC6E1-1440-4898-9125-7DF2617C4F8E}" type="presOf" srcId="{1261816F-D61E-47F4-B6DC-1B87D83638E9}" destId="{9B96D16B-FDA4-402A-80BC-3B989F504C36}" srcOrd="0" destOrd="0" presId="urn:microsoft.com/office/officeart/2008/layout/LinedList"/>
    <dgm:cxn modelId="{1805931A-D52E-4B52-8487-133239222468}" type="presParOf" srcId="{9B96D16B-FDA4-402A-80BC-3B989F504C36}" destId="{6CAEE638-1B78-4C30-B65E-34C9AF33E876}" srcOrd="0" destOrd="0" presId="urn:microsoft.com/office/officeart/2008/layout/LinedList"/>
    <dgm:cxn modelId="{AF1C4F79-34D3-4731-AEEA-58AAC9862F25}" type="presParOf" srcId="{9B96D16B-FDA4-402A-80BC-3B989F504C36}" destId="{227A8DE6-F4C8-42FF-9C00-E64EA23C5683}" srcOrd="1" destOrd="0" presId="urn:microsoft.com/office/officeart/2008/layout/LinedList"/>
    <dgm:cxn modelId="{C859AFBA-DA7D-4733-AA7B-7F1928BAED15}" type="presParOf" srcId="{227A8DE6-F4C8-42FF-9C00-E64EA23C5683}" destId="{284512ED-0F83-4954-ACB0-989C813CF007}" srcOrd="0" destOrd="0" presId="urn:microsoft.com/office/officeart/2008/layout/LinedList"/>
    <dgm:cxn modelId="{918282E0-84CA-45B7-9A77-18327C55B59F}" type="presParOf" srcId="{227A8DE6-F4C8-42FF-9C00-E64EA23C5683}" destId="{BC61A41F-3DB9-4916-B85A-DBA0A5D5FFB5}" srcOrd="1" destOrd="0" presId="urn:microsoft.com/office/officeart/2008/layout/LinedList"/>
    <dgm:cxn modelId="{F8EFFCF9-8C03-4865-857B-1936AD64D7FF}" type="presParOf" srcId="{9B96D16B-FDA4-402A-80BC-3B989F504C36}" destId="{0576D22C-0D57-4CBD-8F06-8A1F2D6CCD41}" srcOrd="2" destOrd="0" presId="urn:microsoft.com/office/officeart/2008/layout/LinedList"/>
    <dgm:cxn modelId="{0E8F930B-CA5E-48D5-BDD3-19294B1185FC}" type="presParOf" srcId="{9B96D16B-FDA4-402A-80BC-3B989F504C36}" destId="{697E7A45-B9BB-490C-8991-3B2A1F95878B}" srcOrd="3" destOrd="0" presId="urn:microsoft.com/office/officeart/2008/layout/LinedList"/>
    <dgm:cxn modelId="{808E301B-C774-44CE-A48E-BA463E9FC454}" type="presParOf" srcId="{697E7A45-B9BB-490C-8991-3B2A1F95878B}" destId="{147CCCCE-559C-409F-813A-98608467F7AE}" srcOrd="0" destOrd="0" presId="urn:microsoft.com/office/officeart/2008/layout/LinedList"/>
    <dgm:cxn modelId="{4E167EE0-DA12-4A88-AAE1-7AF0E8F6A1D3}" type="presParOf" srcId="{697E7A45-B9BB-490C-8991-3B2A1F95878B}" destId="{C9D3B540-128E-4B0E-B712-E96A04758193}" srcOrd="1" destOrd="0" presId="urn:microsoft.com/office/officeart/2008/layout/LinedList"/>
    <dgm:cxn modelId="{DFFCCA70-47E9-40CD-8DB8-B8B859AA5B69}" type="presParOf" srcId="{9B96D16B-FDA4-402A-80BC-3B989F504C36}" destId="{82A0267C-EC0F-40F2-B8EB-8037FEAE81AD}" srcOrd="4" destOrd="0" presId="urn:microsoft.com/office/officeart/2008/layout/LinedList"/>
    <dgm:cxn modelId="{0BAB4C9F-1AA9-4BE5-94EE-4A7BA008AC44}" type="presParOf" srcId="{9B96D16B-FDA4-402A-80BC-3B989F504C36}" destId="{E2EECBA3-E3F3-4EB2-8464-7AC08AA1B7FB}" srcOrd="5" destOrd="0" presId="urn:microsoft.com/office/officeart/2008/layout/LinedList"/>
    <dgm:cxn modelId="{EF19A9AB-ECCD-4386-AD9A-C66BF8270AEE}" type="presParOf" srcId="{E2EECBA3-E3F3-4EB2-8464-7AC08AA1B7FB}" destId="{DF8E38E6-F594-43C9-BA85-FA1A3DC89E86}" srcOrd="0" destOrd="0" presId="urn:microsoft.com/office/officeart/2008/layout/LinedList"/>
    <dgm:cxn modelId="{FEBF5554-E2B1-4A9C-9504-98978DA6D772}" type="presParOf" srcId="{E2EECBA3-E3F3-4EB2-8464-7AC08AA1B7FB}" destId="{842A2C96-6D7E-4150-B0AE-58D2302158FC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95A2F294-C86C-445A-96E3-07F01B79381C}" type="doc">
      <dgm:prSet loTypeId="urn:microsoft.com/office/officeart/2008/layout/LinedList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00A1CA3-5881-4EA3-B95B-A85BA603C673}">
      <dgm:prSet custT="1"/>
      <dgm:spPr/>
      <dgm:t>
        <a:bodyPr/>
        <a:lstStyle/>
        <a:p>
          <a:r>
            <a:rPr lang="en-US" altLang="ru-RU" sz="2000" b="1" dirty="0">
              <a:solidFill>
                <a:srgbClr val="002060"/>
              </a:solidFill>
              <a:latin typeface="Roboto Condensed Light"/>
            </a:rPr>
            <a:t>Public Administration and Local Governance </a:t>
          </a:r>
          <a:endParaRPr lang="ru-RU" altLang="ru-RU" sz="2000" b="1" dirty="0">
            <a:solidFill>
              <a:srgbClr val="002060"/>
            </a:solidFill>
            <a:latin typeface="Roboto Condensed Light"/>
          </a:endParaRPr>
        </a:p>
      </dgm:t>
    </dgm:pt>
    <dgm:pt modelId="{32502B9C-329C-4D27-8C77-2BB95513B49F}" type="parTrans" cxnId="{DAC4E7DA-70B6-4A80-9FA8-A05DC470046B}">
      <dgm:prSet/>
      <dgm:spPr/>
      <dgm:t>
        <a:bodyPr/>
        <a:lstStyle/>
        <a:p>
          <a:endParaRPr lang="ru-RU" sz="2000" b="1">
            <a:latin typeface="Roboto Condensed Light"/>
          </a:endParaRPr>
        </a:p>
      </dgm:t>
    </dgm:pt>
    <dgm:pt modelId="{D8EDB847-6DFA-4A1F-903E-30FE8F5159DD}" type="sibTrans" cxnId="{DAC4E7DA-70B6-4A80-9FA8-A05DC470046B}">
      <dgm:prSet/>
      <dgm:spPr/>
      <dgm:t>
        <a:bodyPr/>
        <a:lstStyle/>
        <a:p>
          <a:endParaRPr lang="ru-RU" sz="2000" b="1">
            <a:latin typeface="Roboto Condensed Light"/>
          </a:endParaRPr>
        </a:p>
      </dgm:t>
    </dgm:pt>
    <dgm:pt modelId="{892A1AE4-01BB-4777-8E56-8BF4EE52B881}">
      <dgm:prSet custT="1"/>
      <dgm:spPr/>
      <dgm:t>
        <a:bodyPr/>
        <a:lstStyle/>
        <a:p>
          <a:r>
            <a:rPr lang="en-US" altLang="ru-RU" sz="2000" b="1" dirty="0">
              <a:solidFill>
                <a:srgbClr val="002060"/>
              </a:solidFill>
              <a:latin typeface="Roboto Condensed Light"/>
            </a:rPr>
            <a:t>Management </a:t>
          </a:r>
          <a:endParaRPr lang="ru-RU" altLang="ru-RU" sz="2000" b="1" dirty="0">
            <a:solidFill>
              <a:srgbClr val="002060"/>
            </a:solidFill>
            <a:latin typeface="Roboto Condensed Light"/>
          </a:endParaRPr>
        </a:p>
      </dgm:t>
    </dgm:pt>
    <dgm:pt modelId="{B7A3C21D-5165-49F8-B65C-6A935D2B6F7A}" type="parTrans" cxnId="{34B4F185-67ED-4628-9256-93ED6E2DFB93}">
      <dgm:prSet/>
      <dgm:spPr/>
      <dgm:t>
        <a:bodyPr/>
        <a:lstStyle/>
        <a:p>
          <a:endParaRPr lang="ru-RU" sz="2000" b="1">
            <a:latin typeface="Roboto Condensed Light"/>
          </a:endParaRPr>
        </a:p>
      </dgm:t>
    </dgm:pt>
    <dgm:pt modelId="{68737685-ACF9-405E-8495-C5A4CFF4A07B}" type="sibTrans" cxnId="{34B4F185-67ED-4628-9256-93ED6E2DFB93}">
      <dgm:prSet/>
      <dgm:spPr/>
      <dgm:t>
        <a:bodyPr/>
        <a:lstStyle/>
        <a:p>
          <a:endParaRPr lang="ru-RU" sz="2000" b="1">
            <a:latin typeface="Roboto Condensed Light"/>
          </a:endParaRPr>
        </a:p>
      </dgm:t>
    </dgm:pt>
    <dgm:pt modelId="{1EFB37E5-7CE6-43B3-917D-BB50C9FF76C3}">
      <dgm:prSet custT="1"/>
      <dgm:spPr/>
      <dgm:t>
        <a:bodyPr/>
        <a:lstStyle/>
        <a:p>
          <a:r>
            <a:rPr lang="en-US" altLang="ru-RU" sz="2000" b="1" dirty="0">
              <a:solidFill>
                <a:srgbClr val="002060"/>
              </a:solidFill>
              <a:latin typeface="Roboto Condensed Light"/>
            </a:rPr>
            <a:t>Personnel Management</a:t>
          </a:r>
          <a:endParaRPr lang="ru-RU" altLang="ru-RU" sz="2000" b="1" dirty="0">
            <a:solidFill>
              <a:srgbClr val="002060"/>
            </a:solidFill>
            <a:latin typeface="Roboto Condensed Light"/>
          </a:endParaRPr>
        </a:p>
      </dgm:t>
    </dgm:pt>
    <dgm:pt modelId="{3D4AAC80-4C2A-4F3A-BF9A-8C4576E3FED4}" type="parTrans" cxnId="{F10C0589-27CE-4144-89F0-0F90D22AF8D9}">
      <dgm:prSet/>
      <dgm:spPr/>
      <dgm:t>
        <a:bodyPr/>
        <a:lstStyle/>
        <a:p>
          <a:endParaRPr lang="ru-RU" sz="2000" b="1">
            <a:latin typeface="Roboto Condensed Light"/>
          </a:endParaRPr>
        </a:p>
      </dgm:t>
    </dgm:pt>
    <dgm:pt modelId="{3E0316BA-DDEC-444E-919C-C7554CB5F9F3}" type="sibTrans" cxnId="{F10C0589-27CE-4144-89F0-0F90D22AF8D9}">
      <dgm:prSet/>
      <dgm:spPr/>
      <dgm:t>
        <a:bodyPr/>
        <a:lstStyle/>
        <a:p>
          <a:endParaRPr lang="ru-RU" sz="2000" b="1">
            <a:latin typeface="Roboto Condensed Light"/>
          </a:endParaRPr>
        </a:p>
      </dgm:t>
    </dgm:pt>
    <dgm:pt modelId="{BAE0382F-317F-4407-8992-9A001DA0ABC2}">
      <dgm:prSet custT="1"/>
      <dgm:spPr/>
      <dgm:t>
        <a:bodyPr/>
        <a:lstStyle/>
        <a:p>
          <a:r>
            <a:rPr lang="en-US" altLang="ru-RU" sz="2000" b="1" dirty="0">
              <a:solidFill>
                <a:srgbClr val="002060"/>
              </a:solidFill>
              <a:latin typeface="Roboto Condensed Light"/>
            </a:rPr>
            <a:t>Ideology, Law </a:t>
          </a:r>
          <a:endParaRPr lang="ru-RU" altLang="ru-RU" sz="2000" b="1" dirty="0">
            <a:solidFill>
              <a:srgbClr val="002060"/>
            </a:solidFill>
            <a:latin typeface="Roboto Condensed Light"/>
          </a:endParaRPr>
        </a:p>
      </dgm:t>
    </dgm:pt>
    <dgm:pt modelId="{8875BD7D-F1CE-4D4F-9452-86476B0FF5DA}" type="parTrans" cxnId="{1CC25E4E-2591-4027-B90F-ED6BA03BB0AE}">
      <dgm:prSet/>
      <dgm:spPr/>
      <dgm:t>
        <a:bodyPr/>
        <a:lstStyle/>
        <a:p>
          <a:endParaRPr lang="ru-RU" sz="2000" b="1">
            <a:latin typeface="Roboto Condensed Light"/>
          </a:endParaRPr>
        </a:p>
      </dgm:t>
    </dgm:pt>
    <dgm:pt modelId="{24AF168F-AD74-45C4-9C9E-AEFD705241A6}" type="sibTrans" cxnId="{1CC25E4E-2591-4027-B90F-ED6BA03BB0AE}">
      <dgm:prSet/>
      <dgm:spPr/>
      <dgm:t>
        <a:bodyPr/>
        <a:lstStyle/>
        <a:p>
          <a:endParaRPr lang="ru-RU" sz="2000" b="1">
            <a:latin typeface="Roboto Condensed Light"/>
          </a:endParaRPr>
        </a:p>
      </dgm:t>
    </dgm:pt>
    <dgm:pt modelId="{5BEE99A5-D059-4AD2-A0F5-A8E7F490FF57}" type="pres">
      <dgm:prSet presAssocID="{95A2F294-C86C-445A-96E3-07F01B79381C}" presName="vert0" presStyleCnt="0">
        <dgm:presLayoutVars>
          <dgm:dir/>
          <dgm:animOne val="branch"/>
          <dgm:animLvl val="lvl"/>
        </dgm:presLayoutVars>
      </dgm:prSet>
      <dgm:spPr/>
    </dgm:pt>
    <dgm:pt modelId="{81929F90-2DD6-48D5-A90C-C94796CA72AD}" type="pres">
      <dgm:prSet presAssocID="{200A1CA3-5881-4EA3-B95B-A85BA603C673}" presName="thickLine" presStyleLbl="alignNode1" presStyleIdx="0" presStyleCnt="4"/>
      <dgm:spPr/>
    </dgm:pt>
    <dgm:pt modelId="{E334FFEE-519A-4716-9CA2-76934DEFEC08}" type="pres">
      <dgm:prSet presAssocID="{200A1CA3-5881-4EA3-B95B-A85BA603C673}" presName="horz1" presStyleCnt="0"/>
      <dgm:spPr/>
    </dgm:pt>
    <dgm:pt modelId="{F5978614-D48C-42B6-B501-124F516C3432}" type="pres">
      <dgm:prSet presAssocID="{200A1CA3-5881-4EA3-B95B-A85BA603C673}" presName="tx1" presStyleLbl="revTx" presStyleIdx="0" presStyleCnt="4"/>
      <dgm:spPr/>
    </dgm:pt>
    <dgm:pt modelId="{A07EB06C-4FC1-4657-8D81-14F977BFE567}" type="pres">
      <dgm:prSet presAssocID="{200A1CA3-5881-4EA3-B95B-A85BA603C673}" presName="vert1" presStyleCnt="0"/>
      <dgm:spPr/>
    </dgm:pt>
    <dgm:pt modelId="{F500BA69-16F4-40EB-A8CE-577CA6B4CAFE}" type="pres">
      <dgm:prSet presAssocID="{892A1AE4-01BB-4777-8E56-8BF4EE52B881}" presName="thickLine" presStyleLbl="alignNode1" presStyleIdx="1" presStyleCnt="4"/>
      <dgm:spPr/>
    </dgm:pt>
    <dgm:pt modelId="{6A4D4CCA-A341-4DDB-B8C4-12F26B4A6372}" type="pres">
      <dgm:prSet presAssocID="{892A1AE4-01BB-4777-8E56-8BF4EE52B881}" presName="horz1" presStyleCnt="0"/>
      <dgm:spPr/>
    </dgm:pt>
    <dgm:pt modelId="{F3D6EB11-F7FD-4B35-86EB-40B93538880D}" type="pres">
      <dgm:prSet presAssocID="{892A1AE4-01BB-4777-8E56-8BF4EE52B881}" presName="tx1" presStyleLbl="revTx" presStyleIdx="1" presStyleCnt="4"/>
      <dgm:spPr/>
    </dgm:pt>
    <dgm:pt modelId="{DE9A9F45-FC9F-42BB-A692-085762ADE880}" type="pres">
      <dgm:prSet presAssocID="{892A1AE4-01BB-4777-8E56-8BF4EE52B881}" presName="vert1" presStyleCnt="0"/>
      <dgm:spPr/>
    </dgm:pt>
    <dgm:pt modelId="{26383B3F-45A1-4944-8868-764E5609EFA4}" type="pres">
      <dgm:prSet presAssocID="{1EFB37E5-7CE6-43B3-917D-BB50C9FF76C3}" presName="thickLine" presStyleLbl="alignNode1" presStyleIdx="2" presStyleCnt="4"/>
      <dgm:spPr/>
    </dgm:pt>
    <dgm:pt modelId="{CA3AFF83-C5E5-434A-8FB8-29CF693A4375}" type="pres">
      <dgm:prSet presAssocID="{1EFB37E5-7CE6-43B3-917D-BB50C9FF76C3}" presName="horz1" presStyleCnt="0"/>
      <dgm:spPr/>
    </dgm:pt>
    <dgm:pt modelId="{5A14FEE5-EF99-4712-A07B-8236A7745721}" type="pres">
      <dgm:prSet presAssocID="{1EFB37E5-7CE6-43B3-917D-BB50C9FF76C3}" presName="tx1" presStyleLbl="revTx" presStyleIdx="2" presStyleCnt="4"/>
      <dgm:spPr/>
    </dgm:pt>
    <dgm:pt modelId="{2CD07FAB-F20B-4C39-BB46-684F1CFDAA9B}" type="pres">
      <dgm:prSet presAssocID="{1EFB37E5-7CE6-43B3-917D-BB50C9FF76C3}" presName="vert1" presStyleCnt="0"/>
      <dgm:spPr/>
    </dgm:pt>
    <dgm:pt modelId="{22524F0F-C022-4BCF-936C-FD804CF2AA26}" type="pres">
      <dgm:prSet presAssocID="{BAE0382F-317F-4407-8992-9A001DA0ABC2}" presName="thickLine" presStyleLbl="alignNode1" presStyleIdx="3" presStyleCnt="4"/>
      <dgm:spPr/>
    </dgm:pt>
    <dgm:pt modelId="{97864F1E-E06E-4478-A5F8-80AD47CC5811}" type="pres">
      <dgm:prSet presAssocID="{BAE0382F-317F-4407-8992-9A001DA0ABC2}" presName="horz1" presStyleCnt="0"/>
      <dgm:spPr/>
    </dgm:pt>
    <dgm:pt modelId="{9650489C-913B-47B4-B191-5C070C6ED442}" type="pres">
      <dgm:prSet presAssocID="{BAE0382F-317F-4407-8992-9A001DA0ABC2}" presName="tx1" presStyleLbl="revTx" presStyleIdx="3" presStyleCnt="4"/>
      <dgm:spPr/>
    </dgm:pt>
    <dgm:pt modelId="{B44145DF-8A4F-4B44-B24F-472378720A86}" type="pres">
      <dgm:prSet presAssocID="{BAE0382F-317F-4407-8992-9A001DA0ABC2}" presName="vert1" presStyleCnt="0"/>
      <dgm:spPr/>
    </dgm:pt>
  </dgm:ptLst>
  <dgm:cxnLst>
    <dgm:cxn modelId="{E2F26308-A5A2-4FE3-9F30-15A28AF7A4B8}" type="presOf" srcId="{200A1CA3-5881-4EA3-B95B-A85BA603C673}" destId="{F5978614-D48C-42B6-B501-124F516C3432}" srcOrd="0" destOrd="0" presId="urn:microsoft.com/office/officeart/2008/layout/LinedList"/>
    <dgm:cxn modelId="{5EE8C73C-19F5-4E40-A599-194727D07CE0}" type="presOf" srcId="{892A1AE4-01BB-4777-8E56-8BF4EE52B881}" destId="{F3D6EB11-F7FD-4B35-86EB-40B93538880D}" srcOrd="0" destOrd="0" presId="urn:microsoft.com/office/officeart/2008/layout/LinedList"/>
    <dgm:cxn modelId="{B31AD55B-4943-4E16-BC0A-CF6C0CF9AD2F}" type="presOf" srcId="{1EFB37E5-7CE6-43B3-917D-BB50C9FF76C3}" destId="{5A14FEE5-EF99-4712-A07B-8236A7745721}" srcOrd="0" destOrd="0" presId="urn:microsoft.com/office/officeart/2008/layout/LinedList"/>
    <dgm:cxn modelId="{1CC25E4E-2591-4027-B90F-ED6BA03BB0AE}" srcId="{95A2F294-C86C-445A-96E3-07F01B79381C}" destId="{BAE0382F-317F-4407-8992-9A001DA0ABC2}" srcOrd="3" destOrd="0" parTransId="{8875BD7D-F1CE-4D4F-9452-86476B0FF5DA}" sibTransId="{24AF168F-AD74-45C4-9C9E-AEFD705241A6}"/>
    <dgm:cxn modelId="{2903064F-ED25-4E67-B48E-FE9DDBE3AC4C}" type="presOf" srcId="{BAE0382F-317F-4407-8992-9A001DA0ABC2}" destId="{9650489C-913B-47B4-B191-5C070C6ED442}" srcOrd="0" destOrd="0" presId="urn:microsoft.com/office/officeart/2008/layout/LinedList"/>
    <dgm:cxn modelId="{47AA7384-1400-4388-B8BA-E8EED8B6DB66}" type="presOf" srcId="{95A2F294-C86C-445A-96E3-07F01B79381C}" destId="{5BEE99A5-D059-4AD2-A0F5-A8E7F490FF57}" srcOrd="0" destOrd="0" presId="urn:microsoft.com/office/officeart/2008/layout/LinedList"/>
    <dgm:cxn modelId="{34B4F185-67ED-4628-9256-93ED6E2DFB93}" srcId="{95A2F294-C86C-445A-96E3-07F01B79381C}" destId="{892A1AE4-01BB-4777-8E56-8BF4EE52B881}" srcOrd="1" destOrd="0" parTransId="{B7A3C21D-5165-49F8-B65C-6A935D2B6F7A}" sibTransId="{68737685-ACF9-405E-8495-C5A4CFF4A07B}"/>
    <dgm:cxn modelId="{F10C0589-27CE-4144-89F0-0F90D22AF8D9}" srcId="{95A2F294-C86C-445A-96E3-07F01B79381C}" destId="{1EFB37E5-7CE6-43B3-917D-BB50C9FF76C3}" srcOrd="2" destOrd="0" parTransId="{3D4AAC80-4C2A-4F3A-BF9A-8C4576E3FED4}" sibTransId="{3E0316BA-DDEC-444E-919C-C7554CB5F9F3}"/>
    <dgm:cxn modelId="{DAC4E7DA-70B6-4A80-9FA8-A05DC470046B}" srcId="{95A2F294-C86C-445A-96E3-07F01B79381C}" destId="{200A1CA3-5881-4EA3-B95B-A85BA603C673}" srcOrd="0" destOrd="0" parTransId="{32502B9C-329C-4D27-8C77-2BB95513B49F}" sibTransId="{D8EDB847-6DFA-4A1F-903E-30FE8F5159DD}"/>
    <dgm:cxn modelId="{FA51C3D9-8474-4CFB-9833-950EA1F443B5}" type="presParOf" srcId="{5BEE99A5-D059-4AD2-A0F5-A8E7F490FF57}" destId="{81929F90-2DD6-48D5-A90C-C94796CA72AD}" srcOrd="0" destOrd="0" presId="urn:microsoft.com/office/officeart/2008/layout/LinedList"/>
    <dgm:cxn modelId="{A261A397-500A-4E4A-B978-E6C688AB488F}" type="presParOf" srcId="{5BEE99A5-D059-4AD2-A0F5-A8E7F490FF57}" destId="{E334FFEE-519A-4716-9CA2-76934DEFEC08}" srcOrd="1" destOrd="0" presId="urn:microsoft.com/office/officeart/2008/layout/LinedList"/>
    <dgm:cxn modelId="{CC769AD4-B973-42B4-8D63-9D9818FA7BE3}" type="presParOf" srcId="{E334FFEE-519A-4716-9CA2-76934DEFEC08}" destId="{F5978614-D48C-42B6-B501-124F516C3432}" srcOrd="0" destOrd="0" presId="urn:microsoft.com/office/officeart/2008/layout/LinedList"/>
    <dgm:cxn modelId="{F12DBF10-4ADC-4B28-96BD-2A7C06FCD11F}" type="presParOf" srcId="{E334FFEE-519A-4716-9CA2-76934DEFEC08}" destId="{A07EB06C-4FC1-4657-8D81-14F977BFE567}" srcOrd="1" destOrd="0" presId="urn:microsoft.com/office/officeart/2008/layout/LinedList"/>
    <dgm:cxn modelId="{BA8956A5-02D2-4FFF-B3ED-C8A33607C15D}" type="presParOf" srcId="{5BEE99A5-D059-4AD2-A0F5-A8E7F490FF57}" destId="{F500BA69-16F4-40EB-A8CE-577CA6B4CAFE}" srcOrd="2" destOrd="0" presId="urn:microsoft.com/office/officeart/2008/layout/LinedList"/>
    <dgm:cxn modelId="{47438839-5492-4241-99E3-34765B960440}" type="presParOf" srcId="{5BEE99A5-D059-4AD2-A0F5-A8E7F490FF57}" destId="{6A4D4CCA-A341-4DDB-B8C4-12F26B4A6372}" srcOrd="3" destOrd="0" presId="urn:microsoft.com/office/officeart/2008/layout/LinedList"/>
    <dgm:cxn modelId="{E1F1C5D1-8CC1-4B46-9112-A4B19C20432A}" type="presParOf" srcId="{6A4D4CCA-A341-4DDB-B8C4-12F26B4A6372}" destId="{F3D6EB11-F7FD-4B35-86EB-40B93538880D}" srcOrd="0" destOrd="0" presId="urn:microsoft.com/office/officeart/2008/layout/LinedList"/>
    <dgm:cxn modelId="{43E81827-634C-46C3-BF8D-57FA0A7C99C8}" type="presParOf" srcId="{6A4D4CCA-A341-4DDB-B8C4-12F26B4A6372}" destId="{DE9A9F45-FC9F-42BB-A692-085762ADE880}" srcOrd="1" destOrd="0" presId="urn:microsoft.com/office/officeart/2008/layout/LinedList"/>
    <dgm:cxn modelId="{1C99C775-8493-4C04-8E0A-C547EDDBA0B9}" type="presParOf" srcId="{5BEE99A5-D059-4AD2-A0F5-A8E7F490FF57}" destId="{26383B3F-45A1-4944-8868-764E5609EFA4}" srcOrd="4" destOrd="0" presId="urn:microsoft.com/office/officeart/2008/layout/LinedList"/>
    <dgm:cxn modelId="{63E20921-F797-4C22-854C-E2BF067551AD}" type="presParOf" srcId="{5BEE99A5-D059-4AD2-A0F5-A8E7F490FF57}" destId="{CA3AFF83-C5E5-434A-8FB8-29CF693A4375}" srcOrd="5" destOrd="0" presId="urn:microsoft.com/office/officeart/2008/layout/LinedList"/>
    <dgm:cxn modelId="{AA6D1563-2BE2-4952-B07C-D0038696C483}" type="presParOf" srcId="{CA3AFF83-C5E5-434A-8FB8-29CF693A4375}" destId="{5A14FEE5-EF99-4712-A07B-8236A7745721}" srcOrd="0" destOrd="0" presId="urn:microsoft.com/office/officeart/2008/layout/LinedList"/>
    <dgm:cxn modelId="{13684338-4E80-4A90-B184-6EB3C35EC251}" type="presParOf" srcId="{CA3AFF83-C5E5-434A-8FB8-29CF693A4375}" destId="{2CD07FAB-F20B-4C39-BB46-684F1CFDAA9B}" srcOrd="1" destOrd="0" presId="urn:microsoft.com/office/officeart/2008/layout/LinedList"/>
    <dgm:cxn modelId="{E252DE3B-351A-4014-8C87-3844B78755BD}" type="presParOf" srcId="{5BEE99A5-D059-4AD2-A0F5-A8E7F490FF57}" destId="{22524F0F-C022-4BCF-936C-FD804CF2AA26}" srcOrd="6" destOrd="0" presId="urn:microsoft.com/office/officeart/2008/layout/LinedList"/>
    <dgm:cxn modelId="{BA78795F-6676-49A3-9A18-FB3DCB492638}" type="presParOf" srcId="{5BEE99A5-D059-4AD2-A0F5-A8E7F490FF57}" destId="{97864F1E-E06E-4478-A5F8-80AD47CC5811}" srcOrd="7" destOrd="0" presId="urn:microsoft.com/office/officeart/2008/layout/LinedList"/>
    <dgm:cxn modelId="{3B8CEFB0-A99D-4A04-AA5C-B5ACD62F89A2}" type="presParOf" srcId="{97864F1E-E06E-4478-A5F8-80AD47CC5811}" destId="{9650489C-913B-47B4-B191-5C070C6ED442}" srcOrd="0" destOrd="0" presId="urn:microsoft.com/office/officeart/2008/layout/LinedList"/>
    <dgm:cxn modelId="{5534E146-221A-4CDE-8D3F-49207C78C1DC}" type="presParOf" srcId="{97864F1E-E06E-4478-A5F8-80AD47CC5811}" destId="{B44145DF-8A4F-4B44-B24F-472378720A86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261816F-D61E-47F4-B6DC-1B87D83638E9}" type="doc">
      <dgm:prSet loTypeId="urn:microsoft.com/office/officeart/2008/layout/LinedList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A68211D-B30F-4E40-8B7E-5170725712AA}">
      <dgm:prSet phldrT="[Текст]" custT="1"/>
      <dgm:spPr/>
      <dgm:t>
        <a:bodyPr anchor="ctr" anchorCtr="0"/>
        <a:lstStyle/>
        <a:p>
          <a:r>
            <a:rPr lang="en-US" altLang="ru-RU" sz="1800" b="1" kern="1200" dirty="0">
              <a:solidFill>
                <a:srgbClr val="263248"/>
              </a:solidFill>
              <a:latin typeface="Roboto Condensed Light"/>
            </a:rPr>
            <a:t>Law </a:t>
          </a:r>
          <a:r>
            <a:rPr lang="ru-RU" altLang="ru-RU" sz="1800" b="1" kern="1200" dirty="0">
              <a:solidFill>
                <a:srgbClr val="263248"/>
              </a:solidFill>
              <a:latin typeface="Roboto Condensed Light"/>
            </a:rPr>
            <a:t>«</a:t>
          </a:r>
          <a:r>
            <a:rPr lang="en-US" altLang="ru-RU" sz="1800" b="1" kern="1200" dirty="0">
              <a:solidFill>
                <a:srgbClr val="263248"/>
              </a:solidFill>
              <a:latin typeface="Roboto Condensed Light"/>
            </a:rPr>
            <a:t>On President of the Republic of Belarus</a:t>
          </a:r>
          <a:r>
            <a:rPr lang="ru-RU" altLang="ru-RU" sz="1800" b="1" kern="1200" dirty="0">
              <a:solidFill>
                <a:srgbClr val="263248"/>
              </a:solidFill>
              <a:latin typeface="Roboto Condensed Light"/>
            </a:rPr>
            <a:t>»</a:t>
          </a:r>
          <a:endParaRPr lang="ru-RU" sz="1800" b="1" kern="1200" dirty="0">
            <a:solidFill>
              <a:srgbClr val="263248"/>
            </a:solidFill>
            <a:latin typeface="Roboto Condensed Light"/>
          </a:endParaRPr>
        </a:p>
      </dgm:t>
    </dgm:pt>
    <dgm:pt modelId="{CBCE46E0-26AB-4A78-85FC-4F5471A67C86}" type="parTrans" cxnId="{DDF23D52-3846-498D-AC31-83967D846F35}">
      <dgm:prSet/>
      <dgm:spPr/>
      <dgm:t>
        <a:bodyPr/>
        <a:lstStyle/>
        <a:p>
          <a:endParaRPr lang="ru-RU" sz="2000" b="1">
            <a:solidFill>
              <a:srgbClr val="003366"/>
            </a:solidFill>
            <a:latin typeface="Roboto Condensed Light"/>
          </a:endParaRPr>
        </a:p>
      </dgm:t>
    </dgm:pt>
    <dgm:pt modelId="{55A5DE42-64DD-4680-8EF4-B0C86B7E7BB6}" type="sibTrans" cxnId="{DDF23D52-3846-498D-AC31-83967D846F35}">
      <dgm:prSet/>
      <dgm:spPr/>
      <dgm:t>
        <a:bodyPr/>
        <a:lstStyle/>
        <a:p>
          <a:endParaRPr lang="ru-RU" sz="2000" b="1">
            <a:solidFill>
              <a:srgbClr val="003366"/>
            </a:solidFill>
            <a:latin typeface="Roboto Condensed Light"/>
          </a:endParaRPr>
        </a:p>
      </dgm:t>
    </dgm:pt>
    <dgm:pt modelId="{6CEEB9B7-E847-4A65-AC2A-9ABBFF248476}">
      <dgm:prSet custT="1"/>
      <dgm:spPr/>
      <dgm:t>
        <a:bodyPr anchor="ctr" anchorCtr="0"/>
        <a:lstStyle/>
        <a:p>
          <a:r>
            <a:rPr lang="en-US" altLang="ru-RU" sz="1800" b="1" kern="1200" dirty="0">
              <a:solidFill>
                <a:srgbClr val="263248"/>
              </a:solidFill>
              <a:latin typeface="Roboto Condensed Light"/>
            </a:rPr>
            <a:t>Law </a:t>
          </a:r>
          <a:r>
            <a:rPr lang="ru-RU" altLang="ru-RU" sz="1800" b="1" kern="1200" dirty="0">
              <a:solidFill>
                <a:srgbClr val="263248"/>
              </a:solidFill>
              <a:latin typeface="Roboto Condensed Light"/>
            </a:rPr>
            <a:t>«</a:t>
          </a:r>
          <a:r>
            <a:rPr lang="en-US" altLang="ru-RU" sz="1800" b="1" kern="1200" dirty="0">
              <a:solidFill>
                <a:srgbClr val="263248"/>
              </a:solidFill>
              <a:latin typeface="Roboto Condensed Light"/>
            </a:rPr>
            <a:t>On the Council of Ministers of the Republic of Belarus and Public Bodies Reporting to the Council</a:t>
          </a:r>
          <a:r>
            <a:rPr lang="ru-RU" altLang="ru-RU" sz="1800" b="1" kern="1200" dirty="0">
              <a:solidFill>
                <a:srgbClr val="263248"/>
              </a:solidFill>
              <a:latin typeface="Roboto Condensed Light"/>
            </a:rPr>
            <a:t>»</a:t>
          </a:r>
          <a:endParaRPr lang="ru-RU" sz="1800" b="1" kern="1200" dirty="0">
            <a:solidFill>
              <a:srgbClr val="263248"/>
            </a:solidFill>
            <a:latin typeface="Roboto Condensed Light"/>
          </a:endParaRPr>
        </a:p>
      </dgm:t>
    </dgm:pt>
    <dgm:pt modelId="{066E6766-A625-4112-AE05-211802A0B993}" type="parTrans" cxnId="{8D6D019C-852E-4B34-9368-8A66A503A5A8}">
      <dgm:prSet/>
      <dgm:spPr/>
      <dgm:t>
        <a:bodyPr/>
        <a:lstStyle/>
        <a:p>
          <a:endParaRPr lang="ru-RU" sz="2000" b="1">
            <a:solidFill>
              <a:srgbClr val="003366"/>
            </a:solidFill>
            <a:latin typeface="Roboto Condensed Light"/>
          </a:endParaRPr>
        </a:p>
      </dgm:t>
    </dgm:pt>
    <dgm:pt modelId="{8F1D21C9-DA1F-4C6D-AFAD-659B38A94A72}" type="sibTrans" cxnId="{8D6D019C-852E-4B34-9368-8A66A503A5A8}">
      <dgm:prSet/>
      <dgm:spPr/>
      <dgm:t>
        <a:bodyPr/>
        <a:lstStyle/>
        <a:p>
          <a:endParaRPr lang="ru-RU" sz="2000" b="1">
            <a:solidFill>
              <a:srgbClr val="003366"/>
            </a:solidFill>
            <a:latin typeface="Roboto Condensed Light"/>
          </a:endParaRPr>
        </a:p>
      </dgm:t>
    </dgm:pt>
    <dgm:pt modelId="{A1F07A6C-A89B-435A-B7D3-D03EE4117EE9}">
      <dgm:prSet custT="1"/>
      <dgm:spPr/>
      <dgm:t>
        <a:bodyPr anchor="ctr" anchorCtr="0"/>
        <a:lstStyle/>
        <a:p>
          <a:r>
            <a:rPr lang="en-US" altLang="ru-RU" sz="1800" b="1" kern="1200" dirty="0">
              <a:solidFill>
                <a:srgbClr val="263248"/>
              </a:solidFill>
              <a:latin typeface="Roboto Condensed Light"/>
            </a:rPr>
            <a:t>Law </a:t>
          </a:r>
          <a:r>
            <a:rPr lang="ru-RU" altLang="ru-RU" sz="1800" b="1" kern="1200" dirty="0">
              <a:solidFill>
                <a:srgbClr val="263248"/>
              </a:solidFill>
              <a:latin typeface="Roboto Condensed Light"/>
            </a:rPr>
            <a:t>«</a:t>
          </a:r>
          <a:r>
            <a:rPr lang="en-US" altLang="ru-RU" sz="1800" b="1" kern="1200" dirty="0">
              <a:solidFill>
                <a:srgbClr val="263248"/>
              </a:solidFill>
              <a:latin typeface="Roboto Condensed Light"/>
            </a:rPr>
            <a:t>On the Status of a Deputy of the Chamber of Representatives, Member of the Council of the Republic of the National Assembly of the Republic of Belarus</a:t>
          </a:r>
          <a:r>
            <a:rPr lang="ru-RU" altLang="ru-RU" sz="1800" b="1" kern="1200" dirty="0">
              <a:solidFill>
                <a:srgbClr val="263248"/>
              </a:solidFill>
              <a:latin typeface="Roboto Condensed Light"/>
            </a:rPr>
            <a:t>»</a:t>
          </a:r>
          <a:endParaRPr lang="ru-RU" sz="1800" b="1" kern="1200" dirty="0">
            <a:solidFill>
              <a:srgbClr val="263248"/>
            </a:solidFill>
            <a:latin typeface="Roboto Condensed Light"/>
          </a:endParaRPr>
        </a:p>
      </dgm:t>
    </dgm:pt>
    <dgm:pt modelId="{61095B29-0E1E-4909-840B-BE6D0102494A}" type="parTrans" cxnId="{DA5BBE62-FB8E-4F68-A63E-074D43C8DF61}">
      <dgm:prSet/>
      <dgm:spPr/>
      <dgm:t>
        <a:bodyPr/>
        <a:lstStyle/>
        <a:p>
          <a:endParaRPr lang="ru-RU" sz="2000" b="1">
            <a:solidFill>
              <a:srgbClr val="003366"/>
            </a:solidFill>
            <a:latin typeface="Roboto Condensed Light"/>
          </a:endParaRPr>
        </a:p>
      </dgm:t>
    </dgm:pt>
    <dgm:pt modelId="{131463DA-6BB8-4FC1-99A8-45D4DDA3E310}" type="sibTrans" cxnId="{DA5BBE62-FB8E-4F68-A63E-074D43C8DF61}">
      <dgm:prSet/>
      <dgm:spPr/>
      <dgm:t>
        <a:bodyPr/>
        <a:lstStyle/>
        <a:p>
          <a:endParaRPr lang="ru-RU" sz="2000" b="1">
            <a:solidFill>
              <a:srgbClr val="003366"/>
            </a:solidFill>
            <a:latin typeface="Roboto Condensed Light"/>
          </a:endParaRPr>
        </a:p>
      </dgm:t>
    </dgm:pt>
    <dgm:pt modelId="{7AEE20E9-7C56-4A0F-AA91-329571500DE0}">
      <dgm:prSet custT="1"/>
      <dgm:spPr/>
      <dgm:t>
        <a:bodyPr/>
        <a:lstStyle/>
        <a:p>
          <a:r>
            <a:rPr lang="en-US" altLang="ru-RU" sz="1800" b="1" kern="1200" dirty="0">
              <a:solidFill>
                <a:srgbClr val="263248"/>
              </a:solidFill>
              <a:latin typeface="Roboto Condensed Light"/>
            </a:rPr>
            <a:t>Law </a:t>
          </a:r>
          <a:r>
            <a:rPr lang="ru-RU" altLang="ru-RU" sz="1800" b="1" kern="1200" dirty="0">
              <a:solidFill>
                <a:srgbClr val="263248"/>
              </a:solidFill>
              <a:latin typeface="Roboto Condensed Light"/>
            </a:rPr>
            <a:t>«</a:t>
          </a:r>
          <a:r>
            <a:rPr lang="en-US" altLang="ru-RU" sz="1800" b="1" kern="1200" dirty="0">
              <a:solidFill>
                <a:srgbClr val="263248"/>
              </a:solidFill>
              <a:latin typeface="Roboto Condensed Light"/>
            </a:rPr>
            <a:t>On Judicial System and the Status of Judges in the Republic of Belarus</a:t>
          </a:r>
          <a:r>
            <a:rPr lang="ru-RU" altLang="ru-RU" sz="1800" b="1" kern="1200" dirty="0">
              <a:solidFill>
                <a:srgbClr val="263248"/>
              </a:solidFill>
              <a:latin typeface="Roboto Condensed Light"/>
            </a:rPr>
            <a:t>»</a:t>
          </a:r>
          <a:endParaRPr lang="ru-RU" sz="1800" b="1" kern="1200" dirty="0">
            <a:solidFill>
              <a:srgbClr val="263248"/>
            </a:solidFill>
            <a:latin typeface="Roboto Condensed Light"/>
          </a:endParaRPr>
        </a:p>
      </dgm:t>
    </dgm:pt>
    <dgm:pt modelId="{8E545971-14D3-4C88-950E-23C90055C1BB}" type="parTrans" cxnId="{29F2447E-BFED-4175-9BB4-3E1B71B51337}">
      <dgm:prSet/>
      <dgm:spPr/>
      <dgm:t>
        <a:bodyPr/>
        <a:lstStyle/>
        <a:p>
          <a:endParaRPr lang="ru-RU" sz="2000" b="1">
            <a:solidFill>
              <a:srgbClr val="003366"/>
            </a:solidFill>
            <a:latin typeface="Roboto Condensed Light"/>
          </a:endParaRPr>
        </a:p>
      </dgm:t>
    </dgm:pt>
    <dgm:pt modelId="{85ED230F-5A50-4BF0-AD3E-878081A1B057}" type="sibTrans" cxnId="{29F2447E-BFED-4175-9BB4-3E1B71B51337}">
      <dgm:prSet/>
      <dgm:spPr/>
      <dgm:t>
        <a:bodyPr/>
        <a:lstStyle/>
        <a:p>
          <a:endParaRPr lang="ru-RU" sz="2000" b="1">
            <a:solidFill>
              <a:srgbClr val="003366"/>
            </a:solidFill>
            <a:latin typeface="Roboto Condensed Light"/>
          </a:endParaRPr>
        </a:p>
      </dgm:t>
    </dgm:pt>
    <dgm:pt modelId="{EC60302F-A40F-44BD-912B-FCA4A00974AE}">
      <dgm:prSet custT="1"/>
      <dgm:spPr/>
      <dgm:t>
        <a:bodyPr/>
        <a:lstStyle/>
        <a:p>
          <a:r>
            <a:rPr lang="en-US" altLang="ru-RU" sz="1800" b="1" kern="1200" dirty="0">
              <a:solidFill>
                <a:srgbClr val="263248"/>
              </a:solidFill>
              <a:latin typeface="Roboto Condensed Light"/>
            </a:rPr>
            <a:t>Law </a:t>
          </a:r>
          <a:r>
            <a:rPr lang="ru-RU" altLang="ru-RU" sz="1800" b="1" kern="1200" dirty="0">
              <a:solidFill>
                <a:srgbClr val="263248"/>
              </a:solidFill>
              <a:latin typeface="Roboto Condensed Light"/>
            </a:rPr>
            <a:t>«</a:t>
          </a:r>
          <a:r>
            <a:rPr lang="en-US" altLang="ru-RU" sz="1800" b="1" kern="1200" dirty="0">
              <a:solidFill>
                <a:srgbClr val="263248"/>
              </a:solidFill>
              <a:latin typeface="Roboto Condensed Light"/>
            </a:rPr>
            <a:t>On Constitutional Court of the Republic of Belarus</a:t>
          </a:r>
          <a:r>
            <a:rPr lang="ru-RU" altLang="ru-RU" sz="1800" b="1" kern="1200" dirty="0">
              <a:solidFill>
                <a:srgbClr val="263248"/>
              </a:solidFill>
              <a:latin typeface="Roboto Condensed Light"/>
            </a:rPr>
            <a:t>»</a:t>
          </a:r>
          <a:endParaRPr lang="ru-RU" sz="1800" b="1" kern="1200" dirty="0">
            <a:solidFill>
              <a:srgbClr val="263248"/>
            </a:solidFill>
            <a:latin typeface="Roboto Condensed Light"/>
          </a:endParaRPr>
        </a:p>
      </dgm:t>
    </dgm:pt>
    <dgm:pt modelId="{DB5262BF-BEFB-4815-90B9-01D65179582F}" type="parTrans" cxnId="{59B55C7C-BCB0-4D73-84D2-8D423C10BD08}">
      <dgm:prSet/>
      <dgm:spPr/>
      <dgm:t>
        <a:bodyPr/>
        <a:lstStyle/>
        <a:p>
          <a:endParaRPr lang="ru-RU" sz="2000" b="1">
            <a:solidFill>
              <a:srgbClr val="003366"/>
            </a:solidFill>
            <a:latin typeface="Roboto Condensed Light"/>
          </a:endParaRPr>
        </a:p>
      </dgm:t>
    </dgm:pt>
    <dgm:pt modelId="{85C932B6-9313-4749-9EBC-C0C161A02BD0}" type="sibTrans" cxnId="{59B55C7C-BCB0-4D73-84D2-8D423C10BD08}">
      <dgm:prSet/>
      <dgm:spPr/>
      <dgm:t>
        <a:bodyPr/>
        <a:lstStyle/>
        <a:p>
          <a:endParaRPr lang="ru-RU" sz="2000" b="1">
            <a:solidFill>
              <a:srgbClr val="003366"/>
            </a:solidFill>
            <a:latin typeface="Roboto Condensed Light"/>
          </a:endParaRPr>
        </a:p>
      </dgm:t>
    </dgm:pt>
    <dgm:pt modelId="{071FD2DD-A1E8-4135-93FE-65C77232FEE6}">
      <dgm:prSet custT="1"/>
      <dgm:spPr/>
      <dgm:t>
        <a:bodyPr/>
        <a:lstStyle/>
        <a:p>
          <a:r>
            <a:rPr lang="en-US" altLang="ru-RU" sz="1800" b="1" kern="1200" dirty="0">
              <a:solidFill>
                <a:srgbClr val="263248"/>
              </a:solidFill>
              <a:latin typeface="Roboto Condensed Light"/>
            </a:rPr>
            <a:t>Law </a:t>
          </a:r>
          <a:r>
            <a:rPr lang="ru-RU" altLang="ru-RU" sz="1800" b="1" kern="1200" dirty="0">
              <a:solidFill>
                <a:srgbClr val="263248"/>
              </a:solidFill>
              <a:latin typeface="Roboto Condensed Light"/>
            </a:rPr>
            <a:t>«</a:t>
          </a:r>
          <a:r>
            <a:rPr lang="en-US" altLang="ru-RU" sz="1800" b="1" kern="1200" dirty="0">
              <a:solidFill>
                <a:srgbClr val="263248"/>
              </a:solidFill>
              <a:latin typeface="Roboto Condensed Light"/>
            </a:rPr>
            <a:t>On the State Control Committee of the Republic of Belarus</a:t>
          </a:r>
          <a:r>
            <a:rPr lang="ru-RU" altLang="ru-RU" sz="1800" b="1" kern="1200" dirty="0">
              <a:solidFill>
                <a:srgbClr val="263248"/>
              </a:solidFill>
              <a:latin typeface="Roboto Condensed Light"/>
            </a:rPr>
            <a:t>»</a:t>
          </a:r>
          <a:endParaRPr lang="ru-RU" sz="1800" b="1" kern="1200" dirty="0">
            <a:solidFill>
              <a:srgbClr val="263248"/>
            </a:solidFill>
            <a:latin typeface="Roboto Condensed Light"/>
          </a:endParaRPr>
        </a:p>
      </dgm:t>
    </dgm:pt>
    <dgm:pt modelId="{8B50C9ED-2973-4EF1-B097-B908A7051401}" type="parTrans" cxnId="{5DC0316D-B8EA-4B96-A53C-AD0B63C9F73B}">
      <dgm:prSet/>
      <dgm:spPr/>
      <dgm:t>
        <a:bodyPr/>
        <a:lstStyle/>
        <a:p>
          <a:endParaRPr lang="ru-RU" sz="2000" b="1">
            <a:solidFill>
              <a:srgbClr val="003366"/>
            </a:solidFill>
            <a:latin typeface="Roboto Condensed Light"/>
          </a:endParaRPr>
        </a:p>
      </dgm:t>
    </dgm:pt>
    <dgm:pt modelId="{F60E3BA8-93A3-4DD2-BAEB-EDD7EA4D42E0}" type="sibTrans" cxnId="{5DC0316D-B8EA-4B96-A53C-AD0B63C9F73B}">
      <dgm:prSet/>
      <dgm:spPr/>
      <dgm:t>
        <a:bodyPr/>
        <a:lstStyle/>
        <a:p>
          <a:endParaRPr lang="ru-RU" sz="2000" b="1">
            <a:solidFill>
              <a:srgbClr val="003366"/>
            </a:solidFill>
            <a:latin typeface="Roboto Condensed Light"/>
          </a:endParaRPr>
        </a:p>
      </dgm:t>
    </dgm:pt>
    <dgm:pt modelId="{9B96D16B-FDA4-402A-80BC-3B989F504C36}" type="pres">
      <dgm:prSet presAssocID="{1261816F-D61E-47F4-B6DC-1B87D83638E9}" presName="vert0" presStyleCnt="0">
        <dgm:presLayoutVars>
          <dgm:dir/>
          <dgm:animOne val="branch"/>
          <dgm:animLvl val="lvl"/>
        </dgm:presLayoutVars>
      </dgm:prSet>
      <dgm:spPr/>
    </dgm:pt>
    <dgm:pt modelId="{6CAEE638-1B78-4C30-B65E-34C9AF33E876}" type="pres">
      <dgm:prSet presAssocID="{BA68211D-B30F-4E40-8B7E-5170725712AA}" presName="thickLine" presStyleLbl="alignNode1" presStyleIdx="0" presStyleCnt="6"/>
      <dgm:spPr/>
    </dgm:pt>
    <dgm:pt modelId="{227A8DE6-F4C8-42FF-9C00-E64EA23C5683}" type="pres">
      <dgm:prSet presAssocID="{BA68211D-B30F-4E40-8B7E-5170725712AA}" presName="horz1" presStyleCnt="0"/>
      <dgm:spPr/>
    </dgm:pt>
    <dgm:pt modelId="{284512ED-0F83-4954-ACB0-989C813CF007}" type="pres">
      <dgm:prSet presAssocID="{BA68211D-B30F-4E40-8B7E-5170725712AA}" presName="tx1" presStyleLbl="revTx" presStyleIdx="0" presStyleCnt="6"/>
      <dgm:spPr/>
    </dgm:pt>
    <dgm:pt modelId="{BC61A41F-3DB9-4916-B85A-DBA0A5D5FFB5}" type="pres">
      <dgm:prSet presAssocID="{BA68211D-B30F-4E40-8B7E-5170725712AA}" presName="vert1" presStyleCnt="0"/>
      <dgm:spPr/>
    </dgm:pt>
    <dgm:pt modelId="{0576D22C-0D57-4CBD-8F06-8A1F2D6CCD41}" type="pres">
      <dgm:prSet presAssocID="{6CEEB9B7-E847-4A65-AC2A-9ABBFF248476}" presName="thickLine" presStyleLbl="alignNode1" presStyleIdx="1" presStyleCnt="6"/>
      <dgm:spPr/>
    </dgm:pt>
    <dgm:pt modelId="{697E7A45-B9BB-490C-8991-3B2A1F95878B}" type="pres">
      <dgm:prSet presAssocID="{6CEEB9B7-E847-4A65-AC2A-9ABBFF248476}" presName="horz1" presStyleCnt="0"/>
      <dgm:spPr/>
    </dgm:pt>
    <dgm:pt modelId="{147CCCCE-559C-409F-813A-98608467F7AE}" type="pres">
      <dgm:prSet presAssocID="{6CEEB9B7-E847-4A65-AC2A-9ABBFF248476}" presName="tx1" presStyleLbl="revTx" presStyleIdx="1" presStyleCnt="6"/>
      <dgm:spPr/>
    </dgm:pt>
    <dgm:pt modelId="{C9D3B540-128E-4B0E-B712-E96A04758193}" type="pres">
      <dgm:prSet presAssocID="{6CEEB9B7-E847-4A65-AC2A-9ABBFF248476}" presName="vert1" presStyleCnt="0"/>
      <dgm:spPr/>
    </dgm:pt>
    <dgm:pt modelId="{82A0267C-EC0F-40F2-B8EB-8037FEAE81AD}" type="pres">
      <dgm:prSet presAssocID="{A1F07A6C-A89B-435A-B7D3-D03EE4117EE9}" presName="thickLine" presStyleLbl="alignNode1" presStyleIdx="2" presStyleCnt="6"/>
      <dgm:spPr/>
    </dgm:pt>
    <dgm:pt modelId="{E2EECBA3-E3F3-4EB2-8464-7AC08AA1B7FB}" type="pres">
      <dgm:prSet presAssocID="{A1F07A6C-A89B-435A-B7D3-D03EE4117EE9}" presName="horz1" presStyleCnt="0"/>
      <dgm:spPr/>
    </dgm:pt>
    <dgm:pt modelId="{DF8E38E6-F594-43C9-BA85-FA1A3DC89E86}" type="pres">
      <dgm:prSet presAssocID="{A1F07A6C-A89B-435A-B7D3-D03EE4117EE9}" presName="tx1" presStyleLbl="revTx" presStyleIdx="2" presStyleCnt="6"/>
      <dgm:spPr/>
    </dgm:pt>
    <dgm:pt modelId="{842A2C96-6D7E-4150-B0AE-58D2302158FC}" type="pres">
      <dgm:prSet presAssocID="{A1F07A6C-A89B-435A-B7D3-D03EE4117EE9}" presName="vert1" presStyleCnt="0"/>
      <dgm:spPr/>
    </dgm:pt>
    <dgm:pt modelId="{DE7918D7-95E4-4D12-AABA-043456A1FD69}" type="pres">
      <dgm:prSet presAssocID="{7AEE20E9-7C56-4A0F-AA91-329571500DE0}" presName="thickLine" presStyleLbl="alignNode1" presStyleIdx="3" presStyleCnt="6"/>
      <dgm:spPr/>
    </dgm:pt>
    <dgm:pt modelId="{A231F31B-3A73-4492-9014-9719DA2247AA}" type="pres">
      <dgm:prSet presAssocID="{7AEE20E9-7C56-4A0F-AA91-329571500DE0}" presName="horz1" presStyleCnt="0"/>
      <dgm:spPr/>
    </dgm:pt>
    <dgm:pt modelId="{D770D49C-7836-4417-A167-411BAA10C9AB}" type="pres">
      <dgm:prSet presAssocID="{7AEE20E9-7C56-4A0F-AA91-329571500DE0}" presName="tx1" presStyleLbl="revTx" presStyleIdx="3" presStyleCnt="6"/>
      <dgm:spPr/>
    </dgm:pt>
    <dgm:pt modelId="{3B1AE794-823A-4E33-8D11-1323F49B8328}" type="pres">
      <dgm:prSet presAssocID="{7AEE20E9-7C56-4A0F-AA91-329571500DE0}" presName="vert1" presStyleCnt="0"/>
      <dgm:spPr/>
    </dgm:pt>
    <dgm:pt modelId="{B888D09F-CDAD-42E8-B377-C90A1F71BEBA}" type="pres">
      <dgm:prSet presAssocID="{EC60302F-A40F-44BD-912B-FCA4A00974AE}" presName="thickLine" presStyleLbl="alignNode1" presStyleIdx="4" presStyleCnt="6"/>
      <dgm:spPr/>
    </dgm:pt>
    <dgm:pt modelId="{0FCA171B-F5D1-48E5-874B-96DAA8070CC0}" type="pres">
      <dgm:prSet presAssocID="{EC60302F-A40F-44BD-912B-FCA4A00974AE}" presName="horz1" presStyleCnt="0"/>
      <dgm:spPr/>
    </dgm:pt>
    <dgm:pt modelId="{AB5A4504-9CC5-4200-9E70-9F2353FDB927}" type="pres">
      <dgm:prSet presAssocID="{EC60302F-A40F-44BD-912B-FCA4A00974AE}" presName="tx1" presStyleLbl="revTx" presStyleIdx="4" presStyleCnt="6"/>
      <dgm:spPr/>
    </dgm:pt>
    <dgm:pt modelId="{A75F599E-6745-4858-A03D-E6397A8BB491}" type="pres">
      <dgm:prSet presAssocID="{EC60302F-A40F-44BD-912B-FCA4A00974AE}" presName="vert1" presStyleCnt="0"/>
      <dgm:spPr/>
    </dgm:pt>
    <dgm:pt modelId="{3AAD106A-7292-4780-8244-374D4C2DCED1}" type="pres">
      <dgm:prSet presAssocID="{071FD2DD-A1E8-4135-93FE-65C77232FEE6}" presName="thickLine" presStyleLbl="alignNode1" presStyleIdx="5" presStyleCnt="6"/>
      <dgm:spPr/>
    </dgm:pt>
    <dgm:pt modelId="{A1B080F0-3B5C-4EF6-9AA3-56E6A543E5EF}" type="pres">
      <dgm:prSet presAssocID="{071FD2DD-A1E8-4135-93FE-65C77232FEE6}" presName="horz1" presStyleCnt="0"/>
      <dgm:spPr/>
    </dgm:pt>
    <dgm:pt modelId="{8F00816D-A6D7-4890-8B1D-C9CF722E969B}" type="pres">
      <dgm:prSet presAssocID="{071FD2DD-A1E8-4135-93FE-65C77232FEE6}" presName="tx1" presStyleLbl="revTx" presStyleIdx="5" presStyleCnt="6"/>
      <dgm:spPr/>
    </dgm:pt>
    <dgm:pt modelId="{5E7C0FE2-7437-4F3B-9BD5-1116A10461EC}" type="pres">
      <dgm:prSet presAssocID="{071FD2DD-A1E8-4135-93FE-65C77232FEE6}" presName="vert1" presStyleCnt="0"/>
      <dgm:spPr/>
    </dgm:pt>
  </dgm:ptLst>
  <dgm:cxnLst>
    <dgm:cxn modelId="{4CF79105-57D1-431D-A5C3-FD898EC7753B}" type="presOf" srcId="{7AEE20E9-7C56-4A0F-AA91-329571500DE0}" destId="{D770D49C-7836-4417-A167-411BAA10C9AB}" srcOrd="0" destOrd="0" presId="urn:microsoft.com/office/officeart/2008/layout/LinedList"/>
    <dgm:cxn modelId="{47EF0013-223E-40A6-9C2D-4FEDCE926ECA}" type="presOf" srcId="{EC60302F-A40F-44BD-912B-FCA4A00974AE}" destId="{AB5A4504-9CC5-4200-9E70-9F2353FDB927}" srcOrd="0" destOrd="0" presId="urn:microsoft.com/office/officeart/2008/layout/LinedList"/>
    <dgm:cxn modelId="{75BA8615-5427-4DED-A715-14E391218918}" type="presOf" srcId="{BA68211D-B30F-4E40-8B7E-5170725712AA}" destId="{284512ED-0F83-4954-ACB0-989C813CF007}" srcOrd="0" destOrd="0" presId="urn:microsoft.com/office/officeart/2008/layout/LinedList"/>
    <dgm:cxn modelId="{DA5BBE62-FB8E-4F68-A63E-074D43C8DF61}" srcId="{1261816F-D61E-47F4-B6DC-1B87D83638E9}" destId="{A1F07A6C-A89B-435A-B7D3-D03EE4117EE9}" srcOrd="2" destOrd="0" parTransId="{61095B29-0E1E-4909-840B-BE6D0102494A}" sibTransId="{131463DA-6BB8-4FC1-99A8-45D4DDA3E310}"/>
    <dgm:cxn modelId="{5DC0316D-B8EA-4B96-A53C-AD0B63C9F73B}" srcId="{1261816F-D61E-47F4-B6DC-1B87D83638E9}" destId="{071FD2DD-A1E8-4135-93FE-65C77232FEE6}" srcOrd="5" destOrd="0" parTransId="{8B50C9ED-2973-4EF1-B097-B908A7051401}" sibTransId="{F60E3BA8-93A3-4DD2-BAEB-EDD7EA4D42E0}"/>
    <dgm:cxn modelId="{DDF23D52-3846-498D-AC31-83967D846F35}" srcId="{1261816F-D61E-47F4-B6DC-1B87D83638E9}" destId="{BA68211D-B30F-4E40-8B7E-5170725712AA}" srcOrd="0" destOrd="0" parTransId="{CBCE46E0-26AB-4A78-85FC-4F5471A67C86}" sibTransId="{55A5DE42-64DD-4680-8EF4-B0C86B7E7BB6}"/>
    <dgm:cxn modelId="{59B55C7C-BCB0-4D73-84D2-8D423C10BD08}" srcId="{1261816F-D61E-47F4-B6DC-1B87D83638E9}" destId="{EC60302F-A40F-44BD-912B-FCA4A00974AE}" srcOrd="4" destOrd="0" parTransId="{DB5262BF-BEFB-4815-90B9-01D65179582F}" sibTransId="{85C932B6-9313-4749-9EBC-C0C161A02BD0}"/>
    <dgm:cxn modelId="{29F2447E-BFED-4175-9BB4-3E1B71B51337}" srcId="{1261816F-D61E-47F4-B6DC-1B87D83638E9}" destId="{7AEE20E9-7C56-4A0F-AA91-329571500DE0}" srcOrd="3" destOrd="0" parTransId="{8E545971-14D3-4C88-950E-23C90055C1BB}" sibTransId="{85ED230F-5A50-4BF0-AD3E-878081A1B057}"/>
    <dgm:cxn modelId="{8D6D019C-852E-4B34-9368-8A66A503A5A8}" srcId="{1261816F-D61E-47F4-B6DC-1B87D83638E9}" destId="{6CEEB9B7-E847-4A65-AC2A-9ABBFF248476}" srcOrd="1" destOrd="0" parTransId="{066E6766-A625-4112-AE05-211802A0B993}" sibTransId="{8F1D21C9-DA1F-4C6D-AFAD-659B38A94A72}"/>
    <dgm:cxn modelId="{E9FE97BC-283A-4566-9A47-696ECA3451F5}" type="presOf" srcId="{071FD2DD-A1E8-4135-93FE-65C77232FEE6}" destId="{8F00816D-A6D7-4890-8B1D-C9CF722E969B}" srcOrd="0" destOrd="0" presId="urn:microsoft.com/office/officeart/2008/layout/LinedList"/>
    <dgm:cxn modelId="{3044FDDF-5065-410C-B144-556EFE6248EF}" type="presOf" srcId="{1261816F-D61E-47F4-B6DC-1B87D83638E9}" destId="{9B96D16B-FDA4-402A-80BC-3B989F504C36}" srcOrd="0" destOrd="0" presId="urn:microsoft.com/office/officeart/2008/layout/LinedList"/>
    <dgm:cxn modelId="{4FDDD7F6-98F9-40F9-89A0-16D45893B46F}" type="presOf" srcId="{A1F07A6C-A89B-435A-B7D3-D03EE4117EE9}" destId="{DF8E38E6-F594-43C9-BA85-FA1A3DC89E86}" srcOrd="0" destOrd="0" presId="urn:microsoft.com/office/officeart/2008/layout/LinedList"/>
    <dgm:cxn modelId="{B1C5DFFF-BDA0-4E7E-872E-1AFD4ED14DAE}" type="presOf" srcId="{6CEEB9B7-E847-4A65-AC2A-9ABBFF248476}" destId="{147CCCCE-559C-409F-813A-98608467F7AE}" srcOrd="0" destOrd="0" presId="urn:microsoft.com/office/officeart/2008/layout/LinedList"/>
    <dgm:cxn modelId="{59C03A10-1C0C-4AAB-86BF-ADF119D47B7C}" type="presParOf" srcId="{9B96D16B-FDA4-402A-80BC-3B989F504C36}" destId="{6CAEE638-1B78-4C30-B65E-34C9AF33E876}" srcOrd="0" destOrd="0" presId="urn:microsoft.com/office/officeart/2008/layout/LinedList"/>
    <dgm:cxn modelId="{445F659B-F98B-40D8-8D8E-402E727D8DCE}" type="presParOf" srcId="{9B96D16B-FDA4-402A-80BC-3B989F504C36}" destId="{227A8DE6-F4C8-42FF-9C00-E64EA23C5683}" srcOrd="1" destOrd="0" presId="urn:microsoft.com/office/officeart/2008/layout/LinedList"/>
    <dgm:cxn modelId="{D0210A8C-AE2D-469B-A666-18B5E6C8A42B}" type="presParOf" srcId="{227A8DE6-F4C8-42FF-9C00-E64EA23C5683}" destId="{284512ED-0F83-4954-ACB0-989C813CF007}" srcOrd="0" destOrd="0" presId="urn:microsoft.com/office/officeart/2008/layout/LinedList"/>
    <dgm:cxn modelId="{55EA5376-116C-4C86-AA79-AAD499CA67CF}" type="presParOf" srcId="{227A8DE6-F4C8-42FF-9C00-E64EA23C5683}" destId="{BC61A41F-3DB9-4916-B85A-DBA0A5D5FFB5}" srcOrd="1" destOrd="0" presId="urn:microsoft.com/office/officeart/2008/layout/LinedList"/>
    <dgm:cxn modelId="{3A8F6B35-97C0-45F3-868B-78FEA2EF7FB6}" type="presParOf" srcId="{9B96D16B-FDA4-402A-80BC-3B989F504C36}" destId="{0576D22C-0D57-4CBD-8F06-8A1F2D6CCD41}" srcOrd="2" destOrd="0" presId="urn:microsoft.com/office/officeart/2008/layout/LinedList"/>
    <dgm:cxn modelId="{200735FB-83B2-44D6-A8DF-24CF5A38CDB4}" type="presParOf" srcId="{9B96D16B-FDA4-402A-80BC-3B989F504C36}" destId="{697E7A45-B9BB-490C-8991-3B2A1F95878B}" srcOrd="3" destOrd="0" presId="urn:microsoft.com/office/officeart/2008/layout/LinedList"/>
    <dgm:cxn modelId="{6516C458-3A81-4DB4-883B-4A8F630C01C8}" type="presParOf" srcId="{697E7A45-B9BB-490C-8991-3B2A1F95878B}" destId="{147CCCCE-559C-409F-813A-98608467F7AE}" srcOrd="0" destOrd="0" presId="urn:microsoft.com/office/officeart/2008/layout/LinedList"/>
    <dgm:cxn modelId="{55C3A864-2753-4F20-AB65-AA127947EF36}" type="presParOf" srcId="{697E7A45-B9BB-490C-8991-3B2A1F95878B}" destId="{C9D3B540-128E-4B0E-B712-E96A04758193}" srcOrd="1" destOrd="0" presId="urn:microsoft.com/office/officeart/2008/layout/LinedList"/>
    <dgm:cxn modelId="{B20412AE-C8E5-4A32-8D39-D8AB96009CA3}" type="presParOf" srcId="{9B96D16B-FDA4-402A-80BC-3B989F504C36}" destId="{82A0267C-EC0F-40F2-B8EB-8037FEAE81AD}" srcOrd="4" destOrd="0" presId="urn:microsoft.com/office/officeart/2008/layout/LinedList"/>
    <dgm:cxn modelId="{EC4E55F8-9F8F-45DC-952D-5C10EA3332B5}" type="presParOf" srcId="{9B96D16B-FDA4-402A-80BC-3B989F504C36}" destId="{E2EECBA3-E3F3-4EB2-8464-7AC08AA1B7FB}" srcOrd="5" destOrd="0" presId="urn:microsoft.com/office/officeart/2008/layout/LinedList"/>
    <dgm:cxn modelId="{EC43A80B-57B1-4984-A104-626E6D541CFF}" type="presParOf" srcId="{E2EECBA3-E3F3-4EB2-8464-7AC08AA1B7FB}" destId="{DF8E38E6-F594-43C9-BA85-FA1A3DC89E86}" srcOrd="0" destOrd="0" presId="urn:microsoft.com/office/officeart/2008/layout/LinedList"/>
    <dgm:cxn modelId="{4E39862F-C417-440C-A16F-CD791C8A0FC0}" type="presParOf" srcId="{E2EECBA3-E3F3-4EB2-8464-7AC08AA1B7FB}" destId="{842A2C96-6D7E-4150-B0AE-58D2302158FC}" srcOrd="1" destOrd="0" presId="urn:microsoft.com/office/officeart/2008/layout/LinedList"/>
    <dgm:cxn modelId="{0E45635F-208D-4571-AAAE-0D2FC93DC354}" type="presParOf" srcId="{9B96D16B-FDA4-402A-80BC-3B989F504C36}" destId="{DE7918D7-95E4-4D12-AABA-043456A1FD69}" srcOrd="6" destOrd="0" presId="urn:microsoft.com/office/officeart/2008/layout/LinedList"/>
    <dgm:cxn modelId="{F4649C23-E818-4E03-A7E1-D24038002492}" type="presParOf" srcId="{9B96D16B-FDA4-402A-80BC-3B989F504C36}" destId="{A231F31B-3A73-4492-9014-9719DA2247AA}" srcOrd="7" destOrd="0" presId="urn:microsoft.com/office/officeart/2008/layout/LinedList"/>
    <dgm:cxn modelId="{4A0B9CA4-C426-493E-B753-89D1D3C6512A}" type="presParOf" srcId="{A231F31B-3A73-4492-9014-9719DA2247AA}" destId="{D770D49C-7836-4417-A167-411BAA10C9AB}" srcOrd="0" destOrd="0" presId="urn:microsoft.com/office/officeart/2008/layout/LinedList"/>
    <dgm:cxn modelId="{1E25D10A-0D17-4922-BC33-421F4982E9D1}" type="presParOf" srcId="{A231F31B-3A73-4492-9014-9719DA2247AA}" destId="{3B1AE794-823A-4E33-8D11-1323F49B8328}" srcOrd="1" destOrd="0" presId="urn:microsoft.com/office/officeart/2008/layout/LinedList"/>
    <dgm:cxn modelId="{C0BB40FE-ABC4-4015-A896-A262E48A1E4F}" type="presParOf" srcId="{9B96D16B-FDA4-402A-80BC-3B989F504C36}" destId="{B888D09F-CDAD-42E8-B377-C90A1F71BEBA}" srcOrd="8" destOrd="0" presId="urn:microsoft.com/office/officeart/2008/layout/LinedList"/>
    <dgm:cxn modelId="{27C7D253-609F-4036-890E-624AF7AC776A}" type="presParOf" srcId="{9B96D16B-FDA4-402A-80BC-3B989F504C36}" destId="{0FCA171B-F5D1-48E5-874B-96DAA8070CC0}" srcOrd="9" destOrd="0" presId="urn:microsoft.com/office/officeart/2008/layout/LinedList"/>
    <dgm:cxn modelId="{F730A438-8403-439C-A12B-432867881BCA}" type="presParOf" srcId="{0FCA171B-F5D1-48E5-874B-96DAA8070CC0}" destId="{AB5A4504-9CC5-4200-9E70-9F2353FDB927}" srcOrd="0" destOrd="0" presId="urn:microsoft.com/office/officeart/2008/layout/LinedList"/>
    <dgm:cxn modelId="{393F13ED-C9B5-40F6-AAF2-89E9BF1DE6B8}" type="presParOf" srcId="{0FCA171B-F5D1-48E5-874B-96DAA8070CC0}" destId="{A75F599E-6745-4858-A03D-E6397A8BB491}" srcOrd="1" destOrd="0" presId="urn:microsoft.com/office/officeart/2008/layout/LinedList"/>
    <dgm:cxn modelId="{CE1BC920-594E-407A-AA07-0B177C77A420}" type="presParOf" srcId="{9B96D16B-FDA4-402A-80BC-3B989F504C36}" destId="{3AAD106A-7292-4780-8244-374D4C2DCED1}" srcOrd="10" destOrd="0" presId="urn:microsoft.com/office/officeart/2008/layout/LinedList"/>
    <dgm:cxn modelId="{37632D22-2C93-440B-8F0F-70B42B3C2B30}" type="presParOf" srcId="{9B96D16B-FDA4-402A-80BC-3B989F504C36}" destId="{A1B080F0-3B5C-4EF6-9AA3-56E6A543E5EF}" srcOrd="11" destOrd="0" presId="urn:microsoft.com/office/officeart/2008/layout/LinedList"/>
    <dgm:cxn modelId="{D6A030BA-E091-464B-B6A1-9156B2F5B428}" type="presParOf" srcId="{A1B080F0-3B5C-4EF6-9AA3-56E6A543E5EF}" destId="{8F00816D-A6D7-4890-8B1D-C9CF722E969B}" srcOrd="0" destOrd="0" presId="urn:microsoft.com/office/officeart/2008/layout/LinedList"/>
    <dgm:cxn modelId="{D0838381-B01B-45F7-85D3-E455BEEB1848}" type="presParOf" srcId="{A1B080F0-3B5C-4EF6-9AA3-56E6A543E5EF}" destId="{5E7C0FE2-7437-4F3B-9BD5-1116A10461EC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261816F-D61E-47F4-B6DC-1B87D83638E9}" type="doc">
      <dgm:prSet loTypeId="urn:microsoft.com/office/officeart/2008/layout/LinedList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A68211D-B30F-4E40-8B7E-5170725712AA}">
      <dgm:prSet phldrT="[Текст]" custT="1"/>
      <dgm:spPr/>
      <dgm:t>
        <a:bodyPr anchor="ctr" anchorCtr="0"/>
        <a:lstStyle/>
        <a:p>
          <a:r>
            <a:rPr lang="en-US" altLang="ru-RU" sz="1800" b="1" kern="1200" dirty="0">
              <a:solidFill>
                <a:srgbClr val="263248"/>
              </a:solidFill>
              <a:latin typeface="Roboto Condensed Light"/>
            </a:rPr>
            <a:t>Law </a:t>
          </a:r>
          <a:r>
            <a:rPr lang="ru-RU" altLang="ru-RU" sz="1800" b="1" kern="1200" dirty="0">
              <a:solidFill>
                <a:srgbClr val="263248"/>
              </a:solidFill>
              <a:latin typeface="Roboto Condensed Light"/>
            </a:rPr>
            <a:t>«</a:t>
          </a:r>
          <a:r>
            <a:rPr lang="en-US" altLang="ru-RU" sz="1800" b="1" kern="1200" dirty="0">
              <a:solidFill>
                <a:srgbClr val="263248"/>
              </a:solidFill>
              <a:latin typeface="Roboto Condensed Light"/>
            </a:rPr>
            <a:t>On Local Government and Self-government in the Republic of Belarus</a:t>
          </a:r>
          <a:r>
            <a:rPr lang="ru-RU" altLang="ru-RU" sz="1800" b="1" kern="1200" dirty="0">
              <a:solidFill>
                <a:srgbClr val="263248"/>
              </a:solidFill>
              <a:latin typeface="Roboto Condensed Light"/>
            </a:rPr>
            <a:t>»</a:t>
          </a:r>
        </a:p>
      </dgm:t>
    </dgm:pt>
    <dgm:pt modelId="{CBCE46E0-26AB-4A78-85FC-4F5471A67C86}" type="parTrans" cxnId="{DDF23D52-3846-498D-AC31-83967D846F35}">
      <dgm:prSet/>
      <dgm:spPr/>
      <dgm:t>
        <a:bodyPr/>
        <a:lstStyle/>
        <a:p>
          <a:endParaRPr lang="ru-RU" sz="1800" b="1">
            <a:solidFill>
              <a:srgbClr val="003366"/>
            </a:solidFill>
            <a:latin typeface="Roboto Condensed Light"/>
          </a:endParaRPr>
        </a:p>
      </dgm:t>
    </dgm:pt>
    <dgm:pt modelId="{55A5DE42-64DD-4680-8EF4-B0C86B7E7BB6}" type="sibTrans" cxnId="{DDF23D52-3846-498D-AC31-83967D846F35}">
      <dgm:prSet/>
      <dgm:spPr/>
      <dgm:t>
        <a:bodyPr/>
        <a:lstStyle/>
        <a:p>
          <a:endParaRPr lang="ru-RU" sz="1800" b="1">
            <a:solidFill>
              <a:srgbClr val="003366"/>
            </a:solidFill>
            <a:latin typeface="Roboto Condensed Light"/>
          </a:endParaRPr>
        </a:p>
      </dgm:t>
    </dgm:pt>
    <dgm:pt modelId="{6CEEB9B7-E847-4A65-AC2A-9ABBFF248476}">
      <dgm:prSet custT="1"/>
      <dgm:spPr/>
      <dgm:t>
        <a:bodyPr anchor="ctr" anchorCtr="0"/>
        <a:lstStyle/>
        <a:p>
          <a:r>
            <a:rPr lang="en-US" altLang="ru-RU" sz="1800" b="1" kern="1200" dirty="0">
              <a:solidFill>
                <a:srgbClr val="263248"/>
              </a:solidFill>
              <a:latin typeface="Roboto Condensed Light"/>
            </a:rPr>
            <a:t>Law </a:t>
          </a:r>
          <a:r>
            <a:rPr lang="ru-RU" altLang="ru-RU" sz="1800" b="1" kern="1200" dirty="0">
              <a:solidFill>
                <a:srgbClr val="263248"/>
              </a:solidFill>
              <a:latin typeface="Roboto Condensed Light"/>
            </a:rPr>
            <a:t>«</a:t>
          </a:r>
          <a:r>
            <a:rPr lang="en-US" altLang="ru-RU" sz="1800" b="1" kern="1200" dirty="0">
              <a:solidFill>
                <a:srgbClr val="263248"/>
              </a:solidFill>
              <a:latin typeface="Roboto Condensed Light"/>
            </a:rPr>
            <a:t>On Police</a:t>
          </a:r>
          <a:r>
            <a:rPr lang="ru-RU" altLang="ru-RU" sz="1800" b="1" kern="1200" dirty="0">
              <a:solidFill>
                <a:srgbClr val="263248"/>
              </a:solidFill>
              <a:latin typeface="Roboto Condensed Light"/>
            </a:rPr>
            <a:t>»</a:t>
          </a:r>
          <a:endParaRPr lang="ru-RU" sz="1800" b="1" kern="1200" dirty="0">
            <a:solidFill>
              <a:srgbClr val="263248"/>
            </a:solidFill>
            <a:latin typeface="Roboto Condensed Light"/>
          </a:endParaRPr>
        </a:p>
      </dgm:t>
    </dgm:pt>
    <dgm:pt modelId="{066E6766-A625-4112-AE05-211802A0B993}" type="parTrans" cxnId="{8D6D019C-852E-4B34-9368-8A66A503A5A8}">
      <dgm:prSet/>
      <dgm:spPr/>
      <dgm:t>
        <a:bodyPr/>
        <a:lstStyle/>
        <a:p>
          <a:endParaRPr lang="ru-RU" sz="1800" b="1">
            <a:solidFill>
              <a:srgbClr val="003366"/>
            </a:solidFill>
            <a:latin typeface="Roboto Condensed Light"/>
          </a:endParaRPr>
        </a:p>
      </dgm:t>
    </dgm:pt>
    <dgm:pt modelId="{8F1D21C9-DA1F-4C6D-AFAD-659B38A94A72}" type="sibTrans" cxnId="{8D6D019C-852E-4B34-9368-8A66A503A5A8}">
      <dgm:prSet/>
      <dgm:spPr/>
      <dgm:t>
        <a:bodyPr/>
        <a:lstStyle/>
        <a:p>
          <a:endParaRPr lang="ru-RU" sz="1800" b="1">
            <a:solidFill>
              <a:srgbClr val="003366"/>
            </a:solidFill>
            <a:latin typeface="Roboto Condensed Light"/>
          </a:endParaRPr>
        </a:p>
      </dgm:t>
    </dgm:pt>
    <dgm:pt modelId="{A1F07A6C-A89B-435A-B7D3-D03EE4117EE9}">
      <dgm:prSet custT="1"/>
      <dgm:spPr/>
      <dgm:t>
        <a:bodyPr anchor="ctr" anchorCtr="0"/>
        <a:lstStyle/>
        <a:p>
          <a:r>
            <a:rPr lang="en-US" altLang="ru-RU" sz="1800" b="1" kern="1200" dirty="0">
              <a:solidFill>
                <a:srgbClr val="263248"/>
              </a:solidFill>
              <a:latin typeface="Roboto Condensed Light"/>
            </a:rPr>
            <a:t>Law </a:t>
          </a:r>
          <a:r>
            <a:rPr lang="ru-RU" altLang="ru-RU" sz="1800" b="1" kern="1200" dirty="0">
              <a:solidFill>
                <a:srgbClr val="263248"/>
              </a:solidFill>
              <a:latin typeface="Roboto Condensed Light"/>
            </a:rPr>
            <a:t>«</a:t>
          </a:r>
          <a:r>
            <a:rPr lang="en-US" altLang="ru-RU" sz="1800" b="1" kern="1200" dirty="0">
              <a:solidFill>
                <a:srgbClr val="263248"/>
              </a:solidFill>
              <a:latin typeface="Roboto Condensed Light"/>
            </a:rPr>
            <a:t>On the Status of Military</a:t>
          </a:r>
          <a:r>
            <a:rPr lang="ru-RU" altLang="ru-RU" sz="1800" b="1" kern="1200" dirty="0">
              <a:solidFill>
                <a:srgbClr val="263248"/>
              </a:solidFill>
              <a:latin typeface="Roboto Condensed Light"/>
            </a:rPr>
            <a:t> </a:t>
          </a:r>
          <a:r>
            <a:rPr lang="en-US" altLang="ru-RU" sz="1800" b="1" kern="1200" dirty="0">
              <a:solidFill>
                <a:srgbClr val="263248"/>
              </a:solidFill>
              <a:latin typeface="Roboto Condensed Light"/>
            </a:rPr>
            <a:t>Men</a:t>
          </a:r>
          <a:r>
            <a:rPr lang="ru-RU" altLang="ru-RU" sz="1800" b="1" kern="1200" dirty="0">
              <a:solidFill>
                <a:srgbClr val="263248"/>
              </a:solidFill>
              <a:latin typeface="Roboto Condensed Light"/>
            </a:rPr>
            <a:t>»</a:t>
          </a:r>
          <a:endParaRPr lang="ru-RU" sz="1800" b="1" kern="1200" dirty="0">
            <a:solidFill>
              <a:srgbClr val="263248"/>
            </a:solidFill>
            <a:latin typeface="Roboto Condensed Light"/>
          </a:endParaRPr>
        </a:p>
      </dgm:t>
    </dgm:pt>
    <dgm:pt modelId="{61095B29-0E1E-4909-840B-BE6D0102494A}" type="parTrans" cxnId="{DA5BBE62-FB8E-4F68-A63E-074D43C8DF61}">
      <dgm:prSet/>
      <dgm:spPr/>
      <dgm:t>
        <a:bodyPr/>
        <a:lstStyle/>
        <a:p>
          <a:endParaRPr lang="ru-RU" sz="1800" b="1">
            <a:solidFill>
              <a:srgbClr val="003366"/>
            </a:solidFill>
            <a:latin typeface="Roboto Condensed Light"/>
          </a:endParaRPr>
        </a:p>
      </dgm:t>
    </dgm:pt>
    <dgm:pt modelId="{131463DA-6BB8-4FC1-99A8-45D4DDA3E310}" type="sibTrans" cxnId="{DA5BBE62-FB8E-4F68-A63E-074D43C8DF61}">
      <dgm:prSet/>
      <dgm:spPr/>
      <dgm:t>
        <a:bodyPr/>
        <a:lstStyle/>
        <a:p>
          <a:endParaRPr lang="ru-RU" sz="1800" b="1">
            <a:solidFill>
              <a:srgbClr val="003366"/>
            </a:solidFill>
            <a:latin typeface="Roboto Condensed Light"/>
          </a:endParaRPr>
        </a:p>
      </dgm:t>
    </dgm:pt>
    <dgm:pt modelId="{7AEE20E9-7C56-4A0F-AA91-329571500DE0}">
      <dgm:prSet custT="1"/>
      <dgm:spPr/>
      <dgm:t>
        <a:bodyPr/>
        <a:lstStyle/>
        <a:p>
          <a:r>
            <a:rPr lang="en-US" altLang="ru-RU" sz="1800" b="1" kern="1200" dirty="0">
              <a:solidFill>
                <a:srgbClr val="263248"/>
              </a:solidFill>
              <a:latin typeface="Roboto Condensed Light"/>
            </a:rPr>
            <a:t>Law </a:t>
          </a:r>
          <a:r>
            <a:rPr lang="ru-RU" altLang="ru-RU" sz="1800" b="1" kern="1200" dirty="0">
              <a:solidFill>
                <a:srgbClr val="263248"/>
              </a:solidFill>
              <a:latin typeface="Roboto Condensed Light"/>
            </a:rPr>
            <a:t>«</a:t>
          </a:r>
          <a:r>
            <a:rPr lang="en-US" altLang="ru-RU" sz="1800" b="1" kern="1200" dirty="0">
              <a:solidFill>
                <a:srgbClr val="263248"/>
              </a:solidFill>
              <a:latin typeface="Roboto Condensed Light"/>
            </a:rPr>
            <a:t>On Authorities within the Structure of the State Control Committee</a:t>
          </a:r>
          <a:r>
            <a:rPr lang="ru-RU" altLang="ru-RU" sz="1800" b="1" kern="1200" dirty="0">
              <a:solidFill>
                <a:srgbClr val="263248"/>
              </a:solidFill>
              <a:latin typeface="Roboto Condensed Light"/>
            </a:rPr>
            <a:t>»</a:t>
          </a:r>
          <a:endParaRPr lang="ru-RU" sz="1800" b="1" kern="1200" dirty="0">
            <a:solidFill>
              <a:srgbClr val="263248"/>
            </a:solidFill>
            <a:latin typeface="Roboto Condensed Light"/>
          </a:endParaRPr>
        </a:p>
      </dgm:t>
    </dgm:pt>
    <dgm:pt modelId="{8E545971-14D3-4C88-950E-23C90055C1BB}" type="parTrans" cxnId="{29F2447E-BFED-4175-9BB4-3E1B71B51337}">
      <dgm:prSet/>
      <dgm:spPr/>
      <dgm:t>
        <a:bodyPr/>
        <a:lstStyle/>
        <a:p>
          <a:endParaRPr lang="ru-RU" sz="1800" b="1">
            <a:solidFill>
              <a:srgbClr val="003366"/>
            </a:solidFill>
            <a:latin typeface="Roboto Condensed Light"/>
          </a:endParaRPr>
        </a:p>
      </dgm:t>
    </dgm:pt>
    <dgm:pt modelId="{85ED230F-5A50-4BF0-AD3E-878081A1B057}" type="sibTrans" cxnId="{29F2447E-BFED-4175-9BB4-3E1B71B51337}">
      <dgm:prSet/>
      <dgm:spPr/>
      <dgm:t>
        <a:bodyPr/>
        <a:lstStyle/>
        <a:p>
          <a:endParaRPr lang="ru-RU" sz="1800" b="1">
            <a:solidFill>
              <a:srgbClr val="003366"/>
            </a:solidFill>
            <a:latin typeface="Roboto Condensed Light"/>
          </a:endParaRPr>
        </a:p>
      </dgm:t>
    </dgm:pt>
    <dgm:pt modelId="{EC60302F-A40F-44BD-912B-FCA4A00974AE}">
      <dgm:prSet custT="1"/>
      <dgm:spPr/>
      <dgm:t>
        <a:bodyPr/>
        <a:lstStyle/>
        <a:p>
          <a:r>
            <a:rPr lang="en-US" altLang="ru-RU" sz="1800" b="1" kern="1200" dirty="0">
              <a:solidFill>
                <a:srgbClr val="263248"/>
              </a:solidFill>
              <a:latin typeface="Roboto Condensed Light"/>
            </a:rPr>
            <a:t>Law </a:t>
          </a:r>
          <a:r>
            <a:rPr lang="ru-RU" altLang="ru-RU" sz="1800" b="1" kern="1200" dirty="0">
              <a:solidFill>
                <a:srgbClr val="263248"/>
              </a:solidFill>
              <a:latin typeface="Roboto Condensed Light"/>
            </a:rPr>
            <a:t>«</a:t>
          </a:r>
          <a:r>
            <a:rPr lang="en-US" altLang="ru-RU" sz="1800" b="1" kern="1200" dirty="0">
              <a:solidFill>
                <a:srgbClr val="263248"/>
              </a:solidFill>
              <a:latin typeface="Roboto Condensed Light"/>
            </a:rPr>
            <a:t>On Border Forces of the Republic of Belarus</a:t>
          </a:r>
          <a:r>
            <a:rPr lang="ru-RU" altLang="ru-RU" sz="1800" b="1" kern="1200" dirty="0">
              <a:solidFill>
                <a:srgbClr val="263248"/>
              </a:solidFill>
              <a:latin typeface="Roboto Condensed Light"/>
            </a:rPr>
            <a:t>»</a:t>
          </a:r>
          <a:endParaRPr lang="ru-RU" sz="1800" b="1" kern="1200" dirty="0">
            <a:solidFill>
              <a:srgbClr val="263248"/>
            </a:solidFill>
            <a:latin typeface="Roboto Condensed Light"/>
          </a:endParaRPr>
        </a:p>
      </dgm:t>
    </dgm:pt>
    <dgm:pt modelId="{DB5262BF-BEFB-4815-90B9-01D65179582F}" type="parTrans" cxnId="{59B55C7C-BCB0-4D73-84D2-8D423C10BD08}">
      <dgm:prSet/>
      <dgm:spPr/>
      <dgm:t>
        <a:bodyPr/>
        <a:lstStyle/>
        <a:p>
          <a:endParaRPr lang="ru-RU" sz="1800" b="1">
            <a:solidFill>
              <a:srgbClr val="003366"/>
            </a:solidFill>
            <a:latin typeface="Roboto Condensed Light"/>
          </a:endParaRPr>
        </a:p>
      </dgm:t>
    </dgm:pt>
    <dgm:pt modelId="{85C932B6-9313-4749-9EBC-C0C161A02BD0}" type="sibTrans" cxnId="{59B55C7C-BCB0-4D73-84D2-8D423C10BD08}">
      <dgm:prSet/>
      <dgm:spPr/>
      <dgm:t>
        <a:bodyPr/>
        <a:lstStyle/>
        <a:p>
          <a:endParaRPr lang="ru-RU" sz="1800" b="1">
            <a:solidFill>
              <a:srgbClr val="003366"/>
            </a:solidFill>
            <a:latin typeface="Roboto Condensed Light"/>
          </a:endParaRPr>
        </a:p>
      </dgm:t>
    </dgm:pt>
    <dgm:pt modelId="{071FD2DD-A1E8-4135-93FE-65C77232FEE6}">
      <dgm:prSet custT="1"/>
      <dgm:spPr/>
      <dgm:t>
        <a:bodyPr/>
        <a:lstStyle/>
        <a:p>
          <a:r>
            <a:rPr lang="en-US" altLang="ru-RU" sz="1800" b="1" kern="1200" dirty="0">
              <a:solidFill>
                <a:srgbClr val="263248"/>
              </a:solidFill>
              <a:latin typeface="Roboto Condensed Light"/>
            </a:rPr>
            <a:t>Law </a:t>
          </a:r>
          <a:r>
            <a:rPr lang="ru-RU" altLang="ru-RU" sz="1800" b="1" kern="1200" dirty="0">
              <a:solidFill>
                <a:srgbClr val="263248"/>
              </a:solidFill>
              <a:latin typeface="Roboto Condensed Light"/>
            </a:rPr>
            <a:t>«</a:t>
          </a:r>
          <a:r>
            <a:rPr lang="en-US" altLang="ru-RU" sz="1800" b="1" kern="1200" dirty="0">
              <a:solidFill>
                <a:srgbClr val="263248"/>
              </a:solidFill>
              <a:latin typeface="Roboto Condensed Light"/>
            </a:rPr>
            <a:t>On Authorities and Units for Emergency Situations in the Republic of Belarus</a:t>
          </a:r>
          <a:r>
            <a:rPr lang="ru-RU" altLang="ru-RU" sz="1800" b="1" kern="1200" dirty="0">
              <a:solidFill>
                <a:srgbClr val="263248"/>
              </a:solidFill>
              <a:latin typeface="Roboto Condensed Light"/>
            </a:rPr>
            <a:t>»</a:t>
          </a:r>
        </a:p>
      </dgm:t>
    </dgm:pt>
    <dgm:pt modelId="{8B50C9ED-2973-4EF1-B097-B908A7051401}" type="parTrans" cxnId="{5DC0316D-B8EA-4B96-A53C-AD0B63C9F73B}">
      <dgm:prSet/>
      <dgm:spPr/>
      <dgm:t>
        <a:bodyPr/>
        <a:lstStyle/>
        <a:p>
          <a:endParaRPr lang="ru-RU" sz="1800" b="1">
            <a:solidFill>
              <a:srgbClr val="003366"/>
            </a:solidFill>
            <a:latin typeface="Roboto Condensed Light"/>
          </a:endParaRPr>
        </a:p>
      </dgm:t>
    </dgm:pt>
    <dgm:pt modelId="{F60E3BA8-93A3-4DD2-BAEB-EDD7EA4D42E0}" type="sibTrans" cxnId="{5DC0316D-B8EA-4B96-A53C-AD0B63C9F73B}">
      <dgm:prSet/>
      <dgm:spPr/>
      <dgm:t>
        <a:bodyPr/>
        <a:lstStyle/>
        <a:p>
          <a:endParaRPr lang="ru-RU" sz="1800" b="1">
            <a:solidFill>
              <a:srgbClr val="003366"/>
            </a:solidFill>
            <a:latin typeface="Roboto Condensed Light"/>
          </a:endParaRPr>
        </a:p>
      </dgm:t>
    </dgm:pt>
    <dgm:pt modelId="{C33F3DFA-C33D-4B06-93B9-321FB3343A1F}">
      <dgm:prSet custT="1"/>
      <dgm:spPr/>
      <dgm:t>
        <a:bodyPr/>
        <a:lstStyle/>
        <a:p>
          <a:r>
            <a:rPr lang="en-US" altLang="ru-RU" sz="1800" b="1" kern="1200" dirty="0">
              <a:solidFill>
                <a:srgbClr val="263248"/>
              </a:solidFill>
              <a:latin typeface="Roboto Condensed Light"/>
            </a:rPr>
            <a:t>Law </a:t>
          </a:r>
          <a:r>
            <a:rPr lang="ru-RU" altLang="ru-RU" sz="1800" b="1" kern="1200" dirty="0">
              <a:solidFill>
                <a:srgbClr val="263248"/>
              </a:solidFill>
              <a:latin typeface="Roboto Condensed Light"/>
            </a:rPr>
            <a:t>«</a:t>
          </a:r>
          <a:r>
            <a:rPr lang="en-US" altLang="ru-RU" sz="1800" b="1" kern="1200" dirty="0">
              <a:solidFill>
                <a:srgbClr val="263248"/>
              </a:solidFill>
              <a:latin typeface="Roboto Condensed Light"/>
            </a:rPr>
            <a:t>On Internal Security Troops of the Ministry of Home Affairs of the Republic of Belarus</a:t>
          </a:r>
          <a:r>
            <a:rPr lang="ru-RU" altLang="ru-RU" sz="1800" b="1" kern="1200" dirty="0">
              <a:solidFill>
                <a:srgbClr val="263248"/>
              </a:solidFill>
              <a:latin typeface="Roboto Condensed Light"/>
            </a:rPr>
            <a:t>»</a:t>
          </a:r>
        </a:p>
      </dgm:t>
    </dgm:pt>
    <dgm:pt modelId="{11DB01EE-CAEE-4FA4-A50E-38FB3BCD44A1}" type="parTrans" cxnId="{BBB1E7BD-64CB-424F-AAA1-56465D1DDB8F}">
      <dgm:prSet/>
      <dgm:spPr/>
      <dgm:t>
        <a:bodyPr/>
        <a:lstStyle/>
        <a:p>
          <a:endParaRPr lang="ru-RU" sz="1800"/>
        </a:p>
      </dgm:t>
    </dgm:pt>
    <dgm:pt modelId="{F72EC2E7-A974-439A-B108-7C32D69C1E0A}" type="sibTrans" cxnId="{BBB1E7BD-64CB-424F-AAA1-56465D1DDB8F}">
      <dgm:prSet/>
      <dgm:spPr/>
      <dgm:t>
        <a:bodyPr/>
        <a:lstStyle/>
        <a:p>
          <a:endParaRPr lang="ru-RU" sz="1800"/>
        </a:p>
      </dgm:t>
    </dgm:pt>
    <dgm:pt modelId="{9B96D16B-FDA4-402A-80BC-3B989F504C36}" type="pres">
      <dgm:prSet presAssocID="{1261816F-D61E-47F4-B6DC-1B87D83638E9}" presName="vert0" presStyleCnt="0">
        <dgm:presLayoutVars>
          <dgm:dir/>
          <dgm:animOne val="branch"/>
          <dgm:animLvl val="lvl"/>
        </dgm:presLayoutVars>
      </dgm:prSet>
      <dgm:spPr/>
    </dgm:pt>
    <dgm:pt modelId="{6CAEE638-1B78-4C30-B65E-34C9AF33E876}" type="pres">
      <dgm:prSet presAssocID="{BA68211D-B30F-4E40-8B7E-5170725712AA}" presName="thickLine" presStyleLbl="alignNode1" presStyleIdx="0" presStyleCnt="7"/>
      <dgm:spPr/>
    </dgm:pt>
    <dgm:pt modelId="{227A8DE6-F4C8-42FF-9C00-E64EA23C5683}" type="pres">
      <dgm:prSet presAssocID="{BA68211D-B30F-4E40-8B7E-5170725712AA}" presName="horz1" presStyleCnt="0"/>
      <dgm:spPr/>
    </dgm:pt>
    <dgm:pt modelId="{284512ED-0F83-4954-ACB0-989C813CF007}" type="pres">
      <dgm:prSet presAssocID="{BA68211D-B30F-4E40-8B7E-5170725712AA}" presName="tx1" presStyleLbl="revTx" presStyleIdx="0" presStyleCnt="7"/>
      <dgm:spPr/>
    </dgm:pt>
    <dgm:pt modelId="{BC61A41F-3DB9-4916-B85A-DBA0A5D5FFB5}" type="pres">
      <dgm:prSet presAssocID="{BA68211D-B30F-4E40-8B7E-5170725712AA}" presName="vert1" presStyleCnt="0"/>
      <dgm:spPr/>
    </dgm:pt>
    <dgm:pt modelId="{0576D22C-0D57-4CBD-8F06-8A1F2D6CCD41}" type="pres">
      <dgm:prSet presAssocID="{6CEEB9B7-E847-4A65-AC2A-9ABBFF248476}" presName="thickLine" presStyleLbl="alignNode1" presStyleIdx="1" presStyleCnt="7"/>
      <dgm:spPr/>
    </dgm:pt>
    <dgm:pt modelId="{697E7A45-B9BB-490C-8991-3B2A1F95878B}" type="pres">
      <dgm:prSet presAssocID="{6CEEB9B7-E847-4A65-AC2A-9ABBFF248476}" presName="horz1" presStyleCnt="0"/>
      <dgm:spPr/>
    </dgm:pt>
    <dgm:pt modelId="{147CCCCE-559C-409F-813A-98608467F7AE}" type="pres">
      <dgm:prSet presAssocID="{6CEEB9B7-E847-4A65-AC2A-9ABBFF248476}" presName="tx1" presStyleLbl="revTx" presStyleIdx="1" presStyleCnt="7"/>
      <dgm:spPr/>
    </dgm:pt>
    <dgm:pt modelId="{C9D3B540-128E-4B0E-B712-E96A04758193}" type="pres">
      <dgm:prSet presAssocID="{6CEEB9B7-E847-4A65-AC2A-9ABBFF248476}" presName="vert1" presStyleCnt="0"/>
      <dgm:spPr/>
    </dgm:pt>
    <dgm:pt modelId="{82A0267C-EC0F-40F2-B8EB-8037FEAE81AD}" type="pres">
      <dgm:prSet presAssocID="{A1F07A6C-A89B-435A-B7D3-D03EE4117EE9}" presName="thickLine" presStyleLbl="alignNode1" presStyleIdx="2" presStyleCnt="7"/>
      <dgm:spPr/>
    </dgm:pt>
    <dgm:pt modelId="{E2EECBA3-E3F3-4EB2-8464-7AC08AA1B7FB}" type="pres">
      <dgm:prSet presAssocID="{A1F07A6C-A89B-435A-B7D3-D03EE4117EE9}" presName="horz1" presStyleCnt="0"/>
      <dgm:spPr/>
    </dgm:pt>
    <dgm:pt modelId="{DF8E38E6-F594-43C9-BA85-FA1A3DC89E86}" type="pres">
      <dgm:prSet presAssocID="{A1F07A6C-A89B-435A-B7D3-D03EE4117EE9}" presName="tx1" presStyleLbl="revTx" presStyleIdx="2" presStyleCnt="7"/>
      <dgm:spPr/>
    </dgm:pt>
    <dgm:pt modelId="{842A2C96-6D7E-4150-B0AE-58D2302158FC}" type="pres">
      <dgm:prSet presAssocID="{A1F07A6C-A89B-435A-B7D3-D03EE4117EE9}" presName="vert1" presStyleCnt="0"/>
      <dgm:spPr/>
    </dgm:pt>
    <dgm:pt modelId="{DE7918D7-95E4-4D12-AABA-043456A1FD69}" type="pres">
      <dgm:prSet presAssocID="{7AEE20E9-7C56-4A0F-AA91-329571500DE0}" presName="thickLine" presStyleLbl="alignNode1" presStyleIdx="3" presStyleCnt="7"/>
      <dgm:spPr/>
    </dgm:pt>
    <dgm:pt modelId="{A231F31B-3A73-4492-9014-9719DA2247AA}" type="pres">
      <dgm:prSet presAssocID="{7AEE20E9-7C56-4A0F-AA91-329571500DE0}" presName="horz1" presStyleCnt="0"/>
      <dgm:spPr/>
    </dgm:pt>
    <dgm:pt modelId="{D770D49C-7836-4417-A167-411BAA10C9AB}" type="pres">
      <dgm:prSet presAssocID="{7AEE20E9-7C56-4A0F-AA91-329571500DE0}" presName="tx1" presStyleLbl="revTx" presStyleIdx="3" presStyleCnt="7"/>
      <dgm:spPr/>
    </dgm:pt>
    <dgm:pt modelId="{3B1AE794-823A-4E33-8D11-1323F49B8328}" type="pres">
      <dgm:prSet presAssocID="{7AEE20E9-7C56-4A0F-AA91-329571500DE0}" presName="vert1" presStyleCnt="0"/>
      <dgm:spPr/>
    </dgm:pt>
    <dgm:pt modelId="{B888D09F-CDAD-42E8-B377-C90A1F71BEBA}" type="pres">
      <dgm:prSet presAssocID="{EC60302F-A40F-44BD-912B-FCA4A00974AE}" presName="thickLine" presStyleLbl="alignNode1" presStyleIdx="4" presStyleCnt="7"/>
      <dgm:spPr/>
    </dgm:pt>
    <dgm:pt modelId="{0FCA171B-F5D1-48E5-874B-96DAA8070CC0}" type="pres">
      <dgm:prSet presAssocID="{EC60302F-A40F-44BD-912B-FCA4A00974AE}" presName="horz1" presStyleCnt="0"/>
      <dgm:spPr/>
    </dgm:pt>
    <dgm:pt modelId="{AB5A4504-9CC5-4200-9E70-9F2353FDB927}" type="pres">
      <dgm:prSet presAssocID="{EC60302F-A40F-44BD-912B-FCA4A00974AE}" presName="tx1" presStyleLbl="revTx" presStyleIdx="4" presStyleCnt="7"/>
      <dgm:spPr/>
    </dgm:pt>
    <dgm:pt modelId="{A75F599E-6745-4858-A03D-E6397A8BB491}" type="pres">
      <dgm:prSet presAssocID="{EC60302F-A40F-44BD-912B-FCA4A00974AE}" presName="vert1" presStyleCnt="0"/>
      <dgm:spPr/>
    </dgm:pt>
    <dgm:pt modelId="{3AAD106A-7292-4780-8244-374D4C2DCED1}" type="pres">
      <dgm:prSet presAssocID="{071FD2DD-A1E8-4135-93FE-65C77232FEE6}" presName="thickLine" presStyleLbl="alignNode1" presStyleIdx="5" presStyleCnt="7"/>
      <dgm:spPr/>
    </dgm:pt>
    <dgm:pt modelId="{A1B080F0-3B5C-4EF6-9AA3-56E6A543E5EF}" type="pres">
      <dgm:prSet presAssocID="{071FD2DD-A1E8-4135-93FE-65C77232FEE6}" presName="horz1" presStyleCnt="0"/>
      <dgm:spPr/>
    </dgm:pt>
    <dgm:pt modelId="{8F00816D-A6D7-4890-8B1D-C9CF722E969B}" type="pres">
      <dgm:prSet presAssocID="{071FD2DD-A1E8-4135-93FE-65C77232FEE6}" presName="tx1" presStyleLbl="revTx" presStyleIdx="5" presStyleCnt="7"/>
      <dgm:spPr/>
    </dgm:pt>
    <dgm:pt modelId="{5E7C0FE2-7437-4F3B-9BD5-1116A10461EC}" type="pres">
      <dgm:prSet presAssocID="{071FD2DD-A1E8-4135-93FE-65C77232FEE6}" presName="vert1" presStyleCnt="0"/>
      <dgm:spPr/>
    </dgm:pt>
    <dgm:pt modelId="{D88F8E8D-EB7D-457B-917D-E23CCE114747}" type="pres">
      <dgm:prSet presAssocID="{C33F3DFA-C33D-4B06-93B9-321FB3343A1F}" presName="thickLine" presStyleLbl="alignNode1" presStyleIdx="6" presStyleCnt="7"/>
      <dgm:spPr/>
    </dgm:pt>
    <dgm:pt modelId="{970C5234-5DD3-4C67-9C54-C458E5789D08}" type="pres">
      <dgm:prSet presAssocID="{C33F3DFA-C33D-4B06-93B9-321FB3343A1F}" presName="horz1" presStyleCnt="0"/>
      <dgm:spPr/>
    </dgm:pt>
    <dgm:pt modelId="{16AC6003-33F6-4DD3-BDFB-350ECD9B8196}" type="pres">
      <dgm:prSet presAssocID="{C33F3DFA-C33D-4B06-93B9-321FB3343A1F}" presName="tx1" presStyleLbl="revTx" presStyleIdx="6" presStyleCnt="7"/>
      <dgm:spPr/>
    </dgm:pt>
    <dgm:pt modelId="{BD0078F6-DB89-48BE-88CE-5DF75B5D9937}" type="pres">
      <dgm:prSet presAssocID="{C33F3DFA-C33D-4B06-93B9-321FB3343A1F}" presName="vert1" presStyleCnt="0"/>
      <dgm:spPr/>
    </dgm:pt>
  </dgm:ptLst>
  <dgm:cxnLst>
    <dgm:cxn modelId="{EEE35511-DAE3-4029-9068-8F3CF7371471}" type="presOf" srcId="{EC60302F-A40F-44BD-912B-FCA4A00974AE}" destId="{AB5A4504-9CC5-4200-9E70-9F2353FDB927}" srcOrd="0" destOrd="0" presId="urn:microsoft.com/office/officeart/2008/layout/LinedList"/>
    <dgm:cxn modelId="{D9B15118-AD14-4860-A78C-073B57C486F4}" type="presOf" srcId="{A1F07A6C-A89B-435A-B7D3-D03EE4117EE9}" destId="{DF8E38E6-F594-43C9-BA85-FA1A3DC89E86}" srcOrd="0" destOrd="0" presId="urn:microsoft.com/office/officeart/2008/layout/LinedList"/>
    <dgm:cxn modelId="{68B3A35D-99CB-4CB8-A420-F1D8A9DF8822}" type="presOf" srcId="{C33F3DFA-C33D-4B06-93B9-321FB3343A1F}" destId="{16AC6003-33F6-4DD3-BDFB-350ECD9B8196}" srcOrd="0" destOrd="0" presId="urn:microsoft.com/office/officeart/2008/layout/LinedList"/>
    <dgm:cxn modelId="{DA5BBE62-FB8E-4F68-A63E-074D43C8DF61}" srcId="{1261816F-D61E-47F4-B6DC-1B87D83638E9}" destId="{A1F07A6C-A89B-435A-B7D3-D03EE4117EE9}" srcOrd="2" destOrd="0" parTransId="{61095B29-0E1E-4909-840B-BE6D0102494A}" sibTransId="{131463DA-6BB8-4FC1-99A8-45D4DDA3E310}"/>
    <dgm:cxn modelId="{9BE9BD68-9344-451B-A2F4-A6C8D41AB7D6}" type="presOf" srcId="{BA68211D-B30F-4E40-8B7E-5170725712AA}" destId="{284512ED-0F83-4954-ACB0-989C813CF007}" srcOrd="0" destOrd="0" presId="urn:microsoft.com/office/officeart/2008/layout/LinedList"/>
    <dgm:cxn modelId="{38E2554B-AF59-496B-A46D-8470BADC03CC}" type="presOf" srcId="{1261816F-D61E-47F4-B6DC-1B87D83638E9}" destId="{9B96D16B-FDA4-402A-80BC-3B989F504C36}" srcOrd="0" destOrd="0" presId="urn:microsoft.com/office/officeart/2008/layout/LinedList"/>
    <dgm:cxn modelId="{5DC0316D-B8EA-4B96-A53C-AD0B63C9F73B}" srcId="{1261816F-D61E-47F4-B6DC-1B87D83638E9}" destId="{071FD2DD-A1E8-4135-93FE-65C77232FEE6}" srcOrd="5" destOrd="0" parTransId="{8B50C9ED-2973-4EF1-B097-B908A7051401}" sibTransId="{F60E3BA8-93A3-4DD2-BAEB-EDD7EA4D42E0}"/>
    <dgm:cxn modelId="{DDF23D52-3846-498D-AC31-83967D846F35}" srcId="{1261816F-D61E-47F4-B6DC-1B87D83638E9}" destId="{BA68211D-B30F-4E40-8B7E-5170725712AA}" srcOrd="0" destOrd="0" parTransId="{CBCE46E0-26AB-4A78-85FC-4F5471A67C86}" sibTransId="{55A5DE42-64DD-4680-8EF4-B0C86B7E7BB6}"/>
    <dgm:cxn modelId="{59B55C7C-BCB0-4D73-84D2-8D423C10BD08}" srcId="{1261816F-D61E-47F4-B6DC-1B87D83638E9}" destId="{EC60302F-A40F-44BD-912B-FCA4A00974AE}" srcOrd="4" destOrd="0" parTransId="{DB5262BF-BEFB-4815-90B9-01D65179582F}" sibTransId="{85C932B6-9313-4749-9EBC-C0C161A02BD0}"/>
    <dgm:cxn modelId="{29F2447E-BFED-4175-9BB4-3E1B71B51337}" srcId="{1261816F-D61E-47F4-B6DC-1B87D83638E9}" destId="{7AEE20E9-7C56-4A0F-AA91-329571500DE0}" srcOrd="3" destOrd="0" parTransId="{8E545971-14D3-4C88-950E-23C90055C1BB}" sibTransId="{85ED230F-5A50-4BF0-AD3E-878081A1B057}"/>
    <dgm:cxn modelId="{4C1B548A-F271-4F2F-8BF3-8AB1870773A3}" type="presOf" srcId="{071FD2DD-A1E8-4135-93FE-65C77232FEE6}" destId="{8F00816D-A6D7-4890-8B1D-C9CF722E969B}" srcOrd="0" destOrd="0" presId="urn:microsoft.com/office/officeart/2008/layout/LinedList"/>
    <dgm:cxn modelId="{8D6D019C-852E-4B34-9368-8A66A503A5A8}" srcId="{1261816F-D61E-47F4-B6DC-1B87D83638E9}" destId="{6CEEB9B7-E847-4A65-AC2A-9ABBFF248476}" srcOrd="1" destOrd="0" parTransId="{066E6766-A625-4112-AE05-211802A0B993}" sibTransId="{8F1D21C9-DA1F-4C6D-AFAD-659B38A94A72}"/>
    <dgm:cxn modelId="{96AF96A3-C495-43A7-A8C5-037F3249B939}" type="presOf" srcId="{7AEE20E9-7C56-4A0F-AA91-329571500DE0}" destId="{D770D49C-7836-4417-A167-411BAA10C9AB}" srcOrd="0" destOrd="0" presId="urn:microsoft.com/office/officeart/2008/layout/LinedList"/>
    <dgm:cxn modelId="{0C6E12A9-469D-4DD0-87FE-F167AE48A26C}" type="presOf" srcId="{6CEEB9B7-E847-4A65-AC2A-9ABBFF248476}" destId="{147CCCCE-559C-409F-813A-98608467F7AE}" srcOrd="0" destOrd="0" presId="urn:microsoft.com/office/officeart/2008/layout/LinedList"/>
    <dgm:cxn modelId="{BBB1E7BD-64CB-424F-AAA1-56465D1DDB8F}" srcId="{1261816F-D61E-47F4-B6DC-1B87D83638E9}" destId="{C33F3DFA-C33D-4B06-93B9-321FB3343A1F}" srcOrd="6" destOrd="0" parTransId="{11DB01EE-CAEE-4FA4-A50E-38FB3BCD44A1}" sibTransId="{F72EC2E7-A974-439A-B108-7C32D69C1E0A}"/>
    <dgm:cxn modelId="{AB1F9A54-CDE7-4839-BE25-9FD1A83F1E8F}" type="presParOf" srcId="{9B96D16B-FDA4-402A-80BC-3B989F504C36}" destId="{6CAEE638-1B78-4C30-B65E-34C9AF33E876}" srcOrd="0" destOrd="0" presId="urn:microsoft.com/office/officeart/2008/layout/LinedList"/>
    <dgm:cxn modelId="{70AF68F5-1B20-4953-BBE5-B4E117AC69DA}" type="presParOf" srcId="{9B96D16B-FDA4-402A-80BC-3B989F504C36}" destId="{227A8DE6-F4C8-42FF-9C00-E64EA23C5683}" srcOrd="1" destOrd="0" presId="urn:microsoft.com/office/officeart/2008/layout/LinedList"/>
    <dgm:cxn modelId="{6B607BAA-1B3A-465C-ADE4-BB930EEE6567}" type="presParOf" srcId="{227A8DE6-F4C8-42FF-9C00-E64EA23C5683}" destId="{284512ED-0F83-4954-ACB0-989C813CF007}" srcOrd="0" destOrd="0" presId="urn:microsoft.com/office/officeart/2008/layout/LinedList"/>
    <dgm:cxn modelId="{0DC013ED-E31B-4BF8-B2E7-C0814CD2DFE9}" type="presParOf" srcId="{227A8DE6-F4C8-42FF-9C00-E64EA23C5683}" destId="{BC61A41F-3DB9-4916-B85A-DBA0A5D5FFB5}" srcOrd="1" destOrd="0" presId="urn:microsoft.com/office/officeart/2008/layout/LinedList"/>
    <dgm:cxn modelId="{600AC2C2-2A21-4901-8A37-4615605989CD}" type="presParOf" srcId="{9B96D16B-FDA4-402A-80BC-3B989F504C36}" destId="{0576D22C-0D57-4CBD-8F06-8A1F2D6CCD41}" srcOrd="2" destOrd="0" presId="urn:microsoft.com/office/officeart/2008/layout/LinedList"/>
    <dgm:cxn modelId="{CA92DEC2-BC86-4E21-AF2F-05D784872C1D}" type="presParOf" srcId="{9B96D16B-FDA4-402A-80BC-3B989F504C36}" destId="{697E7A45-B9BB-490C-8991-3B2A1F95878B}" srcOrd="3" destOrd="0" presId="urn:microsoft.com/office/officeart/2008/layout/LinedList"/>
    <dgm:cxn modelId="{513799F6-A1B5-42B7-9BA0-DD1CF295D154}" type="presParOf" srcId="{697E7A45-B9BB-490C-8991-3B2A1F95878B}" destId="{147CCCCE-559C-409F-813A-98608467F7AE}" srcOrd="0" destOrd="0" presId="urn:microsoft.com/office/officeart/2008/layout/LinedList"/>
    <dgm:cxn modelId="{49C808D3-77B2-4114-8DA6-0CCEAE6EEA6A}" type="presParOf" srcId="{697E7A45-B9BB-490C-8991-3B2A1F95878B}" destId="{C9D3B540-128E-4B0E-B712-E96A04758193}" srcOrd="1" destOrd="0" presId="urn:microsoft.com/office/officeart/2008/layout/LinedList"/>
    <dgm:cxn modelId="{E007272F-62FA-4D83-876D-B2FDFDAA6A4E}" type="presParOf" srcId="{9B96D16B-FDA4-402A-80BC-3B989F504C36}" destId="{82A0267C-EC0F-40F2-B8EB-8037FEAE81AD}" srcOrd="4" destOrd="0" presId="urn:microsoft.com/office/officeart/2008/layout/LinedList"/>
    <dgm:cxn modelId="{E805C449-B26E-44AB-BD22-8973016056E2}" type="presParOf" srcId="{9B96D16B-FDA4-402A-80BC-3B989F504C36}" destId="{E2EECBA3-E3F3-4EB2-8464-7AC08AA1B7FB}" srcOrd="5" destOrd="0" presId="urn:microsoft.com/office/officeart/2008/layout/LinedList"/>
    <dgm:cxn modelId="{F4EFE823-1486-49CC-8602-022B715BEB0F}" type="presParOf" srcId="{E2EECBA3-E3F3-4EB2-8464-7AC08AA1B7FB}" destId="{DF8E38E6-F594-43C9-BA85-FA1A3DC89E86}" srcOrd="0" destOrd="0" presId="urn:microsoft.com/office/officeart/2008/layout/LinedList"/>
    <dgm:cxn modelId="{D573804B-67E8-489E-900C-0CA119A5CCAA}" type="presParOf" srcId="{E2EECBA3-E3F3-4EB2-8464-7AC08AA1B7FB}" destId="{842A2C96-6D7E-4150-B0AE-58D2302158FC}" srcOrd="1" destOrd="0" presId="urn:microsoft.com/office/officeart/2008/layout/LinedList"/>
    <dgm:cxn modelId="{B0C7385E-9877-459F-914E-E3616A920386}" type="presParOf" srcId="{9B96D16B-FDA4-402A-80BC-3B989F504C36}" destId="{DE7918D7-95E4-4D12-AABA-043456A1FD69}" srcOrd="6" destOrd="0" presId="urn:microsoft.com/office/officeart/2008/layout/LinedList"/>
    <dgm:cxn modelId="{0F9E39D0-6959-45E8-9633-4EF4E6FE53F6}" type="presParOf" srcId="{9B96D16B-FDA4-402A-80BC-3B989F504C36}" destId="{A231F31B-3A73-4492-9014-9719DA2247AA}" srcOrd="7" destOrd="0" presId="urn:microsoft.com/office/officeart/2008/layout/LinedList"/>
    <dgm:cxn modelId="{4103328D-60E0-45C5-BC2C-17937836ABC8}" type="presParOf" srcId="{A231F31B-3A73-4492-9014-9719DA2247AA}" destId="{D770D49C-7836-4417-A167-411BAA10C9AB}" srcOrd="0" destOrd="0" presId="urn:microsoft.com/office/officeart/2008/layout/LinedList"/>
    <dgm:cxn modelId="{5E87119E-A3EB-4752-87F8-7C219DE0E6F1}" type="presParOf" srcId="{A231F31B-3A73-4492-9014-9719DA2247AA}" destId="{3B1AE794-823A-4E33-8D11-1323F49B8328}" srcOrd="1" destOrd="0" presId="urn:microsoft.com/office/officeart/2008/layout/LinedList"/>
    <dgm:cxn modelId="{617B006B-4A63-4CA4-8210-B3F8E09149B5}" type="presParOf" srcId="{9B96D16B-FDA4-402A-80BC-3B989F504C36}" destId="{B888D09F-CDAD-42E8-B377-C90A1F71BEBA}" srcOrd="8" destOrd="0" presId="urn:microsoft.com/office/officeart/2008/layout/LinedList"/>
    <dgm:cxn modelId="{026AA191-D62C-4D4D-83A2-9E2A096FA50D}" type="presParOf" srcId="{9B96D16B-FDA4-402A-80BC-3B989F504C36}" destId="{0FCA171B-F5D1-48E5-874B-96DAA8070CC0}" srcOrd="9" destOrd="0" presId="urn:microsoft.com/office/officeart/2008/layout/LinedList"/>
    <dgm:cxn modelId="{FAA560A2-0EB8-48F3-8819-E17C86DFF9C0}" type="presParOf" srcId="{0FCA171B-F5D1-48E5-874B-96DAA8070CC0}" destId="{AB5A4504-9CC5-4200-9E70-9F2353FDB927}" srcOrd="0" destOrd="0" presId="urn:microsoft.com/office/officeart/2008/layout/LinedList"/>
    <dgm:cxn modelId="{2F26F17A-5616-42C2-81D4-3820F93B6E21}" type="presParOf" srcId="{0FCA171B-F5D1-48E5-874B-96DAA8070CC0}" destId="{A75F599E-6745-4858-A03D-E6397A8BB491}" srcOrd="1" destOrd="0" presId="urn:microsoft.com/office/officeart/2008/layout/LinedList"/>
    <dgm:cxn modelId="{FDB8B1D0-1FA2-46CE-AC6D-579557E58007}" type="presParOf" srcId="{9B96D16B-FDA4-402A-80BC-3B989F504C36}" destId="{3AAD106A-7292-4780-8244-374D4C2DCED1}" srcOrd="10" destOrd="0" presId="urn:microsoft.com/office/officeart/2008/layout/LinedList"/>
    <dgm:cxn modelId="{314755ED-A805-4C51-85D3-FC588B99C466}" type="presParOf" srcId="{9B96D16B-FDA4-402A-80BC-3B989F504C36}" destId="{A1B080F0-3B5C-4EF6-9AA3-56E6A543E5EF}" srcOrd="11" destOrd="0" presId="urn:microsoft.com/office/officeart/2008/layout/LinedList"/>
    <dgm:cxn modelId="{7AB5B0FB-C7EC-469F-B59E-875C8FAC32D3}" type="presParOf" srcId="{A1B080F0-3B5C-4EF6-9AA3-56E6A543E5EF}" destId="{8F00816D-A6D7-4890-8B1D-C9CF722E969B}" srcOrd="0" destOrd="0" presId="urn:microsoft.com/office/officeart/2008/layout/LinedList"/>
    <dgm:cxn modelId="{E6656F67-F574-459B-8207-738F086D62FE}" type="presParOf" srcId="{A1B080F0-3B5C-4EF6-9AA3-56E6A543E5EF}" destId="{5E7C0FE2-7437-4F3B-9BD5-1116A10461EC}" srcOrd="1" destOrd="0" presId="urn:microsoft.com/office/officeart/2008/layout/LinedList"/>
    <dgm:cxn modelId="{DCDAC707-BF9C-4523-98D2-1EB0894FF51C}" type="presParOf" srcId="{9B96D16B-FDA4-402A-80BC-3B989F504C36}" destId="{D88F8E8D-EB7D-457B-917D-E23CCE114747}" srcOrd="12" destOrd="0" presId="urn:microsoft.com/office/officeart/2008/layout/LinedList"/>
    <dgm:cxn modelId="{CF0A7BFE-B5E4-4FC4-9F04-23EDF8D1AA14}" type="presParOf" srcId="{9B96D16B-FDA4-402A-80BC-3B989F504C36}" destId="{970C5234-5DD3-4C67-9C54-C458E5789D08}" srcOrd="13" destOrd="0" presId="urn:microsoft.com/office/officeart/2008/layout/LinedList"/>
    <dgm:cxn modelId="{5C9C2762-DC8D-4DFF-9CD0-4D7A2CC29CCC}" type="presParOf" srcId="{970C5234-5DD3-4C67-9C54-C458E5789D08}" destId="{16AC6003-33F6-4DD3-BDFB-350ECD9B8196}" srcOrd="0" destOrd="0" presId="urn:microsoft.com/office/officeart/2008/layout/LinedList"/>
    <dgm:cxn modelId="{8D270F1A-D975-4AF7-BE7C-A588459D535B}" type="presParOf" srcId="{970C5234-5DD3-4C67-9C54-C458E5789D08}" destId="{BD0078F6-DB89-48BE-88CE-5DF75B5D9937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DBEF128-A5E2-4039-B9E6-4C03601AF87C}" type="doc">
      <dgm:prSet loTypeId="urn:microsoft.com/office/officeart/2005/8/layout/default#1" loCatId="list" qsTypeId="urn:microsoft.com/office/officeart/2005/8/quickstyle/3d2" qsCatId="3D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94AE0315-6F0D-4EAD-94A3-E10A34114666}">
      <dgm:prSet phldrT="[Текст]" custT="1"/>
      <dgm:spPr/>
      <dgm:t>
        <a:bodyPr/>
        <a:lstStyle/>
        <a:p>
          <a:r>
            <a:rPr lang="en-US" sz="2400" b="1" i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boto Condensed Light"/>
            </a:rPr>
            <a:t>The Centre for Public Administration Studies</a:t>
          </a:r>
          <a:endParaRPr lang="ru-RU" sz="24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Roboto Condensed Light"/>
          </a:endParaRPr>
        </a:p>
      </dgm:t>
    </dgm:pt>
    <dgm:pt modelId="{0167321F-38DA-49B0-B398-50270BCBC32F}" type="parTrans" cxnId="{88F4CE1A-1301-4555-A3A5-FA8B3A72AA32}">
      <dgm:prSet/>
      <dgm:spPr/>
      <dgm:t>
        <a:bodyPr/>
        <a:lstStyle/>
        <a:p>
          <a:endParaRPr lang="ru-RU" sz="1600">
            <a:latin typeface="Roboto Condensed Light"/>
          </a:endParaRPr>
        </a:p>
      </dgm:t>
    </dgm:pt>
    <dgm:pt modelId="{9E9191AE-9899-471F-A12B-B078E767D5A1}" type="sibTrans" cxnId="{88F4CE1A-1301-4555-A3A5-FA8B3A72AA32}">
      <dgm:prSet/>
      <dgm:spPr/>
      <dgm:t>
        <a:bodyPr/>
        <a:lstStyle/>
        <a:p>
          <a:endParaRPr lang="ru-RU" sz="1600">
            <a:latin typeface="Roboto Condensed Light"/>
          </a:endParaRPr>
        </a:p>
      </dgm:t>
    </dgm:pt>
    <dgm:pt modelId="{71928CFD-85A2-4755-AD17-34FCBD2ADE72}">
      <dgm:prSet phldrT="[Текст]" custT="1"/>
      <dgm:spPr/>
      <dgm:t>
        <a:bodyPr/>
        <a:lstStyle/>
        <a:p>
          <a:r>
            <a:rPr lang="en-US" sz="2400" b="1" i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boto Condensed Light"/>
            </a:rPr>
            <a:t>Research Centre for Public HR Policies </a:t>
          </a:r>
          <a:endParaRPr lang="ru-RU" sz="24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Roboto Condensed Light"/>
          </a:endParaRPr>
        </a:p>
      </dgm:t>
    </dgm:pt>
    <dgm:pt modelId="{DBE953A3-B20E-48EF-8AC5-2C2A020BE7C2}" type="parTrans" cxnId="{6F3BF372-CB34-4EF5-866E-1D285B6D5665}">
      <dgm:prSet/>
      <dgm:spPr/>
      <dgm:t>
        <a:bodyPr/>
        <a:lstStyle/>
        <a:p>
          <a:endParaRPr lang="ru-RU" sz="1600">
            <a:latin typeface="Roboto Condensed Light"/>
          </a:endParaRPr>
        </a:p>
      </dgm:t>
    </dgm:pt>
    <dgm:pt modelId="{9A1BFF67-68DC-4511-9C4A-6F9C1D0EC1F7}" type="sibTrans" cxnId="{6F3BF372-CB34-4EF5-866E-1D285B6D5665}">
      <dgm:prSet/>
      <dgm:spPr/>
      <dgm:t>
        <a:bodyPr/>
        <a:lstStyle/>
        <a:p>
          <a:endParaRPr lang="ru-RU" sz="1600">
            <a:latin typeface="Roboto Condensed Light"/>
          </a:endParaRPr>
        </a:p>
      </dgm:t>
    </dgm:pt>
    <dgm:pt modelId="{18CB05C0-0291-4322-A6BA-B263A311C8E5}">
      <dgm:prSet phldrT="[Текст]" custT="1"/>
      <dgm:spPr/>
      <dgm:t>
        <a:bodyPr/>
        <a:lstStyle/>
        <a:p>
          <a:r>
            <a:rPr lang="en-US" sz="2400" b="1" i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boto Condensed Light"/>
            </a:rPr>
            <a:t>Centre for Research Methodological Support of the Automated Information System “Reserve”</a:t>
          </a:r>
          <a:endParaRPr lang="ru-RU" sz="24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Roboto Condensed Light"/>
          </a:endParaRPr>
        </a:p>
      </dgm:t>
    </dgm:pt>
    <dgm:pt modelId="{D14187CF-0E79-428F-BCF7-905EB19187A6}" type="parTrans" cxnId="{395C06FA-06C2-4743-99B8-2CEED577B4FF}">
      <dgm:prSet/>
      <dgm:spPr/>
      <dgm:t>
        <a:bodyPr/>
        <a:lstStyle/>
        <a:p>
          <a:endParaRPr lang="ru-RU" sz="1600">
            <a:latin typeface="Roboto Condensed Light"/>
          </a:endParaRPr>
        </a:p>
      </dgm:t>
    </dgm:pt>
    <dgm:pt modelId="{F4F9C5AE-7590-43A1-9253-138F0EB4962F}" type="sibTrans" cxnId="{395C06FA-06C2-4743-99B8-2CEED577B4FF}">
      <dgm:prSet/>
      <dgm:spPr/>
      <dgm:t>
        <a:bodyPr/>
        <a:lstStyle/>
        <a:p>
          <a:endParaRPr lang="ru-RU" sz="1600">
            <a:latin typeface="Roboto Condensed Light"/>
          </a:endParaRPr>
        </a:p>
      </dgm:t>
    </dgm:pt>
    <dgm:pt modelId="{2D25001E-3AD4-43E6-9341-8E67990792A1}">
      <dgm:prSet phldrT="[Текст]" custT="1"/>
      <dgm:spPr/>
      <dgm:t>
        <a:bodyPr/>
        <a:lstStyle/>
        <a:p>
          <a:r>
            <a:rPr lang="en-US" sz="2400" b="1" i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boto Condensed Light"/>
            </a:rPr>
            <a:t>Centre for Educational Techniques</a:t>
          </a:r>
          <a:endParaRPr lang="ru-RU" sz="24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Roboto Condensed Light"/>
          </a:endParaRPr>
        </a:p>
      </dgm:t>
    </dgm:pt>
    <dgm:pt modelId="{98E3DD84-FF65-497F-B0E6-3342B9FEC673}" type="parTrans" cxnId="{F5E8118F-79CE-404B-A8E2-0DBD379E2992}">
      <dgm:prSet/>
      <dgm:spPr/>
      <dgm:t>
        <a:bodyPr/>
        <a:lstStyle/>
        <a:p>
          <a:endParaRPr lang="ru-RU" sz="1600">
            <a:latin typeface="Roboto Condensed Light"/>
          </a:endParaRPr>
        </a:p>
      </dgm:t>
    </dgm:pt>
    <dgm:pt modelId="{F0836B0C-F5EA-4849-880D-B71BF9F066CE}" type="sibTrans" cxnId="{F5E8118F-79CE-404B-A8E2-0DBD379E2992}">
      <dgm:prSet/>
      <dgm:spPr/>
      <dgm:t>
        <a:bodyPr/>
        <a:lstStyle/>
        <a:p>
          <a:endParaRPr lang="ru-RU" sz="1600">
            <a:latin typeface="Roboto Condensed Light"/>
          </a:endParaRPr>
        </a:p>
      </dgm:t>
    </dgm:pt>
    <dgm:pt modelId="{F379D40D-5D42-4E26-8C73-6BB5DDE5F1A0}" type="pres">
      <dgm:prSet presAssocID="{6DBEF128-A5E2-4039-B9E6-4C03601AF87C}" presName="diagram" presStyleCnt="0">
        <dgm:presLayoutVars>
          <dgm:dir/>
          <dgm:resizeHandles val="exact"/>
        </dgm:presLayoutVars>
      </dgm:prSet>
      <dgm:spPr/>
    </dgm:pt>
    <dgm:pt modelId="{32293787-DA58-48B6-9AB1-79FE6C895E6C}" type="pres">
      <dgm:prSet presAssocID="{94AE0315-6F0D-4EAD-94A3-E10A34114666}" presName="node" presStyleLbl="node1" presStyleIdx="0" presStyleCnt="4">
        <dgm:presLayoutVars>
          <dgm:bulletEnabled val="1"/>
        </dgm:presLayoutVars>
      </dgm:prSet>
      <dgm:spPr/>
    </dgm:pt>
    <dgm:pt modelId="{7C2529F3-DD5D-48A0-9071-5F60A6E28BBB}" type="pres">
      <dgm:prSet presAssocID="{9E9191AE-9899-471F-A12B-B078E767D5A1}" presName="sibTrans" presStyleCnt="0"/>
      <dgm:spPr/>
    </dgm:pt>
    <dgm:pt modelId="{13F70085-F7A7-4713-91D6-E85EA571F77A}" type="pres">
      <dgm:prSet presAssocID="{71928CFD-85A2-4755-AD17-34FCBD2ADE72}" presName="node" presStyleLbl="node1" presStyleIdx="1" presStyleCnt="4">
        <dgm:presLayoutVars>
          <dgm:bulletEnabled val="1"/>
        </dgm:presLayoutVars>
      </dgm:prSet>
      <dgm:spPr/>
    </dgm:pt>
    <dgm:pt modelId="{223D0CEC-9610-4E50-965D-04084C0E9F14}" type="pres">
      <dgm:prSet presAssocID="{9A1BFF67-68DC-4511-9C4A-6F9C1D0EC1F7}" presName="sibTrans" presStyleCnt="0"/>
      <dgm:spPr/>
    </dgm:pt>
    <dgm:pt modelId="{F4194862-C347-4643-AA66-6113508683F3}" type="pres">
      <dgm:prSet presAssocID="{18CB05C0-0291-4322-A6BA-B263A311C8E5}" presName="node" presStyleLbl="node1" presStyleIdx="2" presStyleCnt="4">
        <dgm:presLayoutVars>
          <dgm:bulletEnabled val="1"/>
        </dgm:presLayoutVars>
      </dgm:prSet>
      <dgm:spPr/>
    </dgm:pt>
    <dgm:pt modelId="{540F05DB-384E-41AF-911A-FBE8977E8D38}" type="pres">
      <dgm:prSet presAssocID="{F4F9C5AE-7590-43A1-9253-138F0EB4962F}" presName="sibTrans" presStyleCnt="0"/>
      <dgm:spPr/>
    </dgm:pt>
    <dgm:pt modelId="{986F9924-F466-4E5D-BE6B-0035427B196E}" type="pres">
      <dgm:prSet presAssocID="{2D25001E-3AD4-43E6-9341-8E67990792A1}" presName="node" presStyleLbl="node1" presStyleIdx="3" presStyleCnt="4">
        <dgm:presLayoutVars>
          <dgm:bulletEnabled val="1"/>
        </dgm:presLayoutVars>
      </dgm:prSet>
      <dgm:spPr/>
    </dgm:pt>
  </dgm:ptLst>
  <dgm:cxnLst>
    <dgm:cxn modelId="{2AA9111A-9032-4502-AC9C-92AB4A2EC16D}" type="presOf" srcId="{71928CFD-85A2-4755-AD17-34FCBD2ADE72}" destId="{13F70085-F7A7-4713-91D6-E85EA571F77A}" srcOrd="0" destOrd="0" presId="urn:microsoft.com/office/officeart/2005/8/layout/default#1"/>
    <dgm:cxn modelId="{88F4CE1A-1301-4555-A3A5-FA8B3A72AA32}" srcId="{6DBEF128-A5E2-4039-B9E6-4C03601AF87C}" destId="{94AE0315-6F0D-4EAD-94A3-E10A34114666}" srcOrd="0" destOrd="0" parTransId="{0167321F-38DA-49B0-B398-50270BCBC32F}" sibTransId="{9E9191AE-9899-471F-A12B-B078E767D5A1}"/>
    <dgm:cxn modelId="{690A5445-9205-4799-A71C-9A55145D3A21}" type="presOf" srcId="{2D25001E-3AD4-43E6-9341-8E67990792A1}" destId="{986F9924-F466-4E5D-BE6B-0035427B196E}" srcOrd="0" destOrd="0" presId="urn:microsoft.com/office/officeart/2005/8/layout/default#1"/>
    <dgm:cxn modelId="{6F3BF372-CB34-4EF5-866E-1D285B6D5665}" srcId="{6DBEF128-A5E2-4039-B9E6-4C03601AF87C}" destId="{71928CFD-85A2-4755-AD17-34FCBD2ADE72}" srcOrd="1" destOrd="0" parTransId="{DBE953A3-B20E-48EF-8AC5-2C2A020BE7C2}" sibTransId="{9A1BFF67-68DC-4511-9C4A-6F9C1D0EC1F7}"/>
    <dgm:cxn modelId="{2A0E4F54-61F3-4B10-9C47-88CD28C36EE0}" type="presOf" srcId="{18CB05C0-0291-4322-A6BA-B263A311C8E5}" destId="{F4194862-C347-4643-AA66-6113508683F3}" srcOrd="0" destOrd="0" presId="urn:microsoft.com/office/officeart/2005/8/layout/default#1"/>
    <dgm:cxn modelId="{10BED657-5D3D-4EDD-8905-1AC7B31C847C}" type="presOf" srcId="{94AE0315-6F0D-4EAD-94A3-E10A34114666}" destId="{32293787-DA58-48B6-9AB1-79FE6C895E6C}" srcOrd="0" destOrd="0" presId="urn:microsoft.com/office/officeart/2005/8/layout/default#1"/>
    <dgm:cxn modelId="{F5E8118F-79CE-404B-A8E2-0DBD379E2992}" srcId="{6DBEF128-A5E2-4039-B9E6-4C03601AF87C}" destId="{2D25001E-3AD4-43E6-9341-8E67990792A1}" srcOrd="3" destOrd="0" parTransId="{98E3DD84-FF65-497F-B0E6-3342B9FEC673}" sibTransId="{F0836B0C-F5EA-4849-880D-B71BF9F066CE}"/>
    <dgm:cxn modelId="{4294C090-5954-4593-8167-A6858A089138}" type="presOf" srcId="{6DBEF128-A5E2-4039-B9E6-4C03601AF87C}" destId="{F379D40D-5D42-4E26-8C73-6BB5DDE5F1A0}" srcOrd="0" destOrd="0" presId="urn:microsoft.com/office/officeart/2005/8/layout/default#1"/>
    <dgm:cxn modelId="{395C06FA-06C2-4743-99B8-2CEED577B4FF}" srcId="{6DBEF128-A5E2-4039-B9E6-4C03601AF87C}" destId="{18CB05C0-0291-4322-A6BA-B263A311C8E5}" srcOrd="2" destOrd="0" parTransId="{D14187CF-0E79-428F-BCF7-905EB19187A6}" sibTransId="{F4F9C5AE-7590-43A1-9253-138F0EB4962F}"/>
    <dgm:cxn modelId="{FB88E9FF-03E4-4D53-B1FD-FDFE9B2AD2EB}" type="presParOf" srcId="{F379D40D-5D42-4E26-8C73-6BB5DDE5F1A0}" destId="{32293787-DA58-48B6-9AB1-79FE6C895E6C}" srcOrd="0" destOrd="0" presId="urn:microsoft.com/office/officeart/2005/8/layout/default#1"/>
    <dgm:cxn modelId="{1F26F7B7-6E51-476C-800F-9FE776F1F428}" type="presParOf" srcId="{F379D40D-5D42-4E26-8C73-6BB5DDE5F1A0}" destId="{7C2529F3-DD5D-48A0-9071-5F60A6E28BBB}" srcOrd="1" destOrd="0" presId="urn:microsoft.com/office/officeart/2005/8/layout/default#1"/>
    <dgm:cxn modelId="{B7739210-A24E-4CEB-B967-7DCA57F83A2D}" type="presParOf" srcId="{F379D40D-5D42-4E26-8C73-6BB5DDE5F1A0}" destId="{13F70085-F7A7-4713-91D6-E85EA571F77A}" srcOrd="2" destOrd="0" presId="urn:microsoft.com/office/officeart/2005/8/layout/default#1"/>
    <dgm:cxn modelId="{8BB5F3FE-6197-475E-8E96-589B31C8F7F5}" type="presParOf" srcId="{F379D40D-5D42-4E26-8C73-6BB5DDE5F1A0}" destId="{223D0CEC-9610-4E50-965D-04084C0E9F14}" srcOrd="3" destOrd="0" presId="urn:microsoft.com/office/officeart/2005/8/layout/default#1"/>
    <dgm:cxn modelId="{A18EB39F-5EB3-4EFC-863E-A13F76E3F8B2}" type="presParOf" srcId="{F379D40D-5D42-4E26-8C73-6BB5DDE5F1A0}" destId="{F4194862-C347-4643-AA66-6113508683F3}" srcOrd="4" destOrd="0" presId="urn:microsoft.com/office/officeart/2005/8/layout/default#1"/>
    <dgm:cxn modelId="{5FB49D04-C93E-4D6E-9919-A01E182AC13C}" type="presParOf" srcId="{F379D40D-5D42-4E26-8C73-6BB5DDE5F1A0}" destId="{540F05DB-384E-41AF-911A-FBE8977E8D38}" srcOrd="5" destOrd="0" presId="urn:microsoft.com/office/officeart/2005/8/layout/default#1"/>
    <dgm:cxn modelId="{106342CE-0CDC-4B86-AFFB-78328B42A1FB}" type="presParOf" srcId="{F379D40D-5D42-4E26-8C73-6BB5DDE5F1A0}" destId="{986F9924-F466-4E5D-BE6B-0035427B196E}" srcOrd="6" destOrd="0" presId="urn:microsoft.com/office/officeart/2005/8/layout/default#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1261816F-D61E-47F4-B6DC-1B87D83638E9}" type="doc">
      <dgm:prSet loTypeId="urn:microsoft.com/office/officeart/2008/layout/LinedList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A68211D-B30F-4E40-8B7E-5170725712AA}">
      <dgm:prSet phldrT="[Текст]" custT="1"/>
      <dgm:spPr/>
      <dgm:t>
        <a:bodyPr anchor="ctr" anchorCtr="0"/>
        <a:lstStyle/>
        <a:p>
          <a:r>
            <a:rPr lang="en-US" sz="2000" b="1" i="1" kern="1200" dirty="0">
              <a:solidFill>
                <a:srgbClr val="263248"/>
              </a:solidFill>
              <a:latin typeface="Roboto Condensed Light"/>
              <a:ea typeface="Roboto Condensed Light"/>
              <a:cs typeface="Roboto Condensed Light"/>
            </a:rPr>
            <a:t>Initiates and conducts research</a:t>
          </a:r>
          <a:r>
            <a:rPr lang="ru-RU" sz="2000" b="1" i="1" kern="1200" dirty="0">
              <a:solidFill>
                <a:srgbClr val="263248"/>
              </a:solidFill>
              <a:latin typeface="Roboto Condensed Light"/>
              <a:ea typeface="Roboto Condensed Light"/>
              <a:cs typeface="Roboto Condensed Light"/>
            </a:rPr>
            <a:t> </a:t>
          </a:r>
          <a:r>
            <a:rPr lang="en-US" sz="2000" b="0" kern="1200" dirty="0">
              <a:solidFill>
                <a:srgbClr val="263248"/>
              </a:solidFill>
              <a:latin typeface="Roboto Condensed Light"/>
              <a:ea typeface="Roboto Condensed Light"/>
              <a:cs typeface="Roboto Condensed Light"/>
            </a:rPr>
            <a:t>in the sphere of public administration, HR policies, ideological work</a:t>
          </a:r>
          <a:endParaRPr lang="ru-RU" sz="2000" b="0" kern="1200" dirty="0">
            <a:solidFill>
              <a:srgbClr val="263248"/>
            </a:solidFill>
            <a:latin typeface="Roboto Condensed Light"/>
            <a:ea typeface="Roboto Condensed Light"/>
            <a:cs typeface="Roboto Condensed Light"/>
          </a:endParaRPr>
        </a:p>
      </dgm:t>
    </dgm:pt>
    <dgm:pt modelId="{CBCE46E0-26AB-4A78-85FC-4F5471A67C86}" type="parTrans" cxnId="{DDF23D52-3846-498D-AC31-83967D846F35}">
      <dgm:prSet/>
      <dgm:spPr/>
      <dgm:t>
        <a:bodyPr/>
        <a:lstStyle/>
        <a:p>
          <a:endParaRPr lang="ru-RU" sz="2000" b="1">
            <a:latin typeface="Roboto Condensed Light"/>
          </a:endParaRPr>
        </a:p>
      </dgm:t>
    </dgm:pt>
    <dgm:pt modelId="{55A5DE42-64DD-4680-8EF4-B0C86B7E7BB6}" type="sibTrans" cxnId="{DDF23D52-3846-498D-AC31-83967D846F35}">
      <dgm:prSet/>
      <dgm:spPr/>
      <dgm:t>
        <a:bodyPr/>
        <a:lstStyle/>
        <a:p>
          <a:endParaRPr lang="ru-RU" sz="2000" b="1">
            <a:latin typeface="Roboto Condensed Light"/>
          </a:endParaRPr>
        </a:p>
      </dgm:t>
    </dgm:pt>
    <dgm:pt modelId="{6CEEB9B7-E847-4A65-AC2A-9ABBFF248476}">
      <dgm:prSet custT="1"/>
      <dgm:spPr/>
      <dgm:t>
        <a:bodyPr anchor="ctr" anchorCtr="0"/>
        <a:lstStyle/>
        <a:p>
          <a:r>
            <a:rPr lang="en-US" sz="2000" b="1" i="1" kern="1200" dirty="0">
              <a:solidFill>
                <a:srgbClr val="263248"/>
              </a:solidFill>
              <a:latin typeface="Roboto Condensed Light"/>
              <a:ea typeface="Roboto Condensed Light"/>
              <a:cs typeface="Roboto Condensed Light"/>
            </a:rPr>
            <a:t>Takes part in implementing public HR policies</a:t>
          </a:r>
          <a:r>
            <a:rPr lang="ru-RU" sz="2000" b="1" i="1" kern="1200" dirty="0">
              <a:solidFill>
                <a:srgbClr val="263248"/>
              </a:solidFill>
              <a:latin typeface="Roboto Condensed Light"/>
              <a:ea typeface="Roboto Condensed Light"/>
              <a:cs typeface="Roboto Condensed Light"/>
            </a:rPr>
            <a:t> </a:t>
          </a:r>
          <a:r>
            <a:rPr lang="en-US" sz="2000" b="0" i="0" kern="1200" dirty="0">
              <a:solidFill>
                <a:srgbClr val="263248"/>
              </a:solidFill>
              <a:latin typeface="Roboto Condensed Light"/>
              <a:ea typeface="Roboto Condensed Light"/>
              <a:cs typeface="Roboto Condensed Light"/>
            </a:rPr>
            <a:t>in the area of staff capacity building at public bodies and other state </a:t>
          </a:r>
          <a:r>
            <a:rPr lang="en-US" sz="2000" b="0" i="0" kern="1200" dirty="0" err="1">
              <a:solidFill>
                <a:srgbClr val="263248"/>
              </a:solidFill>
              <a:latin typeface="Roboto Condensed Light"/>
              <a:ea typeface="Roboto Condensed Light"/>
              <a:cs typeface="Roboto Condensed Light"/>
            </a:rPr>
            <a:t>organisations</a:t>
          </a:r>
          <a:endParaRPr lang="ru-RU" sz="2000" b="0" kern="1200" dirty="0">
            <a:solidFill>
              <a:srgbClr val="263248"/>
            </a:solidFill>
            <a:latin typeface="Roboto Condensed Light"/>
            <a:ea typeface="Roboto Condensed Light"/>
            <a:cs typeface="Roboto Condensed Light"/>
          </a:endParaRPr>
        </a:p>
      </dgm:t>
    </dgm:pt>
    <dgm:pt modelId="{066E6766-A625-4112-AE05-211802A0B993}" type="parTrans" cxnId="{8D6D019C-852E-4B34-9368-8A66A503A5A8}">
      <dgm:prSet/>
      <dgm:spPr/>
      <dgm:t>
        <a:bodyPr/>
        <a:lstStyle/>
        <a:p>
          <a:endParaRPr lang="ru-RU" sz="2000" b="1">
            <a:latin typeface="Roboto Condensed Light"/>
          </a:endParaRPr>
        </a:p>
      </dgm:t>
    </dgm:pt>
    <dgm:pt modelId="{8F1D21C9-DA1F-4C6D-AFAD-659B38A94A72}" type="sibTrans" cxnId="{8D6D019C-852E-4B34-9368-8A66A503A5A8}">
      <dgm:prSet/>
      <dgm:spPr/>
      <dgm:t>
        <a:bodyPr/>
        <a:lstStyle/>
        <a:p>
          <a:endParaRPr lang="ru-RU" sz="2000" b="1">
            <a:latin typeface="Roboto Condensed Light"/>
          </a:endParaRPr>
        </a:p>
      </dgm:t>
    </dgm:pt>
    <dgm:pt modelId="{A1F07A6C-A89B-435A-B7D3-D03EE4117EE9}">
      <dgm:prSet custT="1"/>
      <dgm:spPr/>
      <dgm:t>
        <a:bodyPr anchor="ctr" anchorCtr="0"/>
        <a:lstStyle/>
        <a:p>
          <a:r>
            <a:rPr lang="en-US" sz="2000" b="1" i="1" kern="1200" dirty="0">
              <a:solidFill>
                <a:srgbClr val="263248"/>
              </a:solidFill>
              <a:latin typeface="Roboto Condensed Light"/>
              <a:ea typeface="Roboto Condensed Light"/>
              <a:cs typeface="Roboto Condensed Light"/>
            </a:rPr>
            <a:t>Monitors staff capacity</a:t>
          </a:r>
          <a:r>
            <a:rPr lang="ru-RU" sz="2000" b="1" i="1" kern="1200" dirty="0">
              <a:solidFill>
                <a:srgbClr val="263248"/>
              </a:solidFill>
              <a:latin typeface="Roboto Condensed Light"/>
              <a:ea typeface="Roboto Condensed Light"/>
              <a:cs typeface="Roboto Condensed Light"/>
            </a:rPr>
            <a:t> </a:t>
          </a:r>
          <a:r>
            <a:rPr lang="en-US" sz="2000" b="0" kern="1200" dirty="0">
              <a:solidFill>
                <a:srgbClr val="263248"/>
              </a:solidFill>
              <a:latin typeface="Roboto Condensed Light"/>
              <a:ea typeface="Roboto Condensed Light"/>
              <a:cs typeface="Roboto Condensed Light"/>
            </a:rPr>
            <a:t>at public bodies and state </a:t>
          </a:r>
          <a:r>
            <a:rPr lang="en-US" sz="2000" b="0" kern="1200" dirty="0" err="1">
              <a:solidFill>
                <a:srgbClr val="263248"/>
              </a:solidFill>
              <a:latin typeface="Roboto Condensed Light"/>
              <a:ea typeface="Roboto Condensed Light"/>
              <a:cs typeface="Roboto Condensed Light"/>
            </a:rPr>
            <a:t>organisations</a:t>
          </a:r>
          <a:r>
            <a:rPr lang="en-US" sz="2000" b="0" kern="1200" dirty="0">
              <a:solidFill>
                <a:srgbClr val="263248"/>
              </a:solidFill>
              <a:latin typeface="Roboto Condensed Light"/>
              <a:ea typeface="Roboto Condensed Light"/>
              <a:cs typeface="Roboto Condensed Light"/>
            </a:rPr>
            <a:t> in cooperation with the Centre for Research Methodological Support o the Automated Information System “Reserve” </a:t>
          </a:r>
          <a:endParaRPr lang="ru-RU" sz="2000" b="0" kern="1200" dirty="0">
            <a:solidFill>
              <a:srgbClr val="263248"/>
            </a:solidFill>
            <a:latin typeface="Roboto Condensed Light"/>
            <a:ea typeface="Roboto Condensed Light"/>
            <a:cs typeface="Roboto Condensed Light"/>
          </a:endParaRPr>
        </a:p>
      </dgm:t>
    </dgm:pt>
    <dgm:pt modelId="{61095B29-0E1E-4909-840B-BE6D0102494A}" type="parTrans" cxnId="{DA5BBE62-FB8E-4F68-A63E-074D43C8DF61}">
      <dgm:prSet/>
      <dgm:spPr/>
      <dgm:t>
        <a:bodyPr/>
        <a:lstStyle/>
        <a:p>
          <a:endParaRPr lang="ru-RU" sz="2000" b="1">
            <a:latin typeface="Roboto Condensed Light"/>
          </a:endParaRPr>
        </a:p>
      </dgm:t>
    </dgm:pt>
    <dgm:pt modelId="{131463DA-6BB8-4FC1-99A8-45D4DDA3E310}" type="sibTrans" cxnId="{DA5BBE62-FB8E-4F68-A63E-074D43C8DF61}">
      <dgm:prSet/>
      <dgm:spPr/>
      <dgm:t>
        <a:bodyPr/>
        <a:lstStyle/>
        <a:p>
          <a:endParaRPr lang="ru-RU" sz="2000" b="1">
            <a:latin typeface="Roboto Condensed Light"/>
          </a:endParaRPr>
        </a:p>
      </dgm:t>
    </dgm:pt>
    <dgm:pt modelId="{63FE2735-F7DA-412C-A3F3-BA3E354E2D9E}">
      <dgm:prSet custT="1"/>
      <dgm:spPr/>
      <dgm:t>
        <a:bodyPr anchor="ctr" anchorCtr="0"/>
        <a:lstStyle/>
        <a:p>
          <a:r>
            <a:rPr lang="en-US" sz="2000" b="1" i="1" kern="1200" dirty="0">
              <a:solidFill>
                <a:srgbClr val="263248"/>
              </a:solidFill>
              <a:latin typeface="Roboto Condensed Light"/>
              <a:ea typeface="Roboto Condensed Light"/>
              <a:cs typeface="Roboto Condensed Light"/>
            </a:rPr>
            <a:t>Renders Consulting Services</a:t>
          </a:r>
          <a:r>
            <a:rPr lang="ru-RU" sz="2000" b="1" i="1" kern="1200" dirty="0">
              <a:solidFill>
                <a:srgbClr val="263248"/>
              </a:solidFill>
              <a:latin typeface="Roboto Condensed Light"/>
              <a:ea typeface="Roboto Condensed Light"/>
              <a:cs typeface="Roboto Condensed Light"/>
            </a:rPr>
            <a:t> </a:t>
          </a:r>
          <a:r>
            <a:rPr lang="en-US" sz="2000" b="0" i="0" kern="1200" dirty="0">
              <a:solidFill>
                <a:srgbClr val="263248"/>
              </a:solidFill>
              <a:latin typeface="Roboto Condensed Light"/>
              <a:ea typeface="Roboto Condensed Light"/>
              <a:cs typeface="Roboto Condensed Light"/>
            </a:rPr>
            <a:t>on issues of public administration, HR policies, educational technologies</a:t>
          </a:r>
          <a:endParaRPr lang="ru-RU" sz="2000" b="0" i="0" kern="1200" dirty="0">
            <a:solidFill>
              <a:srgbClr val="263248"/>
            </a:solidFill>
            <a:latin typeface="Roboto Condensed Light"/>
            <a:ea typeface="Roboto Condensed Light"/>
            <a:cs typeface="Roboto Condensed Light"/>
          </a:endParaRPr>
        </a:p>
      </dgm:t>
    </dgm:pt>
    <dgm:pt modelId="{7D319AD5-F8D6-482A-AE15-AE3EEBDEABD4}" type="parTrans" cxnId="{F6A8961D-AFF8-4116-945A-A0BB3C970DBB}">
      <dgm:prSet/>
      <dgm:spPr/>
      <dgm:t>
        <a:bodyPr/>
        <a:lstStyle/>
        <a:p>
          <a:endParaRPr lang="ru-RU" sz="2000" b="1">
            <a:latin typeface="Roboto Condensed Light"/>
          </a:endParaRPr>
        </a:p>
      </dgm:t>
    </dgm:pt>
    <dgm:pt modelId="{71F67C26-3FD2-4C73-8B3C-BEDD55083E2A}" type="sibTrans" cxnId="{F6A8961D-AFF8-4116-945A-A0BB3C970DBB}">
      <dgm:prSet/>
      <dgm:spPr/>
      <dgm:t>
        <a:bodyPr/>
        <a:lstStyle/>
        <a:p>
          <a:endParaRPr lang="ru-RU" sz="2000" b="1">
            <a:latin typeface="Roboto Condensed Light"/>
          </a:endParaRPr>
        </a:p>
      </dgm:t>
    </dgm:pt>
    <dgm:pt modelId="{9B96D16B-FDA4-402A-80BC-3B989F504C36}" type="pres">
      <dgm:prSet presAssocID="{1261816F-D61E-47F4-B6DC-1B87D83638E9}" presName="vert0" presStyleCnt="0">
        <dgm:presLayoutVars>
          <dgm:dir/>
          <dgm:animOne val="branch"/>
          <dgm:animLvl val="lvl"/>
        </dgm:presLayoutVars>
      </dgm:prSet>
      <dgm:spPr/>
    </dgm:pt>
    <dgm:pt modelId="{6CAEE638-1B78-4C30-B65E-34C9AF33E876}" type="pres">
      <dgm:prSet presAssocID="{BA68211D-B30F-4E40-8B7E-5170725712AA}" presName="thickLine" presStyleLbl="alignNode1" presStyleIdx="0" presStyleCnt="4"/>
      <dgm:spPr/>
    </dgm:pt>
    <dgm:pt modelId="{227A8DE6-F4C8-42FF-9C00-E64EA23C5683}" type="pres">
      <dgm:prSet presAssocID="{BA68211D-B30F-4E40-8B7E-5170725712AA}" presName="horz1" presStyleCnt="0"/>
      <dgm:spPr/>
    </dgm:pt>
    <dgm:pt modelId="{284512ED-0F83-4954-ACB0-989C813CF007}" type="pres">
      <dgm:prSet presAssocID="{BA68211D-B30F-4E40-8B7E-5170725712AA}" presName="tx1" presStyleLbl="revTx" presStyleIdx="0" presStyleCnt="4"/>
      <dgm:spPr/>
    </dgm:pt>
    <dgm:pt modelId="{BC61A41F-3DB9-4916-B85A-DBA0A5D5FFB5}" type="pres">
      <dgm:prSet presAssocID="{BA68211D-B30F-4E40-8B7E-5170725712AA}" presName="vert1" presStyleCnt="0"/>
      <dgm:spPr/>
    </dgm:pt>
    <dgm:pt modelId="{0576D22C-0D57-4CBD-8F06-8A1F2D6CCD41}" type="pres">
      <dgm:prSet presAssocID="{6CEEB9B7-E847-4A65-AC2A-9ABBFF248476}" presName="thickLine" presStyleLbl="alignNode1" presStyleIdx="1" presStyleCnt="4"/>
      <dgm:spPr/>
    </dgm:pt>
    <dgm:pt modelId="{697E7A45-B9BB-490C-8991-3B2A1F95878B}" type="pres">
      <dgm:prSet presAssocID="{6CEEB9B7-E847-4A65-AC2A-9ABBFF248476}" presName="horz1" presStyleCnt="0"/>
      <dgm:spPr/>
    </dgm:pt>
    <dgm:pt modelId="{147CCCCE-559C-409F-813A-98608467F7AE}" type="pres">
      <dgm:prSet presAssocID="{6CEEB9B7-E847-4A65-AC2A-9ABBFF248476}" presName="tx1" presStyleLbl="revTx" presStyleIdx="1" presStyleCnt="4"/>
      <dgm:spPr/>
    </dgm:pt>
    <dgm:pt modelId="{C9D3B540-128E-4B0E-B712-E96A04758193}" type="pres">
      <dgm:prSet presAssocID="{6CEEB9B7-E847-4A65-AC2A-9ABBFF248476}" presName="vert1" presStyleCnt="0"/>
      <dgm:spPr/>
    </dgm:pt>
    <dgm:pt modelId="{82A0267C-EC0F-40F2-B8EB-8037FEAE81AD}" type="pres">
      <dgm:prSet presAssocID="{A1F07A6C-A89B-435A-B7D3-D03EE4117EE9}" presName="thickLine" presStyleLbl="alignNode1" presStyleIdx="2" presStyleCnt="4"/>
      <dgm:spPr/>
    </dgm:pt>
    <dgm:pt modelId="{E2EECBA3-E3F3-4EB2-8464-7AC08AA1B7FB}" type="pres">
      <dgm:prSet presAssocID="{A1F07A6C-A89B-435A-B7D3-D03EE4117EE9}" presName="horz1" presStyleCnt="0"/>
      <dgm:spPr/>
    </dgm:pt>
    <dgm:pt modelId="{DF8E38E6-F594-43C9-BA85-FA1A3DC89E86}" type="pres">
      <dgm:prSet presAssocID="{A1F07A6C-A89B-435A-B7D3-D03EE4117EE9}" presName="tx1" presStyleLbl="revTx" presStyleIdx="2" presStyleCnt="4"/>
      <dgm:spPr/>
    </dgm:pt>
    <dgm:pt modelId="{842A2C96-6D7E-4150-B0AE-58D2302158FC}" type="pres">
      <dgm:prSet presAssocID="{A1F07A6C-A89B-435A-B7D3-D03EE4117EE9}" presName="vert1" presStyleCnt="0"/>
      <dgm:spPr/>
    </dgm:pt>
    <dgm:pt modelId="{BAECC002-474B-4CC2-B262-48BFEA34C1BE}" type="pres">
      <dgm:prSet presAssocID="{63FE2735-F7DA-412C-A3F3-BA3E354E2D9E}" presName="thickLine" presStyleLbl="alignNode1" presStyleIdx="3" presStyleCnt="4"/>
      <dgm:spPr/>
    </dgm:pt>
    <dgm:pt modelId="{814F4003-F57E-4F61-955B-E0CF24F9006E}" type="pres">
      <dgm:prSet presAssocID="{63FE2735-F7DA-412C-A3F3-BA3E354E2D9E}" presName="horz1" presStyleCnt="0"/>
      <dgm:spPr/>
    </dgm:pt>
    <dgm:pt modelId="{49F8B2DE-3964-4DA3-AB95-3132C45F770F}" type="pres">
      <dgm:prSet presAssocID="{63FE2735-F7DA-412C-A3F3-BA3E354E2D9E}" presName="tx1" presStyleLbl="revTx" presStyleIdx="3" presStyleCnt="4"/>
      <dgm:spPr/>
    </dgm:pt>
    <dgm:pt modelId="{1D1601E4-24C3-427C-81DB-336FF1D6F890}" type="pres">
      <dgm:prSet presAssocID="{63FE2735-F7DA-412C-A3F3-BA3E354E2D9E}" presName="vert1" presStyleCnt="0"/>
      <dgm:spPr/>
    </dgm:pt>
  </dgm:ptLst>
  <dgm:cxnLst>
    <dgm:cxn modelId="{1B382112-950D-4361-955B-6EDD2EF10C5F}" type="presOf" srcId="{1261816F-D61E-47F4-B6DC-1B87D83638E9}" destId="{9B96D16B-FDA4-402A-80BC-3B989F504C36}" srcOrd="0" destOrd="0" presId="urn:microsoft.com/office/officeart/2008/layout/LinedList"/>
    <dgm:cxn modelId="{4E6F141C-207D-4962-A4F4-D95F093115DE}" type="presOf" srcId="{6CEEB9B7-E847-4A65-AC2A-9ABBFF248476}" destId="{147CCCCE-559C-409F-813A-98608467F7AE}" srcOrd="0" destOrd="0" presId="urn:microsoft.com/office/officeart/2008/layout/LinedList"/>
    <dgm:cxn modelId="{F6A8961D-AFF8-4116-945A-A0BB3C970DBB}" srcId="{1261816F-D61E-47F4-B6DC-1B87D83638E9}" destId="{63FE2735-F7DA-412C-A3F3-BA3E354E2D9E}" srcOrd="3" destOrd="0" parTransId="{7D319AD5-F8D6-482A-AE15-AE3EEBDEABD4}" sibTransId="{71F67C26-3FD2-4C73-8B3C-BEDD55083E2A}"/>
    <dgm:cxn modelId="{DA5BBE62-FB8E-4F68-A63E-074D43C8DF61}" srcId="{1261816F-D61E-47F4-B6DC-1B87D83638E9}" destId="{A1F07A6C-A89B-435A-B7D3-D03EE4117EE9}" srcOrd="2" destOrd="0" parTransId="{61095B29-0E1E-4909-840B-BE6D0102494A}" sibTransId="{131463DA-6BB8-4FC1-99A8-45D4DDA3E310}"/>
    <dgm:cxn modelId="{91362B65-2070-4E11-89EA-3062C64707AA}" type="presOf" srcId="{BA68211D-B30F-4E40-8B7E-5170725712AA}" destId="{284512ED-0F83-4954-ACB0-989C813CF007}" srcOrd="0" destOrd="0" presId="urn:microsoft.com/office/officeart/2008/layout/LinedList"/>
    <dgm:cxn modelId="{DDF23D52-3846-498D-AC31-83967D846F35}" srcId="{1261816F-D61E-47F4-B6DC-1B87D83638E9}" destId="{BA68211D-B30F-4E40-8B7E-5170725712AA}" srcOrd="0" destOrd="0" parTransId="{CBCE46E0-26AB-4A78-85FC-4F5471A67C86}" sibTransId="{55A5DE42-64DD-4680-8EF4-B0C86B7E7BB6}"/>
    <dgm:cxn modelId="{8BDA8E97-10C1-457C-AF21-8B292E2CE581}" type="presOf" srcId="{63FE2735-F7DA-412C-A3F3-BA3E354E2D9E}" destId="{49F8B2DE-3964-4DA3-AB95-3132C45F770F}" srcOrd="0" destOrd="0" presId="urn:microsoft.com/office/officeart/2008/layout/LinedList"/>
    <dgm:cxn modelId="{8D6D019C-852E-4B34-9368-8A66A503A5A8}" srcId="{1261816F-D61E-47F4-B6DC-1B87D83638E9}" destId="{6CEEB9B7-E847-4A65-AC2A-9ABBFF248476}" srcOrd="1" destOrd="0" parTransId="{066E6766-A625-4112-AE05-211802A0B993}" sibTransId="{8F1D21C9-DA1F-4C6D-AFAD-659B38A94A72}"/>
    <dgm:cxn modelId="{06DC8BCF-8ABE-4877-8A3C-71E4E0A3F6D1}" type="presOf" srcId="{A1F07A6C-A89B-435A-B7D3-D03EE4117EE9}" destId="{DF8E38E6-F594-43C9-BA85-FA1A3DC89E86}" srcOrd="0" destOrd="0" presId="urn:microsoft.com/office/officeart/2008/layout/LinedList"/>
    <dgm:cxn modelId="{A5E73CE5-19C5-47BB-A5FE-6142E315AAB7}" type="presParOf" srcId="{9B96D16B-FDA4-402A-80BC-3B989F504C36}" destId="{6CAEE638-1B78-4C30-B65E-34C9AF33E876}" srcOrd="0" destOrd="0" presId="urn:microsoft.com/office/officeart/2008/layout/LinedList"/>
    <dgm:cxn modelId="{082DF37C-9D27-43D2-9DE4-48CADE8158C4}" type="presParOf" srcId="{9B96D16B-FDA4-402A-80BC-3B989F504C36}" destId="{227A8DE6-F4C8-42FF-9C00-E64EA23C5683}" srcOrd="1" destOrd="0" presId="urn:microsoft.com/office/officeart/2008/layout/LinedList"/>
    <dgm:cxn modelId="{FB438E06-CE43-4E0B-BE3D-28C2C4B8D9A3}" type="presParOf" srcId="{227A8DE6-F4C8-42FF-9C00-E64EA23C5683}" destId="{284512ED-0F83-4954-ACB0-989C813CF007}" srcOrd="0" destOrd="0" presId="urn:microsoft.com/office/officeart/2008/layout/LinedList"/>
    <dgm:cxn modelId="{C5417CB3-3951-4B81-B6E5-256AB2B9248B}" type="presParOf" srcId="{227A8DE6-F4C8-42FF-9C00-E64EA23C5683}" destId="{BC61A41F-3DB9-4916-B85A-DBA0A5D5FFB5}" srcOrd="1" destOrd="0" presId="urn:microsoft.com/office/officeart/2008/layout/LinedList"/>
    <dgm:cxn modelId="{F42BCE11-4245-4AC6-AD39-E2ADB83981EB}" type="presParOf" srcId="{9B96D16B-FDA4-402A-80BC-3B989F504C36}" destId="{0576D22C-0D57-4CBD-8F06-8A1F2D6CCD41}" srcOrd="2" destOrd="0" presId="urn:microsoft.com/office/officeart/2008/layout/LinedList"/>
    <dgm:cxn modelId="{D6667F49-1F50-4576-AC53-93BA4496F656}" type="presParOf" srcId="{9B96D16B-FDA4-402A-80BC-3B989F504C36}" destId="{697E7A45-B9BB-490C-8991-3B2A1F95878B}" srcOrd="3" destOrd="0" presId="urn:microsoft.com/office/officeart/2008/layout/LinedList"/>
    <dgm:cxn modelId="{B04A5760-8238-4948-8855-0CA93FB7461D}" type="presParOf" srcId="{697E7A45-B9BB-490C-8991-3B2A1F95878B}" destId="{147CCCCE-559C-409F-813A-98608467F7AE}" srcOrd="0" destOrd="0" presId="urn:microsoft.com/office/officeart/2008/layout/LinedList"/>
    <dgm:cxn modelId="{E039B3A9-E2F3-401B-9ECF-84A079122B6F}" type="presParOf" srcId="{697E7A45-B9BB-490C-8991-3B2A1F95878B}" destId="{C9D3B540-128E-4B0E-B712-E96A04758193}" srcOrd="1" destOrd="0" presId="urn:microsoft.com/office/officeart/2008/layout/LinedList"/>
    <dgm:cxn modelId="{B100BDC8-FD76-436A-AF34-6AC035EB79B0}" type="presParOf" srcId="{9B96D16B-FDA4-402A-80BC-3B989F504C36}" destId="{82A0267C-EC0F-40F2-B8EB-8037FEAE81AD}" srcOrd="4" destOrd="0" presId="urn:microsoft.com/office/officeart/2008/layout/LinedList"/>
    <dgm:cxn modelId="{F5AE1278-FC2D-45CE-8D91-E0FC29F1F749}" type="presParOf" srcId="{9B96D16B-FDA4-402A-80BC-3B989F504C36}" destId="{E2EECBA3-E3F3-4EB2-8464-7AC08AA1B7FB}" srcOrd="5" destOrd="0" presId="urn:microsoft.com/office/officeart/2008/layout/LinedList"/>
    <dgm:cxn modelId="{CA6CA518-5636-4C0E-A8AD-FCA3B7D7AF00}" type="presParOf" srcId="{E2EECBA3-E3F3-4EB2-8464-7AC08AA1B7FB}" destId="{DF8E38E6-F594-43C9-BA85-FA1A3DC89E86}" srcOrd="0" destOrd="0" presId="urn:microsoft.com/office/officeart/2008/layout/LinedList"/>
    <dgm:cxn modelId="{EB05BCBA-EFD0-499F-88D7-59513B1F2699}" type="presParOf" srcId="{E2EECBA3-E3F3-4EB2-8464-7AC08AA1B7FB}" destId="{842A2C96-6D7E-4150-B0AE-58D2302158FC}" srcOrd="1" destOrd="0" presId="urn:microsoft.com/office/officeart/2008/layout/LinedList"/>
    <dgm:cxn modelId="{E62EB261-5EB9-43FA-92E3-1AE90AACCAF2}" type="presParOf" srcId="{9B96D16B-FDA4-402A-80BC-3B989F504C36}" destId="{BAECC002-474B-4CC2-B262-48BFEA34C1BE}" srcOrd="6" destOrd="0" presId="urn:microsoft.com/office/officeart/2008/layout/LinedList"/>
    <dgm:cxn modelId="{DA10EA64-AA9A-4623-BD00-DC534C19659A}" type="presParOf" srcId="{9B96D16B-FDA4-402A-80BC-3B989F504C36}" destId="{814F4003-F57E-4F61-955B-E0CF24F9006E}" srcOrd="7" destOrd="0" presId="urn:microsoft.com/office/officeart/2008/layout/LinedList"/>
    <dgm:cxn modelId="{C1143C8F-C974-49B5-AFD0-31FFCE570619}" type="presParOf" srcId="{814F4003-F57E-4F61-955B-E0CF24F9006E}" destId="{49F8B2DE-3964-4DA3-AB95-3132C45F770F}" srcOrd="0" destOrd="0" presId="urn:microsoft.com/office/officeart/2008/layout/LinedList"/>
    <dgm:cxn modelId="{7229E5B6-DC5B-4EA0-8072-A9C4C552DB7B}" type="presParOf" srcId="{814F4003-F57E-4F61-955B-E0CF24F9006E}" destId="{1D1601E4-24C3-427C-81DB-336FF1D6F890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95A2F294-C86C-445A-96E3-07F01B79381C}" type="doc">
      <dgm:prSet loTypeId="urn:microsoft.com/office/officeart/2008/layout/LinedList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37C3884-17EF-4D15-81E5-06B106C0B2A9}">
      <dgm:prSet phldrT="[Текст]" custT="1"/>
      <dgm:spPr/>
      <dgm:t>
        <a:bodyPr anchor="ctr" anchorCtr="0"/>
        <a:lstStyle/>
        <a:p>
          <a:r>
            <a:rPr lang="en-US" sz="1600" b="1" kern="1200" dirty="0">
              <a:solidFill>
                <a:srgbClr val="263248"/>
              </a:solidFill>
              <a:latin typeface="Roboto Condensed Light"/>
              <a:ea typeface="Roboto Condensed Light"/>
              <a:cs typeface="Roboto Condensed Light"/>
            </a:rPr>
            <a:t>Department for Cross-cultural Communication</a:t>
          </a:r>
          <a:endParaRPr lang="ru-RU" sz="1600" b="1" kern="1200" dirty="0">
            <a:solidFill>
              <a:srgbClr val="263248"/>
            </a:solidFill>
            <a:latin typeface="Roboto Condensed Light"/>
            <a:ea typeface="Roboto Condensed Light"/>
            <a:cs typeface="Roboto Condensed Light"/>
          </a:endParaRPr>
        </a:p>
      </dgm:t>
    </dgm:pt>
    <dgm:pt modelId="{F83B9088-4DA2-4398-BBA0-2BE5FD200359}" type="parTrans" cxnId="{F729D1F6-E425-432C-8BAD-4A2962501F36}">
      <dgm:prSet/>
      <dgm:spPr/>
      <dgm:t>
        <a:bodyPr/>
        <a:lstStyle/>
        <a:p>
          <a:endParaRPr lang="ru-RU" sz="1600" b="1">
            <a:latin typeface="Roboto Condensed Light"/>
          </a:endParaRPr>
        </a:p>
      </dgm:t>
    </dgm:pt>
    <dgm:pt modelId="{AB0C7ED0-5579-4FCF-B42A-66C60DA93C25}" type="sibTrans" cxnId="{F729D1F6-E425-432C-8BAD-4A2962501F36}">
      <dgm:prSet/>
      <dgm:spPr/>
      <dgm:t>
        <a:bodyPr/>
        <a:lstStyle/>
        <a:p>
          <a:endParaRPr lang="ru-RU" sz="1600" b="1">
            <a:latin typeface="Roboto Condensed Light"/>
          </a:endParaRPr>
        </a:p>
      </dgm:t>
    </dgm:pt>
    <dgm:pt modelId="{100B6EA9-FBB4-4216-A7B2-327801434460}">
      <dgm:prSet custT="1"/>
      <dgm:spPr/>
      <dgm:t>
        <a:bodyPr anchor="ctr" anchorCtr="0"/>
        <a:lstStyle/>
        <a:p>
          <a:r>
            <a:rPr lang="en-US" sz="1600" b="1" kern="1200" dirty="0">
              <a:solidFill>
                <a:srgbClr val="263248"/>
              </a:solidFill>
              <a:latin typeface="Roboto Condensed Light"/>
              <a:ea typeface="Roboto Condensed Light"/>
              <a:cs typeface="Roboto Condensed Light"/>
            </a:rPr>
            <a:t>Department for Information Resources Management</a:t>
          </a:r>
          <a:endParaRPr lang="ru-RU" sz="1600" b="1" kern="1200" dirty="0">
            <a:latin typeface="Roboto Condensed Light"/>
          </a:endParaRPr>
        </a:p>
      </dgm:t>
    </dgm:pt>
    <dgm:pt modelId="{72BF1DA4-D4A1-472E-8726-4A95A3906B9B}" type="parTrans" cxnId="{85C4FA15-B9CE-4EB4-B1E3-E06EFAA01C19}">
      <dgm:prSet/>
      <dgm:spPr/>
      <dgm:t>
        <a:bodyPr/>
        <a:lstStyle/>
        <a:p>
          <a:endParaRPr lang="ru-RU" sz="1600" b="1">
            <a:latin typeface="Roboto Condensed Light"/>
          </a:endParaRPr>
        </a:p>
      </dgm:t>
    </dgm:pt>
    <dgm:pt modelId="{CFBF848C-1DF1-4B4E-9C5B-AEF006B19A44}" type="sibTrans" cxnId="{85C4FA15-B9CE-4EB4-B1E3-E06EFAA01C19}">
      <dgm:prSet/>
      <dgm:spPr/>
      <dgm:t>
        <a:bodyPr/>
        <a:lstStyle/>
        <a:p>
          <a:endParaRPr lang="ru-RU" sz="1600" b="1">
            <a:latin typeface="Roboto Condensed Light"/>
          </a:endParaRPr>
        </a:p>
      </dgm:t>
    </dgm:pt>
    <dgm:pt modelId="{7D817A48-DB06-451F-959C-AA7B7D8926D1}">
      <dgm:prSet custT="1"/>
      <dgm:spPr/>
      <dgm:t>
        <a:bodyPr anchor="ctr" anchorCtr="0"/>
        <a:lstStyle/>
        <a:p>
          <a:r>
            <a:rPr lang="en-US" sz="1600" b="1" kern="1200" dirty="0">
              <a:solidFill>
                <a:srgbClr val="263248"/>
              </a:solidFill>
              <a:latin typeface="Roboto Condensed Light"/>
              <a:ea typeface="Roboto Condensed Light"/>
              <a:cs typeface="Roboto Condensed Light"/>
            </a:rPr>
            <a:t>Department for Physical Education </a:t>
          </a:r>
          <a:endParaRPr lang="ru-RU" sz="1600" b="1" kern="1200" dirty="0">
            <a:solidFill>
              <a:srgbClr val="263248"/>
            </a:solidFill>
            <a:latin typeface="Roboto Condensed Light"/>
            <a:ea typeface="Roboto Condensed Light"/>
            <a:cs typeface="Roboto Condensed Light"/>
          </a:endParaRPr>
        </a:p>
      </dgm:t>
    </dgm:pt>
    <dgm:pt modelId="{AE3F54BA-05B1-4E6B-A38D-FCBED269E278}" type="parTrans" cxnId="{306527D9-A248-4C2F-9624-58CE8E92CD19}">
      <dgm:prSet/>
      <dgm:spPr/>
      <dgm:t>
        <a:bodyPr/>
        <a:lstStyle/>
        <a:p>
          <a:endParaRPr lang="ru-RU" sz="1600" b="1">
            <a:latin typeface="Roboto Condensed Light"/>
          </a:endParaRPr>
        </a:p>
      </dgm:t>
    </dgm:pt>
    <dgm:pt modelId="{84A17422-C6FB-468C-AD1D-5000D45183DA}" type="sibTrans" cxnId="{306527D9-A248-4C2F-9624-58CE8E92CD19}">
      <dgm:prSet/>
      <dgm:spPr/>
      <dgm:t>
        <a:bodyPr/>
        <a:lstStyle/>
        <a:p>
          <a:endParaRPr lang="ru-RU" sz="1600" b="1">
            <a:latin typeface="Roboto Condensed Light"/>
          </a:endParaRPr>
        </a:p>
      </dgm:t>
    </dgm:pt>
    <dgm:pt modelId="{8DA3D2DF-D145-4EA2-90EA-AB90199E3EAB}">
      <dgm:prSet custT="1"/>
      <dgm:spPr/>
      <dgm:t>
        <a:bodyPr anchor="ctr" anchorCtr="0"/>
        <a:lstStyle/>
        <a:p>
          <a:r>
            <a:rPr lang="en-US" sz="1600" b="1" kern="1200" dirty="0">
              <a:solidFill>
                <a:srgbClr val="263248"/>
              </a:solidFill>
              <a:latin typeface="Roboto Condensed Light"/>
              <a:ea typeface="Roboto Condensed Light"/>
              <a:cs typeface="Roboto Condensed Light"/>
            </a:rPr>
            <a:t>Department of Civil and Economic Law</a:t>
          </a:r>
          <a:endParaRPr lang="ru-RU" sz="1600" b="1" kern="1200" dirty="0">
            <a:solidFill>
              <a:srgbClr val="263248"/>
            </a:solidFill>
            <a:latin typeface="Roboto Condensed Light"/>
            <a:ea typeface="Roboto Condensed Light"/>
            <a:cs typeface="Roboto Condensed Light"/>
          </a:endParaRPr>
        </a:p>
      </dgm:t>
    </dgm:pt>
    <dgm:pt modelId="{AC98E77D-EBC9-4086-AC1B-3E580CA9363A}" type="parTrans" cxnId="{51C627B6-025A-4B41-B97D-4837131AD368}">
      <dgm:prSet/>
      <dgm:spPr/>
      <dgm:t>
        <a:bodyPr/>
        <a:lstStyle/>
        <a:p>
          <a:endParaRPr lang="ru-RU" sz="1600" b="1">
            <a:latin typeface="Roboto Condensed Light"/>
          </a:endParaRPr>
        </a:p>
      </dgm:t>
    </dgm:pt>
    <dgm:pt modelId="{E0965D4F-00C1-42C1-8F75-D31F6D1C920D}" type="sibTrans" cxnId="{51C627B6-025A-4B41-B97D-4837131AD368}">
      <dgm:prSet/>
      <dgm:spPr/>
      <dgm:t>
        <a:bodyPr/>
        <a:lstStyle/>
        <a:p>
          <a:endParaRPr lang="ru-RU" sz="1600" b="1">
            <a:latin typeface="Roboto Condensed Light"/>
          </a:endParaRPr>
        </a:p>
      </dgm:t>
    </dgm:pt>
    <dgm:pt modelId="{5D944C6F-D161-4BED-8AA6-049F59DAB772}">
      <dgm:prSet custT="1"/>
      <dgm:spPr/>
      <dgm:t>
        <a:bodyPr anchor="ctr" anchorCtr="0"/>
        <a:lstStyle/>
        <a:p>
          <a:r>
            <a:rPr lang="en-US" sz="1600" b="1" kern="1200" dirty="0">
              <a:solidFill>
                <a:srgbClr val="263248"/>
              </a:solidFill>
              <a:latin typeface="Roboto Condensed Light"/>
              <a:ea typeface="Roboto Condensed Light"/>
              <a:cs typeface="Roboto Condensed Light"/>
            </a:rPr>
            <a:t>Department of Constitutional and Administrative Law </a:t>
          </a:r>
          <a:endParaRPr lang="ru-RU" sz="1600" b="1" kern="1200" dirty="0">
            <a:latin typeface="Roboto Condensed Light"/>
          </a:endParaRPr>
        </a:p>
      </dgm:t>
    </dgm:pt>
    <dgm:pt modelId="{9AF339F9-05C4-4A71-9FC6-620007374E04}" type="parTrans" cxnId="{756EC441-58D8-4788-8391-8B6B0D16BEF7}">
      <dgm:prSet/>
      <dgm:spPr/>
      <dgm:t>
        <a:bodyPr/>
        <a:lstStyle/>
        <a:p>
          <a:endParaRPr lang="ru-RU" sz="1600" b="1">
            <a:latin typeface="Roboto Condensed Light"/>
          </a:endParaRPr>
        </a:p>
      </dgm:t>
    </dgm:pt>
    <dgm:pt modelId="{4464B165-F925-443C-B8A5-A93131242C03}" type="sibTrans" cxnId="{756EC441-58D8-4788-8391-8B6B0D16BEF7}">
      <dgm:prSet/>
      <dgm:spPr/>
      <dgm:t>
        <a:bodyPr/>
        <a:lstStyle/>
        <a:p>
          <a:endParaRPr lang="ru-RU" sz="1600" b="1">
            <a:latin typeface="Roboto Condensed Light"/>
          </a:endParaRPr>
        </a:p>
      </dgm:t>
    </dgm:pt>
    <dgm:pt modelId="{75151E8A-C8CE-4230-A6E5-5EB946524369}">
      <dgm:prSet custT="1"/>
      <dgm:spPr/>
      <dgm:t>
        <a:bodyPr anchor="ctr" anchorCtr="0"/>
        <a:lstStyle/>
        <a:p>
          <a:r>
            <a:rPr lang="en-US" sz="1600" b="1" kern="1200" dirty="0">
              <a:solidFill>
                <a:srgbClr val="263248"/>
              </a:solidFill>
              <a:latin typeface="Roboto Condensed Light"/>
              <a:ea typeface="Roboto Condensed Light"/>
              <a:cs typeface="Roboto Condensed Light"/>
            </a:rPr>
            <a:t>Department for Theory and History of State and Law </a:t>
          </a:r>
          <a:endParaRPr lang="ru-RU" sz="1600" b="1" kern="1200" dirty="0">
            <a:solidFill>
              <a:srgbClr val="263248"/>
            </a:solidFill>
            <a:latin typeface="Roboto Condensed Light"/>
            <a:ea typeface="Roboto Condensed Light"/>
            <a:cs typeface="Roboto Condensed Light"/>
          </a:endParaRPr>
        </a:p>
      </dgm:t>
    </dgm:pt>
    <dgm:pt modelId="{19763A9D-0A72-4360-BAA4-58B5BEB7348F}" type="parTrans" cxnId="{EAC95990-A5F9-49C8-8A63-4675DD538BBC}">
      <dgm:prSet/>
      <dgm:spPr/>
      <dgm:t>
        <a:bodyPr/>
        <a:lstStyle/>
        <a:p>
          <a:endParaRPr lang="ru-RU" sz="1600" b="1">
            <a:latin typeface="Roboto Condensed Light"/>
          </a:endParaRPr>
        </a:p>
      </dgm:t>
    </dgm:pt>
    <dgm:pt modelId="{4110A8D3-B536-4152-98B8-48EA30987783}" type="sibTrans" cxnId="{EAC95990-A5F9-49C8-8A63-4675DD538BBC}">
      <dgm:prSet/>
      <dgm:spPr/>
      <dgm:t>
        <a:bodyPr/>
        <a:lstStyle/>
        <a:p>
          <a:endParaRPr lang="ru-RU" sz="1600" b="1">
            <a:latin typeface="Roboto Condensed Light"/>
          </a:endParaRPr>
        </a:p>
      </dgm:t>
    </dgm:pt>
    <dgm:pt modelId="{C190CC15-74E0-4211-8C47-0542FC0E5345}">
      <dgm:prSet custT="1"/>
      <dgm:spPr/>
      <dgm:t>
        <a:bodyPr anchor="ctr" anchorCtr="0"/>
        <a:lstStyle/>
        <a:p>
          <a:r>
            <a:rPr lang="en-US" sz="1600" b="1" kern="1200" dirty="0">
              <a:solidFill>
                <a:srgbClr val="263248"/>
              </a:solidFill>
              <a:latin typeface="Roboto Condensed Light"/>
              <a:ea typeface="Roboto Condensed Light"/>
              <a:cs typeface="Roboto Condensed Light"/>
            </a:rPr>
            <a:t>Department of Enterprise Economics </a:t>
          </a:r>
          <a:endParaRPr lang="ru-RU" sz="1600" b="1" kern="1200" dirty="0">
            <a:solidFill>
              <a:srgbClr val="263248"/>
            </a:solidFill>
            <a:latin typeface="Roboto Condensed Light"/>
            <a:ea typeface="Roboto Condensed Light"/>
            <a:cs typeface="Roboto Condensed Light"/>
          </a:endParaRPr>
        </a:p>
      </dgm:t>
    </dgm:pt>
    <dgm:pt modelId="{42D0B781-9CFA-4303-BB6D-9B2FF20D9640}" type="parTrans" cxnId="{D6CF9ED2-A54F-4F3F-9440-32B77F3EF76A}">
      <dgm:prSet/>
      <dgm:spPr/>
      <dgm:t>
        <a:bodyPr/>
        <a:lstStyle/>
        <a:p>
          <a:endParaRPr lang="ru-RU" sz="1600" b="1">
            <a:latin typeface="Roboto Condensed Light"/>
          </a:endParaRPr>
        </a:p>
      </dgm:t>
    </dgm:pt>
    <dgm:pt modelId="{300F7CD3-C2AD-405F-929D-C4461DC182BE}" type="sibTrans" cxnId="{D6CF9ED2-A54F-4F3F-9440-32B77F3EF76A}">
      <dgm:prSet/>
      <dgm:spPr/>
      <dgm:t>
        <a:bodyPr/>
        <a:lstStyle/>
        <a:p>
          <a:endParaRPr lang="ru-RU" sz="1600" b="1">
            <a:latin typeface="Roboto Condensed Light"/>
          </a:endParaRPr>
        </a:p>
      </dgm:t>
    </dgm:pt>
    <dgm:pt modelId="{0AC431EB-1C5F-4BF7-9E4C-0D32CE50B93C}">
      <dgm:prSet custT="1"/>
      <dgm:spPr/>
      <dgm:t>
        <a:bodyPr anchor="ctr" anchorCtr="0"/>
        <a:lstStyle/>
        <a:p>
          <a:r>
            <a:rPr lang="en-US" sz="1600" b="1" kern="1200" dirty="0">
              <a:solidFill>
                <a:srgbClr val="263248"/>
              </a:solidFill>
              <a:latin typeface="Roboto Condensed Light"/>
              <a:ea typeface="Roboto Condensed Light"/>
              <a:cs typeface="Roboto Condensed Light"/>
            </a:rPr>
            <a:t>Department of Economic Theory </a:t>
          </a:r>
          <a:endParaRPr lang="ru-RU" sz="1600" b="1" kern="1200" dirty="0">
            <a:solidFill>
              <a:srgbClr val="263248"/>
            </a:solidFill>
            <a:latin typeface="Roboto Condensed Light"/>
            <a:ea typeface="Roboto Condensed Light"/>
            <a:cs typeface="Roboto Condensed Light"/>
          </a:endParaRPr>
        </a:p>
      </dgm:t>
    </dgm:pt>
    <dgm:pt modelId="{A0C9CFED-A260-4855-87F0-2E637441EFC8}" type="parTrans" cxnId="{E0F7FBDC-4C81-4CFD-9DC7-A56F96A203CF}">
      <dgm:prSet/>
      <dgm:spPr/>
      <dgm:t>
        <a:bodyPr/>
        <a:lstStyle/>
        <a:p>
          <a:endParaRPr lang="ru-RU" sz="1600" b="1">
            <a:latin typeface="Roboto Condensed Light"/>
          </a:endParaRPr>
        </a:p>
      </dgm:t>
    </dgm:pt>
    <dgm:pt modelId="{73C27BF2-FC72-440C-A0DF-E1F9E8276FA6}" type="sibTrans" cxnId="{E0F7FBDC-4C81-4CFD-9DC7-A56F96A203CF}">
      <dgm:prSet/>
      <dgm:spPr/>
      <dgm:t>
        <a:bodyPr/>
        <a:lstStyle/>
        <a:p>
          <a:endParaRPr lang="ru-RU" sz="1600" b="1">
            <a:latin typeface="Roboto Condensed Light"/>
          </a:endParaRPr>
        </a:p>
      </dgm:t>
    </dgm:pt>
    <dgm:pt modelId="{5BEE99A5-D059-4AD2-A0F5-A8E7F490FF57}" type="pres">
      <dgm:prSet presAssocID="{95A2F294-C86C-445A-96E3-07F01B79381C}" presName="vert0" presStyleCnt="0">
        <dgm:presLayoutVars>
          <dgm:dir/>
          <dgm:animOne val="branch"/>
          <dgm:animLvl val="lvl"/>
        </dgm:presLayoutVars>
      </dgm:prSet>
      <dgm:spPr/>
    </dgm:pt>
    <dgm:pt modelId="{2C23A12D-76C4-4701-8474-5E2FA00C9D5C}" type="pres">
      <dgm:prSet presAssocID="{E37C3884-17EF-4D15-81E5-06B106C0B2A9}" presName="thickLine" presStyleLbl="alignNode1" presStyleIdx="0" presStyleCnt="8"/>
      <dgm:spPr/>
    </dgm:pt>
    <dgm:pt modelId="{0288BCED-AB6B-495E-982F-779DD2D0E30E}" type="pres">
      <dgm:prSet presAssocID="{E37C3884-17EF-4D15-81E5-06B106C0B2A9}" presName="horz1" presStyleCnt="0"/>
      <dgm:spPr/>
    </dgm:pt>
    <dgm:pt modelId="{ADC9132E-29CC-410E-9F18-398FCBED375E}" type="pres">
      <dgm:prSet presAssocID="{E37C3884-17EF-4D15-81E5-06B106C0B2A9}" presName="tx1" presStyleLbl="revTx" presStyleIdx="0" presStyleCnt="8"/>
      <dgm:spPr/>
    </dgm:pt>
    <dgm:pt modelId="{CD67ECC3-1A9D-4DAD-87B9-53501A8F3EFC}" type="pres">
      <dgm:prSet presAssocID="{E37C3884-17EF-4D15-81E5-06B106C0B2A9}" presName="vert1" presStyleCnt="0"/>
      <dgm:spPr/>
    </dgm:pt>
    <dgm:pt modelId="{E19C746C-821A-432A-8FA4-59F314CCF04C}" type="pres">
      <dgm:prSet presAssocID="{100B6EA9-FBB4-4216-A7B2-327801434460}" presName="thickLine" presStyleLbl="alignNode1" presStyleIdx="1" presStyleCnt="8"/>
      <dgm:spPr/>
    </dgm:pt>
    <dgm:pt modelId="{5103F5C2-2938-4021-978C-78163EBCE57C}" type="pres">
      <dgm:prSet presAssocID="{100B6EA9-FBB4-4216-A7B2-327801434460}" presName="horz1" presStyleCnt="0"/>
      <dgm:spPr/>
    </dgm:pt>
    <dgm:pt modelId="{FF5E5B19-CF63-4E27-8FBC-6165BD66792F}" type="pres">
      <dgm:prSet presAssocID="{100B6EA9-FBB4-4216-A7B2-327801434460}" presName="tx1" presStyleLbl="revTx" presStyleIdx="1" presStyleCnt="8"/>
      <dgm:spPr/>
    </dgm:pt>
    <dgm:pt modelId="{3094AB68-CED9-44C0-837C-FF252E8C87B2}" type="pres">
      <dgm:prSet presAssocID="{100B6EA9-FBB4-4216-A7B2-327801434460}" presName="vert1" presStyleCnt="0"/>
      <dgm:spPr/>
    </dgm:pt>
    <dgm:pt modelId="{30DF2DD8-676E-488A-8AD0-062264691BEA}" type="pres">
      <dgm:prSet presAssocID="{7D817A48-DB06-451F-959C-AA7B7D8926D1}" presName="thickLine" presStyleLbl="alignNode1" presStyleIdx="2" presStyleCnt="8"/>
      <dgm:spPr/>
    </dgm:pt>
    <dgm:pt modelId="{BC2D4DBD-5677-4247-9ACF-43E9502132A3}" type="pres">
      <dgm:prSet presAssocID="{7D817A48-DB06-451F-959C-AA7B7D8926D1}" presName="horz1" presStyleCnt="0"/>
      <dgm:spPr/>
    </dgm:pt>
    <dgm:pt modelId="{FD6A46D1-4E45-4C72-8DA9-70CCB477C914}" type="pres">
      <dgm:prSet presAssocID="{7D817A48-DB06-451F-959C-AA7B7D8926D1}" presName="tx1" presStyleLbl="revTx" presStyleIdx="2" presStyleCnt="8"/>
      <dgm:spPr/>
    </dgm:pt>
    <dgm:pt modelId="{65570C24-C114-42FE-AA05-333C5B46F9F7}" type="pres">
      <dgm:prSet presAssocID="{7D817A48-DB06-451F-959C-AA7B7D8926D1}" presName="vert1" presStyleCnt="0"/>
      <dgm:spPr/>
    </dgm:pt>
    <dgm:pt modelId="{9A99933B-9942-471E-99BE-02D0ED4E89BE}" type="pres">
      <dgm:prSet presAssocID="{8DA3D2DF-D145-4EA2-90EA-AB90199E3EAB}" presName="thickLine" presStyleLbl="alignNode1" presStyleIdx="3" presStyleCnt="8"/>
      <dgm:spPr/>
    </dgm:pt>
    <dgm:pt modelId="{30E8D0A6-A6E4-4504-A8EF-2273F17A0F83}" type="pres">
      <dgm:prSet presAssocID="{8DA3D2DF-D145-4EA2-90EA-AB90199E3EAB}" presName="horz1" presStyleCnt="0"/>
      <dgm:spPr/>
    </dgm:pt>
    <dgm:pt modelId="{99E7E91C-4C7E-405B-9AA1-CBE9812A902B}" type="pres">
      <dgm:prSet presAssocID="{8DA3D2DF-D145-4EA2-90EA-AB90199E3EAB}" presName="tx1" presStyleLbl="revTx" presStyleIdx="3" presStyleCnt="8"/>
      <dgm:spPr/>
    </dgm:pt>
    <dgm:pt modelId="{73075296-5562-4BE6-90DC-2D8C250DC6D7}" type="pres">
      <dgm:prSet presAssocID="{8DA3D2DF-D145-4EA2-90EA-AB90199E3EAB}" presName="vert1" presStyleCnt="0"/>
      <dgm:spPr/>
    </dgm:pt>
    <dgm:pt modelId="{98864B97-10FF-4FDE-A582-D6C62BC4F212}" type="pres">
      <dgm:prSet presAssocID="{5D944C6F-D161-4BED-8AA6-049F59DAB772}" presName="thickLine" presStyleLbl="alignNode1" presStyleIdx="4" presStyleCnt="8"/>
      <dgm:spPr/>
    </dgm:pt>
    <dgm:pt modelId="{2C9976EA-920D-4258-A084-F5292F4B4C1C}" type="pres">
      <dgm:prSet presAssocID="{5D944C6F-D161-4BED-8AA6-049F59DAB772}" presName="horz1" presStyleCnt="0"/>
      <dgm:spPr/>
    </dgm:pt>
    <dgm:pt modelId="{A6004C0E-C9E7-4A20-A8F3-71684E9C44F7}" type="pres">
      <dgm:prSet presAssocID="{5D944C6F-D161-4BED-8AA6-049F59DAB772}" presName="tx1" presStyleLbl="revTx" presStyleIdx="4" presStyleCnt="8"/>
      <dgm:spPr/>
    </dgm:pt>
    <dgm:pt modelId="{015CBD6A-4FDE-483F-A787-6B5B57EC34D5}" type="pres">
      <dgm:prSet presAssocID="{5D944C6F-D161-4BED-8AA6-049F59DAB772}" presName="vert1" presStyleCnt="0"/>
      <dgm:spPr/>
    </dgm:pt>
    <dgm:pt modelId="{3EBE8663-26F8-4018-9D03-2F8D9D1C3085}" type="pres">
      <dgm:prSet presAssocID="{75151E8A-C8CE-4230-A6E5-5EB946524369}" presName="thickLine" presStyleLbl="alignNode1" presStyleIdx="5" presStyleCnt="8"/>
      <dgm:spPr/>
    </dgm:pt>
    <dgm:pt modelId="{DB4EFE03-E83C-45E2-92D8-971B81A274C6}" type="pres">
      <dgm:prSet presAssocID="{75151E8A-C8CE-4230-A6E5-5EB946524369}" presName="horz1" presStyleCnt="0"/>
      <dgm:spPr/>
    </dgm:pt>
    <dgm:pt modelId="{2AE29329-1665-491F-B941-BABF4765ECA0}" type="pres">
      <dgm:prSet presAssocID="{75151E8A-C8CE-4230-A6E5-5EB946524369}" presName="tx1" presStyleLbl="revTx" presStyleIdx="5" presStyleCnt="8"/>
      <dgm:spPr/>
    </dgm:pt>
    <dgm:pt modelId="{A38A658F-5C04-4892-8C74-4F6CA327991F}" type="pres">
      <dgm:prSet presAssocID="{75151E8A-C8CE-4230-A6E5-5EB946524369}" presName="vert1" presStyleCnt="0"/>
      <dgm:spPr/>
    </dgm:pt>
    <dgm:pt modelId="{30203FA0-D01C-4F63-9B2B-3ED8DEE3AAD7}" type="pres">
      <dgm:prSet presAssocID="{C190CC15-74E0-4211-8C47-0542FC0E5345}" presName="thickLine" presStyleLbl="alignNode1" presStyleIdx="6" presStyleCnt="8"/>
      <dgm:spPr/>
    </dgm:pt>
    <dgm:pt modelId="{1D514B32-DDBB-43D1-92C2-B79D0E46106B}" type="pres">
      <dgm:prSet presAssocID="{C190CC15-74E0-4211-8C47-0542FC0E5345}" presName="horz1" presStyleCnt="0"/>
      <dgm:spPr/>
    </dgm:pt>
    <dgm:pt modelId="{185C0642-CA64-490D-99C9-BFB085C8DB04}" type="pres">
      <dgm:prSet presAssocID="{C190CC15-74E0-4211-8C47-0542FC0E5345}" presName="tx1" presStyleLbl="revTx" presStyleIdx="6" presStyleCnt="8"/>
      <dgm:spPr/>
    </dgm:pt>
    <dgm:pt modelId="{8D6CC8C2-46AA-482F-85D2-CAE4C8F3BD9D}" type="pres">
      <dgm:prSet presAssocID="{C190CC15-74E0-4211-8C47-0542FC0E5345}" presName="vert1" presStyleCnt="0"/>
      <dgm:spPr/>
    </dgm:pt>
    <dgm:pt modelId="{1BA493A6-8861-4B42-A7D9-34C0745B84C2}" type="pres">
      <dgm:prSet presAssocID="{0AC431EB-1C5F-4BF7-9E4C-0D32CE50B93C}" presName="thickLine" presStyleLbl="alignNode1" presStyleIdx="7" presStyleCnt="8"/>
      <dgm:spPr/>
    </dgm:pt>
    <dgm:pt modelId="{7AFBF014-0477-4E43-9EC3-B2B69B65715B}" type="pres">
      <dgm:prSet presAssocID="{0AC431EB-1C5F-4BF7-9E4C-0D32CE50B93C}" presName="horz1" presStyleCnt="0"/>
      <dgm:spPr/>
    </dgm:pt>
    <dgm:pt modelId="{F5E7B11A-9A8D-44FD-A32A-520854D0F809}" type="pres">
      <dgm:prSet presAssocID="{0AC431EB-1C5F-4BF7-9E4C-0D32CE50B93C}" presName="tx1" presStyleLbl="revTx" presStyleIdx="7" presStyleCnt="8"/>
      <dgm:spPr/>
    </dgm:pt>
    <dgm:pt modelId="{18A81FDC-5039-4755-9994-AE189844B8FA}" type="pres">
      <dgm:prSet presAssocID="{0AC431EB-1C5F-4BF7-9E4C-0D32CE50B93C}" presName="vert1" presStyleCnt="0"/>
      <dgm:spPr/>
    </dgm:pt>
  </dgm:ptLst>
  <dgm:cxnLst>
    <dgm:cxn modelId="{85C4FA15-B9CE-4EB4-B1E3-E06EFAA01C19}" srcId="{95A2F294-C86C-445A-96E3-07F01B79381C}" destId="{100B6EA9-FBB4-4216-A7B2-327801434460}" srcOrd="1" destOrd="0" parTransId="{72BF1DA4-D4A1-472E-8726-4A95A3906B9B}" sibTransId="{CFBF848C-1DF1-4B4E-9C5B-AEF006B19A44}"/>
    <dgm:cxn modelId="{08181E1B-2A12-43B3-A76F-0F28D022AA12}" type="presOf" srcId="{C190CC15-74E0-4211-8C47-0542FC0E5345}" destId="{185C0642-CA64-490D-99C9-BFB085C8DB04}" srcOrd="0" destOrd="0" presId="urn:microsoft.com/office/officeart/2008/layout/LinedList"/>
    <dgm:cxn modelId="{756EC441-58D8-4788-8391-8B6B0D16BEF7}" srcId="{95A2F294-C86C-445A-96E3-07F01B79381C}" destId="{5D944C6F-D161-4BED-8AA6-049F59DAB772}" srcOrd="4" destOrd="0" parTransId="{9AF339F9-05C4-4A71-9FC6-620007374E04}" sibTransId="{4464B165-F925-443C-B8A5-A93131242C03}"/>
    <dgm:cxn modelId="{1AC4B644-2478-40F9-960E-3C6CB7829DF2}" type="presOf" srcId="{5D944C6F-D161-4BED-8AA6-049F59DAB772}" destId="{A6004C0E-C9E7-4A20-A8F3-71684E9C44F7}" srcOrd="0" destOrd="0" presId="urn:microsoft.com/office/officeart/2008/layout/LinedList"/>
    <dgm:cxn modelId="{B8C01C58-F229-4DB0-9665-3D5A96D6AFEF}" type="presOf" srcId="{8DA3D2DF-D145-4EA2-90EA-AB90199E3EAB}" destId="{99E7E91C-4C7E-405B-9AA1-CBE9812A902B}" srcOrd="0" destOrd="0" presId="urn:microsoft.com/office/officeart/2008/layout/LinedList"/>
    <dgm:cxn modelId="{EAC95990-A5F9-49C8-8A63-4675DD538BBC}" srcId="{95A2F294-C86C-445A-96E3-07F01B79381C}" destId="{75151E8A-C8CE-4230-A6E5-5EB946524369}" srcOrd="5" destOrd="0" parTransId="{19763A9D-0A72-4360-BAA4-58B5BEB7348F}" sibTransId="{4110A8D3-B536-4152-98B8-48EA30987783}"/>
    <dgm:cxn modelId="{E6FD6897-B651-424B-9F08-015455D14DE2}" type="presOf" srcId="{E37C3884-17EF-4D15-81E5-06B106C0B2A9}" destId="{ADC9132E-29CC-410E-9F18-398FCBED375E}" srcOrd="0" destOrd="0" presId="urn:microsoft.com/office/officeart/2008/layout/LinedList"/>
    <dgm:cxn modelId="{8334159D-EF7C-4239-92A9-09A32EB585B0}" type="presOf" srcId="{0AC431EB-1C5F-4BF7-9E4C-0D32CE50B93C}" destId="{F5E7B11A-9A8D-44FD-A32A-520854D0F809}" srcOrd="0" destOrd="0" presId="urn:microsoft.com/office/officeart/2008/layout/LinedList"/>
    <dgm:cxn modelId="{51C627B6-025A-4B41-B97D-4837131AD368}" srcId="{95A2F294-C86C-445A-96E3-07F01B79381C}" destId="{8DA3D2DF-D145-4EA2-90EA-AB90199E3EAB}" srcOrd="3" destOrd="0" parTransId="{AC98E77D-EBC9-4086-AC1B-3E580CA9363A}" sibTransId="{E0965D4F-00C1-42C1-8F75-D31F6D1C920D}"/>
    <dgm:cxn modelId="{D1D4BEC4-0FEE-486D-877E-FAC4F1C5E20D}" type="presOf" srcId="{7D817A48-DB06-451F-959C-AA7B7D8926D1}" destId="{FD6A46D1-4E45-4C72-8DA9-70CCB477C914}" srcOrd="0" destOrd="0" presId="urn:microsoft.com/office/officeart/2008/layout/LinedList"/>
    <dgm:cxn modelId="{7FADEFCE-3086-4220-B62D-626F34BE9C7A}" type="presOf" srcId="{100B6EA9-FBB4-4216-A7B2-327801434460}" destId="{FF5E5B19-CF63-4E27-8FBC-6165BD66792F}" srcOrd="0" destOrd="0" presId="urn:microsoft.com/office/officeart/2008/layout/LinedList"/>
    <dgm:cxn modelId="{D6CF9ED2-A54F-4F3F-9440-32B77F3EF76A}" srcId="{95A2F294-C86C-445A-96E3-07F01B79381C}" destId="{C190CC15-74E0-4211-8C47-0542FC0E5345}" srcOrd="6" destOrd="0" parTransId="{42D0B781-9CFA-4303-BB6D-9B2FF20D9640}" sibTransId="{300F7CD3-C2AD-405F-929D-C4461DC182BE}"/>
    <dgm:cxn modelId="{306527D9-A248-4C2F-9624-58CE8E92CD19}" srcId="{95A2F294-C86C-445A-96E3-07F01B79381C}" destId="{7D817A48-DB06-451F-959C-AA7B7D8926D1}" srcOrd="2" destOrd="0" parTransId="{AE3F54BA-05B1-4E6B-A38D-FCBED269E278}" sibTransId="{84A17422-C6FB-468C-AD1D-5000D45183DA}"/>
    <dgm:cxn modelId="{E0F7FBDC-4C81-4CFD-9DC7-A56F96A203CF}" srcId="{95A2F294-C86C-445A-96E3-07F01B79381C}" destId="{0AC431EB-1C5F-4BF7-9E4C-0D32CE50B93C}" srcOrd="7" destOrd="0" parTransId="{A0C9CFED-A260-4855-87F0-2E637441EFC8}" sibTransId="{73C27BF2-FC72-440C-A0DF-E1F9E8276FA6}"/>
    <dgm:cxn modelId="{516072DF-21F5-48B9-A4FD-951B043345D7}" type="presOf" srcId="{95A2F294-C86C-445A-96E3-07F01B79381C}" destId="{5BEE99A5-D059-4AD2-A0F5-A8E7F490FF57}" srcOrd="0" destOrd="0" presId="urn:microsoft.com/office/officeart/2008/layout/LinedList"/>
    <dgm:cxn modelId="{F729D1F6-E425-432C-8BAD-4A2962501F36}" srcId="{95A2F294-C86C-445A-96E3-07F01B79381C}" destId="{E37C3884-17EF-4D15-81E5-06B106C0B2A9}" srcOrd="0" destOrd="0" parTransId="{F83B9088-4DA2-4398-BBA0-2BE5FD200359}" sibTransId="{AB0C7ED0-5579-4FCF-B42A-66C60DA93C25}"/>
    <dgm:cxn modelId="{0F3484FC-1C15-4F1D-8CBB-01A4A1A417E6}" type="presOf" srcId="{75151E8A-C8CE-4230-A6E5-5EB946524369}" destId="{2AE29329-1665-491F-B941-BABF4765ECA0}" srcOrd="0" destOrd="0" presId="urn:microsoft.com/office/officeart/2008/layout/LinedList"/>
    <dgm:cxn modelId="{104BB27C-7A22-4B7A-8901-0FEBC0E70B77}" type="presParOf" srcId="{5BEE99A5-D059-4AD2-A0F5-A8E7F490FF57}" destId="{2C23A12D-76C4-4701-8474-5E2FA00C9D5C}" srcOrd="0" destOrd="0" presId="urn:microsoft.com/office/officeart/2008/layout/LinedList"/>
    <dgm:cxn modelId="{E5451408-1FBF-4EFB-9541-2A0705DC4EDC}" type="presParOf" srcId="{5BEE99A5-D059-4AD2-A0F5-A8E7F490FF57}" destId="{0288BCED-AB6B-495E-982F-779DD2D0E30E}" srcOrd="1" destOrd="0" presId="urn:microsoft.com/office/officeart/2008/layout/LinedList"/>
    <dgm:cxn modelId="{34D9AD01-A1E5-420F-B21A-402332094CB7}" type="presParOf" srcId="{0288BCED-AB6B-495E-982F-779DD2D0E30E}" destId="{ADC9132E-29CC-410E-9F18-398FCBED375E}" srcOrd="0" destOrd="0" presId="urn:microsoft.com/office/officeart/2008/layout/LinedList"/>
    <dgm:cxn modelId="{AE38EA30-731E-40DA-A324-F8C1BB95A4B1}" type="presParOf" srcId="{0288BCED-AB6B-495E-982F-779DD2D0E30E}" destId="{CD67ECC3-1A9D-4DAD-87B9-53501A8F3EFC}" srcOrd="1" destOrd="0" presId="urn:microsoft.com/office/officeart/2008/layout/LinedList"/>
    <dgm:cxn modelId="{5866BA37-B67D-449C-AFD1-345269AF4D06}" type="presParOf" srcId="{5BEE99A5-D059-4AD2-A0F5-A8E7F490FF57}" destId="{E19C746C-821A-432A-8FA4-59F314CCF04C}" srcOrd="2" destOrd="0" presId="urn:microsoft.com/office/officeart/2008/layout/LinedList"/>
    <dgm:cxn modelId="{7C588C62-0A61-4676-B1FD-23992F39C2B9}" type="presParOf" srcId="{5BEE99A5-D059-4AD2-A0F5-A8E7F490FF57}" destId="{5103F5C2-2938-4021-978C-78163EBCE57C}" srcOrd="3" destOrd="0" presId="urn:microsoft.com/office/officeart/2008/layout/LinedList"/>
    <dgm:cxn modelId="{84FB4847-AF2D-4F89-B3DF-734884FE3D4A}" type="presParOf" srcId="{5103F5C2-2938-4021-978C-78163EBCE57C}" destId="{FF5E5B19-CF63-4E27-8FBC-6165BD66792F}" srcOrd="0" destOrd="0" presId="urn:microsoft.com/office/officeart/2008/layout/LinedList"/>
    <dgm:cxn modelId="{0E46E68E-FB73-43BB-84FC-4E0725D6CD8B}" type="presParOf" srcId="{5103F5C2-2938-4021-978C-78163EBCE57C}" destId="{3094AB68-CED9-44C0-837C-FF252E8C87B2}" srcOrd="1" destOrd="0" presId="urn:microsoft.com/office/officeart/2008/layout/LinedList"/>
    <dgm:cxn modelId="{0D1D6315-7633-4054-8C45-909E4F68E20E}" type="presParOf" srcId="{5BEE99A5-D059-4AD2-A0F5-A8E7F490FF57}" destId="{30DF2DD8-676E-488A-8AD0-062264691BEA}" srcOrd="4" destOrd="0" presId="urn:microsoft.com/office/officeart/2008/layout/LinedList"/>
    <dgm:cxn modelId="{5E81EFAD-DC6D-48DF-B62F-8FC6156C8A0C}" type="presParOf" srcId="{5BEE99A5-D059-4AD2-A0F5-A8E7F490FF57}" destId="{BC2D4DBD-5677-4247-9ACF-43E9502132A3}" srcOrd="5" destOrd="0" presId="urn:microsoft.com/office/officeart/2008/layout/LinedList"/>
    <dgm:cxn modelId="{00D35A5D-B874-46EE-9EDB-94E79C59712C}" type="presParOf" srcId="{BC2D4DBD-5677-4247-9ACF-43E9502132A3}" destId="{FD6A46D1-4E45-4C72-8DA9-70CCB477C914}" srcOrd="0" destOrd="0" presId="urn:microsoft.com/office/officeart/2008/layout/LinedList"/>
    <dgm:cxn modelId="{D9FE37F7-5AAF-41A1-9747-E9D5F259565B}" type="presParOf" srcId="{BC2D4DBD-5677-4247-9ACF-43E9502132A3}" destId="{65570C24-C114-42FE-AA05-333C5B46F9F7}" srcOrd="1" destOrd="0" presId="urn:microsoft.com/office/officeart/2008/layout/LinedList"/>
    <dgm:cxn modelId="{18DDAC39-0DA1-4C87-A28A-B5F8622A74FE}" type="presParOf" srcId="{5BEE99A5-D059-4AD2-A0F5-A8E7F490FF57}" destId="{9A99933B-9942-471E-99BE-02D0ED4E89BE}" srcOrd="6" destOrd="0" presId="urn:microsoft.com/office/officeart/2008/layout/LinedList"/>
    <dgm:cxn modelId="{A3C60126-6E04-4217-B50D-92154572FB30}" type="presParOf" srcId="{5BEE99A5-D059-4AD2-A0F5-A8E7F490FF57}" destId="{30E8D0A6-A6E4-4504-A8EF-2273F17A0F83}" srcOrd="7" destOrd="0" presId="urn:microsoft.com/office/officeart/2008/layout/LinedList"/>
    <dgm:cxn modelId="{208FE6A6-7BCE-4369-8BC8-2AFC9FD0D091}" type="presParOf" srcId="{30E8D0A6-A6E4-4504-A8EF-2273F17A0F83}" destId="{99E7E91C-4C7E-405B-9AA1-CBE9812A902B}" srcOrd="0" destOrd="0" presId="urn:microsoft.com/office/officeart/2008/layout/LinedList"/>
    <dgm:cxn modelId="{B1A1F6B6-7104-42D0-83A1-23AA13EF9AFF}" type="presParOf" srcId="{30E8D0A6-A6E4-4504-A8EF-2273F17A0F83}" destId="{73075296-5562-4BE6-90DC-2D8C250DC6D7}" srcOrd="1" destOrd="0" presId="urn:microsoft.com/office/officeart/2008/layout/LinedList"/>
    <dgm:cxn modelId="{2178B5A5-17A1-416C-B762-158DB366B9DB}" type="presParOf" srcId="{5BEE99A5-D059-4AD2-A0F5-A8E7F490FF57}" destId="{98864B97-10FF-4FDE-A582-D6C62BC4F212}" srcOrd="8" destOrd="0" presId="urn:microsoft.com/office/officeart/2008/layout/LinedList"/>
    <dgm:cxn modelId="{0729A3B0-892F-4502-A719-D5ADD248025D}" type="presParOf" srcId="{5BEE99A5-D059-4AD2-A0F5-A8E7F490FF57}" destId="{2C9976EA-920D-4258-A084-F5292F4B4C1C}" srcOrd="9" destOrd="0" presId="urn:microsoft.com/office/officeart/2008/layout/LinedList"/>
    <dgm:cxn modelId="{8096B91E-0DB1-4D2D-9E85-5BB519D014FE}" type="presParOf" srcId="{2C9976EA-920D-4258-A084-F5292F4B4C1C}" destId="{A6004C0E-C9E7-4A20-A8F3-71684E9C44F7}" srcOrd="0" destOrd="0" presId="urn:microsoft.com/office/officeart/2008/layout/LinedList"/>
    <dgm:cxn modelId="{7FDA5124-C43E-47D5-9280-BB9704C5912E}" type="presParOf" srcId="{2C9976EA-920D-4258-A084-F5292F4B4C1C}" destId="{015CBD6A-4FDE-483F-A787-6B5B57EC34D5}" srcOrd="1" destOrd="0" presId="urn:microsoft.com/office/officeart/2008/layout/LinedList"/>
    <dgm:cxn modelId="{9099E59E-66D7-43FC-8C8B-6F712A1029CD}" type="presParOf" srcId="{5BEE99A5-D059-4AD2-A0F5-A8E7F490FF57}" destId="{3EBE8663-26F8-4018-9D03-2F8D9D1C3085}" srcOrd="10" destOrd="0" presId="urn:microsoft.com/office/officeart/2008/layout/LinedList"/>
    <dgm:cxn modelId="{79B4CD9F-B931-49D9-9012-FAB5A65B1341}" type="presParOf" srcId="{5BEE99A5-D059-4AD2-A0F5-A8E7F490FF57}" destId="{DB4EFE03-E83C-45E2-92D8-971B81A274C6}" srcOrd="11" destOrd="0" presId="urn:microsoft.com/office/officeart/2008/layout/LinedList"/>
    <dgm:cxn modelId="{2EBDD53D-117B-448C-854D-845A6A674547}" type="presParOf" srcId="{DB4EFE03-E83C-45E2-92D8-971B81A274C6}" destId="{2AE29329-1665-491F-B941-BABF4765ECA0}" srcOrd="0" destOrd="0" presId="urn:microsoft.com/office/officeart/2008/layout/LinedList"/>
    <dgm:cxn modelId="{CB99AB94-22D6-4DC2-A2A2-32BF0E5AB618}" type="presParOf" srcId="{DB4EFE03-E83C-45E2-92D8-971B81A274C6}" destId="{A38A658F-5C04-4892-8C74-4F6CA327991F}" srcOrd="1" destOrd="0" presId="urn:microsoft.com/office/officeart/2008/layout/LinedList"/>
    <dgm:cxn modelId="{DC5346D2-1D6E-473A-8E42-2AD9F0079335}" type="presParOf" srcId="{5BEE99A5-D059-4AD2-A0F5-A8E7F490FF57}" destId="{30203FA0-D01C-4F63-9B2B-3ED8DEE3AAD7}" srcOrd="12" destOrd="0" presId="urn:microsoft.com/office/officeart/2008/layout/LinedList"/>
    <dgm:cxn modelId="{8E17D4FD-69C6-4701-8EE5-278BA8297CD6}" type="presParOf" srcId="{5BEE99A5-D059-4AD2-A0F5-A8E7F490FF57}" destId="{1D514B32-DDBB-43D1-92C2-B79D0E46106B}" srcOrd="13" destOrd="0" presId="urn:microsoft.com/office/officeart/2008/layout/LinedList"/>
    <dgm:cxn modelId="{461133A6-BF14-451E-AB58-27F3F05D582F}" type="presParOf" srcId="{1D514B32-DDBB-43D1-92C2-B79D0E46106B}" destId="{185C0642-CA64-490D-99C9-BFB085C8DB04}" srcOrd="0" destOrd="0" presId="urn:microsoft.com/office/officeart/2008/layout/LinedList"/>
    <dgm:cxn modelId="{B3AEE79E-9538-4126-AFB1-BFA39AF7F2AE}" type="presParOf" srcId="{1D514B32-DDBB-43D1-92C2-B79D0E46106B}" destId="{8D6CC8C2-46AA-482F-85D2-CAE4C8F3BD9D}" srcOrd="1" destOrd="0" presId="urn:microsoft.com/office/officeart/2008/layout/LinedList"/>
    <dgm:cxn modelId="{856E2092-46D7-4F80-8159-48A2E36DC892}" type="presParOf" srcId="{5BEE99A5-D059-4AD2-A0F5-A8E7F490FF57}" destId="{1BA493A6-8861-4B42-A7D9-34C0745B84C2}" srcOrd="14" destOrd="0" presId="urn:microsoft.com/office/officeart/2008/layout/LinedList"/>
    <dgm:cxn modelId="{1C966627-A38C-403E-AE34-E87E759BD6BB}" type="presParOf" srcId="{5BEE99A5-D059-4AD2-A0F5-A8E7F490FF57}" destId="{7AFBF014-0477-4E43-9EC3-B2B69B65715B}" srcOrd="15" destOrd="0" presId="urn:microsoft.com/office/officeart/2008/layout/LinedList"/>
    <dgm:cxn modelId="{01AED4FC-7483-4791-89F0-9F2B6C925218}" type="presParOf" srcId="{7AFBF014-0477-4E43-9EC3-B2B69B65715B}" destId="{F5E7B11A-9A8D-44FD-A32A-520854D0F809}" srcOrd="0" destOrd="0" presId="urn:microsoft.com/office/officeart/2008/layout/LinedList"/>
    <dgm:cxn modelId="{BF235FC3-3A0B-41BC-8B27-0CD8AD2BA5F6}" type="presParOf" srcId="{7AFBF014-0477-4E43-9EC3-B2B69B65715B}" destId="{18A81FDC-5039-4755-9994-AE189844B8FA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EEADB8D8-1ADF-40A0-8CF5-26F2C078F542}" type="doc">
      <dgm:prSet loTypeId="urn:microsoft.com/office/officeart/2008/layout/VerticalCurvedList" loCatId="list" qsTypeId="urn:microsoft.com/office/officeart/2005/8/quickstyle/simple5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B1F1719B-31C4-4042-BF17-36330D2B3011}">
      <dgm:prSet phldrT="[Текст]" custT="1"/>
      <dgm:spPr/>
      <dgm:t>
        <a:bodyPr/>
        <a:lstStyle/>
        <a:p>
          <a:r>
            <a:rPr lang="en-US" sz="2400" b="1" dirty="0">
              <a:latin typeface="Roboto Condensed Light"/>
              <a:ea typeface="Roboto Condensed Light"/>
              <a:cs typeface="Roboto Condensed Light"/>
            </a:rPr>
            <a:t>Public Administration and Law</a:t>
          </a:r>
          <a:endParaRPr lang="ru-RU" sz="2400" b="1" dirty="0"/>
        </a:p>
      </dgm:t>
    </dgm:pt>
    <dgm:pt modelId="{3F2852C7-B535-4D99-9CA5-84C64F5BA863}" type="parTrans" cxnId="{45914CAA-4B0A-4FCA-8404-216506DFB85D}">
      <dgm:prSet/>
      <dgm:spPr/>
      <dgm:t>
        <a:bodyPr/>
        <a:lstStyle/>
        <a:p>
          <a:endParaRPr lang="ru-RU" sz="2400" b="1"/>
        </a:p>
      </dgm:t>
    </dgm:pt>
    <dgm:pt modelId="{69D1014C-9FF8-4C4A-B0AF-6940759294FE}" type="sibTrans" cxnId="{45914CAA-4B0A-4FCA-8404-216506DFB85D}">
      <dgm:prSet/>
      <dgm:spPr/>
      <dgm:t>
        <a:bodyPr/>
        <a:lstStyle/>
        <a:p>
          <a:endParaRPr lang="ru-RU" sz="2400" b="1"/>
        </a:p>
      </dgm:t>
    </dgm:pt>
    <dgm:pt modelId="{928548C7-62E5-49CC-BF0A-C3C4848B1081}">
      <dgm:prSet phldrT="[Текст]" custT="1"/>
      <dgm:spPr/>
      <dgm:t>
        <a:bodyPr/>
        <a:lstStyle/>
        <a:p>
          <a:r>
            <a:rPr lang="en-US" sz="2400" b="1" dirty="0">
              <a:latin typeface="Roboto Condensed Light"/>
              <a:ea typeface="Roboto Condensed Light"/>
              <a:cs typeface="Roboto Condensed Light"/>
            </a:rPr>
            <a:t>Public Administration and Economics </a:t>
          </a:r>
          <a:endParaRPr lang="ru-RU" sz="2400" b="1" dirty="0"/>
        </a:p>
      </dgm:t>
    </dgm:pt>
    <dgm:pt modelId="{3057BB34-7B3E-45C0-AA19-8AF251C27DD6}" type="parTrans" cxnId="{87692245-AEA1-4752-815D-1B40640818D4}">
      <dgm:prSet/>
      <dgm:spPr/>
      <dgm:t>
        <a:bodyPr/>
        <a:lstStyle/>
        <a:p>
          <a:endParaRPr lang="ru-RU" sz="2400" b="1"/>
        </a:p>
      </dgm:t>
    </dgm:pt>
    <dgm:pt modelId="{17C5FCF5-5F60-4F0D-AEC0-4EBEE7C53A01}" type="sibTrans" cxnId="{87692245-AEA1-4752-815D-1B40640818D4}">
      <dgm:prSet/>
      <dgm:spPr/>
      <dgm:t>
        <a:bodyPr/>
        <a:lstStyle/>
        <a:p>
          <a:endParaRPr lang="ru-RU" sz="2400" b="1"/>
        </a:p>
      </dgm:t>
    </dgm:pt>
    <dgm:pt modelId="{210F8AF2-48BE-45BF-8712-A765EBC55DAF}">
      <dgm:prSet phldrT="[Текст]" custT="1"/>
      <dgm:spPr/>
      <dgm:t>
        <a:bodyPr/>
        <a:lstStyle/>
        <a:p>
          <a:r>
            <a:rPr lang="en-US" sz="2400" b="1" dirty="0">
              <a:latin typeface="Roboto Condensed Light"/>
              <a:ea typeface="Roboto Condensed Light"/>
              <a:cs typeface="Roboto Condensed Light"/>
            </a:rPr>
            <a:t>Information Resources Management </a:t>
          </a:r>
          <a:endParaRPr lang="ru-RU" sz="2400" b="1" dirty="0"/>
        </a:p>
      </dgm:t>
    </dgm:pt>
    <dgm:pt modelId="{8B8D4719-E2A7-41D2-A489-2D7F128B427F}" type="parTrans" cxnId="{0D0EB802-B04C-49AA-B940-5BC4E67E8BE7}">
      <dgm:prSet/>
      <dgm:spPr/>
      <dgm:t>
        <a:bodyPr/>
        <a:lstStyle/>
        <a:p>
          <a:endParaRPr lang="ru-RU" sz="2400" b="1"/>
        </a:p>
      </dgm:t>
    </dgm:pt>
    <dgm:pt modelId="{4FBA87A6-4732-4DBB-9C4C-EFBB149EC2C0}" type="sibTrans" cxnId="{0D0EB802-B04C-49AA-B940-5BC4E67E8BE7}">
      <dgm:prSet/>
      <dgm:spPr/>
      <dgm:t>
        <a:bodyPr/>
        <a:lstStyle/>
        <a:p>
          <a:endParaRPr lang="ru-RU" sz="2400" b="1"/>
        </a:p>
      </dgm:t>
    </dgm:pt>
    <dgm:pt modelId="{366AC31B-7AF8-4401-AA54-B8C160B9029A}" type="pres">
      <dgm:prSet presAssocID="{EEADB8D8-1ADF-40A0-8CF5-26F2C078F542}" presName="Name0" presStyleCnt="0">
        <dgm:presLayoutVars>
          <dgm:chMax val="7"/>
          <dgm:chPref val="7"/>
          <dgm:dir/>
        </dgm:presLayoutVars>
      </dgm:prSet>
      <dgm:spPr/>
    </dgm:pt>
    <dgm:pt modelId="{E518D015-C319-42C7-8B0E-7031F25A8D5E}" type="pres">
      <dgm:prSet presAssocID="{EEADB8D8-1ADF-40A0-8CF5-26F2C078F542}" presName="Name1" presStyleCnt="0"/>
      <dgm:spPr/>
    </dgm:pt>
    <dgm:pt modelId="{1844F7E2-8688-4660-A819-3B1878889C6A}" type="pres">
      <dgm:prSet presAssocID="{EEADB8D8-1ADF-40A0-8CF5-26F2C078F542}" presName="cycle" presStyleCnt="0"/>
      <dgm:spPr/>
    </dgm:pt>
    <dgm:pt modelId="{901B7F2B-859D-4E1C-83CD-1B83E658F819}" type="pres">
      <dgm:prSet presAssocID="{EEADB8D8-1ADF-40A0-8CF5-26F2C078F542}" presName="srcNode" presStyleLbl="node1" presStyleIdx="0" presStyleCnt="3"/>
      <dgm:spPr/>
    </dgm:pt>
    <dgm:pt modelId="{B03C80AA-4704-4752-9286-8949CF59A587}" type="pres">
      <dgm:prSet presAssocID="{EEADB8D8-1ADF-40A0-8CF5-26F2C078F542}" presName="conn" presStyleLbl="parChTrans1D2" presStyleIdx="0" presStyleCnt="1"/>
      <dgm:spPr/>
    </dgm:pt>
    <dgm:pt modelId="{FEB42F53-A059-4845-B1E9-0CBE960EF35A}" type="pres">
      <dgm:prSet presAssocID="{EEADB8D8-1ADF-40A0-8CF5-26F2C078F542}" presName="extraNode" presStyleLbl="node1" presStyleIdx="0" presStyleCnt="3"/>
      <dgm:spPr/>
    </dgm:pt>
    <dgm:pt modelId="{7291AF5C-16CE-44FF-9260-2EB028BFB961}" type="pres">
      <dgm:prSet presAssocID="{EEADB8D8-1ADF-40A0-8CF5-26F2C078F542}" presName="dstNode" presStyleLbl="node1" presStyleIdx="0" presStyleCnt="3"/>
      <dgm:spPr/>
    </dgm:pt>
    <dgm:pt modelId="{289BC49B-464F-4ED3-B31B-F9FFF3CF6AD4}" type="pres">
      <dgm:prSet presAssocID="{B1F1719B-31C4-4042-BF17-36330D2B3011}" presName="text_1" presStyleLbl="node1" presStyleIdx="0" presStyleCnt="3">
        <dgm:presLayoutVars>
          <dgm:bulletEnabled val="1"/>
        </dgm:presLayoutVars>
      </dgm:prSet>
      <dgm:spPr/>
    </dgm:pt>
    <dgm:pt modelId="{C3352473-D4B1-49C8-AA96-D4061D74A0DF}" type="pres">
      <dgm:prSet presAssocID="{B1F1719B-31C4-4042-BF17-36330D2B3011}" presName="accent_1" presStyleCnt="0"/>
      <dgm:spPr/>
    </dgm:pt>
    <dgm:pt modelId="{FB862C53-40D7-4565-9F25-D4B29FA4B682}" type="pres">
      <dgm:prSet presAssocID="{B1F1719B-31C4-4042-BF17-36330D2B3011}" presName="accentRepeatNode" presStyleLbl="solidFgAcc1" presStyleIdx="0" presStyleCnt="3"/>
      <dgm:spPr/>
    </dgm:pt>
    <dgm:pt modelId="{51039799-D143-4C02-904B-78816C272D63}" type="pres">
      <dgm:prSet presAssocID="{928548C7-62E5-49CC-BF0A-C3C4848B1081}" presName="text_2" presStyleLbl="node1" presStyleIdx="1" presStyleCnt="3">
        <dgm:presLayoutVars>
          <dgm:bulletEnabled val="1"/>
        </dgm:presLayoutVars>
      </dgm:prSet>
      <dgm:spPr/>
    </dgm:pt>
    <dgm:pt modelId="{6DAD7846-0826-44C0-AEE3-CE1DDF29F42B}" type="pres">
      <dgm:prSet presAssocID="{928548C7-62E5-49CC-BF0A-C3C4848B1081}" presName="accent_2" presStyleCnt="0"/>
      <dgm:spPr/>
    </dgm:pt>
    <dgm:pt modelId="{66093B8B-9EA7-4679-9091-F206D0A1BE0A}" type="pres">
      <dgm:prSet presAssocID="{928548C7-62E5-49CC-BF0A-C3C4848B1081}" presName="accentRepeatNode" presStyleLbl="solidFgAcc1" presStyleIdx="1" presStyleCnt="3"/>
      <dgm:spPr/>
    </dgm:pt>
    <dgm:pt modelId="{08AC7F2B-B9B4-4916-9564-0248BDAD172D}" type="pres">
      <dgm:prSet presAssocID="{210F8AF2-48BE-45BF-8712-A765EBC55DAF}" presName="text_3" presStyleLbl="node1" presStyleIdx="2" presStyleCnt="3">
        <dgm:presLayoutVars>
          <dgm:bulletEnabled val="1"/>
        </dgm:presLayoutVars>
      </dgm:prSet>
      <dgm:spPr/>
    </dgm:pt>
    <dgm:pt modelId="{B5FE15EF-F84B-492F-9C62-DE6567F6CD7E}" type="pres">
      <dgm:prSet presAssocID="{210F8AF2-48BE-45BF-8712-A765EBC55DAF}" presName="accent_3" presStyleCnt="0"/>
      <dgm:spPr/>
    </dgm:pt>
    <dgm:pt modelId="{9883F102-0D26-424E-8876-C7D728220585}" type="pres">
      <dgm:prSet presAssocID="{210F8AF2-48BE-45BF-8712-A765EBC55DAF}" presName="accentRepeatNode" presStyleLbl="solidFgAcc1" presStyleIdx="2" presStyleCnt="3"/>
      <dgm:spPr/>
    </dgm:pt>
  </dgm:ptLst>
  <dgm:cxnLst>
    <dgm:cxn modelId="{0D0EB802-B04C-49AA-B940-5BC4E67E8BE7}" srcId="{EEADB8D8-1ADF-40A0-8CF5-26F2C078F542}" destId="{210F8AF2-48BE-45BF-8712-A765EBC55DAF}" srcOrd="2" destOrd="0" parTransId="{8B8D4719-E2A7-41D2-A489-2D7F128B427F}" sibTransId="{4FBA87A6-4732-4DBB-9C4C-EFBB149EC2C0}"/>
    <dgm:cxn modelId="{207A7F14-EAD9-4C32-A3FA-61152D28BB9D}" type="presOf" srcId="{EEADB8D8-1ADF-40A0-8CF5-26F2C078F542}" destId="{366AC31B-7AF8-4401-AA54-B8C160B9029A}" srcOrd="0" destOrd="0" presId="urn:microsoft.com/office/officeart/2008/layout/VerticalCurvedList"/>
    <dgm:cxn modelId="{B0853A2F-2A5B-4CD1-9ED2-F091A124F497}" type="presOf" srcId="{210F8AF2-48BE-45BF-8712-A765EBC55DAF}" destId="{08AC7F2B-B9B4-4916-9564-0248BDAD172D}" srcOrd="0" destOrd="0" presId="urn:microsoft.com/office/officeart/2008/layout/VerticalCurvedList"/>
    <dgm:cxn modelId="{669D9A38-F725-4D24-BF07-EF96971EE920}" type="presOf" srcId="{928548C7-62E5-49CC-BF0A-C3C4848B1081}" destId="{51039799-D143-4C02-904B-78816C272D63}" srcOrd="0" destOrd="0" presId="urn:microsoft.com/office/officeart/2008/layout/VerticalCurvedList"/>
    <dgm:cxn modelId="{87692245-AEA1-4752-815D-1B40640818D4}" srcId="{EEADB8D8-1ADF-40A0-8CF5-26F2C078F542}" destId="{928548C7-62E5-49CC-BF0A-C3C4848B1081}" srcOrd="1" destOrd="0" parTransId="{3057BB34-7B3E-45C0-AA19-8AF251C27DD6}" sibTransId="{17C5FCF5-5F60-4F0D-AEC0-4EBEE7C53A01}"/>
    <dgm:cxn modelId="{45914CAA-4B0A-4FCA-8404-216506DFB85D}" srcId="{EEADB8D8-1ADF-40A0-8CF5-26F2C078F542}" destId="{B1F1719B-31C4-4042-BF17-36330D2B3011}" srcOrd="0" destOrd="0" parTransId="{3F2852C7-B535-4D99-9CA5-84C64F5BA863}" sibTransId="{69D1014C-9FF8-4C4A-B0AF-6940759294FE}"/>
    <dgm:cxn modelId="{415E4FBB-8CF4-45A0-84D6-3E02D4B1D041}" type="presOf" srcId="{69D1014C-9FF8-4C4A-B0AF-6940759294FE}" destId="{B03C80AA-4704-4752-9286-8949CF59A587}" srcOrd="0" destOrd="0" presId="urn:microsoft.com/office/officeart/2008/layout/VerticalCurvedList"/>
    <dgm:cxn modelId="{AE303AC2-7575-47D5-98A2-AA6AE5C9E805}" type="presOf" srcId="{B1F1719B-31C4-4042-BF17-36330D2B3011}" destId="{289BC49B-464F-4ED3-B31B-F9FFF3CF6AD4}" srcOrd="0" destOrd="0" presId="urn:microsoft.com/office/officeart/2008/layout/VerticalCurvedList"/>
    <dgm:cxn modelId="{436D33EC-0EAF-4106-BF89-DB311EBB2758}" type="presParOf" srcId="{366AC31B-7AF8-4401-AA54-B8C160B9029A}" destId="{E518D015-C319-42C7-8B0E-7031F25A8D5E}" srcOrd="0" destOrd="0" presId="urn:microsoft.com/office/officeart/2008/layout/VerticalCurvedList"/>
    <dgm:cxn modelId="{9165DD9A-7370-4A19-A2AF-E8029D16C344}" type="presParOf" srcId="{E518D015-C319-42C7-8B0E-7031F25A8D5E}" destId="{1844F7E2-8688-4660-A819-3B1878889C6A}" srcOrd="0" destOrd="0" presId="urn:microsoft.com/office/officeart/2008/layout/VerticalCurvedList"/>
    <dgm:cxn modelId="{D616FBD1-C3B8-483B-984A-C565E0101707}" type="presParOf" srcId="{1844F7E2-8688-4660-A819-3B1878889C6A}" destId="{901B7F2B-859D-4E1C-83CD-1B83E658F819}" srcOrd="0" destOrd="0" presId="urn:microsoft.com/office/officeart/2008/layout/VerticalCurvedList"/>
    <dgm:cxn modelId="{44ABA0AE-35F0-4D89-98BC-3173E7C7E316}" type="presParOf" srcId="{1844F7E2-8688-4660-A819-3B1878889C6A}" destId="{B03C80AA-4704-4752-9286-8949CF59A587}" srcOrd="1" destOrd="0" presId="urn:microsoft.com/office/officeart/2008/layout/VerticalCurvedList"/>
    <dgm:cxn modelId="{03FDDB9F-9DB1-46CA-B46D-33AD979A5A04}" type="presParOf" srcId="{1844F7E2-8688-4660-A819-3B1878889C6A}" destId="{FEB42F53-A059-4845-B1E9-0CBE960EF35A}" srcOrd="2" destOrd="0" presId="urn:microsoft.com/office/officeart/2008/layout/VerticalCurvedList"/>
    <dgm:cxn modelId="{16C7347F-8130-45B6-BC2F-34822FF10AB8}" type="presParOf" srcId="{1844F7E2-8688-4660-A819-3B1878889C6A}" destId="{7291AF5C-16CE-44FF-9260-2EB028BFB961}" srcOrd="3" destOrd="0" presId="urn:microsoft.com/office/officeart/2008/layout/VerticalCurvedList"/>
    <dgm:cxn modelId="{539DA631-58B9-4DFA-A6A7-15996AB56081}" type="presParOf" srcId="{E518D015-C319-42C7-8B0E-7031F25A8D5E}" destId="{289BC49B-464F-4ED3-B31B-F9FFF3CF6AD4}" srcOrd="1" destOrd="0" presId="urn:microsoft.com/office/officeart/2008/layout/VerticalCurvedList"/>
    <dgm:cxn modelId="{DCCD15EB-D7C5-4EF8-B033-B22AF01AD203}" type="presParOf" srcId="{E518D015-C319-42C7-8B0E-7031F25A8D5E}" destId="{C3352473-D4B1-49C8-AA96-D4061D74A0DF}" srcOrd="2" destOrd="0" presId="urn:microsoft.com/office/officeart/2008/layout/VerticalCurvedList"/>
    <dgm:cxn modelId="{3C05253D-EBAB-4E69-BF75-C87297B41701}" type="presParOf" srcId="{C3352473-D4B1-49C8-AA96-D4061D74A0DF}" destId="{FB862C53-40D7-4565-9F25-D4B29FA4B682}" srcOrd="0" destOrd="0" presId="urn:microsoft.com/office/officeart/2008/layout/VerticalCurvedList"/>
    <dgm:cxn modelId="{28EE68C0-0B82-430F-880B-B6184265A341}" type="presParOf" srcId="{E518D015-C319-42C7-8B0E-7031F25A8D5E}" destId="{51039799-D143-4C02-904B-78816C272D63}" srcOrd="3" destOrd="0" presId="urn:microsoft.com/office/officeart/2008/layout/VerticalCurvedList"/>
    <dgm:cxn modelId="{A946B492-8B5D-4679-941A-1A7FAF3444E0}" type="presParOf" srcId="{E518D015-C319-42C7-8B0E-7031F25A8D5E}" destId="{6DAD7846-0826-44C0-AEE3-CE1DDF29F42B}" srcOrd="4" destOrd="0" presId="urn:microsoft.com/office/officeart/2008/layout/VerticalCurvedList"/>
    <dgm:cxn modelId="{A52F913F-ACC5-4086-AAD3-992B67A13012}" type="presParOf" srcId="{6DAD7846-0826-44C0-AEE3-CE1DDF29F42B}" destId="{66093B8B-9EA7-4679-9091-F206D0A1BE0A}" srcOrd="0" destOrd="0" presId="urn:microsoft.com/office/officeart/2008/layout/VerticalCurvedList"/>
    <dgm:cxn modelId="{CF5F8CD4-2D33-4E70-BB9B-29A6148632FB}" type="presParOf" srcId="{E518D015-C319-42C7-8B0E-7031F25A8D5E}" destId="{08AC7F2B-B9B4-4916-9564-0248BDAD172D}" srcOrd="5" destOrd="0" presId="urn:microsoft.com/office/officeart/2008/layout/VerticalCurvedList"/>
    <dgm:cxn modelId="{D8BACEE2-09B7-4578-A929-37740C88D0F1}" type="presParOf" srcId="{E518D015-C319-42C7-8B0E-7031F25A8D5E}" destId="{B5FE15EF-F84B-492F-9C62-DE6567F6CD7E}" srcOrd="6" destOrd="0" presId="urn:microsoft.com/office/officeart/2008/layout/VerticalCurvedList"/>
    <dgm:cxn modelId="{8327005B-40AD-4604-91CC-26763C824855}" type="presParOf" srcId="{B5FE15EF-F84B-492F-9C62-DE6567F6CD7E}" destId="{9883F102-0D26-424E-8876-C7D728220585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95A2F294-C86C-445A-96E3-07F01B79381C}" type="doc">
      <dgm:prSet loTypeId="urn:microsoft.com/office/officeart/2008/layout/LinedList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37C3884-17EF-4D15-81E5-06B106C0B2A9}">
      <dgm:prSet phldrT="[Текст]" custT="1"/>
      <dgm:spPr/>
      <dgm:t>
        <a:bodyPr anchor="ctr" anchorCtr="0"/>
        <a:lstStyle/>
        <a:p>
          <a:r>
            <a:rPr lang="en-US" sz="1800" b="1" kern="1200" dirty="0">
              <a:solidFill>
                <a:srgbClr val="263248"/>
              </a:solidFill>
              <a:latin typeface="Roboto Condensed Light"/>
              <a:ea typeface="Roboto Condensed Light"/>
              <a:cs typeface="Roboto Condensed Light"/>
            </a:rPr>
            <a:t>Department of State Building and Public Administration</a:t>
          </a:r>
          <a:endParaRPr lang="ru-RU" sz="1800" b="1" kern="1200" dirty="0">
            <a:solidFill>
              <a:srgbClr val="263248"/>
            </a:solidFill>
            <a:latin typeface="Roboto Condensed Light"/>
            <a:ea typeface="Roboto Condensed Light"/>
            <a:cs typeface="Roboto Condensed Light"/>
          </a:endParaRPr>
        </a:p>
      </dgm:t>
    </dgm:pt>
    <dgm:pt modelId="{F83B9088-4DA2-4398-BBA0-2BE5FD200359}" type="parTrans" cxnId="{F729D1F6-E425-432C-8BAD-4A2962501F36}">
      <dgm:prSet/>
      <dgm:spPr/>
      <dgm:t>
        <a:bodyPr/>
        <a:lstStyle/>
        <a:p>
          <a:endParaRPr lang="ru-RU" sz="1800" b="1">
            <a:latin typeface="Roboto Condensed Light"/>
          </a:endParaRPr>
        </a:p>
      </dgm:t>
    </dgm:pt>
    <dgm:pt modelId="{AB0C7ED0-5579-4FCF-B42A-66C60DA93C25}" type="sibTrans" cxnId="{F729D1F6-E425-432C-8BAD-4A2962501F36}">
      <dgm:prSet/>
      <dgm:spPr/>
      <dgm:t>
        <a:bodyPr/>
        <a:lstStyle/>
        <a:p>
          <a:endParaRPr lang="ru-RU" sz="1800" b="1">
            <a:latin typeface="Roboto Condensed Light"/>
          </a:endParaRPr>
        </a:p>
      </dgm:t>
    </dgm:pt>
    <dgm:pt modelId="{DDB681C7-3E6E-40DC-A6B2-4E023B33C9E8}">
      <dgm:prSet custT="1"/>
      <dgm:spPr/>
      <dgm:t>
        <a:bodyPr anchor="ctr" anchorCtr="0"/>
        <a:lstStyle/>
        <a:p>
          <a:r>
            <a:rPr lang="en-US" sz="1800" b="1" kern="1200" dirty="0">
              <a:solidFill>
                <a:srgbClr val="263248"/>
              </a:solidFill>
              <a:latin typeface="Roboto Condensed Light"/>
              <a:ea typeface="Roboto Condensed Light"/>
              <a:cs typeface="Roboto Condensed Light"/>
            </a:rPr>
            <a:t>Department for Regional Development Management</a:t>
          </a:r>
          <a:endParaRPr lang="ru-RU" sz="1800" b="1" kern="1200" dirty="0">
            <a:solidFill>
              <a:srgbClr val="263248"/>
            </a:solidFill>
            <a:latin typeface="Roboto Condensed Light"/>
            <a:ea typeface="Roboto Condensed Light"/>
            <a:cs typeface="Roboto Condensed Light"/>
          </a:endParaRPr>
        </a:p>
      </dgm:t>
    </dgm:pt>
    <dgm:pt modelId="{582AB06E-A138-462A-A66B-6E4267D3FFEB}" type="parTrans" cxnId="{6D15BA94-7A8B-4A9D-89C2-A9A897A62DBD}">
      <dgm:prSet/>
      <dgm:spPr/>
      <dgm:t>
        <a:bodyPr/>
        <a:lstStyle/>
        <a:p>
          <a:endParaRPr lang="ru-RU" sz="1800" b="1">
            <a:latin typeface="Roboto Condensed Light"/>
          </a:endParaRPr>
        </a:p>
      </dgm:t>
    </dgm:pt>
    <dgm:pt modelId="{0B1378C4-6C5E-4235-9753-DECFC74EDE57}" type="sibTrans" cxnId="{6D15BA94-7A8B-4A9D-89C2-A9A897A62DBD}">
      <dgm:prSet/>
      <dgm:spPr/>
      <dgm:t>
        <a:bodyPr/>
        <a:lstStyle/>
        <a:p>
          <a:endParaRPr lang="ru-RU" sz="1800" b="1">
            <a:latin typeface="Roboto Condensed Light"/>
          </a:endParaRPr>
        </a:p>
      </dgm:t>
    </dgm:pt>
    <dgm:pt modelId="{C74B1435-5B6B-424B-8ADE-FF7E61376BFD}">
      <dgm:prSet custT="1"/>
      <dgm:spPr/>
      <dgm:t>
        <a:bodyPr anchor="ctr" anchorCtr="0"/>
        <a:lstStyle/>
        <a:p>
          <a:r>
            <a:rPr lang="en-US" sz="1800" b="1" kern="1200" dirty="0">
              <a:solidFill>
                <a:srgbClr val="263248"/>
              </a:solidFill>
              <a:latin typeface="Roboto Condensed Light"/>
              <a:ea typeface="Roboto Condensed Light"/>
              <a:cs typeface="Roboto Condensed Light"/>
            </a:rPr>
            <a:t>Department of Philosophy and Ideological Work </a:t>
          </a:r>
          <a:endParaRPr lang="ru-RU" sz="1800" b="1" kern="1200" dirty="0">
            <a:solidFill>
              <a:srgbClr val="263248"/>
            </a:solidFill>
            <a:latin typeface="Roboto Condensed Light"/>
            <a:ea typeface="Roboto Condensed Light"/>
            <a:cs typeface="Roboto Condensed Light"/>
          </a:endParaRPr>
        </a:p>
      </dgm:t>
    </dgm:pt>
    <dgm:pt modelId="{C6A6CF34-6178-4F39-91A4-62757B182EAA}" type="parTrans" cxnId="{724ACC49-346E-4394-85A9-5C6AD6C27BA6}">
      <dgm:prSet/>
      <dgm:spPr/>
      <dgm:t>
        <a:bodyPr/>
        <a:lstStyle/>
        <a:p>
          <a:endParaRPr lang="ru-RU" sz="1800" b="1">
            <a:latin typeface="Roboto Condensed Light"/>
          </a:endParaRPr>
        </a:p>
      </dgm:t>
    </dgm:pt>
    <dgm:pt modelId="{D431EC49-2BC9-4F70-9CFC-B1DDE78AF933}" type="sibTrans" cxnId="{724ACC49-346E-4394-85A9-5C6AD6C27BA6}">
      <dgm:prSet/>
      <dgm:spPr/>
      <dgm:t>
        <a:bodyPr/>
        <a:lstStyle/>
        <a:p>
          <a:endParaRPr lang="ru-RU" sz="1800" b="1">
            <a:latin typeface="Roboto Condensed Light"/>
          </a:endParaRPr>
        </a:p>
      </dgm:t>
    </dgm:pt>
    <dgm:pt modelId="{829C9E1F-07AF-4776-A242-69702692F632}">
      <dgm:prSet phldrT="[Текст]" custT="1"/>
      <dgm:spPr/>
      <dgm:t>
        <a:bodyPr anchor="ctr" anchorCtr="0"/>
        <a:lstStyle/>
        <a:p>
          <a:r>
            <a:rPr lang="en-US" sz="1800" b="1" kern="1200" dirty="0">
              <a:solidFill>
                <a:srgbClr val="263248"/>
              </a:solidFill>
              <a:latin typeface="Roboto Condensed Light"/>
              <a:ea typeface="Roboto Condensed Light"/>
              <a:cs typeface="Roboto Condensed Light"/>
            </a:rPr>
            <a:t>Department for Public Administration of the Social Sphere and for Belarusian Studies</a:t>
          </a:r>
          <a:endParaRPr lang="ru-RU" sz="1800" b="1" kern="1200" dirty="0">
            <a:solidFill>
              <a:srgbClr val="263248"/>
            </a:solidFill>
            <a:latin typeface="Roboto Condensed Light"/>
            <a:ea typeface="Roboto Condensed Light"/>
            <a:cs typeface="Roboto Condensed Light"/>
          </a:endParaRPr>
        </a:p>
      </dgm:t>
    </dgm:pt>
    <dgm:pt modelId="{5976B3C0-9D10-4479-8F46-87C9E38238FE}" type="parTrans" cxnId="{95504DBB-C432-4B6E-A6C5-A3B88ACDD9CF}">
      <dgm:prSet/>
      <dgm:spPr/>
      <dgm:t>
        <a:bodyPr/>
        <a:lstStyle/>
        <a:p>
          <a:endParaRPr lang="ru-RU" sz="1800" b="1">
            <a:latin typeface="Roboto Condensed Light"/>
          </a:endParaRPr>
        </a:p>
      </dgm:t>
    </dgm:pt>
    <dgm:pt modelId="{684F6D33-B4EB-4F07-8058-CD01C7AE46A6}" type="sibTrans" cxnId="{95504DBB-C432-4B6E-A6C5-A3B88ACDD9CF}">
      <dgm:prSet/>
      <dgm:spPr/>
      <dgm:t>
        <a:bodyPr/>
        <a:lstStyle/>
        <a:p>
          <a:endParaRPr lang="ru-RU" sz="1800" b="1">
            <a:latin typeface="Roboto Condensed Light"/>
          </a:endParaRPr>
        </a:p>
      </dgm:t>
    </dgm:pt>
    <dgm:pt modelId="{71AF7C32-004B-46E6-9D3D-86AFAA2AA378}">
      <dgm:prSet phldrT="[Текст]" custT="1"/>
      <dgm:spPr/>
      <dgm:t>
        <a:bodyPr anchor="ctr" anchorCtr="0"/>
        <a:lstStyle/>
        <a:p>
          <a:r>
            <a:rPr lang="en-US" sz="1800" b="1" kern="1200" dirty="0">
              <a:solidFill>
                <a:srgbClr val="263248"/>
              </a:solidFill>
              <a:latin typeface="Roboto Condensed Light"/>
              <a:ea typeface="Roboto Condensed Light"/>
              <a:cs typeface="Roboto Condensed Light"/>
            </a:rPr>
            <a:t>Department of Foreign Languages</a:t>
          </a:r>
          <a:endParaRPr lang="ru-RU" sz="1800" b="1" kern="1200" dirty="0">
            <a:solidFill>
              <a:srgbClr val="263248"/>
            </a:solidFill>
            <a:latin typeface="Roboto Condensed Light"/>
            <a:ea typeface="Roboto Condensed Light"/>
            <a:cs typeface="Roboto Condensed Light"/>
          </a:endParaRPr>
        </a:p>
      </dgm:t>
    </dgm:pt>
    <dgm:pt modelId="{9B0D9A39-98CB-43D3-A4F9-A1F145225049}" type="parTrans" cxnId="{B4028CBA-7727-4CAD-B728-FB12FCE08DAF}">
      <dgm:prSet/>
      <dgm:spPr/>
      <dgm:t>
        <a:bodyPr/>
        <a:lstStyle/>
        <a:p>
          <a:endParaRPr lang="ru-RU" sz="1800" b="1">
            <a:latin typeface="Roboto Condensed Light"/>
          </a:endParaRPr>
        </a:p>
      </dgm:t>
    </dgm:pt>
    <dgm:pt modelId="{47457215-53C9-4182-A099-7F20C0EE9ECD}" type="sibTrans" cxnId="{B4028CBA-7727-4CAD-B728-FB12FCE08DAF}">
      <dgm:prSet/>
      <dgm:spPr/>
      <dgm:t>
        <a:bodyPr/>
        <a:lstStyle/>
        <a:p>
          <a:endParaRPr lang="ru-RU" sz="1800" b="1">
            <a:latin typeface="Roboto Condensed Light"/>
          </a:endParaRPr>
        </a:p>
      </dgm:t>
    </dgm:pt>
    <dgm:pt modelId="{97CEE777-8FCE-4A72-A628-4B36858745FF}">
      <dgm:prSet phldrT="[Текст]" custT="1"/>
      <dgm:spPr/>
      <dgm:t>
        <a:bodyPr anchor="ctr" anchorCtr="0"/>
        <a:lstStyle/>
        <a:p>
          <a:r>
            <a:rPr lang="en-US" sz="1800" b="1" kern="1200" dirty="0">
              <a:solidFill>
                <a:srgbClr val="263248"/>
              </a:solidFill>
              <a:latin typeface="Roboto Condensed Light"/>
              <a:ea typeface="Roboto Condensed Light"/>
              <a:cs typeface="Roboto Condensed Light"/>
            </a:rPr>
            <a:t>Department of International Relations</a:t>
          </a:r>
          <a:endParaRPr lang="ru-RU" sz="1800" b="1" kern="1200" dirty="0">
            <a:solidFill>
              <a:srgbClr val="263248"/>
            </a:solidFill>
            <a:latin typeface="Roboto Condensed Light"/>
            <a:ea typeface="Roboto Condensed Light"/>
            <a:cs typeface="Roboto Condensed Light"/>
          </a:endParaRPr>
        </a:p>
      </dgm:t>
    </dgm:pt>
    <dgm:pt modelId="{25C3CF59-691B-4EFC-B1D7-09EA88220C45}" type="parTrans" cxnId="{EF49DDDF-552F-4BEB-9C7A-D68A84171B57}">
      <dgm:prSet/>
      <dgm:spPr/>
      <dgm:t>
        <a:bodyPr/>
        <a:lstStyle/>
        <a:p>
          <a:endParaRPr lang="ru-RU" sz="1800" b="1">
            <a:latin typeface="Roboto Condensed Light"/>
          </a:endParaRPr>
        </a:p>
      </dgm:t>
    </dgm:pt>
    <dgm:pt modelId="{76D01044-8F07-4943-BC1A-959C8DD725F1}" type="sibTrans" cxnId="{EF49DDDF-552F-4BEB-9C7A-D68A84171B57}">
      <dgm:prSet/>
      <dgm:spPr/>
      <dgm:t>
        <a:bodyPr/>
        <a:lstStyle/>
        <a:p>
          <a:endParaRPr lang="ru-RU" sz="1800" b="1">
            <a:latin typeface="Roboto Condensed Light"/>
          </a:endParaRPr>
        </a:p>
      </dgm:t>
    </dgm:pt>
    <dgm:pt modelId="{EF4932FE-4B4B-49E0-AE77-615A977970D4}">
      <dgm:prSet phldrT="[Текст]" custT="1"/>
      <dgm:spPr/>
      <dgm:t>
        <a:bodyPr anchor="ctr" anchorCtr="0"/>
        <a:lstStyle/>
        <a:p>
          <a:r>
            <a:rPr lang="en-US" sz="1800" b="1" kern="1200" dirty="0">
              <a:solidFill>
                <a:srgbClr val="263248"/>
              </a:solidFill>
              <a:latin typeface="Roboto Condensed Light"/>
              <a:ea typeface="Roboto Condensed Light"/>
              <a:cs typeface="Roboto Condensed Light"/>
            </a:rPr>
            <a:t>Department of Management Psychology </a:t>
          </a:r>
          <a:endParaRPr lang="ru-RU" sz="1800" b="1" kern="1200" dirty="0">
            <a:solidFill>
              <a:srgbClr val="263248"/>
            </a:solidFill>
            <a:latin typeface="Roboto Condensed Light"/>
            <a:ea typeface="Roboto Condensed Light"/>
            <a:cs typeface="Roboto Condensed Light"/>
          </a:endParaRPr>
        </a:p>
      </dgm:t>
    </dgm:pt>
    <dgm:pt modelId="{41657AD9-8860-44D8-881B-0FC70B4A3599}" type="parTrans" cxnId="{7A311D7F-3BFC-4E44-A52E-47A220094092}">
      <dgm:prSet/>
      <dgm:spPr/>
      <dgm:t>
        <a:bodyPr/>
        <a:lstStyle/>
        <a:p>
          <a:endParaRPr lang="ru-RU" sz="1800" b="1">
            <a:latin typeface="Roboto Condensed Light"/>
          </a:endParaRPr>
        </a:p>
      </dgm:t>
    </dgm:pt>
    <dgm:pt modelId="{55F6659D-82EF-4799-91A2-443D11FBF0D5}" type="sibTrans" cxnId="{7A311D7F-3BFC-4E44-A52E-47A220094092}">
      <dgm:prSet/>
      <dgm:spPr/>
      <dgm:t>
        <a:bodyPr/>
        <a:lstStyle/>
        <a:p>
          <a:endParaRPr lang="ru-RU" sz="1800" b="1">
            <a:latin typeface="Roboto Condensed Light"/>
          </a:endParaRPr>
        </a:p>
      </dgm:t>
    </dgm:pt>
    <dgm:pt modelId="{5BEE99A5-D059-4AD2-A0F5-A8E7F490FF57}" type="pres">
      <dgm:prSet presAssocID="{95A2F294-C86C-445A-96E3-07F01B79381C}" presName="vert0" presStyleCnt="0">
        <dgm:presLayoutVars>
          <dgm:dir/>
          <dgm:animOne val="branch"/>
          <dgm:animLvl val="lvl"/>
        </dgm:presLayoutVars>
      </dgm:prSet>
      <dgm:spPr/>
    </dgm:pt>
    <dgm:pt modelId="{2C23A12D-76C4-4701-8474-5E2FA00C9D5C}" type="pres">
      <dgm:prSet presAssocID="{E37C3884-17EF-4D15-81E5-06B106C0B2A9}" presName="thickLine" presStyleLbl="alignNode1" presStyleIdx="0" presStyleCnt="7"/>
      <dgm:spPr/>
    </dgm:pt>
    <dgm:pt modelId="{0288BCED-AB6B-495E-982F-779DD2D0E30E}" type="pres">
      <dgm:prSet presAssocID="{E37C3884-17EF-4D15-81E5-06B106C0B2A9}" presName="horz1" presStyleCnt="0"/>
      <dgm:spPr/>
    </dgm:pt>
    <dgm:pt modelId="{ADC9132E-29CC-410E-9F18-398FCBED375E}" type="pres">
      <dgm:prSet presAssocID="{E37C3884-17EF-4D15-81E5-06B106C0B2A9}" presName="tx1" presStyleLbl="revTx" presStyleIdx="0" presStyleCnt="7"/>
      <dgm:spPr/>
    </dgm:pt>
    <dgm:pt modelId="{CD67ECC3-1A9D-4DAD-87B9-53501A8F3EFC}" type="pres">
      <dgm:prSet presAssocID="{E37C3884-17EF-4D15-81E5-06B106C0B2A9}" presName="vert1" presStyleCnt="0"/>
      <dgm:spPr/>
    </dgm:pt>
    <dgm:pt modelId="{034FC95A-C8D2-42DE-A09B-0DC05880FBB4}" type="pres">
      <dgm:prSet presAssocID="{829C9E1F-07AF-4776-A242-69702692F632}" presName="thickLine" presStyleLbl="alignNode1" presStyleIdx="1" presStyleCnt="7"/>
      <dgm:spPr/>
    </dgm:pt>
    <dgm:pt modelId="{5760AC10-37F2-486A-AC04-7C82D2911F70}" type="pres">
      <dgm:prSet presAssocID="{829C9E1F-07AF-4776-A242-69702692F632}" presName="horz1" presStyleCnt="0"/>
      <dgm:spPr/>
    </dgm:pt>
    <dgm:pt modelId="{A8C396AF-5031-4569-9165-E213068E5A1B}" type="pres">
      <dgm:prSet presAssocID="{829C9E1F-07AF-4776-A242-69702692F632}" presName="tx1" presStyleLbl="revTx" presStyleIdx="1" presStyleCnt="7"/>
      <dgm:spPr/>
    </dgm:pt>
    <dgm:pt modelId="{6B1A563D-82B1-4B4C-999D-C0C9BB5B58B4}" type="pres">
      <dgm:prSet presAssocID="{829C9E1F-07AF-4776-A242-69702692F632}" presName="vert1" presStyleCnt="0"/>
      <dgm:spPr/>
    </dgm:pt>
    <dgm:pt modelId="{7B2269EE-D2A5-4697-9B8C-B00CC7ABF308}" type="pres">
      <dgm:prSet presAssocID="{71AF7C32-004B-46E6-9D3D-86AFAA2AA378}" presName="thickLine" presStyleLbl="alignNode1" presStyleIdx="2" presStyleCnt="7"/>
      <dgm:spPr/>
    </dgm:pt>
    <dgm:pt modelId="{A03B62FF-0AD3-4545-BE9F-155FE6781FE1}" type="pres">
      <dgm:prSet presAssocID="{71AF7C32-004B-46E6-9D3D-86AFAA2AA378}" presName="horz1" presStyleCnt="0"/>
      <dgm:spPr/>
    </dgm:pt>
    <dgm:pt modelId="{BE50CE16-7582-4CB0-81CB-B464051F4DD5}" type="pres">
      <dgm:prSet presAssocID="{71AF7C32-004B-46E6-9D3D-86AFAA2AA378}" presName="tx1" presStyleLbl="revTx" presStyleIdx="2" presStyleCnt="7"/>
      <dgm:spPr/>
    </dgm:pt>
    <dgm:pt modelId="{00066456-96AA-4161-87C6-674A54253894}" type="pres">
      <dgm:prSet presAssocID="{71AF7C32-004B-46E6-9D3D-86AFAA2AA378}" presName="vert1" presStyleCnt="0"/>
      <dgm:spPr/>
    </dgm:pt>
    <dgm:pt modelId="{E020DCAE-238D-4E18-B167-823DB5E00C9E}" type="pres">
      <dgm:prSet presAssocID="{97CEE777-8FCE-4A72-A628-4B36858745FF}" presName="thickLine" presStyleLbl="alignNode1" presStyleIdx="3" presStyleCnt="7"/>
      <dgm:spPr/>
    </dgm:pt>
    <dgm:pt modelId="{1CC14BF7-C997-413F-B0F6-E47D0503E011}" type="pres">
      <dgm:prSet presAssocID="{97CEE777-8FCE-4A72-A628-4B36858745FF}" presName="horz1" presStyleCnt="0"/>
      <dgm:spPr/>
    </dgm:pt>
    <dgm:pt modelId="{3964FC91-D0D6-414D-848F-5CB51698B840}" type="pres">
      <dgm:prSet presAssocID="{97CEE777-8FCE-4A72-A628-4B36858745FF}" presName="tx1" presStyleLbl="revTx" presStyleIdx="3" presStyleCnt="7"/>
      <dgm:spPr/>
    </dgm:pt>
    <dgm:pt modelId="{5ABE1461-7ABA-4DD8-83E1-87C872302D65}" type="pres">
      <dgm:prSet presAssocID="{97CEE777-8FCE-4A72-A628-4B36858745FF}" presName="vert1" presStyleCnt="0"/>
      <dgm:spPr/>
    </dgm:pt>
    <dgm:pt modelId="{88B8A98E-2BD5-4B17-8A8B-411F61840E2B}" type="pres">
      <dgm:prSet presAssocID="{EF4932FE-4B4B-49E0-AE77-615A977970D4}" presName="thickLine" presStyleLbl="alignNode1" presStyleIdx="4" presStyleCnt="7"/>
      <dgm:spPr/>
    </dgm:pt>
    <dgm:pt modelId="{D75E5432-AC68-4837-A972-8261F5E263AE}" type="pres">
      <dgm:prSet presAssocID="{EF4932FE-4B4B-49E0-AE77-615A977970D4}" presName="horz1" presStyleCnt="0"/>
      <dgm:spPr/>
    </dgm:pt>
    <dgm:pt modelId="{80A1E540-ABEA-477B-8383-D949C6462C75}" type="pres">
      <dgm:prSet presAssocID="{EF4932FE-4B4B-49E0-AE77-615A977970D4}" presName="tx1" presStyleLbl="revTx" presStyleIdx="4" presStyleCnt="7"/>
      <dgm:spPr/>
    </dgm:pt>
    <dgm:pt modelId="{D5F78D35-444F-49C1-B170-98D5BE9CAF55}" type="pres">
      <dgm:prSet presAssocID="{EF4932FE-4B4B-49E0-AE77-615A977970D4}" presName="vert1" presStyleCnt="0"/>
      <dgm:spPr/>
    </dgm:pt>
    <dgm:pt modelId="{CF8DB4F4-50D9-4F8E-A723-905598A4039E}" type="pres">
      <dgm:prSet presAssocID="{DDB681C7-3E6E-40DC-A6B2-4E023B33C9E8}" presName="thickLine" presStyleLbl="alignNode1" presStyleIdx="5" presStyleCnt="7"/>
      <dgm:spPr/>
    </dgm:pt>
    <dgm:pt modelId="{AD418825-2335-4E0F-A3F6-06BB17AC7CC5}" type="pres">
      <dgm:prSet presAssocID="{DDB681C7-3E6E-40DC-A6B2-4E023B33C9E8}" presName="horz1" presStyleCnt="0"/>
      <dgm:spPr/>
    </dgm:pt>
    <dgm:pt modelId="{04C6DE42-EE84-4D31-987E-4E79153A6068}" type="pres">
      <dgm:prSet presAssocID="{DDB681C7-3E6E-40DC-A6B2-4E023B33C9E8}" presName="tx1" presStyleLbl="revTx" presStyleIdx="5" presStyleCnt="7"/>
      <dgm:spPr/>
    </dgm:pt>
    <dgm:pt modelId="{7946FD2D-47E6-4C70-9608-AF78162441B3}" type="pres">
      <dgm:prSet presAssocID="{DDB681C7-3E6E-40DC-A6B2-4E023B33C9E8}" presName="vert1" presStyleCnt="0"/>
      <dgm:spPr/>
    </dgm:pt>
    <dgm:pt modelId="{AE8C54B4-3207-419A-886A-3E1827CE4E68}" type="pres">
      <dgm:prSet presAssocID="{C74B1435-5B6B-424B-8ADE-FF7E61376BFD}" presName="thickLine" presStyleLbl="alignNode1" presStyleIdx="6" presStyleCnt="7"/>
      <dgm:spPr/>
    </dgm:pt>
    <dgm:pt modelId="{563699EA-B40C-4492-9806-863F0BD00F81}" type="pres">
      <dgm:prSet presAssocID="{C74B1435-5B6B-424B-8ADE-FF7E61376BFD}" presName="horz1" presStyleCnt="0"/>
      <dgm:spPr/>
    </dgm:pt>
    <dgm:pt modelId="{6947CE44-00F6-4949-8484-03DC0B52DC5C}" type="pres">
      <dgm:prSet presAssocID="{C74B1435-5B6B-424B-8ADE-FF7E61376BFD}" presName="tx1" presStyleLbl="revTx" presStyleIdx="6" presStyleCnt="7"/>
      <dgm:spPr/>
    </dgm:pt>
    <dgm:pt modelId="{760B7649-D0F5-4DB4-9155-253F4EE64275}" type="pres">
      <dgm:prSet presAssocID="{C74B1435-5B6B-424B-8ADE-FF7E61376BFD}" presName="vert1" presStyleCnt="0"/>
      <dgm:spPr/>
    </dgm:pt>
  </dgm:ptLst>
  <dgm:cxnLst>
    <dgm:cxn modelId="{94188609-6AE4-4990-B0EC-68DE191DA2E8}" type="presOf" srcId="{95A2F294-C86C-445A-96E3-07F01B79381C}" destId="{5BEE99A5-D059-4AD2-A0F5-A8E7F490FF57}" srcOrd="0" destOrd="0" presId="urn:microsoft.com/office/officeart/2008/layout/LinedList"/>
    <dgm:cxn modelId="{D16ECF64-D47B-4E02-9BFC-48E302AE2351}" type="presOf" srcId="{EF4932FE-4B4B-49E0-AE77-615A977970D4}" destId="{80A1E540-ABEA-477B-8383-D949C6462C75}" srcOrd="0" destOrd="0" presId="urn:microsoft.com/office/officeart/2008/layout/LinedList"/>
    <dgm:cxn modelId="{724ACC49-346E-4394-85A9-5C6AD6C27BA6}" srcId="{95A2F294-C86C-445A-96E3-07F01B79381C}" destId="{C74B1435-5B6B-424B-8ADE-FF7E61376BFD}" srcOrd="6" destOrd="0" parTransId="{C6A6CF34-6178-4F39-91A4-62757B182EAA}" sibTransId="{D431EC49-2BC9-4F70-9CFC-B1DDE78AF933}"/>
    <dgm:cxn modelId="{7A311D7F-3BFC-4E44-A52E-47A220094092}" srcId="{95A2F294-C86C-445A-96E3-07F01B79381C}" destId="{EF4932FE-4B4B-49E0-AE77-615A977970D4}" srcOrd="4" destOrd="0" parTransId="{41657AD9-8860-44D8-881B-0FC70B4A3599}" sibTransId="{55F6659D-82EF-4799-91A2-443D11FBF0D5}"/>
    <dgm:cxn modelId="{C357CC89-B392-4D9A-8A55-9C21655F9317}" type="presOf" srcId="{97CEE777-8FCE-4A72-A628-4B36858745FF}" destId="{3964FC91-D0D6-414D-848F-5CB51698B840}" srcOrd="0" destOrd="0" presId="urn:microsoft.com/office/officeart/2008/layout/LinedList"/>
    <dgm:cxn modelId="{6D15BA94-7A8B-4A9D-89C2-A9A897A62DBD}" srcId="{95A2F294-C86C-445A-96E3-07F01B79381C}" destId="{DDB681C7-3E6E-40DC-A6B2-4E023B33C9E8}" srcOrd="5" destOrd="0" parTransId="{582AB06E-A138-462A-A66B-6E4267D3FFEB}" sibTransId="{0B1378C4-6C5E-4235-9753-DECFC74EDE57}"/>
    <dgm:cxn modelId="{EE354697-BD9A-44AD-9A01-17B5D6CF72CF}" type="presOf" srcId="{829C9E1F-07AF-4776-A242-69702692F632}" destId="{A8C396AF-5031-4569-9165-E213068E5A1B}" srcOrd="0" destOrd="0" presId="urn:microsoft.com/office/officeart/2008/layout/LinedList"/>
    <dgm:cxn modelId="{340B71AB-259F-42E1-A963-E931D98BA0AE}" type="presOf" srcId="{DDB681C7-3E6E-40DC-A6B2-4E023B33C9E8}" destId="{04C6DE42-EE84-4D31-987E-4E79153A6068}" srcOrd="0" destOrd="0" presId="urn:microsoft.com/office/officeart/2008/layout/LinedList"/>
    <dgm:cxn modelId="{B4028CBA-7727-4CAD-B728-FB12FCE08DAF}" srcId="{95A2F294-C86C-445A-96E3-07F01B79381C}" destId="{71AF7C32-004B-46E6-9D3D-86AFAA2AA378}" srcOrd="2" destOrd="0" parTransId="{9B0D9A39-98CB-43D3-A4F9-A1F145225049}" sibTransId="{47457215-53C9-4182-A099-7F20C0EE9ECD}"/>
    <dgm:cxn modelId="{95504DBB-C432-4B6E-A6C5-A3B88ACDD9CF}" srcId="{95A2F294-C86C-445A-96E3-07F01B79381C}" destId="{829C9E1F-07AF-4776-A242-69702692F632}" srcOrd="1" destOrd="0" parTransId="{5976B3C0-9D10-4479-8F46-87C9E38238FE}" sibTransId="{684F6D33-B4EB-4F07-8058-CD01C7AE46A6}"/>
    <dgm:cxn modelId="{2B6D03D8-2C0D-4FE1-9F1C-5B598483DE7B}" type="presOf" srcId="{71AF7C32-004B-46E6-9D3D-86AFAA2AA378}" destId="{BE50CE16-7582-4CB0-81CB-B464051F4DD5}" srcOrd="0" destOrd="0" presId="urn:microsoft.com/office/officeart/2008/layout/LinedList"/>
    <dgm:cxn modelId="{EF49DDDF-552F-4BEB-9C7A-D68A84171B57}" srcId="{95A2F294-C86C-445A-96E3-07F01B79381C}" destId="{97CEE777-8FCE-4A72-A628-4B36858745FF}" srcOrd="3" destOrd="0" parTransId="{25C3CF59-691B-4EFC-B1D7-09EA88220C45}" sibTransId="{76D01044-8F07-4943-BC1A-959C8DD725F1}"/>
    <dgm:cxn modelId="{F729D1F6-E425-432C-8BAD-4A2962501F36}" srcId="{95A2F294-C86C-445A-96E3-07F01B79381C}" destId="{E37C3884-17EF-4D15-81E5-06B106C0B2A9}" srcOrd="0" destOrd="0" parTransId="{F83B9088-4DA2-4398-BBA0-2BE5FD200359}" sibTransId="{AB0C7ED0-5579-4FCF-B42A-66C60DA93C25}"/>
    <dgm:cxn modelId="{DBB559F8-D5DB-4C7B-97BE-4B6CC35A284A}" type="presOf" srcId="{E37C3884-17EF-4D15-81E5-06B106C0B2A9}" destId="{ADC9132E-29CC-410E-9F18-398FCBED375E}" srcOrd="0" destOrd="0" presId="urn:microsoft.com/office/officeart/2008/layout/LinedList"/>
    <dgm:cxn modelId="{BA5D08FC-9A67-4A48-B7EA-2E7DCB4EBF95}" type="presOf" srcId="{C74B1435-5B6B-424B-8ADE-FF7E61376BFD}" destId="{6947CE44-00F6-4949-8484-03DC0B52DC5C}" srcOrd="0" destOrd="0" presId="urn:microsoft.com/office/officeart/2008/layout/LinedList"/>
    <dgm:cxn modelId="{8CD04E7A-58A2-47E3-9B77-EFE83663612B}" type="presParOf" srcId="{5BEE99A5-D059-4AD2-A0F5-A8E7F490FF57}" destId="{2C23A12D-76C4-4701-8474-5E2FA00C9D5C}" srcOrd="0" destOrd="0" presId="urn:microsoft.com/office/officeart/2008/layout/LinedList"/>
    <dgm:cxn modelId="{9315AF57-4988-43A8-8DF7-067145A1D78B}" type="presParOf" srcId="{5BEE99A5-D059-4AD2-A0F5-A8E7F490FF57}" destId="{0288BCED-AB6B-495E-982F-779DD2D0E30E}" srcOrd="1" destOrd="0" presId="urn:microsoft.com/office/officeart/2008/layout/LinedList"/>
    <dgm:cxn modelId="{08EB3D36-711D-4A06-AC27-4E41D188B8E8}" type="presParOf" srcId="{0288BCED-AB6B-495E-982F-779DD2D0E30E}" destId="{ADC9132E-29CC-410E-9F18-398FCBED375E}" srcOrd="0" destOrd="0" presId="urn:microsoft.com/office/officeart/2008/layout/LinedList"/>
    <dgm:cxn modelId="{F1CA9931-4191-4E21-A0EE-771DAF860DC8}" type="presParOf" srcId="{0288BCED-AB6B-495E-982F-779DD2D0E30E}" destId="{CD67ECC3-1A9D-4DAD-87B9-53501A8F3EFC}" srcOrd="1" destOrd="0" presId="urn:microsoft.com/office/officeart/2008/layout/LinedList"/>
    <dgm:cxn modelId="{D3EA7F5F-B6D6-4398-835E-5B1628C55A2D}" type="presParOf" srcId="{5BEE99A5-D059-4AD2-A0F5-A8E7F490FF57}" destId="{034FC95A-C8D2-42DE-A09B-0DC05880FBB4}" srcOrd="2" destOrd="0" presId="urn:microsoft.com/office/officeart/2008/layout/LinedList"/>
    <dgm:cxn modelId="{ACBCE053-FB0E-455C-800A-036E1D544AF9}" type="presParOf" srcId="{5BEE99A5-D059-4AD2-A0F5-A8E7F490FF57}" destId="{5760AC10-37F2-486A-AC04-7C82D2911F70}" srcOrd="3" destOrd="0" presId="urn:microsoft.com/office/officeart/2008/layout/LinedList"/>
    <dgm:cxn modelId="{3A262F06-E141-4FA3-AC07-E1E1CA467D09}" type="presParOf" srcId="{5760AC10-37F2-486A-AC04-7C82D2911F70}" destId="{A8C396AF-5031-4569-9165-E213068E5A1B}" srcOrd="0" destOrd="0" presId="urn:microsoft.com/office/officeart/2008/layout/LinedList"/>
    <dgm:cxn modelId="{9A6DEBBC-480E-4B61-8B42-465AC3A7B2D9}" type="presParOf" srcId="{5760AC10-37F2-486A-AC04-7C82D2911F70}" destId="{6B1A563D-82B1-4B4C-999D-C0C9BB5B58B4}" srcOrd="1" destOrd="0" presId="urn:microsoft.com/office/officeart/2008/layout/LinedList"/>
    <dgm:cxn modelId="{40D1785D-059D-4324-AE60-9615D353520A}" type="presParOf" srcId="{5BEE99A5-D059-4AD2-A0F5-A8E7F490FF57}" destId="{7B2269EE-D2A5-4697-9B8C-B00CC7ABF308}" srcOrd="4" destOrd="0" presId="urn:microsoft.com/office/officeart/2008/layout/LinedList"/>
    <dgm:cxn modelId="{2EC62B78-0AB5-4780-A229-EA136C2195BB}" type="presParOf" srcId="{5BEE99A5-D059-4AD2-A0F5-A8E7F490FF57}" destId="{A03B62FF-0AD3-4545-BE9F-155FE6781FE1}" srcOrd="5" destOrd="0" presId="urn:microsoft.com/office/officeart/2008/layout/LinedList"/>
    <dgm:cxn modelId="{B5D6D4B0-B105-444B-9E5A-27527E6EDA36}" type="presParOf" srcId="{A03B62FF-0AD3-4545-BE9F-155FE6781FE1}" destId="{BE50CE16-7582-4CB0-81CB-B464051F4DD5}" srcOrd="0" destOrd="0" presId="urn:microsoft.com/office/officeart/2008/layout/LinedList"/>
    <dgm:cxn modelId="{852F4D64-441E-48F4-9FD8-2B86FE6B9B45}" type="presParOf" srcId="{A03B62FF-0AD3-4545-BE9F-155FE6781FE1}" destId="{00066456-96AA-4161-87C6-674A54253894}" srcOrd="1" destOrd="0" presId="urn:microsoft.com/office/officeart/2008/layout/LinedList"/>
    <dgm:cxn modelId="{D4260EDE-E7D2-4187-8285-FB63785F1E8E}" type="presParOf" srcId="{5BEE99A5-D059-4AD2-A0F5-A8E7F490FF57}" destId="{E020DCAE-238D-4E18-B167-823DB5E00C9E}" srcOrd="6" destOrd="0" presId="urn:microsoft.com/office/officeart/2008/layout/LinedList"/>
    <dgm:cxn modelId="{C261C7C2-DBD6-4AC3-B6AA-78BB846A30F4}" type="presParOf" srcId="{5BEE99A5-D059-4AD2-A0F5-A8E7F490FF57}" destId="{1CC14BF7-C997-413F-B0F6-E47D0503E011}" srcOrd="7" destOrd="0" presId="urn:microsoft.com/office/officeart/2008/layout/LinedList"/>
    <dgm:cxn modelId="{1AFE732F-B019-4F55-AEF6-B797BF3B38F6}" type="presParOf" srcId="{1CC14BF7-C997-413F-B0F6-E47D0503E011}" destId="{3964FC91-D0D6-414D-848F-5CB51698B840}" srcOrd="0" destOrd="0" presId="urn:microsoft.com/office/officeart/2008/layout/LinedList"/>
    <dgm:cxn modelId="{865FAEEB-D367-47BE-AFA2-A87C9F7BE13D}" type="presParOf" srcId="{1CC14BF7-C997-413F-B0F6-E47D0503E011}" destId="{5ABE1461-7ABA-4DD8-83E1-87C872302D65}" srcOrd="1" destOrd="0" presId="urn:microsoft.com/office/officeart/2008/layout/LinedList"/>
    <dgm:cxn modelId="{0C013782-FD35-4683-8460-7F44305D6DD4}" type="presParOf" srcId="{5BEE99A5-D059-4AD2-A0F5-A8E7F490FF57}" destId="{88B8A98E-2BD5-4B17-8A8B-411F61840E2B}" srcOrd="8" destOrd="0" presId="urn:microsoft.com/office/officeart/2008/layout/LinedList"/>
    <dgm:cxn modelId="{A46D0342-4F9C-4935-A6A1-E055167CD6C1}" type="presParOf" srcId="{5BEE99A5-D059-4AD2-A0F5-A8E7F490FF57}" destId="{D75E5432-AC68-4837-A972-8261F5E263AE}" srcOrd="9" destOrd="0" presId="urn:microsoft.com/office/officeart/2008/layout/LinedList"/>
    <dgm:cxn modelId="{6135356D-9B86-4B64-A425-36E392DA85C7}" type="presParOf" srcId="{D75E5432-AC68-4837-A972-8261F5E263AE}" destId="{80A1E540-ABEA-477B-8383-D949C6462C75}" srcOrd="0" destOrd="0" presId="urn:microsoft.com/office/officeart/2008/layout/LinedList"/>
    <dgm:cxn modelId="{35AD7423-A6C8-42D6-B16E-1DF19E95214C}" type="presParOf" srcId="{D75E5432-AC68-4837-A972-8261F5E263AE}" destId="{D5F78D35-444F-49C1-B170-98D5BE9CAF55}" srcOrd="1" destOrd="0" presId="urn:microsoft.com/office/officeart/2008/layout/LinedList"/>
    <dgm:cxn modelId="{83AA8A0D-9CBD-40F3-A924-BB57A8975CE1}" type="presParOf" srcId="{5BEE99A5-D059-4AD2-A0F5-A8E7F490FF57}" destId="{CF8DB4F4-50D9-4F8E-A723-905598A4039E}" srcOrd="10" destOrd="0" presId="urn:microsoft.com/office/officeart/2008/layout/LinedList"/>
    <dgm:cxn modelId="{A2B0C49F-AD0F-4A4C-9EC6-E63C4C21CBDD}" type="presParOf" srcId="{5BEE99A5-D059-4AD2-A0F5-A8E7F490FF57}" destId="{AD418825-2335-4E0F-A3F6-06BB17AC7CC5}" srcOrd="11" destOrd="0" presId="urn:microsoft.com/office/officeart/2008/layout/LinedList"/>
    <dgm:cxn modelId="{C20CBA7B-2D47-4429-866E-9956C50AD857}" type="presParOf" srcId="{AD418825-2335-4E0F-A3F6-06BB17AC7CC5}" destId="{04C6DE42-EE84-4D31-987E-4E79153A6068}" srcOrd="0" destOrd="0" presId="urn:microsoft.com/office/officeart/2008/layout/LinedList"/>
    <dgm:cxn modelId="{0E19DE1D-3739-4DDD-896F-9BA77A923916}" type="presParOf" srcId="{AD418825-2335-4E0F-A3F6-06BB17AC7CC5}" destId="{7946FD2D-47E6-4C70-9608-AF78162441B3}" srcOrd="1" destOrd="0" presId="urn:microsoft.com/office/officeart/2008/layout/LinedList"/>
    <dgm:cxn modelId="{8C7E5F6F-F0E9-4977-B85E-58F4D53D60A8}" type="presParOf" srcId="{5BEE99A5-D059-4AD2-A0F5-A8E7F490FF57}" destId="{AE8C54B4-3207-419A-886A-3E1827CE4E68}" srcOrd="12" destOrd="0" presId="urn:microsoft.com/office/officeart/2008/layout/LinedList"/>
    <dgm:cxn modelId="{4224FD65-1D79-4729-ACB2-58BD2CF17F77}" type="presParOf" srcId="{5BEE99A5-D059-4AD2-A0F5-A8E7F490FF57}" destId="{563699EA-B40C-4492-9806-863F0BD00F81}" srcOrd="13" destOrd="0" presId="urn:microsoft.com/office/officeart/2008/layout/LinedList"/>
    <dgm:cxn modelId="{C6B7C8B7-3ECD-446B-91EE-D85AE6873760}" type="presParOf" srcId="{563699EA-B40C-4492-9806-863F0BD00F81}" destId="{6947CE44-00F6-4949-8484-03DC0B52DC5C}" srcOrd="0" destOrd="0" presId="urn:microsoft.com/office/officeart/2008/layout/LinedList"/>
    <dgm:cxn modelId="{F8D9189E-7F46-4AAC-8837-F3AC26D9EEEA}" type="presParOf" srcId="{563699EA-B40C-4492-9806-863F0BD00F81}" destId="{760B7649-D0F5-4DB4-9155-253F4EE64275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95A2F294-C86C-445A-96E3-07F01B79381C}" type="doc">
      <dgm:prSet loTypeId="urn:microsoft.com/office/officeart/2008/layout/LinedList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37C3884-17EF-4D15-81E5-06B106C0B2A9}">
      <dgm:prSet phldrT="[Текст]" custT="1"/>
      <dgm:spPr/>
      <dgm:t>
        <a:bodyPr anchor="ctr" anchorCtr="0"/>
        <a:lstStyle/>
        <a:p>
          <a:r>
            <a:rPr lang="en-US" altLang="ru-RU" sz="1600" b="1" kern="1200" dirty="0">
              <a:solidFill>
                <a:srgbClr val="002060"/>
              </a:solidFill>
              <a:latin typeface="Roboto Condensed Light"/>
            </a:rPr>
            <a:t>Specialist in Public Administration</a:t>
          </a:r>
          <a:endParaRPr lang="ru-RU" sz="1600" b="1" kern="1200" dirty="0">
            <a:solidFill>
              <a:srgbClr val="002060"/>
            </a:solidFill>
            <a:latin typeface="Roboto Condensed Light"/>
            <a:ea typeface="Roboto Condensed Light"/>
            <a:cs typeface="Roboto Condensed Light"/>
          </a:endParaRPr>
        </a:p>
      </dgm:t>
    </dgm:pt>
    <dgm:pt modelId="{F83B9088-4DA2-4398-BBA0-2BE5FD200359}" type="parTrans" cxnId="{F729D1F6-E425-432C-8BAD-4A2962501F36}">
      <dgm:prSet/>
      <dgm:spPr/>
      <dgm:t>
        <a:bodyPr/>
        <a:lstStyle/>
        <a:p>
          <a:endParaRPr lang="ru-RU" sz="1600" b="1">
            <a:solidFill>
              <a:srgbClr val="002060"/>
            </a:solidFill>
            <a:latin typeface="Roboto Condensed Light"/>
          </a:endParaRPr>
        </a:p>
      </dgm:t>
    </dgm:pt>
    <dgm:pt modelId="{AB0C7ED0-5579-4FCF-B42A-66C60DA93C25}" type="sibTrans" cxnId="{F729D1F6-E425-432C-8BAD-4A2962501F36}">
      <dgm:prSet/>
      <dgm:spPr/>
      <dgm:t>
        <a:bodyPr/>
        <a:lstStyle/>
        <a:p>
          <a:endParaRPr lang="ru-RU" sz="1600" b="1">
            <a:solidFill>
              <a:srgbClr val="002060"/>
            </a:solidFill>
            <a:latin typeface="Roboto Condensed Light"/>
          </a:endParaRPr>
        </a:p>
      </dgm:t>
    </dgm:pt>
    <dgm:pt modelId="{18957E33-1B5C-48FD-AD9D-5CCD205E9FEE}">
      <dgm:prSet custT="1"/>
      <dgm:spPr/>
      <dgm:t>
        <a:bodyPr/>
        <a:lstStyle/>
        <a:p>
          <a:r>
            <a:rPr lang="en-US" altLang="ru-RU" sz="1600" b="1" dirty="0">
              <a:solidFill>
                <a:srgbClr val="002060"/>
              </a:solidFill>
              <a:latin typeface="Roboto Condensed Light"/>
            </a:rPr>
            <a:t>Specialist in </a:t>
          </a:r>
          <a:r>
            <a:rPr lang="en-US" altLang="ru-RU" sz="1600" b="1">
              <a:solidFill>
                <a:srgbClr val="002060"/>
              </a:solidFill>
              <a:latin typeface="Roboto Condensed Light"/>
            </a:rPr>
            <a:t>Public Administration</a:t>
          </a:r>
          <a:r>
            <a:rPr lang="en-US" altLang="ru-RU" sz="1600" b="1" dirty="0">
              <a:solidFill>
                <a:srgbClr val="002060"/>
              </a:solidFill>
              <a:latin typeface="Roboto Condensed Light"/>
            </a:rPr>
            <a:t>. Analyst</a:t>
          </a:r>
          <a:endParaRPr lang="ru-RU" altLang="ru-RU" sz="1600" b="1" dirty="0">
            <a:solidFill>
              <a:srgbClr val="002060"/>
            </a:solidFill>
            <a:latin typeface="Roboto Condensed Light"/>
          </a:endParaRPr>
        </a:p>
      </dgm:t>
    </dgm:pt>
    <dgm:pt modelId="{3DFBB342-A22E-47F1-AC76-D356910A70FA}" type="parTrans" cxnId="{B1164EE9-C982-40E3-B8D9-9B673DEB8F66}">
      <dgm:prSet/>
      <dgm:spPr/>
      <dgm:t>
        <a:bodyPr/>
        <a:lstStyle/>
        <a:p>
          <a:endParaRPr lang="ru-RU" sz="1600">
            <a:solidFill>
              <a:srgbClr val="002060"/>
            </a:solidFill>
            <a:latin typeface="Roboto Condensed Light"/>
          </a:endParaRPr>
        </a:p>
      </dgm:t>
    </dgm:pt>
    <dgm:pt modelId="{63B9025F-0F08-4533-BB77-3959A759D7B5}" type="sibTrans" cxnId="{B1164EE9-C982-40E3-B8D9-9B673DEB8F66}">
      <dgm:prSet/>
      <dgm:spPr/>
      <dgm:t>
        <a:bodyPr/>
        <a:lstStyle/>
        <a:p>
          <a:endParaRPr lang="ru-RU" sz="1600">
            <a:solidFill>
              <a:srgbClr val="002060"/>
            </a:solidFill>
            <a:latin typeface="Roboto Condensed Light"/>
          </a:endParaRPr>
        </a:p>
      </dgm:t>
    </dgm:pt>
    <dgm:pt modelId="{ED4CF9D2-D0C0-435A-8C2B-B7B47DB326E6}">
      <dgm:prSet custT="1"/>
      <dgm:spPr/>
      <dgm:t>
        <a:bodyPr/>
        <a:lstStyle/>
        <a:p>
          <a:r>
            <a:rPr lang="en-US" altLang="ru-RU" sz="1600" b="1" dirty="0">
              <a:solidFill>
                <a:srgbClr val="002060"/>
              </a:solidFill>
              <a:latin typeface="Roboto Condensed Light"/>
            </a:rPr>
            <a:t>Ideologist </a:t>
          </a:r>
          <a:r>
            <a:rPr lang="ru-RU" altLang="ru-RU" sz="1600" b="1" dirty="0">
              <a:solidFill>
                <a:srgbClr val="002060"/>
              </a:solidFill>
              <a:latin typeface="Roboto Condensed Light"/>
            </a:rPr>
            <a:t> </a:t>
          </a:r>
        </a:p>
      </dgm:t>
    </dgm:pt>
    <dgm:pt modelId="{7CFFE475-A869-4FDD-B6A2-8B9F7320A2C0}" type="parTrans" cxnId="{D1F66DFD-4ED8-4AD4-864F-B2B82DA17F83}">
      <dgm:prSet/>
      <dgm:spPr/>
      <dgm:t>
        <a:bodyPr/>
        <a:lstStyle/>
        <a:p>
          <a:endParaRPr lang="ru-RU" sz="1600">
            <a:solidFill>
              <a:srgbClr val="002060"/>
            </a:solidFill>
            <a:latin typeface="Roboto Condensed Light"/>
          </a:endParaRPr>
        </a:p>
      </dgm:t>
    </dgm:pt>
    <dgm:pt modelId="{0554B509-76C9-49E4-8065-2B239588F702}" type="sibTrans" cxnId="{D1F66DFD-4ED8-4AD4-864F-B2B82DA17F83}">
      <dgm:prSet/>
      <dgm:spPr/>
      <dgm:t>
        <a:bodyPr/>
        <a:lstStyle/>
        <a:p>
          <a:endParaRPr lang="ru-RU" sz="1600">
            <a:solidFill>
              <a:srgbClr val="002060"/>
            </a:solidFill>
            <a:latin typeface="Roboto Condensed Light"/>
          </a:endParaRPr>
        </a:p>
      </dgm:t>
    </dgm:pt>
    <dgm:pt modelId="{1BEC4FDC-D331-4C81-9934-DA38C3A4BC84}">
      <dgm:prSet custT="1"/>
      <dgm:spPr/>
      <dgm:t>
        <a:bodyPr/>
        <a:lstStyle/>
        <a:p>
          <a:r>
            <a:rPr lang="en-US" altLang="ru-RU" sz="1600" b="1" dirty="0">
              <a:solidFill>
                <a:srgbClr val="002060"/>
              </a:solidFill>
              <a:latin typeface="Roboto Condensed Light"/>
            </a:rPr>
            <a:t>Specialist in Ideological Work and Human Resources Management</a:t>
          </a:r>
          <a:endParaRPr lang="ru-RU" altLang="ru-RU" sz="1600" b="1" dirty="0">
            <a:solidFill>
              <a:srgbClr val="002060"/>
            </a:solidFill>
            <a:latin typeface="Roboto Condensed Light"/>
          </a:endParaRPr>
        </a:p>
      </dgm:t>
    </dgm:pt>
    <dgm:pt modelId="{404CADC3-C810-4570-8A7E-479ED32DBDD5}" type="parTrans" cxnId="{A6FEDE78-F351-4B08-8EF7-11C23930E121}">
      <dgm:prSet/>
      <dgm:spPr/>
      <dgm:t>
        <a:bodyPr/>
        <a:lstStyle/>
        <a:p>
          <a:endParaRPr lang="ru-RU" sz="1600">
            <a:solidFill>
              <a:srgbClr val="002060"/>
            </a:solidFill>
            <a:latin typeface="Roboto Condensed Light"/>
          </a:endParaRPr>
        </a:p>
      </dgm:t>
    </dgm:pt>
    <dgm:pt modelId="{1B753CAE-FE14-4941-8A96-EE4D049D6F00}" type="sibTrans" cxnId="{A6FEDE78-F351-4B08-8EF7-11C23930E121}">
      <dgm:prSet/>
      <dgm:spPr/>
      <dgm:t>
        <a:bodyPr/>
        <a:lstStyle/>
        <a:p>
          <a:endParaRPr lang="ru-RU" sz="1600">
            <a:solidFill>
              <a:srgbClr val="002060"/>
            </a:solidFill>
            <a:latin typeface="Roboto Condensed Light"/>
          </a:endParaRPr>
        </a:p>
      </dgm:t>
    </dgm:pt>
    <dgm:pt modelId="{738EF19A-EBBC-4353-9C37-0C70EA498F0F}">
      <dgm:prSet custT="1"/>
      <dgm:spPr/>
      <dgm:t>
        <a:bodyPr/>
        <a:lstStyle/>
        <a:p>
          <a:r>
            <a:rPr lang="en-US" altLang="ru-RU" sz="1600" b="1" dirty="0">
              <a:solidFill>
                <a:srgbClr val="002060"/>
              </a:solidFill>
              <a:latin typeface="Roboto Condensed Light"/>
            </a:rPr>
            <a:t>Specialist in Governance</a:t>
          </a:r>
          <a:endParaRPr lang="ru-RU" altLang="ru-RU" sz="1600" b="1" dirty="0">
            <a:solidFill>
              <a:srgbClr val="002060"/>
            </a:solidFill>
            <a:latin typeface="Roboto Condensed Light"/>
          </a:endParaRPr>
        </a:p>
      </dgm:t>
    </dgm:pt>
    <dgm:pt modelId="{15DEA463-A1E1-446E-AA4E-085CABD3EC85}" type="parTrans" cxnId="{F2905B09-9FC9-44BE-8655-48B95C050863}">
      <dgm:prSet/>
      <dgm:spPr/>
      <dgm:t>
        <a:bodyPr/>
        <a:lstStyle/>
        <a:p>
          <a:endParaRPr lang="ru-RU" sz="1600">
            <a:solidFill>
              <a:srgbClr val="002060"/>
            </a:solidFill>
            <a:latin typeface="Roboto Condensed Light"/>
          </a:endParaRPr>
        </a:p>
      </dgm:t>
    </dgm:pt>
    <dgm:pt modelId="{308F80EC-E32F-4816-8381-6C16B9576B0F}" type="sibTrans" cxnId="{F2905B09-9FC9-44BE-8655-48B95C050863}">
      <dgm:prSet/>
      <dgm:spPr/>
      <dgm:t>
        <a:bodyPr/>
        <a:lstStyle/>
        <a:p>
          <a:endParaRPr lang="ru-RU" sz="1600">
            <a:solidFill>
              <a:srgbClr val="002060"/>
            </a:solidFill>
            <a:latin typeface="Roboto Condensed Light"/>
          </a:endParaRPr>
        </a:p>
      </dgm:t>
    </dgm:pt>
    <dgm:pt modelId="{A756E1A1-3353-408E-A1C1-B1A80A4289D1}">
      <dgm:prSet custT="1"/>
      <dgm:spPr/>
      <dgm:t>
        <a:bodyPr/>
        <a:lstStyle/>
        <a:p>
          <a:r>
            <a:rPr lang="en-US" altLang="ru-RU" sz="1600" b="1" dirty="0">
              <a:solidFill>
                <a:srgbClr val="002060"/>
              </a:solidFill>
              <a:latin typeface="Roboto Condensed Light"/>
            </a:rPr>
            <a:t>Specialist in Personnel Management </a:t>
          </a:r>
          <a:endParaRPr lang="ru-RU" altLang="ru-RU" sz="1600" b="1" dirty="0">
            <a:solidFill>
              <a:srgbClr val="002060"/>
            </a:solidFill>
            <a:latin typeface="Roboto Condensed Light"/>
          </a:endParaRPr>
        </a:p>
      </dgm:t>
    </dgm:pt>
    <dgm:pt modelId="{D5CBBE3F-6637-4F96-92C1-1C9B41088B7F}" type="parTrans" cxnId="{F8FCB686-6D58-4E38-9E8A-87875544807B}">
      <dgm:prSet/>
      <dgm:spPr/>
      <dgm:t>
        <a:bodyPr/>
        <a:lstStyle/>
        <a:p>
          <a:endParaRPr lang="ru-RU" sz="1600">
            <a:solidFill>
              <a:srgbClr val="002060"/>
            </a:solidFill>
            <a:latin typeface="Roboto Condensed Light"/>
          </a:endParaRPr>
        </a:p>
      </dgm:t>
    </dgm:pt>
    <dgm:pt modelId="{FA3F1412-DFE5-4768-8D53-FCA921146DE9}" type="sibTrans" cxnId="{F8FCB686-6D58-4E38-9E8A-87875544807B}">
      <dgm:prSet/>
      <dgm:spPr/>
      <dgm:t>
        <a:bodyPr/>
        <a:lstStyle/>
        <a:p>
          <a:endParaRPr lang="ru-RU" sz="1600">
            <a:solidFill>
              <a:srgbClr val="002060"/>
            </a:solidFill>
            <a:latin typeface="Roboto Condensed Light"/>
          </a:endParaRPr>
        </a:p>
      </dgm:t>
    </dgm:pt>
    <dgm:pt modelId="{1D0A6900-4F12-4D4A-B2B7-4283FE6FAC6D}">
      <dgm:prSet custT="1"/>
      <dgm:spPr/>
      <dgm:t>
        <a:bodyPr/>
        <a:lstStyle/>
        <a:p>
          <a:r>
            <a:rPr lang="en-US" altLang="ru-RU" sz="1600" b="1" dirty="0">
              <a:solidFill>
                <a:srgbClr val="002060"/>
              </a:solidFill>
              <a:latin typeface="Roboto Condensed Light"/>
            </a:rPr>
            <a:t>Specialist in International Relations </a:t>
          </a:r>
          <a:endParaRPr lang="ru-RU" altLang="ru-RU" sz="1600" b="1" dirty="0">
            <a:solidFill>
              <a:srgbClr val="002060"/>
            </a:solidFill>
            <a:latin typeface="Roboto Condensed Light"/>
          </a:endParaRPr>
        </a:p>
      </dgm:t>
    </dgm:pt>
    <dgm:pt modelId="{DAD2F963-04D3-42DE-BE95-7181465D01C1}" type="parTrans" cxnId="{6F44F428-0AFB-4DBE-A2E5-46FE4E60F0FE}">
      <dgm:prSet/>
      <dgm:spPr/>
      <dgm:t>
        <a:bodyPr/>
        <a:lstStyle/>
        <a:p>
          <a:endParaRPr lang="ru-RU" sz="1600">
            <a:solidFill>
              <a:srgbClr val="002060"/>
            </a:solidFill>
            <a:latin typeface="Roboto Condensed Light"/>
          </a:endParaRPr>
        </a:p>
      </dgm:t>
    </dgm:pt>
    <dgm:pt modelId="{BD0A9FB1-5677-4B2F-B8EE-DF431B5B0785}" type="sibTrans" cxnId="{6F44F428-0AFB-4DBE-A2E5-46FE4E60F0FE}">
      <dgm:prSet/>
      <dgm:spPr/>
      <dgm:t>
        <a:bodyPr/>
        <a:lstStyle/>
        <a:p>
          <a:endParaRPr lang="ru-RU" sz="1600">
            <a:solidFill>
              <a:srgbClr val="002060"/>
            </a:solidFill>
            <a:latin typeface="Roboto Condensed Light"/>
          </a:endParaRPr>
        </a:p>
      </dgm:t>
    </dgm:pt>
    <dgm:pt modelId="{6D68A117-7031-4424-8EC9-26C7E60EA4CB}">
      <dgm:prSet custT="1"/>
      <dgm:spPr/>
      <dgm:t>
        <a:bodyPr/>
        <a:lstStyle/>
        <a:p>
          <a:r>
            <a:rPr lang="en-US" altLang="ru-RU" sz="1600" b="1" dirty="0">
              <a:solidFill>
                <a:srgbClr val="002060"/>
              </a:solidFill>
              <a:latin typeface="Roboto Condensed Light"/>
            </a:rPr>
            <a:t>Specialist in Anti-crisis Management </a:t>
          </a:r>
          <a:endParaRPr lang="ru-RU" altLang="ru-RU" sz="1600" b="1" dirty="0">
            <a:solidFill>
              <a:srgbClr val="002060"/>
            </a:solidFill>
            <a:latin typeface="Roboto Condensed Light"/>
          </a:endParaRPr>
        </a:p>
      </dgm:t>
    </dgm:pt>
    <dgm:pt modelId="{1156D817-F3D2-4659-BBD7-ED3B8E6DDC49}" type="parTrans" cxnId="{ADBB1E05-DFAA-40FA-B9FB-5356008600DB}">
      <dgm:prSet/>
      <dgm:spPr/>
      <dgm:t>
        <a:bodyPr/>
        <a:lstStyle/>
        <a:p>
          <a:endParaRPr lang="ru-RU" sz="1600">
            <a:solidFill>
              <a:srgbClr val="002060"/>
            </a:solidFill>
            <a:latin typeface="Roboto Condensed Light"/>
          </a:endParaRPr>
        </a:p>
      </dgm:t>
    </dgm:pt>
    <dgm:pt modelId="{592F9EA8-17A3-4748-A730-EA9DFF0E3ACD}" type="sibTrans" cxnId="{ADBB1E05-DFAA-40FA-B9FB-5356008600DB}">
      <dgm:prSet/>
      <dgm:spPr/>
      <dgm:t>
        <a:bodyPr/>
        <a:lstStyle/>
        <a:p>
          <a:endParaRPr lang="ru-RU" sz="1600">
            <a:solidFill>
              <a:srgbClr val="002060"/>
            </a:solidFill>
            <a:latin typeface="Roboto Condensed Light"/>
          </a:endParaRPr>
        </a:p>
      </dgm:t>
    </dgm:pt>
    <dgm:pt modelId="{0438EB9C-C77F-4238-ACB3-7B3DB7B56D77}">
      <dgm:prSet custT="1"/>
      <dgm:spPr/>
      <dgm:t>
        <a:bodyPr/>
        <a:lstStyle/>
        <a:p>
          <a:r>
            <a:rPr lang="en-US" altLang="ru-RU" sz="1600" b="1" dirty="0">
              <a:solidFill>
                <a:srgbClr val="002060"/>
              </a:solidFill>
              <a:latin typeface="Roboto Condensed Light"/>
            </a:rPr>
            <a:t>Marketing Specialist  </a:t>
          </a:r>
          <a:endParaRPr lang="ru-RU" altLang="ru-RU" sz="1600" b="1" dirty="0">
            <a:solidFill>
              <a:srgbClr val="002060"/>
            </a:solidFill>
            <a:latin typeface="Roboto Condensed Light"/>
          </a:endParaRPr>
        </a:p>
      </dgm:t>
    </dgm:pt>
    <dgm:pt modelId="{1B0F279E-954F-49B5-9125-3CC15FC10881}" type="parTrans" cxnId="{7A9EAC9E-A54A-43BF-99EF-C842B1649F9B}">
      <dgm:prSet/>
      <dgm:spPr/>
      <dgm:t>
        <a:bodyPr/>
        <a:lstStyle/>
        <a:p>
          <a:endParaRPr lang="ru-RU" sz="1600">
            <a:solidFill>
              <a:srgbClr val="002060"/>
            </a:solidFill>
            <a:latin typeface="Roboto Condensed Light"/>
          </a:endParaRPr>
        </a:p>
      </dgm:t>
    </dgm:pt>
    <dgm:pt modelId="{A46947D6-BA13-4FF5-97A2-F227B551E0F7}" type="sibTrans" cxnId="{7A9EAC9E-A54A-43BF-99EF-C842B1649F9B}">
      <dgm:prSet/>
      <dgm:spPr/>
      <dgm:t>
        <a:bodyPr/>
        <a:lstStyle/>
        <a:p>
          <a:endParaRPr lang="ru-RU" sz="1600">
            <a:solidFill>
              <a:srgbClr val="002060"/>
            </a:solidFill>
            <a:latin typeface="Roboto Condensed Light"/>
          </a:endParaRPr>
        </a:p>
      </dgm:t>
    </dgm:pt>
    <dgm:pt modelId="{5947B0E1-C2EC-4E63-B855-DFB59473355B}">
      <dgm:prSet custT="1"/>
      <dgm:spPr/>
      <dgm:t>
        <a:bodyPr/>
        <a:lstStyle/>
        <a:p>
          <a:r>
            <a:rPr lang="en-US" altLang="ru-RU" sz="1600" b="1" dirty="0">
              <a:solidFill>
                <a:srgbClr val="002060"/>
              </a:solidFill>
              <a:latin typeface="Roboto Condensed Light"/>
            </a:rPr>
            <a:t>Manager-Economist</a:t>
          </a:r>
          <a:endParaRPr lang="ru-RU" altLang="ru-RU" sz="1600" b="1" dirty="0">
            <a:solidFill>
              <a:srgbClr val="002060"/>
            </a:solidFill>
            <a:latin typeface="Roboto Condensed Light"/>
          </a:endParaRPr>
        </a:p>
      </dgm:t>
    </dgm:pt>
    <dgm:pt modelId="{C7B7DA8F-7998-46A7-8E9D-0A0211E9DF91}" type="parTrans" cxnId="{76A79381-5405-4094-885B-88237A652AF8}">
      <dgm:prSet/>
      <dgm:spPr/>
      <dgm:t>
        <a:bodyPr/>
        <a:lstStyle/>
        <a:p>
          <a:endParaRPr lang="ru-RU" sz="1600">
            <a:solidFill>
              <a:srgbClr val="002060"/>
            </a:solidFill>
            <a:latin typeface="Roboto Condensed Light"/>
          </a:endParaRPr>
        </a:p>
      </dgm:t>
    </dgm:pt>
    <dgm:pt modelId="{1BD505C3-FC93-45C4-BFDE-A9A1BE72F701}" type="sibTrans" cxnId="{76A79381-5405-4094-885B-88237A652AF8}">
      <dgm:prSet/>
      <dgm:spPr/>
      <dgm:t>
        <a:bodyPr/>
        <a:lstStyle/>
        <a:p>
          <a:endParaRPr lang="ru-RU" sz="1600">
            <a:solidFill>
              <a:srgbClr val="002060"/>
            </a:solidFill>
            <a:latin typeface="Roboto Condensed Light"/>
          </a:endParaRPr>
        </a:p>
      </dgm:t>
    </dgm:pt>
    <dgm:pt modelId="{576569C5-200E-41C5-A7FB-D6090C48BF1F}">
      <dgm:prSet custT="1"/>
      <dgm:spPr/>
      <dgm:t>
        <a:bodyPr/>
        <a:lstStyle/>
        <a:p>
          <a:r>
            <a:rPr lang="en-US" altLang="ru-RU" sz="1600" b="1" dirty="0">
              <a:solidFill>
                <a:srgbClr val="002060"/>
              </a:solidFill>
              <a:latin typeface="Roboto Condensed Light"/>
            </a:rPr>
            <a:t>Economist-Manager </a:t>
          </a:r>
          <a:endParaRPr lang="ru-RU" altLang="ru-RU" sz="1600" b="1" dirty="0">
            <a:solidFill>
              <a:srgbClr val="002060"/>
            </a:solidFill>
            <a:latin typeface="Roboto Condensed Light"/>
          </a:endParaRPr>
        </a:p>
      </dgm:t>
    </dgm:pt>
    <dgm:pt modelId="{0D138F55-2F48-4361-9069-FAD1A7A7A7A7}" type="parTrans" cxnId="{6A222621-2482-4414-A21F-C77AF1804D93}">
      <dgm:prSet/>
      <dgm:spPr/>
      <dgm:t>
        <a:bodyPr/>
        <a:lstStyle/>
        <a:p>
          <a:endParaRPr lang="ru-RU" sz="1600">
            <a:solidFill>
              <a:srgbClr val="002060"/>
            </a:solidFill>
            <a:latin typeface="Roboto Condensed Light"/>
          </a:endParaRPr>
        </a:p>
      </dgm:t>
    </dgm:pt>
    <dgm:pt modelId="{880E08EB-8E58-4A22-8A59-35A6B55CE716}" type="sibTrans" cxnId="{6A222621-2482-4414-A21F-C77AF1804D93}">
      <dgm:prSet/>
      <dgm:spPr/>
      <dgm:t>
        <a:bodyPr/>
        <a:lstStyle/>
        <a:p>
          <a:endParaRPr lang="ru-RU" sz="1600">
            <a:solidFill>
              <a:srgbClr val="002060"/>
            </a:solidFill>
            <a:latin typeface="Roboto Condensed Light"/>
          </a:endParaRPr>
        </a:p>
      </dgm:t>
    </dgm:pt>
    <dgm:pt modelId="{47070EB0-64A0-4FCA-A869-88B4726CAC61}">
      <dgm:prSet custT="1"/>
      <dgm:spPr/>
      <dgm:t>
        <a:bodyPr/>
        <a:lstStyle/>
        <a:p>
          <a:r>
            <a:rPr lang="en-US" altLang="ru-RU" sz="1600" b="1" dirty="0">
              <a:solidFill>
                <a:srgbClr val="002060"/>
              </a:solidFill>
              <a:latin typeface="Roboto Condensed Light"/>
            </a:rPr>
            <a:t>HR Manager </a:t>
          </a:r>
          <a:endParaRPr lang="ru-RU" altLang="ru-RU" sz="1600" b="1" dirty="0">
            <a:solidFill>
              <a:srgbClr val="002060"/>
            </a:solidFill>
            <a:latin typeface="Roboto Condensed Light"/>
          </a:endParaRPr>
        </a:p>
      </dgm:t>
    </dgm:pt>
    <dgm:pt modelId="{970BBF57-5C45-4613-B309-8108D0A75E0F}" type="parTrans" cxnId="{AC469D9E-AA18-4309-B7AF-27D1B4325CC4}">
      <dgm:prSet/>
      <dgm:spPr/>
      <dgm:t>
        <a:bodyPr/>
        <a:lstStyle/>
        <a:p>
          <a:endParaRPr lang="ru-RU" sz="1600">
            <a:solidFill>
              <a:srgbClr val="002060"/>
            </a:solidFill>
            <a:latin typeface="Roboto Condensed Light"/>
          </a:endParaRPr>
        </a:p>
      </dgm:t>
    </dgm:pt>
    <dgm:pt modelId="{1EA1E076-A0A7-4FC1-A5D0-58D2B9A85FD0}" type="sibTrans" cxnId="{AC469D9E-AA18-4309-B7AF-27D1B4325CC4}">
      <dgm:prSet/>
      <dgm:spPr/>
      <dgm:t>
        <a:bodyPr/>
        <a:lstStyle/>
        <a:p>
          <a:endParaRPr lang="ru-RU" sz="1600">
            <a:solidFill>
              <a:srgbClr val="002060"/>
            </a:solidFill>
            <a:latin typeface="Roboto Condensed Light"/>
          </a:endParaRPr>
        </a:p>
      </dgm:t>
    </dgm:pt>
    <dgm:pt modelId="{5BEE99A5-D059-4AD2-A0F5-A8E7F490FF57}" type="pres">
      <dgm:prSet presAssocID="{95A2F294-C86C-445A-96E3-07F01B79381C}" presName="vert0" presStyleCnt="0">
        <dgm:presLayoutVars>
          <dgm:dir/>
          <dgm:animOne val="branch"/>
          <dgm:animLvl val="lvl"/>
        </dgm:presLayoutVars>
      </dgm:prSet>
      <dgm:spPr/>
    </dgm:pt>
    <dgm:pt modelId="{2C23A12D-76C4-4701-8474-5E2FA00C9D5C}" type="pres">
      <dgm:prSet presAssocID="{E37C3884-17EF-4D15-81E5-06B106C0B2A9}" presName="thickLine" presStyleLbl="alignNode1" presStyleIdx="0" presStyleCnt="12"/>
      <dgm:spPr/>
    </dgm:pt>
    <dgm:pt modelId="{0288BCED-AB6B-495E-982F-779DD2D0E30E}" type="pres">
      <dgm:prSet presAssocID="{E37C3884-17EF-4D15-81E5-06B106C0B2A9}" presName="horz1" presStyleCnt="0"/>
      <dgm:spPr/>
    </dgm:pt>
    <dgm:pt modelId="{ADC9132E-29CC-410E-9F18-398FCBED375E}" type="pres">
      <dgm:prSet presAssocID="{E37C3884-17EF-4D15-81E5-06B106C0B2A9}" presName="tx1" presStyleLbl="revTx" presStyleIdx="0" presStyleCnt="12"/>
      <dgm:spPr/>
    </dgm:pt>
    <dgm:pt modelId="{CD67ECC3-1A9D-4DAD-87B9-53501A8F3EFC}" type="pres">
      <dgm:prSet presAssocID="{E37C3884-17EF-4D15-81E5-06B106C0B2A9}" presName="vert1" presStyleCnt="0"/>
      <dgm:spPr/>
    </dgm:pt>
    <dgm:pt modelId="{1FF750C5-2D48-4F32-ACE4-61662299356D}" type="pres">
      <dgm:prSet presAssocID="{18957E33-1B5C-48FD-AD9D-5CCD205E9FEE}" presName="thickLine" presStyleLbl="alignNode1" presStyleIdx="1" presStyleCnt="12"/>
      <dgm:spPr/>
    </dgm:pt>
    <dgm:pt modelId="{95CBA84A-7C8F-4F30-80BA-F725081A25CF}" type="pres">
      <dgm:prSet presAssocID="{18957E33-1B5C-48FD-AD9D-5CCD205E9FEE}" presName="horz1" presStyleCnt="0"/>
      <dgm:spPr/>
    </dgm:pt>
    <dgm:pt modelId="{F84541FA-E350-49C0-A592-FE9E551676B7}" type="pres">
      <dgm:prSet presAssocID="{18957E33-1B5C-48FD-AD9D-5CCD205E9FEE}" presName="tx1" presStyleLbl="revTx" presStyleIdx="1" presStyleCnt="12"/>
      <dgm:spPr/>
    </dgm:pt>
    <dgm:pt modelId="{8A506821-63C2-4A80-99C3-5631016D86CB}" type="pres">
      <dgm:prSet presAssocID="{18957E33-1B5C-48FD-AD9D-5CCD205E9FEE}" presName="vert1" presStyleCnt="0"/>
      <dgm:spPr/>
    </dgm:pt>
    <dgm:pt modelId="{418FF68F-88CF-4B97-BC5F-D0C9DCE56660}" type="pres">
      <dgm:prSet presAssocID="{ED4CF9D2-D0C0-435A-8C2B-B7B47DB326E6}" presName="thickLine" presStyleLbl="alignNode1" presStyleIdx="2" presStyleCnt="12"/>
      <dgm:spPr/>
    </dgm:pt>
    <dgm:pt modelId="{0899DD97-CEAA-4F65-A824-66FE0F403B87}" type="pres">
      <dgm:prSet presAssocID="{ED4CF9D2-D0C0-435A-8C2B-B7B47DB326E6}" presName="horz1" presStyleCnt="0"/>
      <dgm:spPr/>
    </dgm:pt>
    <dgm:pt modelId="{994B15DA-3D69-4B9C-94CA-90451DB03ACE}" type="pres">
      <dgm:prSet presAssocID="{ED4CF9D2-D0C0-435A-8C2B-B7B47DB326E6}" presName="tx1" presStyleLbl="revTx" presStyleIdx="2" presStyleCnt="12"/>
      <dgm:spPr/>
    </dgm:pt>
    <dgm:pt modelId="{55E5ECE5-C279-48C3-A5AB-58DFE656A92C}" type="pres">
      <dgm:prSet presAssocID="{ED4CF9D2-D0C0-435A-8C2B-B7B47DB326E6}" presName="vert1" presStyleCnt="0"/>
      <dgm:spPr/>
    </dgm:pt>
    <dgm:pt modelId="{6325CD59-7D4C-4765-AFC2-FEB7C8962A76}" type="pres">
      <dgm:prSet presAssocID="{1BEC4FDC-D331-4C81-9934-DA38C3A4BC84}" presName="thickLine" presStyleLbl="alignNode1" presStyleIdx="3" presStyleCnt="12"/>
      <dgm:spPr/>
    </dgm:pt>
    <dgm:pt modelId="{C4E3CCE3-54FE-4467-B2CD-FBB5000F0350}" type="pres">
      <dgm:prSet presAssocID="{1BEC4FDC-D331-4C81-9934-DA38C3A4BC84}" presName="horz1" presStyleCnt="0"/>
      <dgm:spPr/>
    </dgm:pt>
    <dgm:pt modelId="{495837AA-DF08-42F8-A980-E2AA2C91BCF7}" type="pres">
      <dgm:prSet presAssocID="{1BEC4FDC-D331-4C81-9934-DA38C3A4BC84}" presName="tx1" presStyleLbl="revTx" presStyleIdx="3" presStyleCnt="12"/>
      <dgm:spPr/>
    </dgm:pt>
    <dgm:pt modelId="{F7B7A163-AFC5-4B64-BAE5-332CD605A595}" type="pres">
      <dgm:prSet presAssocID="{1BEC4FDC-D331-4C81-9934-DA38C3A4BC84}" presName="vert1" presStyleCnt="0"/>
      <dgm:spPr/>
    </dgm:pt>
    <dgm:pt modelId="{2BD338FE-E5D4-4326-81F4-097AA75C4169}" type="pres">
      <dgm:prSet presAssocID="{738EF19A-EBBC-4353-9C37-0C70EA498F0F}" presName="thickLine" presStyleLbl="alignNode1" presStyleIdx="4" presStyleCnt="12"/>
      <dgm:spPr/>
    </dgm:pt>
    <dgm:pt modelId="{47FE7281-452E-48F1-8049-8DFCC8E962D3}" type="pres">
      <dgm:prSet presAssocID="{738EF19A-EBBC-4353-9C37-0C70EA498F0F}" presName="horz1" presStyleCnt="0"/>
      <dgm:spPr/>
    </dgm:pt>
    <dgm:pt modelId="{52284BB0-288E-4ECF-90A3-3EB6C21041FB}" type="pres">
      <dgm:prSet presAssocID="{738EF19A-EBBC-4353-9C37-0C70EA498F0F}" presName="tx1" presStyleLbl="revTx" presStyleIdx="4" presStyleCnt="12"/>
      <dgm:spPr/>
    </dgm:pt>
    <dgm:pt modelId="{3438031A-E8FA-4F5B-BD86-E05A77AE2906}" type="pres">
      <dgm:prSet presAssocID="{738EF19A-EBBC-4353-9C37-0C70EA498F0F}" presName="vert1" presStyleCnt="0"/>
      <dgm:spPr/>
    </dgm:pt>
    <dgm:pt modelId="{12FB36BC-B2ED-4F81-8C65-3C021FA73345}" type="pres">
      <dgm:prSet presAssocID="{A756E1A1-3353-408E-A1C1-B1A80A4289D1}" presName="thickLine" presStyleLbl="alignNode1" presStyleIdx="5" presStyleCnt="12"/>
      <dgm:spPr/>
    </dgm:pt>
    <dgm:pt modelId="{EAD4953E-797B-43CC-AD2E-00DBEEF82F0C}" type="pres">
      <dgm:prSet presAssocID="{A756E1A1-3353-408E-A1C1-B1A80A4289D1}" presName="horz1" presStyleCnt="0"/>
      <dgm:spPr/>
    </dgm:pt>
    <dgm:pt modelId="{98429FF5-96EF-4DC0-A177-08057CC9E611}" type="pres">
      <dgm:prSet presAssocID="{A756E1A1-3353-408E-A1C1-B1A80A4289D1}" presName="tx1" presStyleLbl="revTx" presStyleIdx="5" presStyleCnt="12"/>
      <dgm:spPr/>
    </dgm:pt>
    <dgm:pt modelId="{30174780-45A6-42E8-B2D9-1F11AB4CA0DF}" type="pres">
      <dgm:prSet presAssocID="{A756E1A1-3353-408E-A1C1-B1A80A4289D1}" presName="vert1" presStyleCnt="0"/>
      <dgm:spPr/>
    </dgm:pt>
    <dgm:pt modelId="{35283B84-673F-4DEF-93B9-85F474CCEA47}" type="pres">
      <dgm:prSet presAssocID="{1D0A6900-4F12-4D4A-B2B7-4283FE6FAC6D}" presName="thickLine" presStyleLbl="alignNode1" presStyleIdx="6" presStyleCnt="12"/>
      <dgm:spPr/>
    </dgm:pt>
    <dgm:pt modelId="{B00B0126-D050-4A7C-841B-CB46832BC47E}" type="pres">
      <dgm:prSet presAssocID="{1D0A6900-4F12-4D4A-B2B7-4283FE6FAC6D}" presName="horz1" presStyleCnt="0"/>
      <dgm:spPr/>
    </dgm:pt>
    <dgm:pt modelId="{624ED7A7-D727-461B-B3D2-F06700E1257E}" type="pres">
      <dgm:prSet presAssocID="{1D0A6900-4F12-4D4A-B2B7-4283FE6FAC6D}" presName="tx1" presStyleLbl="revTx" presStyleIdx="6" presStyleCnt="12"/>
      <dgm:spPr/>
    </dgm:pt>
    <dgm:pt modelId="{0D4CFD87-F4F8-42C8-8D1F-B54FA159DEA0}" type="pres">
      <dgm:prSet presAssocID="{1D0A6900-4F12-4D4A-B2B7-4283FE6FAC6D}" presName="vert1" presStyleCnt="0"/>
      <dgm:spPr/>
    </dgm:pt>
    <dgm:pt modelId="{DCFFAFD5-B891-4669-A830-971048D7B448}" type="pres">
      <dgm:prSet presAssocID="{6D68A117-7031-4424-8EC9-26C7E60EA4CB}" presName="thickLine" presStyleLbl="alignNode1" presStyleIdx="7" presStyleCnt="12"/>
      <dgm:spPr/>
    </dgm:pt>
    <dgm:pt modelId="{235812EB-C4FE-4F7D-BEC9-BD898FC59782}" type="pres">
      <dgm:prSet presAssocID="{6D68A117-7031-4424-8EC9-26C7E60EA4CB}" presName="horz1" presStyleCnt="0"/>
      <dgm:spPr/>
    </dgm:pt>
    <dgm:pt modelId="{D022DED3-AD72-42A6-8EFA-78E49A4ACBD2}" type="pres">
      <dgm:prSet presAssocID="{6D68A117-7031-4424-8EC9-26C7E60EA4CB}" presName="tx1" presStyleLbl="revTx" presStyleIdx="7" presStyleCnt="12"/>
      <dgm:spPr/>
    </dgm:pt>
    <dgm:pt modelId="{CF6CF3AD-0B8C-4669-BD88-1BA21E96C261}" type="pres">
      <dgm:prSet presAssocID="{6D68A117-7031-4424-8EC9-26C7E60EA4CB}" presName="vert1" presStyleCnt="0"/>
      <dgm:spPr/>
    </dgm:pt>
    <dgm:pt modelId="{B042AD1B-60DD-4077-A870-5505FDEB7DC0}" type="pres">
      <dgm:prSet presAssocID="{0438EB9C-C77F-4238-ACB3-7B3DB7B56D77}" presName="thickLine" presStyleLbl="alignNode1" presStyleIdx="8" presStyleCnt="12"/>
      <dgm:spPr/>
    </dgm:pt>
    <dgm:pt modelId="{839FFAD7-EB1A-49C4-9B6D-F2A5F8A9464A}" type="pres">
      <dgm:prSet presAssocID="{0438EB9C-C77F-4238-ACB3-7B3DB7B56D77}" presName="horz1" presStyleCnt="0"/>
      <dgm:spPr/>
    </dgm:pt>
    <dgm:pt modelId="{28D84FCF-DD39-43BC-B435-ACDC1B8CBC6E}" type="pres">
      <dgm:prSet presAssocID="{0438EB9C-C77F-4238-ACB3-7B3DB7B56D77}" presName="tx1" presStyleLbl="revTx" presStyleIdx="8" presStyleCnt="12"/>
      <dgm:spPr/>
    </dgm:pt>
    <dgm:pt modelId="{562790C2-A026-40E0-867A-3222CDF6D4D4}" type="pres">
      <dgm:prSet presAssocID="{0438EB9C-C77F-4238-ACB3-7B3DB7B56D77}" presName="vert1" presStyleCnt="0"/>
      <dgm:spPr/>
    </dgm:pt>
    <dgm:pt modelId="{65A95D98-D540-40CE-9219-9D4850382D14}" type="pres">
      <dgm:prSet presAssocID="{5947B0E1-C2EC-4E63-B855-DFB59473355B}" presName="thickLine" presStyleLbl="alignNode1" presStyleIdx="9" presStyleCnt="12"/>
      <dgm:spPr/>
    </dgm:pt>
    <dgm:pt modelId="{86317761-FF11-4C76-9E21-CD9234BB96BD}" type="pres">
      <dgm:prSet presAssocID="{5947B0E1-C2EC-4E63-B855-DFB59473355B}" presName="horz1" presStyleCnt="0"/>
      <dgm:spPr/>
    </dgm:pt>
    <dgm:pt modelId="{C0721164-A42A-4C8B-A3B3-711E84B98C02}" type="pres">
      <dgm:prSet presAssocID="{5947B0E1-C2EC-4E63-B855-DFB59473355B}" presName="tx1" presStyleLbl="revTx" presStyleIdx="9" presStyleCnt="12"/>
      <dgm:spPr/>
    </dgm:pt>
    <dgm:pt modelId="{0431804B-07E1-4E17-AE89-061C3326B4A1}" type="pres">
      <dgm:prSet presAssocID="{5947B0E1-C2EC-4E63-B855-DFB59473355B}" presName="vert1" presStyleCnt="0"/>
      <dgm:spPr/>
    </dgm:pt>
    <dgm:pt modelId="{1FD74B18-834D-4595-AF47-39FC6FDF3794}" type="pres">
      <dgm:prSet presAssocID="{576569C5-200E-41C5-A7FB-D6090C48BF1F}" presName="thickLine" presStyleLbl="alignNode1" presStyleIdx="10" presStyleCnt="12"/>
      <dgm:spPr/>
    </dgm:pt>
    <dgm:pt modelId="{4B8EC1D6-2509-4DA3-B66D-F0790ECE9454}" type="pres">
      <dgm:prSet presAssocID="{576569C5-200E-41C5-A7FB-D6090C48BF1F}" presName="horz1" presStyleCnt="0"/>
      <dgm:spPr/>
    </dgm:pt>
    <dgm:pt modelId="{AA1BC9FC-7D4A-4A66-B5B4-6D618A2ECC1E}" type="pres">
      <dgm:prSet presAssocID="{576569C5-200E-41C5-A7FB-D6090C48BF1F}" presName="tx1" presStyleLbl="revTx" presStyleIdx="10" presStyleCnt="12"/>
      <dgm:spPr/>
    </dgm:pt>
    <dgm:pt modelId="{0D56EE35-F875-44E0-A4FE-1C1D3017A2F1}" type="pres">
      <dgm:prSet presAssocID="{576569C5-200E-41C5-A7FB-D6090C48BF1F}" presName="vert1" presStyleCnt="0"/>
      <dgm:spPr/>
    </dgm:pt>
    <dgm:pt modelId="{53F63B59-2B3C-4653-A1C9-5BB78733BA16}" type="pres">
      <dgm:prSet presAssocID="{47070EB0-64A0-4FCA-A869-88B4726CAC61}" presName="thickLine" presStyleLbl="alignNode1" presStyleIdx="11" presStyleCnt="12"/>
      <dgm:spPr/>
    </dgm:pt>
    <dgm:pt modelId="{DBC8C5ED-7A87-4BD6-A025-D7CBABF1CACC}" type="pres">
      <dgm:prSet presAssocID="{47070EB0-64A0-4FCA-A869-88B4726CAC61}" presName="horz1" presStyleCnt="0"/>
      <dgm:spPr/>
    </dgm:pt>
    <dgm:pt modelId="{1A5FCF00-7822-4B8C-A9B2-31C3A82D7F55}" type="pres">
      <dgm:prSet presAssocID="{47070EB0-64A0-4FCA-A869-88B4726CAC61}" presName="tx1" presStyleLbl="revTx" presStyleIdx="11" presStyleCnt="12"/>
      <dgm:spPr/>
    </dgm:pt>
    <dgm:pt modelId="{C4DF9B80-1EE6-4B83-AFE7-8A20B53DACD1}" type="pres">
      <dgm:prSet presAssocID="{47070EB0-64A0-4FCA-A869-88B4726CAC61}" presName="vert1" presStyleCnt="0"/>
      <dgm:spPr/>
    </dgm:pt>
  </dgm:ptLst>
  <dgm:cxnLst>
    <dgm:cxn modelId="{ADBB1E05-DFAA-40FA-B9FB-5356008600DB}" srcId="{95A2F294-C86C-445A-96E3-07F01B79381C}" destId="{6D68A117-7031-4424-8EC9-26C7E60EA4CB}" srcOrd="7" destOrd="0" parTransId="{1156D817-F3D2-4659-BBD7-ED3B8E6DDC49}" sibTransId="{592F9EA8-17A3-4748-A730-EA9DFF0E3ACD}"/>
    <dgm:cxn modelId="{F2905B09-9FC9-44BE-8655-48B95C050863}" srcId="{95A2F294-C86C-445A-96E3-07F01B79381C}" destId="{738EF19A-EBBC-4353-9C37-0C70EA498F0F}" srcOrd="4" destOrd="0" parTransId="{15DEA463-A1E1-446E-AA4E-085CABD3EC85}" sibTransId="{308F80EC-E32F-4816-8381-6C16B9576B0F}"/>
    <dgm:cxn modelId="{958C290B-585A-4225-82B4-B22D5856F066}" type="presOf" srcId="{E37C3884-17EF-4D15-81E5-06B106C0B2A9}" destId="{ADC9132E-29CC-410E-9F18-398FCBED375E}" srcOrd="0" destOrd="0" presId="urn:microsoft.com/office/officeart/2008/layout/LinedList"/>
    <dgm:cxn modelId="{8EE3E70B-54BD-49FF-B44F-21C29CEA669A}" type="presOf" srcId="{0438EB9C-C77F-4238-ACB3-7B3DB7B56D77}" destId="{28D84FCF-DD39-43BC-B435-ACDC1B8CBC6E}" srcOrd="0" destOrd="0" presId="urn:microsoft.com/office/officeart/2008/layout/LinedList"/>
    <dgm:cxn modelId="{EDC4F412-DD00-49B8-8823-F4890408DA91}" type="presOf" srcId="{1BEC4FDC-D331-4C81-9934-DA38C3A4BC84}" destId="{495837AA-DF08-42F8-A980-E2AA2C91BCF7}" srcOrd="0" destOrd="0" presId="urn:microsoft.com/office/officeart/2008/layout/LinedList"/>
    <dgm:cxn modelId="{6A222621-2482-4414-A21F-C77AF1804D93}" srcId="{95A2F294-C86C-445A-96E3-07F01B79381C}" destId="{576569C5-200E-41C5-A7FB-D6090C48BF1F}" srcOrd="10" destOrd="0" parTransId="{0D138F55-2F48-4361-9069-FAD1A7A7A7A7}" sibTransId="{880E08EB-8E58-4A22-8A59-35A6B55CE716}"/>
    <dgm:cxn modelId="{DBA25522-590C-4D73-85D4-2A654E45F130}" type="presOf" srcId="{576569C5-200E-41C5-A7FB-D6090C48BF1F}" destId="{AA1BC9FC-7D4A-4A66-B5B4-6D618A2ECC1E}" srcOrd="0" destOrd="0" presId="urn:microsoft.com/office/officeart/2008/layout/LinedList"/>
    <dgm:cxn modelId="{6F44F428-0AFB-4DBE-A2E5-46FE4E60F0FE}" srcId="{95A2F294-C86C-445A-96E3-07F01B79381C}" destId="{1D0A6900-4F12-4D4A-B2B7-4283FE6FAC6D}" srcOrd="6" destOrd="0" parTransId="{DAD2F963-04D3-42DE-BE95-7181465D01C1}" sibTransId="{BD0A9FB1-5677-4B2F-B8EE-DF431B5B0785}"/>
    <dgm:cxn modelId="{782A5E3B-5DB5-4E05-B7E2-DBDF456F4255}" type="presOf" srcId="{ED4CF9D2-D0C0-435A-8C2B-B7B47DB326E6}" destId="{994B15DA-3D69-4B9C-94CA-90451DB03ACE}" srcOrd="0" destOrd="0" presId="urn:microsoft.com/office/officeart/2008/layout/LinedList"/>
    <dgm:cxn modelId="{DB26AC64-0768-4611-9084-A64715D4C449}" type="presOf" srcId="{1D0A6900-4F12-4D4A-B2B7-4283FE6FAC6D}" destId="{624ED7A7-D727-461B-B3D2-F06700E1257E}" srcOrd="0" destOrd="0" presId="urn:microsoft.com/office/officeart/2008/layout/LinedList"/>
    <dgm:cxn modelId="{6DAA7975-1880-41C2-9A73-9C7F74F5717D}" type="presOf" srcId="{5947B0E1-C2EC-4E63-B855-DFB59473355B}" destId="{C0721164-A42A-4C8B-A3B3-711E84B98C02}" srcOrd="0" destOrd="0" presId="urn:microsoft.com/office/officeart/2008/layout/LinedList"/>
    <dgm:cxn modelId="{BDA32758-2107-47B3-B758-7D8AEF6982EF}" type="presOf" srcId="{738EF19A-EBBC-4353-9C37-0C70EA498F0F}" destId="{52284BB0-288E-4ECF-90A3-3EB6C21041FB}" srcOrd="0" destOrd="0" presId="urn:microsoft.com/office/officeart/2008/layout/LinedList"/>
    <dgm:cxn modelId="{A6FEDE78-F351-4B08-8EF7-11C23930E121}" srcId="{95A2F294-C86C-445A-96E3-07F01B79381C}" destId="{1BEC4FDC-D331-4C81-9934-DA38C3A4BC84}" srcOrd="3" destOrd="0" parTransId="{404CADC3-C810-4570-8A7E-479ED32DBDD5}" sibTransId="{1B753CAE-FE14-4941-8A96-EE4D049D6F00}"/>
    <dgm:cxn modelId="{76A79381-5405-4094-885B-88237A652AF8}" srcId="{95A2F294-C86C-445A-96E3-07F01B79381C}" destId="{5947B0E1-C2EC-4E63-B855-DFB59473355B}" srcOrd="9" destOrd="0" parTransId="{C7B7DA8F-7998-46A7-8E9D-0A0211E9DF91}" sibTransId="{1BD505C3-FC93-45C4-BFDE-A9A1BE72F701}"/>
    <dgm:cxn modelId="{F8FCB686-6D58-4E38-9E8A-87875544807B}" srcId="{95A2F294-C86C-445A-96E3-07F01B79381C}" destId="{A756E1A1-3353-408E-A1C1-B1A80A4289D1}" srcOrd="5" destOrd="0" parTransId="{D5CBBE3F-6637-4F96-92C1-1C9B41088B7F}" sibTransId="{FA3F1412-DFE5-4768-8D53-FCA921146DE9}"/>
    <dgm:cxn modelId="{D1BBA38C-DB17-4810-AEE5-AE5E64EEFDD2}" type="presOf" srcId="{A756E1A1-3353-408E-A1C1-B1A80A4289D1}" destId="{98429FF5-96EF-4DC0-A177-08057CC9E611}" srcOrd="0" destOrd="0" presId="urn:microsoft.com/office/officeart/2008/layout/LinedList"/>
    <dgm:cxn modelId="{AC469D9E-AA18-4309-B7AF-27D1B4325CC4}" srcId="{95A2F294-C86C-445A-96E3-07F01B79381C}" destId="{47070EB0-64A0-4FCA-A869-88B4726CAC61}" srcOrd="11" destOrd="0" parTransId="{970BBF57-5C45-4613-B309-8108D0A75E0F}" sibTransId="{1EA1E076-A0A7-4FC1-A5D0-58D2B9A85FD0}"/>
    <dgm:cxn modelId="{7A9EAC9E-A54A-43BF-99EF-C842B1649F9B}" srcId="{95A2F294-C86C-445A-96E3-07F01B79381C}" destId="{0438EB9C-C77F-4238-ACB3-7B3DB7B56D77}" srcOrd="8" destOrd="0" parTransId="{1B0F279E-954F-49B5-9125-3CC15FC10881}" sibTransId="{A46947D6-BA13-4FF5-97A2-F227B551E0F7}"/>
    <dgm:cxn modelId="{ACC366C2-4473-476F-BB51-849920B7EB28}" type="presOf" srcId="{18957E33-1B5C-48FD-AD9D-5CCD205E9FEE}" destId="{F84541FA-E350-49C0-A592-FE9E551676B7}" srcOrd="0" destOrd="0" presId="urn:microsoft.com/office/officeart/2008/layout/LinedList"/>
    <dgm:cxn modelId="{5A861DDD-2474-4C91-BDB6-1A9F57FAA3D9}" type="presOf" srcId="{6D68A117-7031-4424-8EC9-26C7E60EA4CB}" destId="{D022DED3-AD72-42A6-8EFA-78E49A4ACBD2}" srcOrd="0" destOrd="0" presId="urn:microsoft.com/office/officeart/2008/layout/LinedList"/>
    <dgm:cxn modelId="{EAE399E0-5FF1-41B5-AA83-C92639F9E361}" type="presOf" srcId="{47070EB0-64A0-4FCA-A869-88B4726CAC61}" destId="{1A5FCF00-7822-4B8C-A9B2-31C3A82D7F55}" srcOrd="0" destOrd="0" presId="urn:microsoft.com/office/officeart/2008/layout/LinedList"/>
    <dgm:cxn modelId="{3F8F1FE2-841D-4B41-90BC-7CE6C7253E06}" type="presOf" srcId="{95A2F294-C86C-445A-96E3-07F01B79381C}" destId="{5BEE99A5-D059-4AD2-A0F5-A8E7F490FF57}" srcOrd="0" destOrd="0" presId="urn:microsoft.com/office/officeart/2008/layout/LinedList"/>
    <dgm:cxn modelId="{B1164EE9-C982-40E3-B8D9-9B673DEB8F66}" srcId="{95A2F294-C86C-445A-96E3-07F01B79381C}" destId="{18957E33-1B5C-48FD-AD9D-5CCD205E9FEE}" srcOrd="1" destOrd="0" parTransId="{3DFBB342-A22E-47F1-AC76-D356910A70FA}" sibTransId="{63B9025F-0F08-4533-BB77-3959A759D7B5}"/>
    <dgm:cxn modelId="{F729D1F6-E425-432C-8BAD-4A2962501F36}" srcId="{95A2F294-C86C-445A-96E3-07F01B79381C}" destId="{E37C3884-17EF-4D15-81E5-06B106C0B2A9}" srcOrd="0" destOrd="0" parTransId="{F83B9088-4DA2-4398-BBA0-2BE5FD200359}" sibTransId="{AB0C7ED0-5579-4FCF-B42A-66C60DA93C25}"/>
    <dgm:cxn modelId="{D1F66DFD-4ED8-4AD4-864F-B2B82DA17F83}" srcId="{95A2F294-C86C-445A-96E3-07F01B79381C}" destId="{ED4CF9D2-D0C0-435A-8C2B-B7B47DB326E6}" srcOrd="2" destOrd="0" parTransId="{7CFFE475-A869-4FDD-B6A2-8B9F7320A2C0}" sibTransId="{0554B509-76C9-49E4-8065-2B239588F702}"/>
    <dgm:cxn modelId="{4FA31FD1-7EEB-48D9-8FA3-F9C3DA588B3A}" type="presParOf" srcId="{5BEE99A5-D059-4AD2-A0F5-A8E7F490FF57}" destId="{2C23A12D-76C4-4701-8474-5E2FA00C9D5C}" srcOrd="0" destOrd="0" presId="urn:microsoft.com/office/officeart/2008/layout/LinedList"/>
    <dgm:cxn modelId="{598F9ED9-C0F9-4EC2-B380-C0B14FDEFAC8}" type="presParOf" srcId="{5BEE99A5-D059-4AD2-A0F5-A8E7F490FF57}" destId="{0288BCED-AB6B-495E-982F-779DD2D0E30E}" srcOrd="1" destOrd="0" presId="urn:microsoft.com/office/officeart/2008/layout/LinedList"/>
    <dgm:cxn modelId="{996ED1AE-BB3B-41BD-A56F-745DD0A2F329}" type="presParOf" srcId="{0288BCED-AB6B-495E-982F-779DD2D0E30E}" destId="{ADC9132E-29CC-410E-9F18-398FCBED375E}" srcOrd="0" destOrd="0" presId="urn:microsoft.com/office/officeart/2008/layout/LinedList"/>
    <dgm:cxn modelId="{4CCE989C-6B03-4AA1-9001-2B886CC85E06}" type="presParOf" srcId="{0288BCED-AB6B-495E-982F-779DD2D0E30E}" destId="{CD67ECC3-1A9D-4DAD-87B9-53501A8F3EFC}" srcOrd="1" destOrd="0" presId="urn:microsoft.com/office/officeart/2008/layout/LinedList"/>
    <dgm:cxn modelId="{020181A8-B01F-4974-A25C-61D283E4F49C}" type="presParOf" srcId="{5BEE99A5-D059-4AD2-A0F5-A8E7F490FF57}" destId="{1FF750C5-2D48-4F32-ACE4-61662299356D}" srcOrd="2" destOrd="0" presId="urn:microsoft.com/office/officeart/2008/layout/LinedList"/>
    <dgm:cxn modelId="{3044FE59-454F-4868-BDB5-D84420D45AB4}" type="presParOf" srcId="{5BEE99A5-D059-4AD2-A0F5-A8E7F490FF57}" destId="{95CBA84A-7C8F-4F30-80BA-F725081A25CF}" srcOrd="3" destOrd="0" presId="urn:microsoft.com/office/officeart/2008/layout/LinedList"/>
    <dgm:cxn modelId="{3CE22CB6-3307-4970-B542-559FD872AC04}" type="presParOf" srcId="{95CBA84A-7C8F-4F30-80BA-F725081A25CF}" destId="{F84541FA-E350-49C0-A592-FE9E551676B7}" srcOrd="0" destOrd="0" presId="urn:microsoft.com/office/officeart/2008/layout/LinedList"/>
    <dgm:cxn modelId="{6C31A806-4768-4A75-9F6F-DB05E835B5E0}" type="presParOf" srcId="{95CBA84A-7C8F-4F30-80BA-F725081A25CF}" destId="{8A506821-63C2-4A80-99C3-5631016D86CB}" srcOrd="1" destOrd="0" presId="urn:microsoft.com/office/officeart/2008/layout/LinedList"/>
    <dgm:cxn modelId="{E418E147-A0FD-4D2D-8629-3FC4E80B9769}" type="presParOf" srcId="{5BEE99A5-D059-4AD2-A0F5-A8E7F490FF57}" destId="{418FF68F-88CF-4B97-BC5F-D0C9DCE56660}" srcOrd="4" destOrd="0" presId="urn:microsoft.com/office/officeart/2008/layout/LinedList"/>
    <dgm:cxn modelId="{16983330-2047-4227-9C5D-21EA673E47FB}" type="presParOf" srcId="{5BEE99A5-D059-4AD2-A0F5-A8E7F490FF57}" destId="{0899DD97-CEAA-4F65-A824-66FE0F403B87}" srcOrd="5" destOrd="0" presId="urn:microsoft.com/office/officeart/2008/layout/LinedList"/>
    <dgm:cxn modelId="{6E1F29DA-62BA-4261-9813-C2B8493D7D63}" type="presParOf" srcId="{0899DD97-CEAA-4F65-A824-66FE0F403B87}" destId="{994B15DA-3D69-4B9C-94CA-90451DB03ACE}" srcOrd="0" destOrd="0" presId="urn:microsoft.com/office/officeart/2008/layout/LinedList"/>
    <dgm:cxn modelId="{BD3221A6-09BC-4213-88DD-D2AC59D99F7B}" type="presParOf" srcId="{0899DD97-CEAA-4F65-A824-66FE0F403B87}" destId="{55E5ECE5-C279-48C3-A5AB-58DFE656A92C}" srcOrd="1" destOrd="0" presId="urn:microsoft.com/office/officeart/2008/layout/LinedList"/>
    <dgm:cxn modelId="{57255CB5-C993-4261-A5A8-2A7BE3FCF7B2}" type="presParOf" srcId="{5BEE99A5-D059-4AD2-A0F5-A8E7F490FF57}" destId="{6325CD59-7D4C-4765-AFC2-FEB7C8962A76}" srcOrd="6" destOrd="0" presId="urn:microsoft.com/office/officeart/2008/layout/LinedList"/>
    <dgm:cxn modelId="{4BC5C75F-C1C9-4712-94A5-C288F5067E58}" type="presParOf" srcId="{5BEE99A5-D059-4AD2-A0F5-A8E7F490FF57}" destId="{C4E3CCE3-54FE-4467-B2CD-FBB5000F0350}" srcOrd="7" destOrd="0" presId="urn:microsoft.com/office/officeart/2008/layout/LinedList"/>
    <dgm:cxn modelId="{31E84260-A575-4318-B1D1-23FB98476514}" type="presParOf" srcId="{C4E3CCE3-54FE-4467-B2CD-FBB5000F0350}" destId="{495837AA-DF08-42F8-A980-E2AA2C91BCF7}" srcOrd="0" destOrd="0" presId="urn:microsoft.com/office/officeart/2008/layout/LinedList"/>
    <dgm:cxn modelId="{B541889E-0F9D-47A1-89B1-564B8A479C4C}" type="presParOf" srcId="{C4E3CCE3-54FE-4467-B2CD-FBB5000F0350}" destId="{F7B7A163-AFC5-4B64-BAE5-332CD605A595}" srcOrd="1" destOrd="0" presId="urn:microsoft.com/office/officeart/2008/layout/LinedList"/>
    <dgm:cxn modelId="{7595AF60-0DEF-4C47-B341-0A21E18B2233}" type="presParOf" srcId="{5BEE99A5-D059-4AD2-A0F5-A8E7F490FF57}" destId="{2BD338FE-E5D4-4326-81F4-097AA75C4169}" srcOrd="8" destOrd="0" presId="urn:microsoft.com/office/officeart/2008/layout/LinedList"/>
    <dgm:cxn modelId="{60E557DF-D2CC-4A0C-A791-26EEC76B28CC}" type="presParOf" srcId="{5BEE99A5-D059-4AD2-A0F5-A8E7F490FF57}" destId="{47FE7281-452E-48F1-8049-8DFCC8E962D3}" srcOrd="9" destOrd="0" presId="urn:microsoft.com/office/officeart/2008/layout/LinedList"/>
    <dgm:cxn modelId="{BB7B3A36-06AE-4F56-94A3-49EDD58D379A}" type="presParOf" srcId="{47FE7281-452E-48F1-8049-8DFCC8E962D3}" destId="{52284BB0-288E-4ECF-90A3-3EB6C21041FB}" srcOrd="0" destOrd="0" presId="urn:microsoft.com/office/officeart/2008/layout/LinedList"/>
    <dgm:cxn modelId="{68E9E979-4661-41BA-A28A-8C9CA768671C}" type="presParOf" srcId="{47FE7281-452E-48F1-8049-8DFCC8E962D3}" destId="{3438031A-E8FA-4F5B-BD86-E05A77AE2906}" srcOrd="1" destOrd="0" presId="urn:microsoft.com/office/officeart/2008/layout/LinedList"/>
    <dgm:cxn modelId="{E8495C62-EDFA-49A6-A889-19816A5BB11A}" type="presParOf" srcId="{5BEE99A5-D059-4AD2-A0F5-A8E7F490FF57}" destId="{12FB36BC-B2ED-4F81-8C65-3C021FA73345}" srcOrd="10" destOrd="0" presId="urn:microsoft.com/office/officeart/2008/layout/LinedList"/>
    <dgm:cxn modelId="{EF5265A3-0BC7-4773-843B-35848050433A}" type="presParOf" srcId="{5BEE99A5-D059-4AD2-A0F5-A8E7F490FF57}" destId="{EAD4953E-797B-43CC-AD2E-00DBEEF82F0C}" srcOrd="11" destOrd="0" presId="urn:microsoft.com/office/officeart/2008/layout/LinedList"/>
    <dgm:cxn modelId="{0AAD2420-F337-468A-8B28-A0572BDC21C7}" type="presParOf" srcId="{EAD4953E-797B-43CC-AD2E-00DBEEF82F0C}" destId="{98429FF5-96EF-4DC0-A177-08057CC9E611}" srcOrd="0" destOrd="0" presId="urn:microsoft.com/office/officeart/2008/layout/LinedList"/>
    <dgm:cxn modelId="{485217A1-F37D-4655-B0B5-211BE1FECE66}" type="presParOf" srcId="{EAD4953E-797B-43CC-AD2E-00DBEEF82F0C}" destId="{30174780-45A6-42E8-B2D9-1F11AB4CA0DF}" srcOrd="1" destOrd="0" presId="urn:microsoft.com/office/officeart/2008/layout/LinedList"/>
    <dgm:cxn modelId="{CF74834C-19E6-4F13-AC81-0B10107EC32A}" type="presParOf" srcId="{5BEE99A5-D059-4AD2-A0F5-A8E7F490FF57}" destId="{35283B84-673F-4DEF-93B9-85F474CCEA47}" srcOrd="12" destOrd="0" presId="urn:microsoft.com/office/officeart/2008/layout/LinedList"/>
    <dgm:cxn modelId="{BC2AAAE9-3F7B-4FE6-9D88-F0C340F3712F}" type="presParOf" srcId="{5BEE99A5-D059-4AD2-A0F5-A8E7F490FF57}" destId="{B00B0126-D050-4A7C-841B-CB46832BC47E}" srcOrd="13" destOrd="0" presId="urn:microsoft.com/office/officeart/2008/layout/LinedList"/>
    <dgm:cxn modelId="{E9891AEF-512B-4B9B-B965-FDF3D6E2D218}" type="presParOf" srcId="{B00B0126-D050-4A7C-841B-CB46832BC47E}" destId="{624ED7A7-D727-461B-B3D2-F06700E1257E}" srcOrd="0" destOrd="0" presId="urn:microsoft.com/office/officeart/2008/layout/LinedList"/>
    <dgm:cxn modelId="{85AAA8AF-F89C-4C7F-8589-C9EFFE6A639B}" type="presParOf" srcId="{B00B0126-D050-4A7C-841B-CB46832BC47E}" destId="{0D4CFD87-F4F8-42C8-8D1F-B54FA159DEA0}" srcOrd="1" destOrd="0" presId="urn:microsoft.com/office/officeart/2008/layout/LinedList"/>
    <dgm:cxn modelId="{B12482CF-7324-4681-9470-CB0DA626D788}" type="presParOf" srcId="{5BEE99A5-D059-4AD2-A0F5-A8E7F490FF57}" destId="{DCFFAFD5-B891-4669-A830-971048D7B448}" srcOrd="14" destOrd="0" presId="urn:microsoft.com/office/officeart/2008/layout/LinedList"/>
    <dgm:cxn modelId="{8545BB67-DEE3-48FF-B560-B0EB8EFDBA07}" type="presParOf" srcId="{5BEE99A5-D059-4AD2-A0F5-A8E7F490FF57}" destId="{235812EB-C4FE-4F7D-BEC9-BD898FC59782}" srcOrd="15" destOrd="0" presId="urn:microsoft.com/office/officeart/2008/layout/LinedList"/>
    <dgm:cxn modelId="{58408796-7B10-465C-BAFE-B4C7DF9031C9}" type="presParOf" srcId="{235812EB-C4FE-4F7D-BEC9-BD898FC59782}" destId="{D022DED3-AD72-42A6-8EFA-78E49A4ACBD2}" srcOrd="0" destOrd="0" presId="urn:microsoft.com/office/officeart/2008/layout/LinedList"/>
    <dgm:cxn modelId="{F8A5683C-FBF5-4DFC-97F0-E270A41255A9}" type="presParOf" srcId="{235812EB-C4FE-4F7D-BEC9-BD898FC59782}" destId="{CF6CF3AD-0B8C-4669-BD88-1BA21E96C261}" srcOrd="1" destOrd="0" presId="urn:microsoft.com/office/officeart/2008/layout/LinedList"/>
    <dgm:cxn modelId="{1296773C-E440-484C-BB8E-C33BA6A3D543}" type="presParOf" srcId="{5BEE99A5-D059-4AD2-A0F5-A8E7F490FF57}" destId="{B042AD1B-60DD-4077-A870-5505FDEB7DC0}" srcOrd="16" destOrd="0" presId="urn:microsoft.com/office/officeart/2008/layout/LinedList"/>
    <dgm:cxn modelId="{053C02E2-E2FF-4AD3-B2A8-85CB98E055DC}" type="presParOf" srcId="{5BEE99A5-D059-4AD2-A0F5-A8E7F490FF57}" destId="{839FFAD7-EB1A-49C4-9B6D-F2A5F8A9464A}" srcOrd="17" destOrd="0" presId="urn:microsoft.com/office/officeart/2008/layout/LinedList"/>
    <dgm:cxn modelId="{6A432C8D-3F1B-4945-9065-7F464D73425D}" type="presParOf" srcId="{839FFAD7-EB1A-49C4-9B6D-F2A5F8A9464A}" destId="{28D84FCF-DD39-43BC-B435-ACDC1B8CBC6E}" srcOrd="0" destOrd="0" presId="urn:microsoft.com/office/officeart/2008/layout/LinedList"/>
    <dgm:cxn modelId="{96B292B2-6307-4111-A57E-980071257AF8}" type="presParOf" srcId="{839FFAD7-EB1A-49C4-9B6D-F2A5F8A9464A}" destId="{562790C2-A026-40E0-867A-3222CDF6D4D4}" srcOrd="1" destOrd="0" presId="urn:microsoft.com/office/officeart/2008/layout/LinedList"/>
    <dgm:cxn modelId="{A88FF6D1-B547-4FD8-A853-2714419639B1}" type="presParOf" srcId="{5BEE99A5-D059-4AD2-A0F5-A8E7F490FF57}" destId="{65A95D98-D540-40CE-9219-9D4850382D14}" srcOrd="18" destOrd="0" presId="urn:microsoft.com/office/officeart/2008/layout/LinedList"/>
    <dgm:cxn modelId="{81AA6027-687F-41BD-9F0C-7A30E3BF1AE4}" type="presParOf" srcId="{5BEE99A5-D059-4AD2-A0F5-A8E7F490FF57}" destId="{86317761-FF11-4C76-9E21-CD9234BB96BD}" srcOrd="19" destOrd="0" presId="urn:microsoft.com/office/officeart/2008/layout/LinedList"/>
    <dgm:cxn modelId="{B56B61E8-AFB6-47C4-85C4-E399B3EAE00F}" type="presParOf" srcId="{86317761-FF11-4C76-9E21-CD9234BB96BD}" destId="{C0721164-A42A-4C8B-A3B3-711E84B98C02}" srcOrd="0" destOrd="0" presId="urn:microsoft.com/office/officeart/2008/layout/LinedList"/>
    <dgm:cxn modelId="{B71638C3-4ACF-4568-B3C0-D8D0DD4BB2FF}" type="presParOf" srcId="{86317761-FF11-4C76-9E21-CD9234BB96BD}" destId="{0431804B-07E1-4E17-AE89-061C3326B4A1}" srcOrd="1" destOrd="0" presId="urn:microsoft.com/office/officeart/2008/layout/LinedList"/>
    <dgm:cxn modelId="{2731E074-EDC4-4FB9-BC0D-167628EFA434}" type="presParOf" srcId="{5BEE99A5-D059-4AD2-A0F5-A8E7F490FF57}" destId="{1FD74B18-834D-4595-AF47-39FC6FDF3794}" srcOrd="20" destOrd="0" presId="urn:microsoft.com/office/officeart/2008/layout/LinedList"/>
    <dgm:cxn modelId="{9ABFC602-5E9F-4941-8FB7-0B33FD78BB0D}" type="presParOf" srcId="{5BEE99A5-D059-4AD2-A0F5-A8E7F490FF57}" destId="{4B8EC1D6-2509-4DA3-B66D-F0790ECE9454}" srcOrd="21" destOrd="0" presId="urn:microsoft.com/office/officeart/2008/layout/LinedList"/>
    <dgm:cxn modelId="{8D33E792-05F8-46BF-8432-A63E74572EE5}" type="presParOf" srcId="{4B8EC1D6-2509-4DA3-B66D-F0790ECE9454}" destId="{AA1BC9FC-7D4A-4A66-B5B4-6D618A2ECC1E}" srcOrd="0" destOrd="0" presId="urn:microsoft.com/office/officeart/2008/layout/LinedList"/>
    <dgm:cxn modelId="{FAFDE265-2AF2-485F-B309-72CF085F1C1D}" type="presParOf" srcId="{4B8EC1D6-2509-4DA3-B66D-F0790ECE9454}" destId="{0D56EE35-F875-44E0-A4FE-1C1D3017A2F1}" srcOrd="1" destOrd="0" presId="urn:microsoft.com/office/officeart/2008/layout/LinedList"/>
    <dgm:cxn modelId="{AB3BC2FE-F4AE-44C4-8E96-96E326685CE6}" type="presParOf" srcId="{5BEE99A5-D059-4AD2-A0F5-A8E7F490FF57}" destId="{53F63B59-2B3C-4653-A1C9-5BB78733BA16}" srcOrd="22" destOrd="0" presId="urn:microsoft.com/office/officeart/2008/layout/LinedList"/>
    <dgm:cxn modelId="{3CFC4DE4-DE9E-4F24-8D1F-FD570225FAFE}" type="presParOf" srcId="{5BEE99A5-D059-4AD2-A0F5-A8E7F490FF57}" destId="{DBC8C5ED-7A87-4BD6-A025-D7CBABF1CACC}" srcOrd="23" destOrd="0" presId="urn:microsoft.com/office/officeart/2008/layout/LinedList"/>
    <dgm:cxn modelId="{9DB0A4D2-F344-4744-8EE5-6B7C10F5E111}" type="presParOf" srcId="{DBC8C5ED-7A87-4BD6-A025-D7CBABF1CACC}" destId="{1A5FCF00-7822-4B8C-A9B2-31C3A82D7F55}" srcOrd="0" destOrd="0" presId="urn:microsoft.com/office/officeart/2008/layout/LinedList"/>
    <dgm:cxn modelId="{BD35D99B-7C93-4860-A6E5-B1C49724BCD9}" type="presParOf" srcId="{DBC8C5ED-7A87-4BD6-A025-D7CBABF1CACC}" destId="{C4DF9B80-1EE6-4B83-AFE7-8A20B53DACD1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CAEE638-1B78-4C30-B65E-34C9AF33E876}">
      <dsp:nvSpPr>
        <dsp:cNvPr id="0" name=""/>
        <dsp:cNvSpPr/>
      </dsp:nvSpPr>
      <dsp:spPr>
        <a:xfrm>
          <a:off x="0" y="1592"/>
          <a:ext cx="7367047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84512ED-0F83-4954-ACB0-989C813CF007}">
      <dsp:nvSpPr>
        <dsp:cNvPr id="0" name=""/>
        <dsp:cNvSpPr/>
      </dsp:nvSpPr>
      <dsp:spPr>
        <a:xfrm>
          <a:off x="0" y="1592"/>
          <a:ext cx="7367047" cy="10863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solidFill>
                <a:srgbClr val="263248"/>
              </a:solidFill>
              <a:latin typeface="Roboto Condensed Light"/>
            </a:rPr>
            <a:t>General rules that mediate </a:t>
          </a:r>
          <a:r>
            <a:rPr lang="en-US" sz="2000" b="1" kern="1200" dirty="0" err="1">
              <a:solidFill>
                <a:srgbClr val="263248"/>
              </a:solidFill>
              <a:latin typeface="Roboto Condensed Light"/>
            </a:rPr>
            <a:t>labour</a:t>
          </a:r>
          <a:r>
            <a:rPr lang="en-US" sz="2000" b="1" kern="1200" dirty="0">
              <a:solidFill>
                <a:srgbClr val="263248"/>
              </a:solidFill>
              <a:latin typeface="Roboto Condensed Light"/>
            </a:rPr>
            <a:t> relations </a:t>
          </a:r>
          <a:endParaRPr lang="ru-RU" sz="2000" b="1" kern="1200" dirty="0">
            <a:solidFill>
              <a:srgbClr val="263248"/>
            </a:solidFill>
            <a:latin typeface="Roboto Condensed Light"/>
          </a:endParaRPr>
        </a:p>
      </dsp:txBody>
      <dsp:txXfrm>
        <a:off x="0" y="1592"/>
        <a:ext cx="7367047" cy="1086375"/>
      </dsp:txXfrm>
    </dsp:sp>
    <dsp:sp modelId="{0576D22C-0D57-4CBD-8F06-8A1F2D6CCD41}">
      <dsp:nvSpPr>
        <dsp:cNvPr id="0" name=""/>
        <dsp:cNvSpPr/>
      </dsp:nvSpPr>
      <dsp:spPr>
        <a:xfrm>
          <a:off x="0" y="1087968"/>
          <a:ext cx="7367047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47CCCCE-559C-409F-813A-98608467F7AE}">
      <dsp:nvSpPr>
        <dsp:cNvPr id="0" name=""/>
        <dsp:cNvSpPr/>
      </dsp:nvSpPr>
      <dsp:spPr>
        <a:xfrm>
          <a:off x="0" y="1087968"/>
          <a:ext cx="7367047" cy="10863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solidFill>
                <a:srgbClr val="263248"/>
              </a:solidFill>
              <a:latin typeface="Roboto Condensed Light"/>
            </a:rPr>
            <a:t>The status of top government officials </a:t>
          </a:r>
          <a:endParaRPr lang="ru-RU" sz="2000" b="1" kern="1200" dirty="0">
            <a:solidFill>
              <a:srgbClr val="263248"/>
            </a:solidFill>
            <a:latin typeface="Roboto Condensed Light"/>
          </a:endParaRPr>
        </a:p>
      </dsp:txBody>
      <dsp:txXfrm>
        <a:off x="0" y="1087968"/>
        <a:ext cx="7367047" cy="1086375"/>
      </dsp:txXfrm>
    </dsp:sp>
    <dsp:sp modelId="{82A0267C-EC0F-40F2-B8EB-8037FEAE81AD}">
      <dsp:nvSpPr>
        <dsp:cNvPr id="0" name=""/>
        <dsp:cNvSpPr/>
      </dsp:nvSpPr>
      <dsp:spPr>
        <a:xfrm>
          <a:off x="0" y="2174344"/>
          <a:ext cx="7367047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F8E38E6-F594-43C9-BA85-FA1A3DC89E86}">
      <dsp:nvSpPr>
        <dsp:cNvPr id="0" name=""/>
        <dsp:cNvSpPr/>
      </dsp:nvSpPr>
      <dsp:spPr>
        <a:xfrm>
          <a:off x="0" y="2174344"/>
          <a:ext cx="7367047" cy="10863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solidFill>
                <a:srgbClr val="263248"/>
              </a:solidFill>
              <a:latin typeface="Roboto Condensed Light"/>
            </a:rPr>
            <a:t>Specifics of serving in the public office</a:t>
          </a:r>
          <a:endParaRPr lang="ru-RU" sz="2000" b="1" kern="1200" dirty="0">
            <a:solidFill>
              <a:srgbClr val="263248"/>
            </a:solidFill>
            <a:latin typeface="Roboto Condensed Light"/>
          </a:endParaRPr>
        </a:p>
      </dsp:txBody>
      <dsp:txXfrm>
        <a:off x="0" y="2174344"/>
        <a:ext cx="7367047" cy="1086375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1929F90-2DD6-48D5-A90C-C94796CA72AD}">
      <dsp:nvSpPr>
        <dsp:cNvPr id="0" name=""/>
        <dsp:cNvSpPr/>
      </dsp:nvSpPr>
      <dsp:spPr>
        <a:xfrm>
          <a:off x="0" y="0"/>
          <a:ext cx="5930919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5978614-D48C-42B6-B501-124F516C3432}">
      <dsp:nvSpPr>
        <dsp:cNvPr id="0" name=""/>
        <dsp:cNvSpPr/>
      </dsp:nvSpPr>
      <dsp:spPr>
        <a:xfrm>
          <a:off x="0" y="0"/>
          <a:ext cx="5930919" cy="6926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ru-RU" sz="2000" b="1" kern="1200" dirty="0">
              <a:solidFill>
                <a:srgbClr val="002060"/>
              </a:solidFill>
              <a:latin typeface="Roboto Condensed Light"/>
            </a:rPr>
            <a:t>Public Administration and Local Governance </a:t>
          </a:r>
          <a:endParaRPr lang="ru-RU" altLang="ru-RU" sz="2000" b="1" kern="1200" dirty="0">
            <a:solidFill>
              <a:srgbClr val="002060"/>
            </a:solidFill>
            <a:latin typeface="Roboto Condensed Light"/>
          </a:endParaRPr>
        </a:p>
      </dsp:txBody>
      <dsp:txXfrm>
        <a:off x="0" y="0"/>
        <a:ext cx="5930919" cy="692617"/>
      </dsp:txXfrm>
    </dsp:sp>
    <dsp:sp modelId="{F500BA69-16F4-40EB-A8CE-577CA6B4CAFE}">
      <dsp:nvSpPr>
        <dsp:cNvPr id="0" name=""/>
        <dsp:cNvSpPr/>
      </dsp:nvSpPr>
      <dsp:spPr>
        <a:xfrm>
          <a:off x="0" y="692617"/>
          <a:ext cx="5930919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3D6EB11-F7FD-4B35-86EB-40B93538880D}">
      <dsp:nvSpPr>
        <dsp:cNvPr id="0" name=""/>
        <dsp:cNvSpPr/>
      </dsp:nvSpPr>
      <dsp:spPr>
        <a:xfrm>
          <a:off x="0" y="692617"/>
          <a:ext cx="5930919" cy="6926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ru-RU" sz="2000" b="1" kern="1200" dirty="0">
              <a:solidFill>
                <a:srgbClr val="002060"/>
              </a:solidFill>
              <a:latin typeface="Roboto Condensed Light"/>
            </a:rPr>
            <a:t>Management </a:t>
          </a:r>
          <a:endParaRPr lang="ru-RU" altLang="ru-RU" sz="2000" b="1" kern="1200" dirty="0">
            <a:solidFill>
              <a:srgbClr val="002060"/>
            </a:solidFill>
            <a:latin typeface="Roboto Condensed Light"/>
          </a:endParaRPr>
        </a:p>
      </dsp:txBody>
      <dsp:txXfrm>
        <a:off x="0" y="692617"/>
        <a:ext cx="5930919" cy="692617"/>
      </dsp:txXfrm>
    </dsp:sp>
    <dsp:sp modelId="{26383B3F-45A1-4944-8868-764E5609EFA4}">
      <dsp:nvSpPr>
        <dsp:cNvPr id="0" name=""/>
        <dsp:cNvSpPr/>
      </dsp:nvSpPr>
      <dsp:spPr>
        <a:xfrm>
          <a:off x="0" y="1385234"/>
          <a:ext cx="5930919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A14FEE5-EF99-4712-A07B-8236A7745721}">
      <dsp:nvSpPr>
        <dsp:cNvPr id="0" name=""/>
        <dsp:cNvSpPr/>
      </dsp:nvSpPr>
      <dsp:spPr>
        <a:xfrm>
          <a:off x="0" y="1385235"/>
          <a:ext cx="5930919" cy="6926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ru-RU" sz="2000" b="1" kern="1200" dirty="0">
              <a:solidFill>
                <a:srgbClr val="002060"/>
              </a:solidFill>
              <a:latin typeface="Roboto Condensed Light"/>
            </a:rPr>
            <a:t>Personnel Management</a:t>
          </a:r>
          <a:endParaRPr lang="ru-RU" altLang="ru-RU" sz="2000" b="1" kern="1200" dirty="0">
            <a:solidFill>
              <a:srgbClr val="002060"/>
            </a:solidFill>
            <a:latin typeface="Roboto Condensed Light"/>
          </a:endParaRPr>
        </a:p>
      </dsp:txBody>
      <dsp:txXfrm>
        <a:off x="0" y="1385235"/>
        <a:ext cx="5930919" cy="692617"/>
      </dsp:txXfrm>
    </dsp:sp>
    <dsp:sp modelId="{22524F0F-C022-4BCF-936C-FD804CF2AA26}">
      <dsp:nvSpPr>
        <dsp:cNvPr id="0" name=""/>
        <dsp:cNvSpPr/>
      </dsp:nvSpPr>
      <dsp:spPr>
        <a:xfrm>
          <a:off x="0" y="2077852"/>
          <a:ext cx="5930919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650489C-913B-47B4-B191-5C070C6ED442}">
      <dsp:nvSpPr>
        <dsp:cNvPr id="0" name=""/>
        <dsp:cNvSpPr/>
      </dsp:nvSpPr>
      <dsp:spPr>
        <a:xfrm>
          <a:off x="0" y="2077852"/>
          <a:ext cx="5930919" cy="6926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ru-RU" sz="2000" b="1" kern="1200" dirty="0">
              <a:solidFill>
                <a:srgbClr val="002060"/>
              </a:solidFill>
              <a:latin typeface="Roboto Condensed Light"/>
            </a:rPr>
            <a:t>Ideology, Law </a:t>
          </a:r>
          <a:endParaRPr lang="ru-RU" altLang="ru-RU" sz="2000" b="1" kern="1200" dirty="0">
            <a:solidFill>
              <a:srgbClr val="002060"/>
            </a:solidFill>
            <a:latin typeface="Roboto Condensed Light"/>
          </a:endParaRPr>
        </a:p>
      </dsp:txBody>
      <dsp:txXfrm>
        <a:off x="0" y="2077852"/>
        <a:ext cx="5930919" cy="69261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CAEE638-1B78-4C30-B65E-34C9AF33E876}">
      <dsp:nvSpPr>
        <dsp:cNvPr id="0" name=""/>
        <dsp:cNvSpPr/>
      </dsp:nvSpPr>
      <dsp:spPr>
        <a:xfrm>
          <a:off x="0" y="2374"/>
          <a:ext cx="8154988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84512ED-0F83-4954-ACB0-989C813CF007}">
      <dsp:nvSpPr>
        <dsp:cNvPr id="0" name=""/>
        <dsp:cNvSpPr/>
      </dsp:nvSpPr>
      <dsp:spPr>
        <a:xfrm>
          <a:off x="0" y="2374"/>
          <a:ext cx="8154988" cy="80984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ru-RU" sz="1800" b="1" kern="1200" dirty="0">
              <a:solidFill>
                <a:srgbClr val="263248"/>
              </a:solidFill>
              <a:latin typeface="Roboto Condensed Light"/>
            </a:rPr>
            <a:t>Law </a:t>
          </a:r>
          <a:r>
            <a:rPr lang="ru-RU" altLang="ru-RU" sz="1800" b="1" kern="1200" dirty="0">
              <a:solidFill>
                <a:srgbClr val="263248"/>
              </a:solidFill>
              <a:latin typeface="Roboto Condensed Light"/>
            </a:rPr>
            <a:t>«</a:t>
          </a:r>
          <a:r>
            <a:rPr lang="en-US" altLang="ru-RU" sz="1800" b="1" kern="1200" dirty="0">
              <a:solidFill>
                <a:srgbClr val="263248"/>
              </a:solidFill>
              <a:latin typeface="Roboto Condensed Light"/>
            </a:rPr>
            <a:t>On President of the Republic of Belarus</a:t>
          </a:r>
          <a:r>
            <a:rPr lang="ru-RU" altLang="ru-RU" sz="1800" b="1" kern="1200" dirty="0">
              <a:solidFill>
                <a:srgbClr val="263248"/>
              </a:solidFill>
              <a:latin typeface="Roboto Condensed Light"/>
            </a:rPr>
            <a:t>»</a:t>
          </a:r>
          <a:endParaRPr lang="ru-RU" sz="1800" b="1" kern="1200" dirty="0">
            <a:solidFill>
              <a:srgbClr val="263248"/>
            </a:solidFill>
            <a:latin typeface="Roboto Condensed Light"/>
          </a:endParaRPr>
        </a:p>
      </dsp:txBody>
      <dsp:txXfrm>
        <a:off x="0" y="2374"/>
        <a:ext cx="8154988" cy="809846"/>
      </dsp:txXfrm>
    </dsp:sp>
    <dsp:sp modelId="{0576D22C-0D57-4CBD-8F06-8A1F2D6CCD41}">
      <dsp:nvSpPr>
        <dsp:cNvPr id="0" name=""/>
        <dsp:cNvSpPr/>
      </dsp:nvSpPr>
      <dsp:spPr>
        <a:xfrm>
          <a:off x="0" y="812221"/>
          <a:ext cx="8154988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47CCCCE-559C-409F-813A-98608467F7AE}">
      <dsp:nvSpPr>
        <dsp:cNvPr id="0" name=""/>
        <dsp:cNvSpPr/>
      </dsp:nvSpPr>
      <dsp:spPr>
        <a:xfrm>
          <a:off x="0" y="812221"/>
          <a:ext cx="8154988" cy="80984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ru-RU" sz="1800" b="1" kern="1200" dirty="0">
              <a:solidFill>
                <a:srgbClr val="263248"/>
              </a:solidFill>
              <a:latin typeface="Roboto Condensed Light"/>
            </a:rPr>
            <a:t>Law </a:t>
          </a:r>
          <a:r>
            <a:rPr lang="ru-RU" altLang="ru-RU" sz="1800" b="1" kern="1200" dirty="0">
              <a:solidFill>
                <a:srgbClr val="263248"/>
              </a:solidFill>
              <a:latin typeface="Roboto Condensed Light"/>
            </a:rPr>
            <a:t>«</a:t>
          </a:r>
          <a:r>
            <a:rPr lang="en-US" altLang="ru-RU" sz="1800" b="1" kern="1200" dirty="0">
              <a:solidFill>
                <a:srgbClr val="263248"/>
              </a:solidFill>
              <a:latin typeface="Roboto Condensed Light"/>
            </a:rPr>
            <a:t>On the Council of Ministers of the Republic of Belarus and Public Bodies Reporting to the Council</a:t>
          </a:r>
          <a:r>
            <a:rPr lang="ru-RU" altLang="ru-RU" sz="1800" b="1" kern="1200" dirty="0">
              <a:solidFill>
                <a:srgbClr val="263248"/>
              </a:solidFill>
              <a:latin typeface="Roboto Condensed Light"/>
            </a:rPr>
            <a:t>»</a:t>
          </a:r>
          <a:endParaRPr lang="ru-RU" sz="1800" b="1" kern="1200" dirty="0">
            <a:solidFill>
              <a:srgbClr val="263248"/>
            </a:solidFill>
            <a:latin typeface="Roboto Condensed Light"/>
          </a:endParaRPr>
        </a:p>
      </dsp:txBody>
      <dsp:txXfrm>
        <a:off x="0" y="812221"/>
        <a:ext cx="8154988" cy="809846"/>
      </dsp:txXfrm>
    </dsp:sp>
    <dsp:sp modelId="{82A0267C-EC0F-40F2-B8EB-8037FEAE81AD}">
      <dsp:nvSpPr>
        <dsp:cNvPr id="0" name=""/>
        <dsp:cNvSpPr/>
      </dsp:nvSpPr>
      <dsp:spPr>
        <a:xfrm>
          <a:off x="0" y="1622067"/>
          <a:ext cx="8154988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F8E38E6-F594-43C9-BA85-FA1A3DC89E86}">
      <dsp:nvSpPr>
        <dsp:cNvPr id="0" name=""/>
        <dsp:cNvSpPr/>
      </dsp:nvSpPr>
      <dsp:spPr>
        <a:xfrm>
          <a:off x="0" y="1622067"/>
          <a:ext cx="8154988" cy="80984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ru-RU" sz="1800" b="1" kern="1200" dirty="0">
              <a:solidFill>
                <a:srgbClr val="263248"/>
              </a:solidFill>
              <a:latin typeface="Roboto Condensed Light"/>
            </a:rPr>
            <a:t>Law </a:t>
          </a:r>
          <a:r>
            <a:rPr lang="ru-RU" altLang="ru-RU" sz="1800" b="1" kern="1200" dirty="0">
              <a:solidFill>
                <a:srgbClr val="263248"/>
              </a:solidFill>
              <a:latin typeface="Roboto Condensed Light"/>
            </a:rPr>
            <a:t>«</a:t>
          </a:r>
          <a:r>
            <a:rPr lang="en-US" altLang="ru-RU" sz="1800" b="1" kern="1200" dirty="0">
              <a:solidFill>
                <a:srgbClr val="263248"/>
              </a:solidFill>
              <a:latin typeface="Roboto Condensed Light"/>
            </a:rPr>
            <a:t>On the Status of a Deputy of the Chamber of Representatives, Member of the Council of the Republic of the National Assembly of the Republic of Belarus</a:t>
          </a:r>
          <a:r>
            <a:rPr lang="ru-RU" altLang="ru-RU" sz="1800" b="1" kern="1200" dirty="0">
              <a:solidFill>
                <a:srgbClr val="263248"/>
              </a:solidFill>
              <a:latin typeface="Roboto Condensed Light"/>
            </a:rPr>
            <a:t>»</a:t>
          </a:r>
          <a:endParaRPr lang="ru-RU" sz="1800" b="1" kern="1200" dirty="0">
            <a:solidFill>
              <a:srgbClr val="263248"/>
            </a:solidFill>
            <a:latin typeface="Roboto Condensed Light"/>
          </a:endParaRPr>
        </a:p>
      </dsp:txBody>
      <dsp:txXfrm>
        <a:off x="0" y="1622067"/>
        <a:ext cx="8154988" cy="809846"/>
      </dsp:txXfrm>
    </dsp:sp>
    <dsp:sp modelId="{DE7918D7-95E4-4D12-AABA-043456A1FD69}">
      <dsp:nvSpPr>
        <dsp:cNvPr id="0" name=""/>
        <dsp:cNvSpPr/>
      </dsp:nvSpPr>
      <dsp:spPr>
        <a:xfrm>
          <a:off x="0" y="2431913"/>
          <a:ext cx="8154988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770D49C-7836-4417-A167-411BAA10C9AB}">
      <dsp:nvSpPr>
        <dsp:cNvPr id="0" name=""/>
        <dsp:cNvSpPr/>
      </dsp:nvSpPr>
      <dsp:spPr>
        <a:xfrm>
          <a:off x="0" y="2431913"/>
          <a:ext cx="8154988" cy="80984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ru-RU" sz="1800" b="1" kern="1200" dirty="0">
              <a:solidFill>
                <a:srgbClr val="263248"/>
              </a:solidFill>
              <a:latin typeface="Roboto Condensed Light"/>
            </a:rPr>
            <a:t>Law </a:t>
          </a:r>
          <a:r>
            <a:rPr lang="ru-RU" altLang="ru-RU" sz="1800" b="1" kern="1200" dirty="0">
              <a:solidFill>
                <a:srgbClr val="263248"/>
              </a:solidFill>
              <a:latin typeface="Roboto Condensed Light"/>
            </a:rPr>
            <a:t>«</a:t>
          </a:r>
          <a:r>
            <a:rPr lang="en-US" altLang="ru-RU" sz="1800" b="1" kern="1200" dirty="0">
              <a:solidFill>
                <a:srgbClr val="263248"/>
              </a:solidFill>
              <a:latin typeface="Roboto Condensed Light"/>
            </a:rPr>
            <a:t>On Judicial System and the Status of Judges in the Republic of Belarus</a:t>
          </a:r>
          <a:r>
            <a:rPr lang="ru-RU" altLang="ru-RU" sz="1800" b="1" kern="1200" dirty="0">
              <a:solidFill>
                <a:srgbClr val="263248"/>
              </a:solidFill>
              <a:latin typeface="Roboto Condensed Light"/>
            </a:rPr>
            <a:t>»</a:t>
          </a:r>
          <a:endParaRPr lang="ru-RU" sz="1800" b="1" kern="1200" dirty="0">
            <a:solidFill>
              <a:srgbClr val="263248"/>
            </a:solidFill>
            <a:latin typeface="Roboto Condensed Light"/>
          </a:endParaRPr>
        </a:p>
      </dsp:txBody>
      <dsp:txXfrm>
        <a:off x="0" y="2431913"/>
        <a:ext cx="8154988" cy="809846"/>
      </dsp:txXfrm>
    </dsp:sp>
    <dsp:sp modelId="{B888D09F-CDAD-42E8-B377-C90A1F71BEBA}">
      <dsp:nvSpPr>
        <dsp:cNvPr id="0" name=""/>
        <dsp:cNvSpPr/>
      </dsp:nvSpPr>
      <dsp:spPr>
        <a:xfrm>
          <a:off x="0" y="3241760"/>
          <a:ext cx="8154988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B5A4504-9CC5-4200-9E70-9F2353FDB927}">
      <dsp:nvSpPr>
        <dsp:cNvPr id="0" name=""/>
        <dsp:cNvSpPr/>
      </dsp:nvSpPr>
      <dsp:spPr>
        <a:xfrm>
          <a:off x="0" y="3241760"/>
          <a:ext cx="8154988" cy="80984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ru-RU" sz="1800" b="1" kern="1200" dirty="0">
              <a:solidFill>
                <a:srgbClr val="263248"/>
              </a:solidFill>
              <a:latin typeface="Roboto Condensed Light"/>
            </a:rPr>
            <a:t>Law </a:t>
          </a:r>
          <a:r>
            <a:rPr lang="ru-RU" altLang="ru-RU" sz="1800" b="1" kern="1200" dirty="0">
              <a:solidFill>
                <a:srgbClr val="263248"/>
              </a:solidFill>
              <a:latin typeface="Roboto Condensed Light"/>
            </a:rPr>
            <a:t>«</a:t>
          </a:r>
          <a:r>
            <a:rPr lang="en-US" altLang="ru-RU" sz="1800" b="1" kern="1200" dirty="0">
              <a:solidFill>
                <a:srgbClr val="263248"/>
              </a:solidFill>
              <a:latin typeface="Roboto Condensed Light"/>
            </a:rPr>
            <a:t>On Constitutional Court of the Republic of Belarus</a:t>
          </a:r>
          <a:r>
            <a:rPr lang="ru-RU" altLang="ru-RU" sz="1800" b="1" kern="1200" dirty="0">
              <a:solidFill>
                <a:srgbClr val="263248"/>
              </a:solidFill>
              <a:latin typeface="Roboto Condensed Light"/>
            </a:rPr>
            <a:t>»</a:t>
          </a:r>
          <a:endParaRPr lang="ru-RU" sz="1800" b="1" kern="1200" dirty="0">
            <a:solidFill>
              <a:srgbClr val="263248"/>
            </a:solidFill>
            <a:latin typeface="Roboto Condensed Light"/>
          </a:endParaRPr>
        </a:p>
      </dsp:txBody>
      <dsp:txXfrm>
        <a:off x="0" y="3241760"/>
        <a:ext cx="8154988" cy="809846"/>
      </dsp:txXfrm>
    </dsp:sp>
    <dsp:sp modelId="{3AAD106A-7292-4780-8244-374D4C2DCED1}">
      <dsp:nvSpPr>
        <dsp:cNvPr id="0" name=""/>
        <dsp:cNvSpPr/>
      </dsp:nvSpPr>
      <dsp:spPr>
        <a:xfrm>
          <a:off x="0" y="4051606"/>
          <a:ext cx="8154988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F00816D-A6D7-4890-8B1D-C9CF722E969B}">
      <dsp:nvSpPr>
        <dsp:cNvPr id="0" name=""/>
        <dsp:cNvSpPr/>
      </dsp:nvSpPr>
      <dsp:spPr>
        <a:xfrm>
          <a:off x="0" y="4051606"/>
          <a:ext cx="8154988" cy="80984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ru-RU" sz="1800" b="1" kern="1200" dirty="0">
              <a:solidFill>
                <a:srgbClr val="263248"/>
              </a:solidFill>
              <a:latin typeface="Roboto Condensed Light"/>
            </a:rPr>
            <a:t>Law </a:t>
          </a:r>
          <a:r>
            <a:rPr lang="ru-RU" altLang="ru-RU" sz="1800" b="1" kern="1200" dirty="0">
              <a:solidFill>
                <a:srgbClr val="263248"/>
              </a:solidFill>
              <a:latin typeface="Roboto Condensed Light"/>
            </a:rPr>
            <a:t>«</a:t>
          </a:r>
          <a:r>
            <a:rPr lang="en-US" altLang="ru-RU" sz="1800" b="1" kern="1200" dirty="0">
              <a:solidFill>
                <a:srgbClr val="263248"/>
              </a:solidFill>
              <a:latin typeface="Roboto Condensed Light"/>
            </a:rPr>
            <a:t>On the State Control Committee of the Republic of Belarus</a:t>
          </a:r>
          <a:r>
            <a:rPr lang="ru-RU" altLang="ru-RU" sz="1800" b="1" kern="1200" dirty="0">
              <a:solidFill>
                <a:srgbClr val="263248"/>
              </a:solidFill>
              <a:latin typeface="Roboto Condensed Light"/>
            </a:rPr>
            <a:t>»</a:t>
          </a:r>
          <a:endParaRPr lang="ru-RU" sz="1800" b="1" kern="1200" dirty="0">
            <a:solidFill>
              <a:srgbClr val="263248"/>
            </a:solidFill>
            <a:latin typeface="Roboto Condensed Light"/>
          </a:endParaRPr>
        </a:p>
      </dsp:txBody>
      <dsp:txXfrm>
        <a:off x="0" y="4051606"/>
        <a:ext cx="8154988" cy="80984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CAEE638-1B78-4C30-B65E-34C9AF33E876}">
      <dsp:nvSpPr>
        <dsp:cNvPr id="0" name=""/>
        <dsp:cNvSpPr/>
      </dsp:nvSpPr>
      <dsp:spPr>
        <a:xfrm>
          <a:off x="0" y="520"/>
          <a:ext cx="7397063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84512ED-0F83-4954-ACB0-989C813CF007}">
      <dsp:nvSpPr>
        <dsp:cNvPr id="0" name=""/>
        <dsp:cNvSpPr/>
      </dsp:nvSpPr>
      <dsp:spPr>
        <a:xfrm>
          <a:off x="0" y="520"/>
          <a:ext cx="7397063" cy="6085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ru-RU" sz="1800" b="1" kern="1200" dirty="0">
              <a:solidFill>
                <a:srgbClr val="263248"/>
              </a:solidFill>
              <a:latin typeface="Roboto Condensed Light"/>
            </a:rPr>
            <a:t>Law </a:t>
          </a:r>
          <a:r>
            <a:rPr lang="ru-RU" altLang="ru-RU" sz="1800" b="1" kern="1200" dirty="0">
              <a:solidFill>
                <a:srgbClr val="263248"/>
              </a:solidFill>
              <a:latin typeface="Roboto Condensed Light"/>
            </a:rPr>
            <a:t>«</a:t>
          </a:r>
          <a:r>
            <a:rPr lang="en-US" altLang="ru-RU" sz="1800" b="1" kern="1200" dirty="0">
              <a:solidFill>
                <a:srgbClr val="263248"/>
              </a:solidFill>
              <a:latin typeface="Roboto Condensed Light"/>
            </a:rPr>
            <a:t>On Local Government and Self-government in the Republic of Belarus</a:t>
          </a:r>
          <a:r>
            <a:rPr lang="ru-RU" altLang="ru-RU" sz="1800" b="1" kern="1200" dirty="0">
              <a:solidFill>
                <a:srgbClr val="263248"/>
              </a:solidFill>
              <a:latin typeface="Roboto Condensed Light"/>
            </a:rPr>
            <a:t>»</a:t>
          </a:r>
        </a:p>
      </dsp:txBody>
      <dsp:txXfrm>
        <a:off x="0" y="520"/>
        <a:ext cx="7397063" cy="608524"/>
      </dsp:txXfrm>
    </dsp:sp>
    <dsp:sp modelId="{0576D22C-0D57-4CBD-8F06-8A1F2D6CCD41}">
      <dsp:nvSpPr>
        <dsp:cNvPr id="0" name=""/>
        <dsp:cNvSpPr/>
      </dsp:nvSpPr>
      <dsp:spPr>
        <a:xfrm>
          <a:off x="0" y="609044"/>
          <a:ext cx="7397063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47CCCCE-559C-409F-813A-98608467F7AE}">
      <dsp:nvSpPr>
        <dsp:cNvPr id="0" name=""/>
        <dsp:cNvSpPr/>
      </dsp:nvSpPr>
      <dsp:spPr>
        <a:xfrm>
          <a:off x="0" y="609044"/>
          <a:ext cx="7397063" cy="6085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ru-RU" sz="1800" b="1" kern="1200" dirty="0">
              <a:solidFill>
                <a:srgbClr val="263248"/>
              </a:solidFill>
              <a:latin typeface="Roboto Condensed Light"/>
            </a:rPr>
            <a:t>Law </a:t>
          </a:r>
          <a:r>
            <a:rPr lang="ru-RU" altLang="ru-RU" sz="1800" b="1" kern="1200" dirty="0">
              <a:solidFill>
                <a:srgbClr val="263248"/>
              </a:solidFill>
              <a:latin typeface="Roboto Condensed Light"/>
            </a:rPr>
            <a:t>«</a:t>
          </a:r>
          <a:r>
            <a:rPr lang="en-US" altLang="ru-RU" sz="1800" b="1" kern="1200" dirty="0">
              <a:solidFill>
                <a:srgbClr val="263248"/>
              </a:solidFill>
              <a:latin typeface="Roboto Condensed Light"/>
            </a:rPr>
            <a:t>On Police</a:t>
          </a:r>
          <a:r>
            <a:rPr lang="ru-RU" altLang="ru-RU" sz="1800" b="1" kern="1200" dirty="0">
              <a:solidFill>
                <a:srgbClr val="263248"/>
              </a:solidFill>
              <a:latin typeface="Roboto Condensed Light"/>
            </a:rPr>
            <a:t>»</a:t>
          </a:r>
          <a:endParaRPr lang="ru-RU" sz="1800" b="1" kern="1200" dirty="0">
            <a:solidFill>
              <a:srgbClr val="263248"/>
            </a:solidFill>
            <a:latin typeface="Roboto Condensed Light"/>
          </a:endParaRPr>
        </a:p>
      </dsp:txBody>
      <dsp:txXfrm>
        <a:off x="0" y="609044"/>
        <a:ext cx="7397063" cy="608524"/>
      </dsp:txXfrm>
    </dsp:sp>
    <dsp:sp modelId="{82A0267C-EC0F-40F2-B8EB-8037FEAE81AD}">
      <dsp:nvSpPr>
        <dsp:cNvPr id="0" name=""/>
        <dsp:cNvSpPr/>
      </dsp:nvSpPr>
      <dsp:spPr>
        <a:xfrm>
          <a:off x="0" y="1217569"/>
          <a:ext cx="7397063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F8E38E6-F594-43C9-BA85-FA1A3DC89E86}">
      <dsp:nvSpPr>
        <dsp:cNvPr id="0" name=""/>
        <dsp:cNvSpPr/>
      </dsp:nvSpPr>
      <dsp:spPr>
        <a:xfrm>
          <a:off x="0" y="1217569"/>
          <a:ext cx="7397063" cy="6085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ru-RU" sz="1800" b="1" kern="1200" dirty="0">
              <a:solidFill>
                <a:srgbClr val="263248"/>
              </a:solidFill>
              <a:latin typeface="Roboto Condensed Light"/>
            </a:rPr>
            <a:t>Law </a:t>
          </a:r>
          <a:r>
            <a:rPr lang="ru-RU" altLang="ru-RU" sz="1800" b="1" kern="1200" dirty="0">
              <a:solidFill>
                <a:srgbClr val="263248"/>
              </a:solidFill>
              <a:latin typeface="Roboto Condensed Light"/>
            </a:rPr>
            <a:t>«</a:t>
          </a:r>
          <a:r>
            <a:rPr lang="en-US" altLang="ru-RU" sz="1800" b="1" kern="1200" dirty="0">
              <a:solidFill>
                <a:srgbClr val="263248"/>
              </a:solidFill>
              <a:latin typeface="Roboto Condensed Light"/>
            </a:rPr>
            <a:t>On the Status of Military</a:t>
          </a:r>
          <a:r>
            <a:rPr lang="ru-RU" altLang="ru-RU" sz="1800" b="1" kern="1200" dirty="0">
              <a:solidFill>
                <a:srgbClr val="263248"/>
              </a:solidFill>
              <a:latin typeface="Roboto Condensed Light"/>
            </a:rPr>
            <a:t> </a:t>
          </a:r>
          <a:r>
            <a:rPr lang="en-US" altLang="ru-RU" sz="1800" b="1" kern="1200" dirty="0">
              <a:solidFill>
                <a:srgbClr val="263248"/>
              </a:solidFill>
              <a:latin typeface="Roboto Condensed Light"/>
            </a:rPr>
            <a:t>Men</a:t>
          </a:r>
          <a:r>
            <a:rPr lang="ru-RU" altLang="ru-RU" sz="1800" b="1" kern="1200" dirty="0">
              <a:solidFill>
                <a:srgbClr val="263248"/>
              </a:solidFill>
              <a:latin typeface="Roboto Condensed Light"/>
            </a:rPr>
            <a:t>»</a:t>
          </a:r>
          <a:endParaRPr lang="ru-RU" sz="1800" b="1" kern="1200" dirty="0">
            <a:solidFill>
              <a:srgbClr val="263248"/>
            </a:solidFill>
            <a:latin typeface="Roboto Condensed Light"/>
          </a:endParaRPr>
        </a:p>
      </dsp:txBody>
      <dsp:txXfrm>
        <a:off x="0" y="1217569"/>
        <a:ext cx="7397063" cy="608524"/>
      </dsp:txXfrm>
    </dsp:sp>
    <dsp:sp modelId="{DE7918D7-95E4-4D12-AABA-043456A1FD69}">
      <dsp:nvSpPr>
        <dsp:cNvPr id="0" name=""/>
        <dsp:cNvSpPr/>
      </dsp:nvSpPr>
      <dsp:spPr>
        <a:xfrm>
          <a:off x="0" y="1826094"/>
          <a:ext cx="7397063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770D49C-7836-4417-A167-411BAA10C9AB}">
      <dsp:nvSpPr>
        <dsp:cNvPr id="0" name=""/>
        <dsp:cNvSpPr/>
      </dsp:nvSpPr>
      <dsp:spPr>
        <a:xfrm>
          <a:off x="0" y="1826094"/>
          <a:ext cx="7397063" cy="6085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ru-RU" sz="1800" b="1" kern="1200" dirty="0">
              <a:solidFill>
                <a:srgbClr val="263248"/>
              </a:solidFill>
              <a:latin typeface="Roboto Condensed Light"/>
            </a:rPr>
            <a:t>Law </a:t>
          </a:r>
          <a:r>
            <a:rPr lang="ru-RU" altLang="ru-RU" sz="1800" b="1" kern="1200" dirty="0">
              <a:solidFill>
                <a:srgbClr val="263248"/>
              </a:solidFill>
              <a:latin typeface="Roboto Condensed Light"/>
            </a:rPr>
            <a:t>«</a:t>
          </a:r>
          <a:r>
            <a:rPr lang="en-US" altLang="ru-RU" sz="1800" b="1" kern="1200" dirty="0">
              <a:solidFill>
                <a:srgbClr val="263248"/>
              </a:solidFill>
              <a:latin typeface="Roboto Condensed Light"/>
            </a:rPr>
            <a:t>On Authorities within the Structure of the State Control Committee</a:t>
          </a:r>
          <a:r>
            <a:rPr lang="ru-RU" altLang="ru-RU" sz="1800" b="1" kern="1200" dirty="0">
              <a:solidFill>
                <a:srgbClr val="263248"/>
              </a:solidFill>
              <a:latin typeface="Roboto Condensed Light"/>
            </a:rPr>
            <a:t>»</a:t>
          </a:r>
          <a:endParaRPr lang="ru-RU" sz="1800" b="1" kern="1200" dirty="0">
            <a:solidFill>
              <a:srgbClr val="263248"/>
            </a:solidFill>
            <a:latin typeface="Roboto Condensed Light"/>
          </a:endParaRPr>
        </a:p>
      </dsp:txBody>
      <dsp:txXfrm>
        <a:off x="0" y="1826094"/>
        <a:ext cx="7397063" cy="608524"/>
      </dsp:txXfrm>
    </dsp:sp>
    <dsp:sp modelId="{B888D09F-CDAD-42E8-B377-C90A1F71BEBA}">
      <dsp:nvSpPr>
        <dsp:cNvPr id="0" name=""/>
        <dsp:cNvSpPr/>
      </dsp:nvSpPr>
      <dsp:spPr>
        <a:xfrm>
          <a:off x="0" y="2434619"/>
          <a:ext cx="7397063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B5A4504-9CC5-4200-9E70-9F2353FDB927}">
      <dsp:nvSpPr>
        <dsp:cNvPr id="0" name=""/>
        <dsp:cNvSpPr/>
      </dsp:nvSpPr>
      <dsp:spPr>
        <a:xfrm>
          <a:off x="0" y="2434619"/>
          <a:ext cx="7397063" cy="6085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ru-RU" sz="1800" b="1" kern="1200" dirty="0">
              <a:solidFill>
                <a:srgbClr val="263248"/>
              </a:solidFill>
              <a:latin typeface="Roboto Condensed Light"/>
            </a:rPr>
            <a:t>Law </a:t>
          </a:r>
          <a:r>
            <a:rPr lang="ru-RU" altLang="ru-RU" sz="1800" b="1" kern="1200" dirty="0">
              <a:solidFill>
                <a:srgbClr val="263248"/>
              </a:solidFill>
              <a:latin typeface="Roboto Condensed Light"/>
            </a:rPr>
            <a:t>«</a:t>
          </a:r>
          <a:r>
            <a:rPr lang="en-US" altLang="ru-RU" sz="1800" b="1" kern="1200" dirty="0">
              <a:solidFill>
                <a:srgbClr val="263248"/>
              </a:solidFill>
              <a:latin typeface="Roboto Condensed Light"/>
            </a:rPr>
            <a:t>On Border Forces of the Republic of Belarus</a:t>
          </a:r>
          <a:r>
            <a:rPr lang="ru-RU" altLang="ru-RU" sz="1800" b="1" kern="1200" dirty="0">
              <a:solidFill>
                <a:srgbClr val="263248"/>
              </a:solidFill>
              <a:latin typeface="Roboto Condensed Light"/>
            </a:rPr>
            <a:t>»</a:t>
          </a:r>
          <a:endParaRPr lang="ru-RU" sz="1800" b="1" kern="1200" dirty="0">
            <a:solidFill>
              <a:srgbClr val="263248"/>
            </a:solidFill>
            <a:latin typeface="Roboto Condensed Light"/>
          </a:endParaRPr>
        </a:p>
      </dsp:txBody>
      <dsp:txXfrm>
        <a:off x="0" y="2434619"/>
        <a:ext cx="7397063" cy="608524"/>
      </dsp:txXfrm>
    </dsp:sp>
    <dsp:sp modelId="{3AAD106A-7292-4780-8244-374D4C2DCED1}">
      <dsp:nvSpPr>
        <dsp:cNvPr id="0" name=""/>
        <dsp:cNvSpPr/>
      </dsp:nvSpPr>
      <dsp:spPr>
        <a:xfrm>
          <a:off x="0" y="3043144"/>
          <a:ext cx="7397063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F00816D-A6D7-4890-8B1D-C9CF722E969B}">
      <dsp:nvSpPr>
        <dsp:cNvPr id="0" name=""/>
        <dsp:cNvSpPr/>
      </dsp:nvSpPr>
      <dsp:spPr>
        <a:xfrm>
          <a:off x="0" y="3043144"/>
          <a:ext cx="7397063" cy="6085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ru-RU" sz="1800" b="1" kern="1200" dirty="0">
              <a:solidFill>
                <a:srgbClr val="263248"/>
              </a:solidFill>
              <a:latin typeface="Roboto Condensed Light"/>
            </a:rPr>
            <a:t>Law </a:t>
          </a:r>
          <a:r>
            <a:rPr lang="ru-RU" altLang="ru-RU" sz="1800" b="1" kern="1200" dirty="0">
              <a:solidFill>
                <a:srgbClr val="263248"/>
              </a:solidFill>
              <a:latin typeface="Roboto Condensed Light"/>
            </a:rPr>
            <a:t>«</a:t>
          </a:r>
          <a:r>
            <a:rPr lang="en-US" altLang="ru-RU" sz="1800" b="1" kern="1200" dirty="0">
              <a:solidFill>
                <a:srgbClr val="263248"/>
              </a:solidFill>
              <a:latin typeface="Roboto Condensed Light"/>
            </a:rPr>
            <a:t>On Authorities and Units for Emergency Situations in the Republic of Belarus</a:t>
          </a:r>
          <a:r>
            <a:rPr lang="ru-RU" altLang="ru-RU" sz="1800" b="1" kern="1200" dirty="0">
              <a:solidFill>
                <a:srgbClr val="263248"/>
              </a:solidFill>
              <a:latin typeface="Roboto Condensed Light"/>
            </a:rPr>
            <a:t>»</a:t>
          </a:r>
        </a:p>
      </dsp:txBody>
      <dsp:txXfrm>
        <a:off x="0" y="3043144"/>
        <a:ext cx="7397063" cy="608524"/>
      </dsp:txXfrm>
    </dsp:sp>
    <dsp:sp modelId="{D88F8E8D-EB7D-457B-917D-E23CCE114747}">
      <dsp:nvSpPr>
        <dsp:cNvPr id="0" name=""/>
        <dsp:cNvSpPr/>
      </dsp:nvSpPr>
      <dsp:spPr>
        <a:xfrm>
          <a:off x="0" y="3651669"/>
          <a:ext cx="7397063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6AC6003-33F6-4DD3-BDFB-350ECD9B8196}">
      <dsp:nvSpPr>
        <dsp:cNvPr id="0" name=""/>
        <dsp:cNvSpPr/>
      </dsp:nvSpPr>
      <dsp:spPr>
        <a:xfrm>
          <a:off x="0" y="3651669"/>
          <a:ext cx="7397063" cy="6085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ru-RU" sz="1800" b="1" kern="1200" dirty="0">
              <a:solidFill>
                <a:srgbClr val="263248"/>
              </a:solidFill>
              <a:latin typeface="Roboto Condensed Light"/>
            </a:rPr>
            <a:t>Law </a:t>
          </a:r>
          <a:r>
            <a:rPr lang="ru-RU" altLang="ru-RU" sz="1800" b="1" kern="1200" dirty="0">
              <a:solidFill>
                <a:srgbClr val="263248"/>
              </a:solidFill>
              <a:latin typeface="Roboto Condensed Light"/>
            </a:rPr>
            <a:t>«</a:t>
          </a:r>
          <a:r>
            <a:rPr lang="en-US" altLang="ru-RU" sz="1800" b="1" kern="1200" dirty="0">
              <a:solidFill>
                <a:srgbClr val="263248"/>
              </a:solidFill>
              <a:latin typeface="Roboto Condensed Light"/>
            </a:rPr>
            <a:t>On Internal Security Troops of the Ministry of Home Affairs of the Republic of Belarus</a:t>
          </a:r>
          <a:r>
            <a:rPr lang="ru-RU" altLang="ru-RU" sz="1800" b="1" kern="1200" dirty="0">
              <a:solidFill>
                <a:srgbClr val="263248"/>
              </a:solidFill>
              <a:latin typeface="Roboto Condensed Light"/>
            </a:rPr>
            <a:t>»</a:t>
          </a:r>
        </a:p>
      </dsp:txBody>
      <dsp:txXfrm>
        <a:off x="0" y="3651669"/>
        <a:ext cx="7397063" cy="60852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2293787-DA58-48B6-9AB1-79FE6C895E6C}">
      <dsp:nvSpPr>
        <dsp:cNvPr id="0" name=""/>
        <dsp:cNvSpPr/>
      </dsp:nvSpPr>
      <dsp:spPr>
        <a:xfrm>
          <a:off x="922" y="72579"/>
          <a:ext cx="3599520" cy="2159712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i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boto Condensed Light"/>
            </a:rPr>
            <a:t>The Centre for Public Administration Studies</a:t>
          </a:r>
          <a:endParaRPr lang="ru-RU" sz="24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Roboto Condensed Light"/>
          </a:endParaRPr>
        </a:p>
      </dsp:txBody>
      <dsp:txXfrm>
        <a:off x="922" y="72579"/>
        <a:ext cx="3599520" cy="2159712"/>
      </dsp:txXfrm>
    </dsp:sp>
    <dsp:sp modelId="{13F70085-F7A7-4713-91D6-E85EA571F77A}">
      <dsp:nvSpPr>
        <dsp:cNvPr id="0" name=""/>
        <dsp:cNvSpPr/>
      </dsp:nvSpPr>
      <dsp:spPr>
        <a:xfrm>
          <a:off x="3960396" y="72579"/>
          <a:ext cx="3599520" cy="2159712"/>
        </a:xfrm>
        <a:prstGeom prst="rect">
          <a:avLst/>
        </a:prstGeom>
        <a:gradFill rotWithShape="0">
          <a:gsLst>
            <a:gs pos="0">
              <a:schemeClr val="accent4">
                <a:hueOff val="-1488257"/>
                <a:satOff val="8966"/>
                <a:lumOff val="719"/>
                <a:alphaOff val="0"/>
                <a:shade val="51000"/>
                <a:satMod val="130000"/>
              </a:schemeClr>
            </a:gs>
            <a:gs pos="80000">
              <a:schemeClr val="accent4">
                <a:hueOff val="-1488257"/>
                <a:satOff val="8966"/>
                <a:lumOff val="719"/>
                <a:alphaOff val="0"/>
                <a:shade val="93000"/>
                <a:satMod val="130000"/>
              </a:schemeClr>
            </a:gs>
            <a:gs pos="100000">
              <a:schemeClr val="accent4">
                <a:hueOff val="-1488257"/>
                <a:satOff val="8966"/>
                <a:lumOff val="719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i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boto Condensed Light"/>
            </a:rPr>
            <a:t>Research Centre for Public HR Policies </a:t>
          </a:r>
          <a:endParaRPr lang="ru-RU" sz="24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Roboto Condensed Light"/>
          </a:endParaRPr>
        </a:p>
      </dsp:txBody>
      <dsp:txXfrm>
        <a:off x="3960396" y="72579"/>
        <a:ext cx="3599520" cy="2159712"/>
      </dsp:txXfrm>
    </dsp:sp>
    <dsp:sp modelId="{F4194862-C347-4643-AA66-6113508683F3}">
      <dsp:nvSpPr>
        <dsp:cNvPr id="0" name=""/>
        <dsp:cNvSpPr/>
      </dsp:nvSpPr>
      <dsp:spPr>
        <a:xfrm>
          <a:off x="922" y="2592244"/>
          <a:ext cx="3599520" cy="2159712"/>
        </a:xfrm>
        <a:prstGeom prst="rect">
          <a:avLst/>
        </a:prstGeom>
        <a:gradFill rotWithShape="0">
          <a:gsLst>
            <a:gs pos="0">
              <a:schemeClr val="accent4">
                <a:hueOff val="-2976513"/>
                <a:satOff val="17933"/>
                <a:lumOff val="1437"/>
                <a:alphaOff val="0"/>
                <a:shade val="51000"/>
                <a:satMod val="130000"/>
              </a:schemeClr>
            </a:gs>
            <a:gs pos="80000">
              <a:schemeClr val="accent4">
                <a:hueOff val="-2976513"/>
                <a:satOff val="17933"/>
                <a:lumOff val="1437"/>
                <a:alphaOff val="0"/>
                <a:shade val="93000"/>
                <a:satMod val="130000"/>
              </a:schemeClr>
            </a:gs>
            <a:gs pos="100000">
              <a:schemeClr val="accent4">
                <a:hueOff val="-2976513"/>
                <a:satOff val="17933"/>
                <a:lumOff val="1437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i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boto Condensed Light"/>
            </a:rPr>
            <a:t>Centre for Research Methodological Support of the Automated Information System “Reserve”</a:t>
          </a:r>
          <a:endParaRPr lang="ru-RU" sz="24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Roboto Condensed Light"/>
          </a:endParaRPr>
        </a:p>
      </dsp:txBody>
      <dsp:txXfrm>
        <a:off x="922" y="2592244"/>
        <a:ext cx="3599520" cy="2159712"/>
      </dsp:txXfrm>
    </dsp:sp>
    <dsp:sp modelId="{986F9924-F466-4E5D-BE6B-0035427B196E}">
      <dsp:nvSpPr>
        <dsp:cNvPr id="0" name=""/>
        <dsp:cNvSpPr/>
      </dsp:nvSpPr>
      <dsp:spPr>
        <a:xfrm>
          <a:off x="3960396" y="2592244"/>
          <a:ext cx="3599520" cy="2159712"/>
        </a:xfrm>
        <a:prstGeom prst="rect">
          <a:avLst/>
        </a:prstGeom>
        <a:gradFill rotWithShape="0">
          <a:gsLst>
            <a:gs pos="0">
              <a:schemeClr val="accent4">
                <a:hueOff val="-4464770"/>
                <a:satOff val="26899"/>
                <a:lumOff val="2156"/>
                <a:alphaOff val="0"/>
                <a:shade val="51000"/>
                <a:satMod val="130000"/>
              </a:schemeClr>
            </a:gs>
            <a:gs pos="80000">
              <a:schemeClr val="accent4">
                <a:hueOff val="-4464770"/>
                <a:satOff val="26899"/>
                <a:lumOff val="2156"/>
                <a:alphaOff val="0"/>
                <a:shade val="93000"/>
                <a:satMod val="130000"/>
              </a:schemeClr>
            </a:gs>
            <a:gs pos="100000">
              <a:schemeClr val="accent4">
                <a:hueOff val="-4464770"/>
                <a:satOff val="26899"/>
                <a:lumOff val="215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i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boto Condensed Light"/>
            </a:rPr>
            <a:t>Centre for Educational Techniques</a:t>
          </a:r>
          <a:endParaRPr lang="ru-RU" sz="24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Roboto Condensed Light"/>
          </a:endParaRPr>
        </a:p>
      </dsp:txBody>
      <dsp:txXfrm>
        <a:off x="3960396" y="2592244"/>
        <a:ext cx="3599520" cy="2159712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CAEE638-1B78-4C30-B65E-34C9AF33E876}">
      <dsp:nvSpPr>
        <dsp:cNvPr id="0" name=""/>
        <dsp:cNvSpPr/>
      </dsp:nvSpPr>
      <dsp:spPr>
        <a:xfrm>
          <a:off x="0" y="0"/>
          <a:ext cx="8352928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84512ED-0F83-4954-ACB0-989C813CF007}">
      <dsp:nvSpPr>
        <dsp:cNvPr id="0" name=""/>
        <dsp:cNvSpPr/>
      </dsp:nvSpPr>
      <dsp:spPr>
        <a:xfrm>
          <a:off x="0" y="0"/>
          <a:ext cx="8352928" cy="12061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i="1" kern="1200" dirty="0">
              <a:solidFill>
                <a:srgbClr val="263248"/>
              </a:solidFill>
              <a:latin typeface="Roboto Condensed Light"/>
              <a:ea typeface="Roboto Condensed Light"/>
              <a:cs typeface="Roboto Condensed Light"/>
            </a:rPr>
            <a:t>Initiates and conducts research</a:t>
          </a:r>
          <a:r>
            <a:rPr lang="ru-RU" sz="2000" b="1" i="1" kern="1200" dirty="0">
              <a:solidFill>
                <a:srgbClr val="263248"/>
              </a:solidFill>
              <a:latin typeface="Roboto Condensed Light"/>
              <a:ea typeface="Roboto Condensed Light"/>
              <a:cs typeface="Roboto Condensed Light"/>
            </a:rPr>
            <a:t> </a:t>
          </a:r>
          <a:r>
            <a:rPr lang="en-US" sz="2000" b="0" kern="1200" dirty="0">
              <a:solidFill>
                <a:srgbClr val="263248"/>
              </a:solidFill>
              <a:latin typeface="Roboto Condensed Light"/>
              <a:ea typeface="Roboto Condensed Light"/>
              <a:cs typeface="Roboto Condensed Light"/>
            </a:rPr>
            <a:t>in the sphere of public administration, HR policies, ideological work</a:t>
          </a:r>
          <a:endParaRPr lang="ru-RU" sz="2000" b="0" kern="1200" dirty="0">
            <a:solidFill>
              <a:srgbClr val="263248"/>
            </a:solidFill>
            <a:latin typeface="Roboto Condensed Light"/>
            <a:ea typeface="Roboto Condensed Light"/>
            <a:cs typeface="Roboto Condensed Light"/>
          </a:endParaRPr>
        </a:p>
      </dsp:txBody>
      <dsp:txXfrm>
        <a:off x="0" y="0"/>
        <a:ext cx="8352928" cy="1206133"/>
      </dsp:txXfrm>
    </dsp:sp>
    <dsp:sp modelId="{0576D22C-0D57-4CBD-8F06-8A1F2D6CCD41}">
      <dsp:nvSpPr>
        <dsp:cNvPr id="0" name=""/>
        <dsp:cNvSpPr/>
      </dsp:nvSpPr>
      <dsp:spPr>
        <a:xfrm>
          <a:off x="0" y="1206133"/>
          <a:ext cx="8352928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47CCCCE-559C-409F-813A-98608467F7AE}">
      <dsp:nvSpPr>
        <dsp:cNvPr id="0" name=""/>
        <dsp:cNvSpPr/>
      </dsp:nvSpPr>
      <dsp:spPr>
        <a:xfrm>
          <a:off x="0" y="1206133"/>
          <a:ext cx="8352928" cy="12061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i="1" kern="1200" dirty="0">
              <a:solidFill>
                <a:srgbClr val="263248"/>
              </a:solidFill>
              <a:latin typeface="Roboto Condensed Light"/>
              <a:ea typeface="Roboto Condensed Light"/>
              <a:cs typeface="Roboto Condensed Light"/>
            </a:rPr>
            <a:t>Takes part in implementing public HR policies</a:t>
          </a:r>
          <a:r>
            <a:rPr lang="ru-RU" sz="2000" b="1" i="1" kern="1200" dirty="0">
              <a:solidFill>
                <a:srgbClr val="263248"/>
              </a:solidFill>
              <a:latin typeface="Roboto Condensed Light"/>
              <a:ea typeface="Roboto Condensed Light"/>
              <a:cs typeface="Roboto Condensed Light"/>
            </a:rPr>
            <a:t> </a:t>
          </a:r>
          <a:r>
            <a:rPr lang="en-US" sz="2000" b="0" i="0" kern="1200" dirty="0">
              <a:solidFill>
                <a:srgbClr val="263248"/>
              </a:solidFill>
              <a:latin typeface="Roboto Condensed Light"/>
              <a:ea typeface="Roboto Condensed Light"/>
              <a:cs typeface="Roboto Condensed Light"/>
            </a:rPr>
            <a:t>in the area of staff capacity building at public bodies and other state </a:t>
          </a:r>
          <a:r>
            <a:rPr lang="en-US" sz="2000" b="0" i="0" kern="1200" dirty="0" err="1">
              <a:solidFill>
                <a:srgbClr val="263248"/>
              </a:solidFill>
              <a:latin typeface="Roboto Condensed Light"/>
              <a:ea typeface="Roboto Condensed Light"/>
              <a:cs typeface="Roboto Condensed Light"/>
            </a:rPr>
            <a:t>organisations</a:t>
          </a:r>
          <a:endParaRPr lang="ru-RU" sz="2000" b="0" kern="1200" dirty="0">
            <a:solidFill>
              <a:srgbClr val="263248"/>
            </a:solidFill>
            <a:latin typeface="Roboto Condensed Light"/>
            <a:ea typeface="Roboto Condensed Light"/>
            <a:cs typeface="Roboto Condensed Light"/>
          </a:endParaRPr>
        </a:p>
      </dsp:txBody>
      <dsp:txXfrm>
        <a:off x="0" y="1206133"/>
        <a:ext cx="8352928" cy="1206133"/>
      </dsp:txXfrm>
    </dsp:sp>
    <dsp:sp modelId="{82A0267C-EC0F-40F2-B8EB-8037FEAE81AD}">
      <dsp:nvSpPr>
        <dsp:cNvPr id="0" name=""/>
        <dsp:cNvSpPr/>
      </dsp:nvSpPr>
      <dsp:spPr>
        <a:xfrm>
          <a:off x="0" y="2412267"/>
          <a:ext cx="8352928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F8E38E6-F594-43C9-BA85-FA1A3DC89E86}">
      <dsp:nvSpPr>
        <dsp:cNvPr id="0" name=""/>
        <dsp:cNvSpPr/>
      </dsp:nvSpPr>
      <dsp:spPr>
        <a:xfrm>
          <a:off x="0" y="2412267"/>
          <a:ext cx="8352928" cy="12061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i="1" kern="1200" dirty="0">
              <a:solidFill>
                <a:srgbClr val="263248"/>
              </a:solidFill>
              <a:latin typeface="Roboto Condensed Light"/>
              <a:ea typeface="Roboto Condensed Light"/>
              <a:cs typeface="Roboto Condensed Light"/>
            </a:rPr>
            <a:t>Monitors staff capacity</a:t>
          </a:r>
          <a:r>
            <a:rPr lang="ru-RU" sz="2000" b="1" i="1" kern="1200" dirty="0">
              <a:solidFill>
                <a:srgbClr val="263248"/>
              </a:solidFill>
              <a:latin typeface="Roboto Condensed Light"/>
              <a:ea typeface="Roboto Condensed Light"/>
              <a:cs typeface="Roboto Condensed Light"/>
            </a:rPr>
            <a:t> </a:t>
          </a:r>
          <a:r>
            <a:rPr lang="en-US" sz="2000" b="0" kern="1200" dirty="0">
              <a:solidFill>
                <a:srgbClr val="263248"/>
              </a:solidFill>
              <a:latin typeface="Roboto Condensed Light"/>
              <a:ea typeface="Roboto Condensed Light"/>
              <a:cs typeface="Roboto Condensed Light"/>
            </a:rPr>
            <a:t>at public bodies and state </a:t>
          </a:r>
          <a:r>
            <a:rPr lang="en-US" sz="2000" b="0" kern="1200" dirty="0" err="1">
              <a:solidFill>
                <a:srgbClr val="263248"/>
              </a:solidFill>
              <a:latin typeface="Roboto Condensed Light"/>
              <a:ea typeface="Roboto Condensed Light"/>
              <a:cs typeface="Roboto Condensed Light"/>
            </a:rPr>
            <a:t>organisations</a:t>
          </a:r>
          <a:r>
            <a:rPr lang="en-US" sz="2000" b="0" kern="1200" dirty="0">
              <a:solidFill>
                <a:srgbClr val="263248"/>
              </a:solidFill>
              <a:latin typeface="Roboto Condensed Light"/>
              <a:ea typeface="Roboto Condensed Light"/>
              <a:cs typeface="Roboto Condensed Light"/>
            </a:rPr>
            <a:t> in cooperation with the Centre for Research Methodological Support o the Automated Information System “Reserve” </a:t>
          </a:r>
          <a:endParaRPr lang="ru-RU" sz="2000" b="0" kern="1200" dirty="0">
            <a:solidFill>
              <a:srgbClr val="263248"/>
            </a:solidFill>
            <a:latin typeface="Roboto Condensed Light"/>
            <a:ea typeface="Roboto Condensed Light"/>
            <a:cs typeface="Roboto Condensed Light"/>
          </a:endParaRPr>
        </a:p>
      </dsp:txBody>
      <dsp:txXfrm>
        <a:off x="0" y="2412267"/>
        <a:ext cx="8352928" cy="1206133"/>
      </dsp:txXfrm>
    </dsp:sp>
    <dsp:sp modelId="{BAECC002-474B-4CC2-B262-48BFEA34C1BE}">
      <dsp:nvSpPr>
        <dsp:cNvPr id="0" name=""/>
        <dsp:cNvSpPr/>
      </dsp:nvSpPr>
      <dsp:spPr>
        <a:xfrm>
          <a:off x="0" y="3618401"/>
          <a:ext cx="8352928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9F8B2DE-3964-4DA3-AB95-3132C45F770F}">
      <dsp:nvSpPr>
        <dsp:cNvPr id="0" name=""/>
        <dsp:cNvSpPr/>
      </dsp:nvSpPr>
      <dsp:spPr>
        <a:xfrm>
          <a:off x="0" y="3618401"/>
          <a:ext cx="8352928" cy="12061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i="1" kern="1200" dirty="0">
              <a:solidFill>
                <a:srgbClr val="263248"/>
              </a:solidFill>
              <a:latin typeface="Roboto Condensed Light"/>
              <a:ea typeface="Roboto Condensed Light"/>
              <a:cs typeface="Roboto Condensed Light"/>
            </a:rPr>
            <a:t>Renders Consulting Services</a:t>
          </a:r>
          <a:r>
            <a:rPr lang="ru-RU" sz="2000" b="1" i="1" kern="1200" dirty="0">
              <a:solidFill>
                <a:srgbClr val="263248"/>
              </a:solidFill>
              <a:latin typeface="Roboto Condensed Light"/>
              <a:ea typeface="Roboto Condensed Light"/>
              <a:cs typeface="Roboto Condensed Light"/>
            </a:rPr>
            <a:t> </a:t>
          </a:r>
          <a:r>
            <a:rPr lang="en-US" sz="2000" b="0" i="0" kern="1200" dirty="0">
              <a:solidFill>
                <a:srgbClr val="263248"/>
              </a:solidFill>
              <a:latin typeface="Roboto Condensed Light"/>
              <a:ea typeface="Roboto Condensed Light"/>
              <a:cs typeface="Roboto Condensed Light"/>
            </a:rPr>
            <a:t>on issues of public administration, HR policies, educational technologies</a:t>
          </a:r>
          <a:endParaRPr lang="ru-RU" sz="2000" b="0" i="0" kern="1200" dirty="0">
            <a:solidFill>
              <a:srgbClr val="263248"/>
            </a:solidFill>
            <a:latin typeface="Roboto Condensed Light"/>
            <a:ea typeface="Roboto Condensed Light"/>
            <a:cs typeface="Roboto Condensed Light"/>
          </a:endParaRPr>
        </a:p>
      </dsp:txBody>
      <dsp:txXfrm>
        <a:off x="0" y="3618401"/>
        <a:ext cx="8352928" cy="1206133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C23A12D-76C4-4701-8474-5E2FA00C9D5C}">
      <dsp:nvSpPr>
        <dsp:cNvPr id="0" name=""/>
        <dsp:cNvSpPr/>
      </dsp:nvSpPr>
      <dsp:spPr>
        <a:xfrm>
          <a:off x="0" y="0"/>
          <a:ext cx="6912768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DC9132E-29CC-410E-9F18-398FCBED375E}">
      <dsp:nvSpPr>
        <dsp:cNvPr id="0" name=""/>
        <dsp:cNvSpPr/>
      </dsp:nvSpPr>
      <dsp:spPr>
        <a:xfrm>
          <a:off x="0" y="0"/>
          <a:ext cx="6912768" cy="5580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solidFill>
                <a:srgbClr val="263248"/>
              </a:solidFill>
              <a:latin typeface="Roboto Condensed Light"/>
              <a:ea typeface="Roboto Condensed Light"/>
              <a:cs typeface="Roboto Condensed Light"/>
            </a:rPr>
            <a:t>Department for Cross-cultural Communication</a:t>
          </a:r>
          <a:endParaRPr lang="ru-RU" sz="1600" b="1" kern="1200" dirty="0">
            <a:solidFill>
              <a:srgbClr val="263248"/>
            </a:solidFill>
            <a:latin typeface="Roboto Condensed Light"/>
            <a:ea typeface="Roboto Condensed Light"/>
            <a:cs typeface="Roboto Condensed Light"/>
          </a:endParaRPr>
        </a:p>
      </dsp:txBody>
      <dsp:txXfrm>
        <a:off x="0" y="0"/>
        <a:ext cx="6912768" cy="558062"/>
      </dsp:txXfrm>
    </dsp:sp>
    <dsp:sp modelId="{E19C746C-821A-432A-8FA4-59F314CCF04C}">
      <dsp:nvSpPr>
        <dsp:cNvPr id="0" name=""/>
        <dsp:cNvSpPr/>
      </dsp:nvSpPr>
      <dsp:spPr>
        <a:xfrm>
          <a:off x="0" y="558062"/>
          <a:ext cx="6912768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F5E5B19-CF63-4E27-8FBC-6165BD66792F}">
      <dsp:nvSpPr>
        <dsp:cNvPr id="0" name=""/>
        <dsp:cNvSpPr/>
      </dsp:nvSpPr>
      <dsp:spPr>
        <a:xfrm>
          <a:off x="0" y="558062"/>
          <a:ext cx="6912768" cy="5580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solidFill>
                <a:srgbClr val="263248"/>
              </a:solidFill>
              <a:latin typeface="Roboto Condensed Light"/>
              <a:ea typeface="Roboto Condensed Light"/>
              <a:cs typeface="Roboto Condensed Light"/>
            </a:rPr>
            <a:t>Department for Information Resources Management</a:t>
          </a:r>
          <a:endParaRPr lang="ru-RU" sz="1600" b="1" kern="1200" dirty="0">
            <a:latin typeface="Roboto Condensed Light"/>
          </a:endParaRPr>
        </a:p>
      </dsp:txBody>
      <dsp:txXfrm>
        <a:off x="0" y="558062"/>
        <a:ext cx="6912768" cy="558062"/>
      </dsp:txXfrm>
    </dsp:sp>
    <dsp:sp modelId="{30DF2DD8-676E-488A-8AD0-062264691BEA}">
      <dsp:nvSpPr>
        <dsp:cNvPr id="0" name=""/>
        <dsp:cNvSpPr/>
      </dsp:nvSpPr>
      <dsp:spPr>
        <a:xfrm>
          <a:off x="0" y="1116124"/>
          <a:ext cx="6912768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D6A46D1-4E45-4C72-8DA9-70CCB477C914}">
      <dsp:nvSpPr>
        <dsp:cNvPr id="0" name=""/>
        <dsp:cNvSpPr/>
      </dsp:nvSpPr>
      <dsp:spPr>
        <a:xfrm>
          <a:off x="0" y="1116124"/>
          <a:ext cx="6912768" cy="5580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solidFill>
                <a:srgbClr val="263248"/>
              </a:solidFill>
              <a:latin typeface="Roboto Condensed Light"/>
              <a:ea typeface="Roboto Condensed Light"/>
              <a:cs typeface="Roboto Condensed Light"/>
            </a:rPr>
            <a:t>Department for Physical Education </a:t>
          </a:r>
          <a:endParaRPr lang="ru-RU" sz="1600" b="1" kern="1200" dirty="0">
            <a:solidFill>
              <a:srgbClr val="263248"/>
            </a:solidFill>
            <a:latin typeface="Roboto Condensed Light"/>
            <a:ea typeface="Roboto Condensed Light"/>
            <a:cs typeface="Roboto Condensed Light"/>
          </a:endParaRPr>
        </a:p>
      </dsp:txBody>
      <dsp:txXfrm>
        <a:off x="0" y="1116124"/>
        <a:ext cx="6912768" cy="558062"/>
      </dsp:txXfrm>
    </dsp:sp>
    <dsp:sp modelId="{9A99933B-9942-471E-99BE-02D0ED4E89BE}">
      <dsp:nvSpPr>
        <dsp:cNvPr id="0" name=""/>
        <dsp:cNvSpPr/>
      </dsp:nvSpPr>
      <dsp:spPr>
        <a:xfrm>
          <a:off x="0" y="1674186"/>
          <a:ext cx="6912768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9E7E91C-4C7E-405B-9AA1-CBE9812A902B}">
      <dsp:nvSpPr>
        <dsp:cNvPr id="0" name=""/>
        <dsp:cNvSpPr/>
      </dsp:nvSpPr>
      <dsp:spPr>
        <a:xfrm>
          <a:off x="0" y="1674186"/>
          <a:ext cx="6912768" cy="5580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solidFill>
                <a:srgbClr val="263248"/>
              </a:solidFill>
              <a:latin typeface="Roboto Condensed Light"/>
              <a:ea typeface="Roboto Condensed Light"/>
              <a:cs typeface="Roboto Condensed Light"/>
            </a:rPr>
            <a:t>Department of Civil and Economic Law</a:t>
          </a:r>
          <a:endParaRPr lang="ru-RU" sz="1600" b="1" kern="1200" dirty="0">
            <a:solidFill>
              <a:srgbClr val="263248"/>
            </a:solidFill>
            <a:latin typeface="Roboto Condensed Light"/>
            <a:ea typeface="Roboto Condensed Light"/>
            <a:cs typeface="Roboto Condensed Light"/>
          </a:endParaRPr>
        </a:p>
      </dsp:txBody>
      <dsp:txXfrm>
        <a:off x="0" y="1674186"/>
        <a:ext cx="6912768" cy="558062"/>
      </dsp:txXfrm>
    </dsp:sp>
    <dsp:sp modelId="{98864B97-10FF-4FDE-A582-D6C62BC4F212}">
      <dsp:nvSpPr>
        <dsp:cNvPr id="0" name=""/>
        <dsp:cNvSpPr/>
      </dsp:nvSpPr>
      <dsp:spPr>
        <a:xfrm>
          <a:off x="0" y="2232248"/>
          <a:ext cx="6912768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6004C0E-C9E7-4A20-A8F3-71684E9C44F7}">
      <dsp:nvSpPr>
        <dsp:cNvPr id="0" name=""/>
        <dsp:cNvSpPr/>
      </dsp:nvSpPr>
      <dsp:spPr>
        <a:xfrm>
          <a:off x="0" y="2232248"/>
          <a:ext cx="6912768" cy="5580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solidFill>
                <a:srgbClr val="263248"/>
              </a:solidFill>
              <a:latin typeface="Roboto Condensed Light"/>
              <a:ea typeface="Roboto Condensed Light"/>
              <a:cs typeface="Roboto Condensed Light"/>
            </a:rPr>
            <a:t>Department of Constitutional and Administrative Law </a:t>
          </a:r>
          <a:endParaRPr lang="ru-RU" sz="1600" b="1" kern="1200" dirty="0">
            <a:latin typeface="Roboto Condensed Light"/>
          </a:endParaRPr>
        </a:p>
      </dsp:txBody>
      <dsp:txXfrm>
        <a:off x="0" y="2232248"/>
        <a:ext cx="6912768" cy="558062"/>
      </dsp:txXfrm>
    </dsp:sp>
    <dsp:sp modelId="{3EBE8663-26F8-4018-9D03-2F8D9D1C3085}">
      <dsp:nvSpPr>
        <dsp:cNvPr id="0" name=""/>
        <dsp:cNvSpPr/>
      </dsp:nvSpPr>
      <dsp:spPr>
        <a:xfrm>
          <a:off x="0" y="2790310"/>
          <a:ext cx="6912768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AE29329-1665-491F-B941-BABF4765ECA0}">
      <dsp:nvSpPr>
        <dsp:cNvPr id="0" name=""/>
        <dsp:cNvSpPr/>
      </dsp:nvSpPr>
      <dsp:spPr>
        <a:xfrm>
          <a:off x="0" y="2790310"/>
          <a:ext cx="6912768" cy="5580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solidFill>
                <a:srgbClr val="263248"/>
              </a:solidFill>
              <a:latin typeface="Roboto Condensed Light"/>
              <a:ea typeface="Roboto Condensed Light"/>
              <a:cs typeface="Roboto Condensed Light"/>
            </a:rPr>
            <a:t>Department for Theory and History of State and Law </a:t>
          </a:r>
          <a:endParaRPr lang="ru-RU" sz="1600" b="1" kern="1200" dirty="0">
            <a:solidFill>
              <a:srgbClr val="263248"/>
            </a:solidFill>
            <a:latin typeface="Roboto Condensed Light"/>
            <a:ea typeface="Roboto Condensed Light"/>
            <a:cs typeface="Roboto Condensed Light"/>
          </a:endParaRPr>
        </a:p>
      </dsp:txBody>
      <dsp:txXfrm>
        <a:off x="0" y="2790310"/>
        <a:ext cx="6912768" cy="558062"/>
      </dsp:txXfrm>
    </dsp:sp>
    <dsp:sp modelId="{30203FA0-D01C-4F63-9B2B-3ED8DEE3AAD7}">
      <dsp:nvSpPr>
        <dsp:cNvPr id="0" name=""/>
        <dsp:cNvSpPr/>
      </dsp:nvSpPr>
      <dsp:spPr>
        <a:xfrm>
          <a:off x="0" y="3348372"/>
          <a:ext cx="6912768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85C0642-CA64-490D-99C9-BFB085C8DB04}">
      <dsp:nvSpPr>
        <dsp:cNvPr id="0" name=""/>
        <dsp:cNvSpPr/>
      </dsp:nvSpPr>
      <dsp:spPr>
        <a:xfrm>
          <a:off x="0" y="3348372"/>
          <a:ext cx="6912768" cy="5580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solidFill>
                <a:srgbClr val="263248"/>
              </a:solidFill>
              <a:latin typeface="Roboto Condensed Light"/>
              <a:ea typeface="Roboto Condensed Light"/>
              <a:cs typeface="Roboto Condensed Light"/>
            </a:rPr>
            <a:t>Department of Enterprise Economics </a:t>
          </a:r>
          <a:endParaRPr lang="ru-RU" sz="1600" b="1" kern="1200" dirty="0">
            <a:solidFill>
              <a:srgbClr val="263248"/>
            </a:solidFill>
            <a:latin typeface="Roboto Condensed Light"/>
            <a:ea typeface="Roboto Condensed Light"/>
            <a:cs typeface="Roboto Condensed Light"/>
          </a:endParaRPr>
        </a:p>
      </dsp:txBody>
      <dsp:txXfrm>
        <a:off x="0" y="3348372"/>
        <a:ext cx="6912768" cy="558062"/>
      </dsp:txXfrm>
    </dsp:sp>
    <dsp:sp modelId="{1BA493A6-8861-4B42-A7D9-34C0745B84C2}">
      <dsp:nvSpPr>
        <dsp:cNvPr id="0" name=""/>
        <dsp:cNvSpPr/>
      </dsp:nvSpPr>
      <dsp:spPr>
        <a:xfrm>
          <a:off x="0" y="3906434"/>
          <a:ext cx="6912768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5E7B11A-9A8D-44FD-A32A-520854D0F809}">
      <dsp:nvSpPr>
        <dsp:cNvPr id="0" name=""/>
        <dsp:cNvSpPr/>
      </dsp:nvSpPr>
      <dsp:spPr>
        <a:xfrm>
          <a:off x="0" y="3906434"/>
          <a:ext cx="6912768" cy="5580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solidFill>
                <a:srgbClr val="263248"/>
              </a:solidFill>
              <a:latin typeface="Roboto Condensed Light"/>
              <a:ea typeface="Roboto Condensed Light"/>
              <a:cs typeface="Roboto Condensed Light"/>
            </a:rPr>
            <a:t>Department of Economic Theory </a:t>
          </a:r>
          <a:endParaRPr lang="ru-RU" sz="1600" b="1" kern="1200" dirty="0">
            <a:solidFill>
              <a:srgbClr val="263248"/>
            </a:solidFill>
            <a:latin typeface="Roboto Condensed Light"/>
            <a:ea typeface="Roboto Condensed Light"/>
            <a:cs typeface="Roboto Condensed Light"/>
          </a:endParaRPr>
        </a:p>
      </dsp:txBody>
      <dsp:txXfrm>
        <a:off x="0" y="3906434"/>
        <a:ext cx="6912768" cy="558062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03C80AA-4704-4752-9286-8949CF59A587}">
      <dsp:nvSpPr>
        <dsp:cNvPr id="0" name=""/>
        <dsp:cNvSpPr/>
      </dsp:nvSpPr>
      <dsp:spPr>
        <a:xfrm>
          <a:off x="-4446656" y="-681956"/>
          <a:ext cx="5297383" cy="5297383"/>
        </a:xfrm>
        <a:prstGeom prst="blockArc">
          <a:avLst>
            <a:gd name="adj1" fmla="val 18900000"/>
            <a:gd name="adj2" fmla="val 2700000"/>
            <a:gd name="adj3" fmla="val 408"/>
          </a:avLst>
        </a:pr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89BC49B-464F-4ED3-B31B-F9FFF3CF6AD4}">
      <dsp:nvSpPr>
        <dsp:cNvPr id="0" name=""/>
        <dsp:cNvSpPr/>
      </dsp:nvSpPr>
      <dsp:spPr>
        <a:xfrm>
          <a:off x="547122" y="393347"/>
          <a:ext cx="7280176" cy="786694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24438" tIns="60960" rIns="60960" bIns="6096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>
              <a:latin typeface="Roboto Condensed Light"/>
              <a:ea typeface="Roboto Condensed Light"/>
              <a:cs typeface="Roboto Condensed Light"/>
            </a:rPr>
            <a:t>Public Administration and Law</a:t>
          </a:r>
          <a:endParaRPr lang="ru-RU" sz="2400" b="1" kern="1200" dirty="0"/>
        </a:p>
      </dsp:txBody>
      <dsp:txXfrm>
        <a:off x="547122" y="393347"/>
        <a:ext cx="7280176" cy="786694"/>
      </dsp:txXfrm>
    </dsp:sp>
    <dsp:sp modelId="{FB862C53-40D7-4565-9F25-D4B29FA4B682}">
      <dsp:nvSpPr>
        <dsp:cNvPr id="0" name=""/>
        <dsp:cNvSpPr/>
      </dsp:nvSpPr>
      <dsp:spPr>
        <a:xfrm>
          <a:off x="55438" y="295010"/>
          <a:ext cx="983367" cy="98336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51039799-D143-4C02-904B-78816C272D63}">
      <dsp:nvSpPr>
        <dsp:cNvPr id="0" name=""/>
        <dsp:cNvSpPr/>
      </dsp:nvSpPr>
      <dsp:spPr>
        <a:xfrm>
          <a:off x="833085" y="1573387"/>
          <a:ext cx="6994213" cy="786694"/>
        </a:xfrm>
        <a:prstGeom prst="rect">
          <a:avLst/>
        </a:prstGeom>
        <a:gradFill rotWithShape="0">
          <a:gsLst>
            <a:gs pos="0">
              <a:schemeClr val="accent4">
                <a:hueOff val="-2232385"/>
                <a:satOff val="13449"/>
                <a:lumOff val="1078"/>
                <a:alphaOff val="0"/>
                <a:shade val="51000"/>
                <a:satMod val="130000"/>
              </a:schemeClr>
            </a:gs>
            <a:gs pos="80000">
              <a:schemeClr val="accent4">
                <a:hueOff val="-2232385"/>
                <a:satOff val="13449"/>
                <a:lumOff val="1078"/>
                <a:alphaOff val="0"/>
                <a:shade val="93000"/>
                <a:satMod val="130000"/>
              </a:schemeClr>
            </a:gs>
            <a:gs pos="100000">
              <a:schemeClr val="accent4">
                <a:hueOff val="-2232385"/>
                <a:satOff val="13449"/>
                <a:lumOff val="107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24438" tIns="60960" rIns="60960" bIns="6096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>
              <a:latin typeface="Roboto Condensed Light"/>
              <a:ea typeface="Roboto Condensed Light"/>
              <a:cs typeface="Roboto Condensed Light"/>
            </a:rPr>
            <a:t>Public Administration and Economics </a:t>
          </a:r>
          <a:endParaRPr lang="ru-RU" sz="2400" b="1" kern="1200" dirty="0"/>
        </a:p>
      </dsp:txBody>
      <dsp:txXfrm>
        <a:off x="833085" y="1573387"/>
        <a:ext cx="6994213" cy="786694"/>
      </dsp:txXfrm>
    </dsp:sp>
    <dsp:sp modelId="{66093B8B-9EA7-4679-9091-F206D0A1BE0A}">
      <dsp:nvSpPr>
        <dsp:cNvPr id="0" name=""/>
        <dsp:cNvSpPr/>
      </dsp:nvSpPr>
      <dsp:spPr>
        <a:xfrm>
          <a:off x="341402" y="1475051"/>
          <a:ext cx="983367" cy="98336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-2232385"/>
              <a:satOff val="13449"/>
              <a:lumOff val="1078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8AC7F2B-B9B4-4916-9564-0248BDAD172D}">
      <dsp:nvSpPr>
        <dsp:cNvPr id="0" name=""/>
        <dsp:cNvSpPr/>
      </dsp:nvSpPr>
      <dsp:spPr>
        <a:xfrm>
          <a:off x="547122" y="2753429"/>
          <a:ext cx="7280176" cy="786694"/>
        </a:xfrm>
        <a:prstGeom prst="rect">
          <a:avLst/>
        </a:prstGeom>
        <a:gradFill rotWithShape="0">
          <a:gsLst>
            <a:gs pos="0">
              <a:schemeClr val="accent4">
                <a:hueOff val="-4464770"/>
                <a:satOff val="26899"/>
                <a:lumOff val="2156"/>
                <a:alphaOff val="0"/>
                <a:shade val="51000"/>
                <a:satMod val="130000"/>
              </a:schemeClr>
            </a:gs>
            <a:gs pos="80000">
              <a:schemeClr val="accent4">
                <a:hueOff val="-4464770"/>
                <a:satOff val="26899"/>
                <a:lumOff val="2156"/>
                <a:alphaOff val="0"/>
                <a:shade val="93000"/>
                <a:satMod val="130000"/>
              </a:schemeClr>
            </a:gs>
            <a:gs pos="100000">
              <a:schemeClr val="accent4">
                <a:hueOff val="-4464770"/>
                <a:satOff val="26899"/>
                <a:lumOff val="215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24438" tIns="60960" rIns="60960" bIns="6096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>
              <a:latin typeface="Roboto Condensed Light"/>
              <a:ea typeface="Roboto Condensed Light"/>
              <a:cs typeface="Roboto Condensed Light"/>
            </a:rPr>
            <a:t>Information Resources Management </a:t>
          </a:r>
          <a:endParaRPr lang="ru-RU" sz="2400" b="1" kern="1200" dirty="0"/>
        </a:p>
      </dsp:txBody>
      <dsp:txXfrm>
        <a:off x="547122" y="2753429"/>
        <a:ext cx="7280176" cy="786694"/>
      </dsp:txXfrm>
    </dsp:sp>
    <dsp:sp modelId="{9883F102-0D26-424E-8876-C7D728220585}">
      <dsp:nvSpPr>
        <dsp:cNvPr id="0" name=""/>
        <dsp:cNvSpPr/>
      </dsp:nvSpPr>
      <dsp:spPr>
        <a:xfrm>
          <a:off x="55438" y="2655092"/>
          <a:ext cx="983367" cy="98336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-4464770"/>
              <a:satOff val="26899"/>
              <a:lumOff val="2156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C23A12D-76C4-4701-8474-5E2FA00C9D5C}">
      <dsp:nvSpPr>
        <dsp:cNvPr id="0" name=""/>
        <dsp:cNvSpPr/>
      </dsp:nvSpPr>
      <dsp:spPr>
        <a:xfrm>
          <a:off x="0" y="544"/>
          <a:ext cx="6912768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DC9132E-29CC-410E-9F18-398FCBED375E}">
      <dsp:nvSpPr>
        <dsp:cNvPr id="0" name=""/>
        <dsp:cNvSpPr/>
      </dsp:nvSpPr>
      <dsp:spPr>
        <a:xfrm>
          <a:off x="0" y="544"/>
          <a:ext cx="6912768" cy="6376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rgbClr val="263248"/>
              </a:solidFill>
              <a:latin typeface="Roboto Condensed Light"/>
              <a:ea typeface="Roboto Condensed Light"/>
              <a:cs typeface="Roboto Condensed Light"/>
            </a:rPr>
            <a:t>Department of State Building and Public Administration</a:t>
          </a:r>
          <a:endParaRPr lang="ru-RU" sz="1800" b="1" kern="1200" dirty="0">
            <a:solidFill>
              <a:srgbClr val="263248"/>
            </a:solidFill>
            <a:latin typeface="Roboto Condensed Light"/>
            <a:ea typeface="Roboto Condensed Light"/>
            <a:cs typeface="Roboto Condensed Light"/>
          </a:endParaRPr>
        </a:p>
      </dsp:txBody>
      <dsp:txXfrm>
        <a:off x="0" y="544"/>
        <a:ext cx="6912768" cy="637629"/>
      </dsp:txXfrm>
    </dsp:sp>
    <dsp:sp modelId="{034FC95A-C8D2-42DE-A09B-0DC05880FBB4}">
      <dsp:nvSpPr>
        <dsp:cNvPr id="0" name=""/>
        <dsp:cNvSpPr/>
      </dsp:nvSpPr>
      <dsp:spPr>
        <a:xfrm>
          <a:off x="0" y="638174"/>
          <a:ext cx="6912768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8C396AF-5031-4569-9165-E213068E5A1B}">
      <dsp:nvSpPr>
        <dsp:cNvPr id="0" name=""/>
        <dsp:cNvSpPr/>
      </dsp:nvSpPr>
      <dsp:spPr>
        <a:xfrm>
          <a:off x="0" y="638174"/>
          <a:ext cx="6912768" cy="6376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rgbClr val="263248"/>
              </a:solidFill>
              <a:latin typeface="Roboto Condensed Light"/>
              <a:ea typeface="Roboto Condensed Light"/>
              <a:cs typeface="Roboto Condensed Light"/>
            </a:rPr>
            <a:t>Department for Public Administration of the Social Sphere and for Belarusian Studies</a:t>
          </a:r>
          <a:endParaRPr lang="ru-RU" sz="1800" b="1" kern="1200" dirty="0">
            <a:solidFill>
              <a:srgbClr val="263248"/>
            </a:solidFill>
            <a:latin typeface="Roboto Condensed Light"/>
            <a:ea typeface="Roboto Condensed Light"/>
            <a:cs typeface="Roboto Condensed Light"/>
          </a:endParaRPr>
        </a:p>
      </dsp:txBody>
      <dsp:txXfrm>
        <a:off x="0" y="638174"/>
        <a:ext cx="6912768" cy="637629"/>
      </dsp:txXfrm>
    </dsp:sp>
    <dsp:sp modelId="{7B2269EE-D2A5-4697-9B8C-B00CC7ABF308}">
      <dsp:nvSpPr>
        <dsp:cNvPr id="0" name=""/>
        <dsp:cNvSpPr/>
      </dsp:nvSpPr>
      <dsp:spPr>
        <a:xfrm>
          <a:off x="0" y="1275803"/>
          <a:ext cx="6912768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E50CE16-7582-4CB0-81CB-B464051F4DD5}">
      <dsp:nvSpPr>
        <dsp:cNvPr id="0" name=""/>
        <dsp:cNvSpPr/>
      </dsp:nvSpPr>
      <dsp:spPr>
        <a:xfrm>
          <a:off x="0" y="1275803"/>
          <a:ext cx="6912768" cy="6376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rgbClr val="263248"/>
              </a:solidFill>
              <a:latin typeface="Roboto Condensed Light"/>
              <a:ea typeface="Roboto Condensed Light"/>
              <a:cs typeface="Roboto Condensed Light"/>
            </a:rPr>
            <a:t>Department of Foreign Languages</a:t>
          </a:r>
          <a:endParaRPr lang="ru-RU" sz="1800" b="1" kern="1200" dirty="0">
            <a:solidFill>
              <a:srgbClr val="263248"/>
            </a:solidFill>
            <a:latin typeface="Roboto Condensed Light"/>
            <a:ea typeface="Roboto Condensed Light"/>
            <a:cs typeface="Roboto Condensed Light"/>
          </a:endParaRPr>
        </a:p>
      </dsp:txBody>
      <dsp:txXfrm>
        <a:off x="0" y="1275803"/>
        <a:ext cx="6912768" cy="637629"/>
      </dsp:txXfrm>
    </dsp:sp>
    <dsp:sp modelId="{E020DCAE-238D-4E18-B167-823DB5E00C9E}">
      <dsp:nvSpPr>
        <dsp:cNvPr id="0" name=""/>
        <dsp:cNvSpPr/>
      </dsp:nvSpPr>
      <dsp:spPr>
        <a:xfrm>
          <a:off x="0" y="1913433"/>
          <a:ext cx="6912768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964FC91-D0D6-414D-848F-5CB51698B840}">
      <dsp:nvSpPr>
        <dsp:cNvPr id="0" name=""/>
        <dsp:cNvSpPr/>
      </dsp:nvSpPr>
      <dsp:spPr>
        <a:xfrm>
          <a:off x="0" y="1913433"/>
          <a:ext cx="6912768" cy="6376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rgbClr val="263248"/>
              </a:solidFill>
              <a:latin typeface="Roboto Condensed Light"/>
              <a:ea typeface="Roboto Condensed Light"/>
              <a:cs typeface="Roboto Condensed Light"/>
            </a:rPr>
            <a:t>Department of International Relations</a:t>
          </a:r>
          <a:endParaRPr lang="ru-RU" sz="1800" b="1" kern="1200" dirty="0">
            <a:solidFill>
              <a:srgbClr val="263248"/>
            </a:solidFill>
            <a:latin typeface="Roboto Condensed Light"/>
            <a:ea typeface="Roboto Condensed Light"/>
            <a:cs typeface="Roboto Condensed Light"/>
          </a:endParaRPr>
        </a:p>
      </dsp:txBody>
      <dsp:txXfrm>
        <a:off x="0" y="1913433"/>
        <a:ext cx="6912768" cy="637629"/>
      </dsp:txXfrm>
    </dsp:sp>
    <dsp:sp modelId="{88B8A98E-2BD5-4B17-8A8B-411F61840E2B}">
      <dsp:nvSpPr>
        <dsp:cNvPr id="0" name=""/>
        <dsp:cNvSpPr/>
      </dsp:nvSpPr>
      <dsp:spPr>
        <a:xfrm>
          <a:off x="0" y="2551062"/>
          <a:ext cx="6912768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0A1E540-ABEA-477B-8383-D949C6462C75}">
      <dsp:nvSpPr>
        <dsp:cNvPr id="0" name=""/>
        <dsp:cNvSpPr/>
      </dsp:nvSpPr>
      <dsp:spPr>
        <a:xfrm>
          <a:off x="0" y="2551062"/>
          <a:ext cx="6912768" cy="6376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rgbClr val="263248"/>
              </a:solidFill>
              <a:latin typeface="Roboto Condensed Light"/>
              <a:ea typeface="Roboto Condensed Light"/>
              <a:cs typeface="Roboto Condensed Light"/>
            </a:rPr>
            <a:t>Department of Management Psychology </a:t>
          </a:r>
          <a:endParaRPr lang="ru-RU" sz="1800" b="1" kern="1200" dirty="0">
            <a:solidFill>
              <a:srgbClr val="263248"/>
            </a:solidFill>
            <a:latin typeface="Roboto Condensed Light"/>
            <a:ea typeface="Roboto Condensed Light"/>
            <a:cs typeface="Roboto Condensed Light"/>
          </a:endParaRPr>
        </a:p>
      </dsp:txBody>
      <dsp:txXfrm>
        <a:off x="0" y="2551062"/>
        <a:ext cx="6912768" cy="637629"/>
      </dsp:txXfrm>
    </dsp:sp>
    <dsp:sp modelId="{CF8DB4F4-50D9-4F8E-A723-905598A4039E}">
      <dsp:nvSpPr>
        <dsp:cNvPr id="0" name=""/>
        <dsp:cNvSpPr/>
      </dsp:nvSpPr>
      <dsp:spPr>
        <a:xfrm>
          <a:off x="0" y="3188692"/>
          <a:ext cx="6912768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4C6DE42-EE84-4D31-987E-4E79153A6068}">
      <dsp:nvSpPr>
        <dsp:cNvPr id="0" name=""/>
        <dsp:cNvSpPr/>
      </dsp:nvSpPr>
      <dsp:spPr>
        <a:xfrm>
          <a:off x="0" y="3188692"/>
          <a:ext cx="6912768" cy="6376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rgbClr val="263248"/>
              </a:solidFill>
              <a:latin typeface="Roboto Condensed Light"/>
              <a:ea typeface="Roboto Condensed Light"/>
              <a:cs typeface="Roboto Condensed Light"/>
            </a:rPr>
            <a:t>Department for Regional Development Management</a:t>
          </a:r>
          <a:endParaRPr lang="ru-RU" sz="1800" b="1" kern="1200" dirty="0">
            <a:solidFill>
              <a:srgbClr val="263248"/>
            </a:solidFill>
            <a:latin typeface="Roboto Condensed Light"/>
            <a:ea typeface="Roboto Condensed Light"/>
            <a:cs typeface="Roboto Condensed Light"/>
          </a:endParaRPr>
        </a:p>
      </dsp:txBody>
      <dsp:txXfrm>
        <a:off x="0" y="3188692"/>
        <a:ext cx="6912768" cy="637629"/>
      </dsp:txXfrm>
    </dsp:sp>
    <dsp:sp modelId="{AE8C54B4-3207-419A-886A-3E1827CE4E68}">
      <dsp:nvSpPr>
        <dsp:cNvPr id="0" name=""/>
        <dsp:cNvSpPr/>
      </dsp:nvSpPr>
      <dsp:spPr>
        <a:xfrm>
          <a:off x="0" y="3826321"/>
          <a:ext cx="6912768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947CE44-00F6-4949-8484-03DC0B52DC5C}">
      <dsp:nvSpPr>
        <dsp:cNvPr id="0" name=""/>
        <dsp:cNvSpPr/>
      </dsp:nvSpPr>
      <dsp:spPr>
        <a:xfrm>
          <a:off x="0" y="3826321"/>
          <a:ext cx="6912768" cy="6376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rgbClr val="263248"/>
              </a:solidFill>
              <a:latin typeface="Roboto Condensed Light"/>
              <a:ea typeface="Roboto Condensed Light"/>
              <a:cs typeface="Roboto Condensed Light"/>
            </a:rPr>
            <a:t>Department of Philosophy and Ideological Work </a:t>
          </a:r>
          <a:endParaRPr lang="ru-RU" sz="1800" b="1" kern="1200" dirty="0">
            <a:solidFill>
              <a:srgbClr val="263248"/>
            </a:solidFill>
            <a:latin typeface="Roboto Condensed Light"/>
            <a:ea typeface="Roboto Condensed Light"/>
            <a:cs typeface="Roboto Condensed Light"/>
          </a:endParaRPr>
        </a:p>
      </dsp:txBody>
      <dsp:txXfrm>
        <a:off x="0" y="3826321"/>
        <a:ext cx="6912768" cy="637629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C23A12D-76C4-4701-8474-5E2FA00C9D5C}">
      <dsp:nvSpPr>
        <dsp:cNvPr id="0" name=""/>
        <dsp:cNvSpPr/>
      </dsp:nvSpPr>
      <dsp:spPr>
        <a:xfrm>
          <a:off x="0" y="2712"/>
          <a:ext cx="6436756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DC9132E-29CC-410E-9F18-398FCBED375E}">
      <dsp:nvSpPr>
        <dsp:cNvPr id="0" name=""/>
        <dsp:cNvSpPr/>
      </dsp:nvSpPr>
      <dsp:spPr>
        <a:xfrm>
          <a:off x="0" y="2712"/>
          <a:ext cx="6436756" cy="46242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ru-RU" sz="1600" b="1" kern="1200" dirty="0">
              <a:solidFill>
                <a:srgbClr val="002060"/>
              </a:solidFill>
              <a:latin typeface="Roboto Condensed Light"/>
            </a:rPr>
            <a:t>Specialist in Public Administration</a:t>
          </a:r>
          <a:endParaRPr lang="ru-RU" sz="1600" b="1" kern="1200" dirty="0">
            <a:solidFill>
              <a:srgbClr val="002060"/>
            </a:solidFill>
            <a:latin typeface="Roboto Condensed Light"/>
            <a:ea typeface="Roboto Condensed Light"/>
            <a:cs typeface="Roboto Condensed Light"/>
          </a:endParaRPr>
        </a:p>
      </dsp:txBody>
      <dsp:txXfrm>
        <a:off x="0" y="2712"/>
        <a:ext cx="6436756" cy="462422"/>
      </dsp:txXfrm>
    </dsp:sp>
    <dsp:sp modelId="{1FF750C5-2D48-4F32-ACE4-61662299356D}">
      <dsp:nvSpPr>
        <dsp:cNvPr id="0" name=""/>
        <dsp:cNvSpPr/>
      </dsp:nvSpPr>
      <dsp:spPr>
        <a:xfrm>
          <a:off x="0" y="465134"/>
          <a:ext cx="6436756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84541FA-E350-49C0-A592-FE9E551676B7}">
      <dsp:nvSpPr>
        <dsp:cNvPr id="0" name=""/>
        <dsp:cNvSpPr/>
      </dsp:nvSpPr>
      <dsp:spPr>
        <a:xfrm>
          <a:off x="0" y="465134"/>
          <a:ext cx="6436756" cy="46242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ru-RU" sz="1600" b="1" kern="1200" dirty="0">
              <a:solidFill>
                <a:srgbClr val="002060"/>
              </a:solidFill>
              <a:latin typeface="Roboto Condensed Light"/>
            </a:rPr>
            <a:t>Specialist in </a:t>
          </a:r>
          <a:r>
            <a:rPr lang="en-US" altLang="ru-RU" sz="1600" b="1" kern="1200">
              <a:solidFill>
                <a:srgbClr val="002060"/>
              </a:solidFill>
              <a:latin typeface="Roboto Condensed Light"/>
            </a:rPr>
            <a:t>Public Administration</a:t>
          </a:r>
          <a:r>
            <a:rPr lang="en-US" altLang="ru-RU" sz="1600" b="1" kern="1200" dirty="0">
              <a:solidFill>
                <a:srgbClr val="002060"/>
              </a:solidFill>
              <a:latin typeface="Roboto Condensed Light"/>
            </a:rPr>
            <a:t>. Analyst</a:t>
          </a:r>
          <a:endParaRPr lang="ru-RU" altLang="ru-RU" sz="1600" b="1" kern="1200" dirty="0">
            <a:solidFill>
              <a:srgbClr val="002060"/>
            </a:solidFill>
            <a:latin typeface="Roboto Condensed Light"/>
          </a:endParaRPr>
        </a:p>
      </dsp:txBody>
      <dsp:txXfrm>
        <a:off x="0" y="465134"/>
        <a:ext cx="6436756" cy="462422"/>
      </dsp:txXfrm>
    </dsp:sp>
    <dsp:sp modelId="{418FF68F-88CF-4B97-BC5F-D0C9DCE56660}">
      <dsp:nvSpPr>
        <dsp:cNvPr id="0" name=""/>
        <dsp:cNvSpPr/>
      </dsp:nvSpPr>
      <dsp:spPr>
        <a:xfrm>
          <a:off x="0" y="927557"/>
          <a:ext cx="6436756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94B15DA-3D69-4B9C-94CA-90451DB03ACE}">
      <dsp:nvSpPr>
        <dsp:cNvPr id="0" name=""/>
        <dsp:cNvSpPr/>
      </dsp:nvSpPr>
      <dsp:spPr>
        <a:xfrm>
          <a:off x="0" y="927557"/>
          <a:ext cx="6436756" cy="46242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ru-RU" sz="1600" b="1" kern="1200" dirty="0">
              <a:solidFill>
                <a:srgbClr val="002060"/>
              </a:solidFill>
              <a:latin typeface="Roboto Condensed Light"/>
            </a:rPr>
            <a:t>Ideologist </a:t>
          </a:r>
          <a:r>
            <a:rPr lang="ru-RU" altLang="ru-RU" sz="1600" b="1" kern="1200" dirty="0">
              <a:solidFill>
                <a:srgbClr val="002060"/>
              </a:solidFill>
              <a:latin typeface="Roboto Condensed Light"/>
            </a:rPr>
            <a:t> </a:t>
          </a:r>
        </a:p>
      </dsp:txBody>
      <dsp:txXfrm>
        <a:off x="0" y="927557"/>
        <a:ext cx="6436756" cy="462422"/>
      </dsp:txXfrm>
    </dsp:sp>
    <dsp:sp modelId="{6325CD59-7D4C-4765-AFC2-FEB7C8962A76}">
      <dsp:nvSpPr>
        <dsp:cNvPr id="0" name=""/>
        <dsp:cNvSpPr/>
      </dsp:nvSpPr>
      <dsp:spPr>
        <a:xfrm>
          <a:off x="0" y="1389979"/>
          <a:ext cx="6436756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95837AA-DF08-42F8-A980-E2AA2C91BCF7}">
      <dsp:nvSpPr>
        <dsp:cNvPr id="0" name=""/>
        <dsp:cNvSpPr/>
      </dsp:nvSpPr>
      <dsp:spPr>
        <a:xfrm>
          <a:off x="0" y="1389979"/>
          <a:ext cx="6436756" cy="46242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ru-RU" sz="1600" b="1" kern="1200" dirty="0">
              <a:solidFill>
                <a:srgbClr val="002060"/>
              </a:solidFill>
              <a:latin typeface="Roboto Condensed Light"/>
            </a:rPr>
            <a:t>Specialist in Ideological Work and Human Resources Management</a:t>
          </a:r>
          <a:endParaRPr lang="ru-RU" altLang="ru-RU" sz="1600" b="1" kern="1200" dirty="0">
            <a:solidFill>
              <a:srgbClr val="002060"/>
            </a:solidFill>
            <a:latin typeface="Roboto Condensed Light"/>
          </a:endParaRPr>
        </a:p>
      </dsp:txBody>
      <dsp:txXfrm>
        <a:off x="0" y="1389979"/>
        <a:ext cx="6436756" cy="462422"/>
      </dsp:txXfrm>
    </dsp:sp>
    <dsp:sp modelId="{2BD338FE-E5D4-4326-81F4-097AA75C4169}">
      <dsp:nvSpPr>
        <dsp:cNvPr id="0" name=""/>
        <dsp:cNvSpPr/>
      </dsp:nvSpPr>
      <dsp:spPr>
        <a:xfrm>
          <a:off x="0" y="1852402"/>
          <a:ext cx="6436756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2284BB0-288E-4ECF-90A3-3EB6C21041FB}">
      <dsp:nvSpPr>
        <dsp:cNvPr id="0" name=""/>
        <dsp:cNvSpPr/>
      </dsp:nvSpPr>
      <dsp:spPr>
        <a:xfrm>
          <a:off x="0" y="1852402"/>
          <a:ext cx="6436756" cy="46242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ru-RU" sz="1600" b="1" kern="1200" dirty="0">
              <a:solidFill>
                <a:srgbClr val="002060"/>
              </a:solidFill>
              <a:latin typeface="Roboto Condensed Light"/>
            </a:rPr>
            <a:t>Specialist in Governance</a:t>
          </a:r>
          <a:endParaRPr lang="ru-RU" altLang="ru-RU" sz="1600" b="1" kern="1200" dirty="0">
            <a:solidFill>
              <a:srgbClr val="002060"/>
            </a:solidFill>
            <a:latin typeface="Roboto Condensed Light"/>
          </a:endParaRPr>
        </a:p>
      </dsp:txBody>
      <dsp:txXfrm>
        <a:off x="0" y="1852402"/>
        <a:ext cx="6436756" cy="462422"/>
      </dsp:txXfrm>
    </dsp:sp>
    <dsp:sp modelId="{12FB36BC-B2ED-4F81-8C65-3C021FA73345}">
      <dsp:nvSpPr>
        <dsp:cNvPr id="0" name=""/>
        <dsp:cNvSpPr/>
      </dsp:nvSpPr>
      <dsp:spPr>
        <a:xfrm>
          <a:off x="0" y="2314824"/>
          <a:ext cx="6436756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8429FF5-96EF-4DC0-A177-08057CC9E611}">
      <dsp:nvSpPr>
        <dsp:cNvPr id="0" name=""/>
        <dsp:cNvSpPr/>
      </dsp:nvSpPr>
      <dsp:spPr>
        <a:xfrm>
          <a:off x="0" y="2314824"/>
          <a:ext cx="6436756" cy="46242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ru-RU" sz="1600" b="1" kern="1200" dirty="0">
              <a:solidFill>
                <a:srgbClr val="002060"/>
              </a:solidFill>
              <a:latin typeface="Roboto Condensed Light"/>
            </a:rPr>
            <a:t>Specialist in Personnel Management </a:t>
          </a:r>
          <a:endParaRPr lang="ru-RU" altLang="ru-RU" sz="1600" b="1" kern="1200" dirty="0">
            <a:solidFill>
              <a:srgbClr val="002060"/>
            </a:solidFill>
            <a:latin typeface="Roboto Condensed Light"/>
          </a:endParaRPr>
        </a:p>
      </dsp:txBody>
      <dsp:txXfrm>
        <a:off x="0" y="2314824"/>
        <a:ext cx="6436756" cy="462422"/>
      </dsp:txXfrm>
    </dsp:sp>
    <dsp:sp modelId="{35283B84-673F-4DEF-93B9-85F474CCEA47}">
      <dsp:nvSpPr>
        <dsp:cNvPr id="0" name=""/>
        <dsp:cNvSpPr/>
      </dsp:nvSpPr>
      <dsp:spPr>
        <a:xfrm>
          <a:off x="0" y="2777246"/>
          <a:ext cx="6436756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24ED7A7-D727-461B-B3D2-F06700E1257E}">
      <dsp:nvSpPr>
        <dsp:cNvPr id="0" name=""/>
        <dsp:cNvSpPr/>
      </dsp:nvSpPr>
      <dsp:spPr>
        <a:xfrm>
          <a:off x="0" y="2777246"/>
          <a:ext cx="6436756" cy="46242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ru-RU" sz="1600" b="1" kern="1200" dirty="0">
              <a:solidFill>
                <a:srgbClr val="002060"/>
              </a:solidFill>
              <a:latin typeface="Roboto Condensed Light"/>
            </a:rPr>
            <a:t>Specialist in International Relations </a:t>
          </a:r>
          <a:endParaRPr lang="ru-RU" altLang="ru-RU" sz="1600" b="1" kern="1200" dirty="0">
            <a:solidFill>
              <a:srgbClr val="002060"/>
            </a:solidFill>
            <a:latin typeface="Roboto Condensed Light"/>
          </a:endParaRPr>
        </a:p>
      </dsp:txBody>
      <dsp:txXfrm>
        <a:off x="0" y="2777246"/>
        <a:ext cx="6436756" cy="462422"/>
      </dsp:txXfrm>
    </dsp:sp>
    <dsp:sp modelId="{DCFFAFD5-B891-4669-A830-971048D7B448}">
      <dsp:nvSpPr>
        <dsp:cNvPr id="0" name=""/>
        <dsp:cNvSpPr/>
      </dsp:nvSpPr>
      <dsp:spPr>
        <a:xfrm>
          <a:off x="0" y="3239669"/>
          <a:ext cx="6436756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022DED3-AD72-42A6-8EFA-78E49A4ACBD2}">
      <dsp:nvSpPr>
        <dsp:cNvPr id="0" name=""/>
        <dsp:cNvSpPr/>
      </dsp:nvSpPr>
      <dsp:spPr>
        <a:xfrm>
          <a:off x="0" y="3239669"/>
          <a:ext cx="6436756" cy="46242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ru-RU" sz="1600" b="1" kern="1200" dirty="0">
              <a:solidFill>
                <a:srgbClr val="002060"/>
              </a:solidFill>
              <a:latin typeface="Roboto Condensed Light"/>
            </a:rPr>
            <a:t>Specialist in Anti-crisis Management </a:t>
          </a:r>
          <a:endParaRPr lang="ru-RU" altLang="ru-RU" sz="1600" b="1" kern="1200" dirty="0">
            <a:solidFill>
              <a:srgbClr val="002060"/>
            </a:solidFill>
            <a:latin typeface="Roboto Condensed Light"/>
          </a:endParaRPr>
        </a:p>
      </dsp:txBody>
      <dsp:txXfrm>
        <a:off x="0" y="3239669"/>
        <a:ext cx="6436756" cy="462422"/>
      </dsp:txXfrm>
    </dsp:sp>
    <dsp:sp modelId="{B042AD1B-60DD-4077-A870-5505FDEB7DC0}">
      <dsp:nvSpPr>
        <dsp:cNvPr id="0" name=""/>
        <dsp:cNvSpPr/>
      </dsp:nvSpPr>
      <dsp:spPr>
        <a:xfrm>
          <a:off x="0" y="3702091"/>
          <a:ext cx="6436756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8D84FCF-DD39-43BC-B435-ACDC1B8CBC6E}">
      <dsp:nvSpPr>
        <dsp:cNvPr id="0" name=""/>
        <dsp:cNvSpPr/>
      </dsp:nvSpPr>
      <dsp:spPr>
        <a:xfrm>
          <a:off x="0" y="3702091"/>
          <a:ext cx="6436756" cy="46242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ru-RU" sz="1600" b="1" kern="1200" dirty="0">
              <a:solidFill>
                <a:srgbClr val="002060"/>
              </a:solidFill>
              <a:latin typeface="Roboto Condensed Light"/>
            </a:rPr>
            <a:t>Marketing Specialist  </a:t>
          </a:r>
          <a:endParaRPr lang="ru-RU" altLang="ru-RU" sz="1600" b="1" kern="1200" dirty="0">
            <a:solidFill>
              <a:srgbClr val="002060"/>
            </a:solidFill>
            <a:latin typeface="Roboto Condensed Light"/>
          </a:endParaRPr>
        </a:p>
      </dsp:txBody>
      <dsp:txXfrm>
        <a:off x="0" y="3702091"/>
        <a:ext cx="6436756" cy="462422"/>
      </dsp:txXfrm>
    </dsp:sp>
    <dsp:sp modelId="{65A95D98-D540-40CE-9219-9D4850382D14}">
      <dsp:nvSpPr>
        <dsp:cNvPr id="0" name=""/>
        <dsp:cNvSpPr/>
      </dsp:nvSpPr>
      <dsp:spPr>
        <a:xfrm>
          <a:off x="0" y="4164514"/>
          <a:ext cx="6436756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0721164-A42A-4C8B-A3B3-711E84B98C02}">
      <dsp:nvSpPr>
        <dsp:cNvPr id="0" name=""/>
        <dsp:cNvSpPr/>
      </dsp:nvSpPr>
      <dsp:spPr>
        <a:xfrm>
          <a:off x="0" y="4164514"/>
          <a:ext cx="6436756" cy="46242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ru-RU" sz="1600" b="1" kern="1200" dirty="0">
              <a:solidFill>
                <a:srgbClr val="002060"/>
              </a:solidFill>
              <a:latin typeface="Roboto Condensed Light"/>
            </a:rPr>
            <a:t>Manager-Economist</a:t>
          </a:r>
          <a:endParaRPr lang="ru-RU" altLang="ru-RU" sz="1600" b="1" kern="1200" dirty="0">
            <a:solidFill>
              <a:srgbClr val="002060"/>
            </a:solidFill>
            <a:latin typeface="Roboto Condensed Light"/>
          </a:endParaRPr>
        </a:p>
      </dsp:txBody>
      <dsp:txXfrm>
        <a:off x="0" y="4164514"/>
        <a:ext cx="6436756" cy="462422"/>
      </dsp:txXfrm>
    </dsp:sp>
    <dsp:sp modelId="{1FD74B18-834D-4595-AF47-39FC6FDF3794}">
      <dsp:nvSpPr>
        <dsp:cNvPr id="0" name=""/>
        <dsp:cNvSpPr/>
      </dsp:nvSpPr>
      <dsp:spPr>
        <a:xfrm>
          <a:off x="0" y="4626936"/>
          <a:ext cx="6436756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A1BC9FC-7D4A-4A66-B5B4-6D618A2ECC1E}">
      <dsp:nvSpPr>
        <dsp:cNvPr id="0" name=""/>
        <dsp:cNvSpPr/>
      </dsp:nvSpPr>
      <dsp:spPr>
        <a:xfrm>
          <a:off x="0" y="4626936"/>
          <a:ext cx="6436756" cy="46242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ru-RU" sz="1600" b="1" kern="1200" dirty="0">
              <a:solidFill>
                <a:srgbClr val="002060"/>
              </a:solidFill>
              <a:latin typeface="Roboto Condensed Light"/>
            </a:rPr>
            <a:t>Economist-Manager </a:t>
          </a:r>
          <a:endParaRPr lang="ru-RU" altLang="ru-RU" sz="1600" b="1" kern="1200" dirty="0">
            <a:solidFill>
              <a:srgbClr val="002060"/>
            </a:solidFill>
            <a:latin typeface="Roboto Condensed Light"/>
          </a:endParaRPr>
        </a:p>
      </dsp:txBody>
      <dsp:txXfrm>
        <a:off x="0" y="4626936"/>
        <a:ext cx="6436756" cy="462422"/>
      </dsp:txXfrm>
    </dsp:sp>
    <dsp:sp modelId="{53F63B59-2B3C-4653-A1C9-5BB78733BA16}">
      <dsp:nvSpPr>
        <dsp:cNvPr id="0" name=""/>
        <dsp:cNvSpPr/>
      </dsp:nvSpPr>
      <dsp:spPr>
        <a:xfrm>
          <a:off x="0" y="5089359"/>
          <a:ext cx="6436756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A5FCF00-7822-4B8C-A9B2-31C3A82D7F55}">
      <dsp:nvSpPr>
        <dsp:cNvPr id="0" name=""/>
        <dsp:cNvSpPr/>
      </dsp:nvSpPr>
      <dsp:spPr>
        <a:xfrm>
          <a:off x="0" y="5089359"/>
          <a:ext cx="6436756" cy="46242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ru-RU" sz="1600" b="1" kern="1200" dirty="0">
              <a:solidFill>
                <a:srgbClr val="002060"/>
              </a:solidFill>
              <a:latin typeface="Roboto Condensed Light"/>
            </a:rPr>
            <a:t>HR Manager </a:t>
          </a:r>
          <a:endParaRPr lang="ru-RU" altLang="ru-RU" sz="1600" b="1" kern="1200" dirty="0">
            <a:solidFill>
              <a:srgbClr val="002060"/>
            </a:solidFill>
            <a:latin typeface="Roboto Condensed Light"/>
          </a:endParaRPr>
        </a:p>
      </dsp:txBody>
      <dsp:txXfrm>
        <a:off x="0" y="5089359"/>
        <a:ext cx="6436756" cy="46242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default#1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542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542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5DDCB7EC-CEDA-42D5-8A0A-747B258F7B12}" type="datetime1">
              <a:rPr lang="ru-RU" smtClean="0"/>
              <a:pPr rtl="0"/>
              <a:t>01.10.2018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378824"/>
            <a:ext cx="2945659" cy="4954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0443" y="9378824"/>
            <a:ext cx="2945659" cy="4954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B78FE58C-C1A6-4C4C-90C2-B7F5B0504B2D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3460503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542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noProof="0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542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87BBAA-8962-46BE-8131-E6CE08071E10}" type="datetime1">
              <a:rPr lang="ru-RU" smtClean="0"/>
              <a:pPr/>
              <a:t>01.10.2018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36563" y="1233488"/>
            <a:ext cx="5924550" cy="3333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51983"/>
            <a:ext cx="5438140" cy="3887986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-RU" noProof="0" dirty="0"/>
              <a:t>Образец текста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8824"/>
            <a:ext cx="2945659" cy="4954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noProof="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378824"/>
            <a:ext cx="2945659" cy="4954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810E1E9A-E921-4174-A0FC-51868D7AC568}" type="slidenum">
              <a:rPr lang="ru-RU" noProof="0" smtClean="0"/>
              <a:pPr rtl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737860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Shape 297"/>
          <p:cNvSpPr>
            <a:spLocks noGrp="1" noRot="1" noChangeAspect="1"/>
          </p:cNvSpPr>
          <p:nvPr>
            <p:ph type="sldImg" idx="2"/>
          </p:nvPr>
        </p:nvSpPr>
        <p:spPr>
          <a:xfrm>
            <a:off x="-204788" y="803275"/>
            <a:ext cx="7146926" cy="402113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8" name="Shape 298"/>
          <p:cNvSpPr txBox="1">
            <a:spLocks noGrp="1"/>
          </p:cNvSpPr>
          <p:nvPr>
            <p:ph type="body" idx="1"/>
          </p:nvPr>
        </p:nvSpPr>
        <p:spPr>
          <a:xfrm>
            <a:off x="673788" y="5091711"/>
            <a:ext cx="5390305" cy="4823726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7001812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Shape 297"/>
          <p:cNvSpPr>
            <a:spLocks noGrp="1" noRot="1" noChangeAspect="1"/>
          </p:cNvSpPr>
          <p:nvPr>
            <p:ph type="sldImg" idx="2"/>
          </p:nvPr>
        </p:nvSpPr>
        <p:spPr>
          <a:xfrm>
            <a:off x="-204788" y="803275"/>
            <a:ext cx="7146926" cy="402113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8" name="Shape 298"/>
          <p:cNvSpPr txBox="1">
            <a:spLocks noGrp="1"/>
          </p:cNvSpPr>
          <p:nvPr>
            <p:ph type="body" idx="1"/>
          </p:nvPr>
        </p:nvSpPr>
        <p:spPr>
          <a:xfrm>
            <a:off x="673788" y="5091711"/>
            <a:ext cx="5390305" cy="4823726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9558618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Shape 297"/>
          <p:cNvSpPr>
            <a:spLocks noGrp="1" noRot="1" noChangeAspect="1"/>
          </p:cNvSpPr>
          <p:nvPr>
            <p:ph type="sldImg" idx="2"/>
          </p:nvPr>
        </p:nvSpPr>
        <p:spPr>
          <a:xfrm>
            <a:off x="-204788" y="803275"/>
            <a:ext cx="7146926" cy="402113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8" name="Shape 298"/>
          <p:cNvSpPr txBox="1">
            <a:spLocks noGrp="1"/>
          </p:cNvSpPr>
          <p:nvPr>
            <p:ph type="body" idx="1"/>
          </p:nvPr>
        </p:nvSpPr>
        <p:spPr>
          <a:xfrm>
            <a:off x="673788" y="5091711"/>
            <a:ext cx="5390305" cy="4823726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7864214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Shape 297"/>
          <p:cNvSpPr>
            <a:spLocks noGrp="1" noRot="1" noChangeAspect="1"/>
          </p:cNvSpPr>
          <p:nvPr>
            <p:ph type="sldImg" idx="2"/>
          </p:nvPr>
        </p:nvSpPr>
        <p:spPr>
          <a:xfrm>
            <a:off x="-204788" y="803275"/>
            <a:ext cx="7146926" cy="402113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8" name="Shape 298"/>
          <p:cNvSpPr txBox="1">
            <a:spLocks noGrp="1"/>
          </p:cNvSpPr>
          <p:nvPr>
            <p:ph type="body" idx="1"/>
          </p:nvPr>
        </p:nvSpPr>
        <p:spPr>
          <a:xfrm>
            <a:off x="673788" y="5091711"/>
            <a:ext cx="5390305" cy="4823726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613922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Shape 297"/>
          <p:cNvSpPr>
            <a:spLocks noGrp="1" noRot="1" noChangeAspect="1"/>
          </p:cNvSpPr>
          <p:nvPr>
            <p:ph type="sldImg" idx="2"/>
          </p:nvPr>
        </p:nvSpPr>
        <p:spPr>
          <a:xfrm>
            <a:off x="-204788" y="803275"/>
            <a:ext cx="7146926" cy="402113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8" name="Shape 298"/>
          <p:cNvSpPr txBox="1">
            <a:spLocks noGrp="1"/>
          </p:cNvSpPr>
          <p:nvPr>
            <p:ph type="body" idx="1"/>
          </p:nvPr>
        </p:nvSpPr>
        <p:spPr>
          <a:xfrm>
            <a:off x="673788" y="5091711"/>
            <a:ext cx="5390305" cy="4823726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3754898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Shape 297"/>
          <p:cNvSpPr>
            <a:spLocks noGrp="1" noRot="1" noChangeAspect="1"/>
          </p:cNvSpPr>
          <p:nvPr>
            <p:ph type="sldImg" idx="2"/>
          </p:nvPr>
        </p:nvSpPr>
        <p:spPr>
          <a:xfrm>
            <a:off x="-204788" y="803275"/>
            <a:ext cx="7146926" cy="402113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8" name="Shape 298"/>
          <p:cNvSpPr txBox="1">
            <a:spLocks noGrp="1"/>
          </p:cNvSpPr>
          <p:nvPr>
            <p:ph type="body" idx="1"/>
          </p:nvPr>
        </p:nvSpPr>
        <p:spPr>
          <a:xfrm>
            <a:off x="673788" y="5091711"/>
            <a:ext cx="5390305" cy="4823726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6688078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" name="Shape 459"/>
          <p:cNvSpPr>
            <a:spLocks noGrp="1" noRot="1" noChangeAspect="1"/>
          </p:cNvSpPr>
          <p:nvPr>
            <p:ph type="sldImg" idx="2"/>
          </p:nvPr>
        </p:nvSpPr>
        <p:spPr>
          <a:xfrm>
            <a:off x="109538" y="741363"/>
            <a:ext cx="6578600" cy="370205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0" name="Shape 460"/>
          <p:cNvSpPr txBox="1">
            <a:spLocks noGrp="1"/>
          </p:cNvSpPr>
          <p:nvPr>
            <p:ph type="body" idx="1"/>
          </p:nvPr>
        </p:nvSpPr>
        <p:spPr>
          <a:xfrm>
            <a:off x="679768" y="4690269"/>
            <a:ext cx="5438140" cy="4443413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7904466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Shape 297"/>
          <p:cNvSpPr>
            <a:spLocks noGrp="1" noRot="1" noChangeAspect="1"/>
          </p:cNvSpPr>
          <p:nvPr>
            <p:ph type="sldImg" idx="2"/>
          </p:nvPr>
        </p:nvSpPr>
        <p:spPr>
          <a:xfrm>
            <a:off x="-204788" y="803275"/>
            <a:ext cx="7146926" cy="402113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8" name="Shape 298"/>
          <p:cNvSpPr txBox="1">
            <a:spLocks noGrp="1"/>
          </p:cNvSpPr>
          <p:nvPr>
            <p:ph type="body" idx="1"/>
          </p:nvPr>
        </p:nvSpPr>
        <p:spPr>
          <a:xfrm>
            <a:off x="673788" y="5091711"/>
            <a:ext cx="5390305" cy="4823726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5493863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Shape 297"/>
          <p:cNvSpPr>
            <a:spLocks noGrp="1" noRot="1" noChangeAspect="1"/>
          </p:cNvSpPr>
          <p:nvPr>
            <p:ph type="sldImg" idx="2"/>
          </p:nvPr>
        </p:nvSpPr>
        <p:spPr>
          <a:xfrm>
            <a:off x="-204788" y="803275"/>
            <a:ext cx="7146926" cy="402113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8" name="Shape 298"/>
          <p:cNvSpPr txBox="1">
            <a:spLocks noGrp="1"/>
          </p:cNvSpPr>
          <p:nvPr>
            <p:ph type="body" idx="1"/>
          </p:nvPr>
        </p:nvSpPr>
        <p:spPr>
          <a:xfrm>
            <a:off x="673788" y="5091711"/>
            <a:ext cx="5390305" cy="4823726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1767602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Shape 280"/>
          <p:cNvSpPr>
            <a:spLocks noGrp="1" noRot="1" noChangeAspect="1"/>
          </p:cNvSpPr>
          <p:nvPr>
            <p:ph type="sldImg" idx="2"/>
          </p:nvPr>
        </p:nvSpPr>
        <p:spPr>
          <a:xfrm>
            <a:off x="-204788" y="803275"/>
            <a:ext cx="7146926" cy="402113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1" name="Shape 281"/>
          <p:cNvSpPr txBox="1">
            <a:spLocks noGrp="1"/>
          </p:cNvSpPr>
          <p:nvPr>
            <p:ph type="body" idx="1"/>
          </p:nvPr>
        </p:nvSpPr>
        <p:spPr>
          <a:xfrm>
            <a:off x="673788" y="5091711"/>
            <a:ext cx="5390305" cy="4823726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6943144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Shape 297"/>
          <p:cNvSpPr>
            <a:spLocks noGrp="1" noRot="1" noChangeAspect="1"/>
          </p:cNvSpPr>
          <p:nvPr>
            <p:ph type="sldImg" idx="2"/>
          </p:nvPr>
        </p:nvSpPr>
        <p:spPr>
          <a:xfrm>
            <a:off x="-204788" y="803275"/>
            <a:ext cx="7146926" cy="402113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8" name="Shape 298"/>
          <p:cNvSpPr txBox="1">
            <a:spLocks noGrp="1"/>
          </p:cNvSpPr>
          <p:nvPr>
            <p:ph type="body" idx="1"/>
          </p:nvPr>
        </p:nvSpPr>
        <p:spPr>
          <a:xfrm>
            <a:off x="673788" y="5091711"/>
            <a:ext cx="5390305" cy="4823726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722474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Shape 297"/>
          <p:cNvSpPr>
            <a:spLocks noGrp="1" noRot="1" noChangeAspect="1"/>
          </p:cNvSpPr>
          <p:nvPr>
            <p:ph type="sldImg" idx="2"/>
          </p:nvPr>
        </p:nvSpPr>
        <p:spPr>
          <a:xfrm>
            <a:off x="-204788" y="803275"/>
            <a:ext cx="7146926" cy="402113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8" name="Shape 298"/>
          <p:cNvSpPr txBox="1">
            <a:spLocks noGrp="1"/>
          </p:cNvSpPr>
          <p:nvPr>
            <p:ph type="body" idx="1"/>
          </p:nvPr>
        </p:nvSpPr>
        <p:spPr>
          <a:xfrm>
            <a:off x="673788" y="5091711"/>
            <a:ext cx="5390305" cy="4823726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1637121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" name="Shape 459"/>
          <p:cNvSpPr>
            <a:spLocks noGrp="1" noRot="1" noChangeAspect="1"/>
          </p:cNvSpPr>
          <p:nvPr>
            <p:ph type="sldImg" idx="2"/>
          </p:nvPr>
        </p:nvSpPr>
        <p:spPr>
          <a:xfrm>
            <a:off x="109538" y="741363"/>
            <a:ext cx="6578600" cy="370205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0" name="Shape 460"/>
          <p:cNvSpPr txBox="1">
            <a:spLocks noGrp="1"/>
          </p:cNvSpPr>
          <p:nvPr>
            <p:ph type="body" idx="1"/>
          </p:nvPr>
        </p:nvSpPr>
        <p:spPr>
          <a:xfrm>
            <a:off x="679768" y="4690269"/>
            <a:ext cx="5438140" cy="4443413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8421657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" name="Shape 459"/>
          <p:cNvSpPr>
            <a:spLocks noGrp="1" noRot="1" noChangeAspect="1"/>
          </p:cNvSpPr>
          <p:nvPr>
            <p:ph type="sldImg" idx="2"/>
          </p:nvPr>
        </p:nvSpPr>
        <p:spPr>
          <a:xfrm>
            <a:off x="109538" y="741363"/>
            <a:ext cx="6578600" cy="370205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0" name="Shape 460"/>
          <p:cNvSpPr txBox="1">
            <a:spLocks noGrp="1"/>
          </p:cNvSpPr>
          <p:nvPr>
            <p:ph type="body" idx="1"/>
          </p:nvPr>
        </p:nvSpPr>
        <p:spPr>
          <a:xfrm>
            <a:off x="679768" y="4690269"/>
            <a:ext cx="5438140" cy="4443413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7800302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Shape 297"/>
          <p:cNvSpPr>
            <a:spLocks noGrp="1" noRot="1" noChangeAspect="1"/>
          </p:cNvSpPr>
          <p:nvPr>
            <p:ph type="sldImg" idx="2"/>
          </p:nvPr>
        </p:nvSpPr>
        <p:spPr>
          <a:xfrm>
            <a:off x="-204788" y="803275"/>
            <a:ext cx="7146926" cy="402113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8" name="Shape 298"/>
          <p:cNvSpPr txBox="1">
            <a:spLocks noGrp="1"/>
          </p:cNvSpPr>
          <p:nvPr>
            <p:ph type="body" idx="1"/>
          </p:nvPr>
        </p:nvSpPr>
        <p:spPr>
          <a:xfrm>
            <a:off x="673788" y="5091711"/>
            <a:ext cx="5390305" cy="4823726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2396302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Shape 186"/>
          <p:cNvSpPr>
            <a:spLocks noGrp="1" noRot="1" noChangeAspect="1"/>
          </p:cNvSpPr>
          <p:nvPr>
            <p:ph type="sldImg" idx="2"/>
          </p:nvPr>
        </p:nvSpPr>
        <p:spPr>
          <a:xfrm>
            <a:off x="-204788" y="803275"/>
            <a:ext cx="7146926" cy="402113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" name="Shape 187"/>
          <p:cNvSpPr txBox="1">
            <a:spLocks noGrp="1"/>
          </p:cNvSpPr>
          <p:nvPr>
            <p:ph type="body" idx="1"/>
          </p:nvPr>
        </p:nvSpPr>
        <p:spPr>
          <a:xfrm>
            <a:off x="673788" y="5091711"/>
            <a:ext cx="5390305" cy="4823726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775980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Shape 297"/>
          <p:cNvSpPr>
            <a:spLocks noGrp="1" noRot="1" noChangeAspect="1"/>
          </p:cNvSpPr>
          <p:nvPr>
            <p:ph type="sldImg" idx="2"/>
          </p:nvPr>
        </p:nvSpPr>
        <p:spPr>
          <a:xfrm>
            <a:off x="-204788" y="803275"/>
            <a:ext cx="7146926" cy="402113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8" name="Shape 298"/>
          <p:cNvSpPr txBox="1">
            <a:spLocks noGrp="1"/>
          </p:cNvSpPr>
          <p:nvPr>
            <p:ph type="body" idx="1"/>
          </p:nvPr>
        </p:nvSpPr>
        <p:spPr>
          <a:xfrm>
            <a:off x="673788" y="5091711"/>
            <a:ext cx="5390305" cy="4823726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67115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Shape 297"/>
          <p:cNvSpPr>
            <a:spLocks noGrp="1" noRot="1" noChangeAspect="1"/>
          </p:cNvSpPr>
          <p:nvPr>
            <p:ph type="sldImg" idx="2"/>
          </p:nvPr>
        </p:nvSpPr>
        <p:spPr>
          <a:xfrm>
            <a:off x="-204788" y="803275"/>
            <a:ext cx="7146926" cy="402113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8" name="Shape 298"/>
          <p:cNvSpPr txBox="1">
            <a:spLocks noGrp="1"/>
          </p:cNvSpPr>
          <p:nvPr>
            <p:ph type="body" idx="1"/>
          </p:nvPr>
        </p:nvSpPr>
        <p:spPr>
          <a:xfrm>
            <a:off x="673788" y="5091711"/>
            <a:ext cx="5390305" cy="4823726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9490896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Shape 297"/>
          <p:cNvSpPr>
            <a:spLocks noGrp="1" noRot="1" noChangeAspect="1"/>
          </p:cNvSpPr>
          <p:nvPr>
            <p:ph type="sldImg" idx="2"/>
          </p:nvPr>
        </p:nvSpPr>
        <p:spPr>
          <a:xfrm>
            <a:off x="-204788" y="803275"/>
            <a:ext cx="7146926" cy="402113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8" name="Shape 298"/>
          <p:cNvSpPr txBox="1">
            <a:spLocks noGrp="1"/>
          </p:cNvSpPr>
          <p:nvPr>
            <p:ph type="body" idx="1"/>
          </p:nvPr>
        </p:nvSpPr>
        <p:spPr>
          <a:xfrm>
            <a:off x="673788" y="5091711"/>
            <a:ext cx="5390305" cy="4823726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4462283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Shape 297"/>
          <p:cNvSpPr>
            <a:spLocks noGrp="1" noRot="1" noChangeAspect="1"/>
          </p:cNvSpPr>
          <p:nvPr>
            <p:ph type="sldImg" idx="2"/>
          </p:nvPr>
        </p:nvSpPr>
        <p:spPr>
          <a:xfrm>
            <a:off x="-204788" y="803275"/>
            <a:ext cx="7146926" cy="402113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8" name="Shape 298"/>
          <p:cNvSpPr txBox="1">
            <a:spLocks noGrp="1"/>
          </p:cNvSpPr>
          <p:nvPr>
            <p:ph type="body" idx="1"/>
          </p:nvPr>
        </p:nvSpPr>
        <p:spPr>
          <a:xfrm>
            <a:off x="673788" y="5091711"/>
            <a:ext cx="5390305" cy="4823726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718768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" name="Shape 459"/>
          <p:cNvSpPr>
            <a:spLocks noGrp="1" noRot="1" noChangeAspect="1"/>
          </p:cNvSpPr>
          <p:nvPr>
            <p:ph type="sldImg" idx="2"/>
          </p:nvPr>
        </p:nvSpPr>
        <p:spPr>
          <a:xfrm>
            <a:off x="109538" y="741363"/>
            <a:ext cx="6578600" cy="370205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0" name="Shape 460"/>
          <p:cNvSpPr txBox="1">
            <a:spLocks noGrp="1"/>
          </p:cNvSpPr>
          <p:nvPr>
            <p:ph type="body" idx="1"/>
          </p:nvPr>
        </p:nvSpPr>
        <p:spPr>
          <a:xfrm>
            <a:off x="679768" y="4690269"/>
            <a:ext cx="5438140" cy="4443413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5661623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" name="Shape 459"/>
          <p:cNvSpPr>
            <a:spLocks noGrp="1" noRot="1" noChangeAspect="1"/>
          </p:cNvSpPr>
          <p:nvPr>
            <p:ph type="sldImg" idx="2"/>
          </p:nvPr>
        </p:nvSpPr>
        <p:spPr>
          <a:xfrm>
            <a:off x="109538" y="741363"/>
            <a:ext cx="6578600" cy="370205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0" name="Shape 460"/>
          <p:cNvSpPr txBox="1">
            <a:spLocks noGrp="1"/>
          </p:cNvSpPr>
          <p:nvPr>
            <p:ph type="body" idx="1"/>
          </p:nvPr>
        </p:nvSpPr>
        <p:spPr>
          <a:xfrm>
            <a:off x="679768" y="4690269"/>
            <a:ext cx="5438140" cy="4443413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836540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Shape 297"/>
          <p:cNvSpPr>
            <a:spLocks noGrp="1" noRot="1" noChangeAspect="1"/>
          </p:cNvSpPr>
          <p:nvPr>
            <p:ph type="sldImg" idx="2"/>
          </p:nvPr>
        </p:nvSpPr>
        <p:spPr>
          <a:xfrm>
            <a:off x="-204788" y="803275"/>
            <a:ext cx="7146926" cy="402113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8" name="Shape 298"/>
          <p:cNvSpPr txBox="1">
            <a:spLocks noGrp="1"/>
          </p:cNvSpPr>
          <p:nvPr>
            <p:ph type="body" idx="1"/>
          </p:nvPr>
        </p:nvSpPr>
        <p:spPr>
          <a:xfrm>
            <a:off x="673788" y="5091711"/>
            <a:ext cx="5390305" cy="4823726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032314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0453ED-DC76-40DC-AC79-9F63D07EC502}" type="datetimeFigureOut">
              <a:rPr lang="en-US" altLang="ru-RU"/>
              <a:pPr>
                <a:defRPr/>
              </a:pPr>
              <a:t>10/1/2018</a:t>
            </a:fld>
            <a:endParaRPr lang="en-US" alt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A64F52-D442-4708-96B0-654AD3E0DA6E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7198464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9DF207-1546-4074-AE17-50F4DD560F58}" type="datetimeFigureOut">
              <a:rPr lang="en-US" altLang="ru-RU"/>
              <a:pPr>
                <a:defRPr/>
              </a:pPr>
              <a:t>10/1/2018</a:t>
            </a:fld>
            <a:endParaRPr lang="en-US" alt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1B8A74-06CB-4258-9324-40D08419903A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7002832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434CB1-CCC4-4363-94B0-42234A46FF1A}" type="datetimeFigureOut">
              <a:rPr lang="en-US" altLang="ru-RU"/>
              <a:pPr>
                <a:defRPr/>
              </a:pPr>
              <a:t>10/1/2018</a:t>
            </a:fld>
            <a:endParaRPr lang="en-US" alt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F54A46-593B-44FA-B6A4-5462DC11730B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2995021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+ 1 column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" name="Shape 62"/>
          <p:cNvGrpSpPr/>
          <p:nvPr/>
        </p:nvGrpSpPr>
        <p:grpSpPr>
          <a:xfrm>
            <a:off x="-6" y="55"/>
            <a:ext cx="9429907" cy="1769753"/>
            <a:chOff x="-4" y="40"/>
            <a:chExt cx="7072430" cy="1327315"/>
          </a:xfrm>
        </p:grpSpPr>
        <p:sp>
          <p:nvSpPr>
            <p:cNvPr id="63" name="Shape 63"/>
            <p:cNvSpPr/>
            <p:nvPr/>
          </p:nvSpPr>
          <p:spPr>
            <a:xfrm>
              <a:off x="6292649" y="126425"/>
              <a:ext cx="779700" cy="259800"/>
            </a:xfrm>
            <a:prstGeom prst="triangle">
              <a:avLst>
                <a:gd name="adj" fmla="val 32425"/>
              </a:avLst>
            </a:prstGeom>
            <a:solidFill>
              <a:srgbClr val="263248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lvl="0" indent="0" rtl="0">
                <a:spcBef>
                  <a:spcPts val="0"/>
                </a:spcBef>
                <a:buNone/>
              </a:pPr>
              <a:endParaRPr sz="1800">
                <a:latin typeface="Arvo"/>
                <a:ea typeface="Arvo"/>
                <a:cs typeface="Arvo"/>
                <a:sym typeface="Arvo"/>
              </a:endParaRPr>
            </a:p>
          </p:txBody>
        </p:sp>
        <p:grpSp>
          <p:nvGrpSpPr>
            <p:cNvPr id="64" name="Shape 64"/>
            <p:cNvGrpSpPr/>
            <p:nvPr/>
          </p:nvGrpSpPr>
          <p:grpSpPr>
            <a:xfrm rot="10800000" flipH="1">
              <a:off x="3" y="40"/>
              <a:ext cx="6756168" cy="1327315"/>
              <a:chOff x="-2168138" y="330075"/>
              <a:chExt cx="8650663" cy="1699506"/>
            </a:xfrm>
          </p:grpSpPr>
          <p:sp>
            <p:nvSpPr>
              <p:cNvPr id="65" name="Shape 65"/>
              <p:cNvSpPr/>
              <p:nvPr/>
            </p:nvSpPr>
            <p:spPr>
              <a:xfrm>
                <a:off x="-2168138" y="330081"/>
                <a:ext cx="6958200" cy="1699500"/>
              </a:xfrm>
              <a:prstGeom prst="rect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marL="0" lvl="0" indent="0" rtl="0">
                  <a:spcBef>
                    <a:spcPts val="0"/>
                  </a:spcBef>
                  <a:buNone/>
                </a:pPr>
                <a:endParaRPr sz="1800"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66" name="Shape 66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marL="0" lvl="0" indent="0" rtl="0">
                  <a:spcBef>
                    <a:spcPts val="0"/>
                  </a:spcBef>
                  <a:buNone/>
                </a:pPr>
                <a:endParaRPr sz="1800"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  <p:grpSp>
          <p:nvGrpSpPr>
            <p:cNvPr id="67" name="Shape 67"/>
            <p:cNvGrpSpPr/>
            <p:nvPr/>
          </p:nvGrpSpPr>
          <p:grpSpPr>
            <a:xfrm rot="10800000" flipH="1">
              <a:off x="-4" y="381007"/>
              <a:ext cx="7072430" cy="771744"/>
              <a:chOff x="-9092084" y="330075"/>
              <a:chExt cx="15574609" cy="1699501"/>
            </a:xfrm>
          </p:grpSpPr>
          <p:sp>
            <p:nvSpPr>
              <p:cNvPr id="68" name="Shape 68"/>
              <p:cNvSpPr/>
              <p:nvPr/>
            </p:nvSpPr>
            <p:spPr>
              <a:xfrm>
                <a:off x="-9092084" y="330076"/>
                <a:ext cx="13882200" cy="1699500"/>
              </a:xfrm>
              <a:prstGeom prst="rect">
                <a:avLst/>
              </a:prstGeom>
              <a:solidFill>
                <a:srgbClr val="3F5378"/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marL="0" lvl="0" indent="0" rtl="0">
                  <a:spcBef>
                    <a:spcPts val="0"/>
                  </a:spcBef>
                  <a:buNone/>
                </a:pPr>
                <a:endParaRPr sz="1800"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69" name="Shape 69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rgbClr val="3F5378"/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marL="0" lvl="0" indent="0" rtl="0">
                  <a:spcBef>
                    <a:spcPts val="0"/>
                  </a:spcBef>
                  <a:buNone/>
                </a:pPr>
                <a:endParaRPr sz="1800"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</p:grpSp>
      <p:grpSp>
        <p:nvGrpSpPr>
          <p:cNvPr id="70" name="Shape 70"/>
          <p:cNvGrpSpPr/>
          <p:nvPr/>
        </p:nvGrpSpPr>
        <p:grpSpPr>
          <a:xfrm>
            <a:off x="9262456" y="5963633"/>
            <a:ext cx="2937107" cy="894393"/>
            <a:chOff x="5575242" y="4472723"/>
            <a:chExt cx="2202830" cy="670795"/>
          </a:xfrm>
        </p:grpSpPr>
        <p:sp>
          <p:nvSpPr>
            <p:cNvPr id="71" name="Shape 71"/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rgbClr val="D26F00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buNone/>
              </a:pPr>
              <a:endParaRPr sz="1800"/>
            </a:p>
          </p:txBody>
        </p:sp>
        <p:grpSp>
          <p:nvGrpSpPr>
            <p:cNvPr id="72" name="Shape 72"/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73" name="Shape 73"/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marL="0" lvl="0" indent="0" rtl="0">
                  <a:spcBef>
                    <a:spcPts val="0"/>
                  </a:spcBef>
                  <a:buNone/>
                </a:pPr>
                <a:endParaRPr sz="1800"/>
              </a:p>
            </p:txBody>
          </p:sp>
          <p:sp>
            <p:nvSpPr>
              <p:cNvPr id="74" name="Shape 74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buNone/>
                </a:pPr>
                <a:endParaRPr sz="1800"/>
              </a:p>
            </p:txBody>
          </p:sp>
        </p:grpSp>
        <p:grpSp>
          <p:nvGrpSpPr>
            <p:cNvPr id="75" name="Shape 75"/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76" name="Shape 76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marL="0" lvl="0" indent="0" rtl="0">
                  <a:spcBef>
                    <a:spcPts val="0"/>
                  </a:spcBef>
                  <a:buNone/>
                </a:pPr>
                <a:endParaRPr sz="1800"/>
              </a:p>
            </p:txBody>
          </p:sp>
          <p:sp>
            <p:nvSpPr>
              <p:cNvPr id="77" name="Shape 77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buNone/>
                </a:pPr>
                <a:endParaRPr sz="1800"/>
              </a:p>
            </p:txBody>
          </p:sp>
        </p:grpSp>
      </p:grpSp>
      <p:sp>
        <p:nvSpPr>
          <p:cNvPr id="78" name="Shape 78"/>
          <p:cNvSpPr txBox="1">
            <a:spLocks noGrp="1"/>
          </p:cNvSpPr>
          <p:nvPr>
            <p:ph type="title"/>
          </p:nvPr>
        </p:nvSpPr>
        <p:spPr>
          <a:xfrm>
            <a:off x="1085700" y="523433"/>
            <a:ext cx="7323200" cy="1021600"/>
          </a:xfrm>
          <a:prstGeom prst="rect">
            <a:avLst/>
          </a:prstGeom>
        </p:spPr>
        <p:txBody>
          <a:bodyPr wrap="square" lIns="91425" tIns="91425" rIns="91425" bIns="91425" anchor="ctr" anchorCtr="0"/>
          <a:lstStyle>
            <a:lvl1pPr lvl="0">
              <a:spcBef>
                <a:spcPts val="0"/>
              </a:spcBef>
              <a:buSzPts val="2000"/>
              <a:buNone/>
              <a:defRPr/>
            </a:lvl1pPr>
            <a:lvl2pPr lvl="1">
              <a:spcBef>
                <a:spcPts val="0"/>
              </a:spcBef>
              <a:buSzPts val="2000"/>
              <a:buNone/>
              <a:defRPr/>
            </a:lvl2pPr>
            <a:lvl3pPr lvl="2">
              <a:spcBef>
                <a:spcPts val="0"/>
              </a:spcBef>
              <a:buSzPts val="2000"/>
              <a:buNone/>
              <a:defRPr/>
            </a:lvl3pPr>
            <a:lvl4pPr lvl="3">
              <a:spcBef>
                <a:spcPts val="0"/>
              </a:spcBef>
              <a:buSzPts val="2000"/>
              <a:buNone/>
              <a:defRPr/>
            </a:lvl4pPr>
            <a:lvl5pPr lvl="4">
              <a:spcBef>
                <a:spcPts val="0"/>
              </a:spcBef>
              <a:buSzPts val="2000"/>
              <a:buNone/>
              <a:defRPr/>
            </a:lvl5pPr>
            <a:lvl6pPr lvl="5">
              <a:spcBef>
                <a:spcPts val="0"/>
              </a:spcBef>
              <a:buSzPts val="2000"/>
              <a:buNone/>
              <a:defRPr/>
            </a:lvl6pPr>
            <a:lvl7pPr lvl="6">
              <a:spcBef>
                <a:spcPts val="0"/>
              </a:spcBef>
              <a:buSzPts val="2000"/>
              <a:buNone/>
              <a:defRPr/>
            </a:lvl7pPr>
            <a:lvl8pPr lvl="7">
              <a:spcBef>
                <a:spcPts val="0"/>
              </a:spcBef>
              <a:buSzPts val="2000"/>
              <a:buNone/>
              <a:defRPr/>
            </a:lvl8pPr>
            <a:lvl9pPr lvl="8">
              <a:spcBef>
                <a:spcPts val="0"/>
              </a:spcBef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79" name="Shape 79"/>
          <p:cNvSpPr txBox="1">
            <a:spLocks noGrp="1"/>
          </p:cNvSpPr>
          <p:nvPr>
            <p:ph type="body" idx="1"/>
          </p:nvPr>
        </p:nvSpPr>
        <p:spPr>
          <a:xfrm>
            <a:off x="1085700" y="1769800"/>
            <a:ext cx="8176800" cy="4194000"/>
          </a:xfrm>
          <a:prstGeom prst="rect">
            <a:avLst/>
          </a:prstGeom>
        </p:spPr>
        <p:txBody>
          <a:bodyPr wrap="square" lIns="91425" tIns="91425" rIns="91425" bIns="91425" anchor="ctr" anchorCtr="0"/>
          <a:lstStyle>
            <a:lvl1pPr lvl="0">
              <a:spcBef>
                <a:spcPts val="0"/>
              </a:spcBef>
              <a:buSzPts val="2400"/>
              <a:buChar char="▰"/>
              <a:defRPr/>
            </a:lvl1pPr>
            <a:lvl2pPr lvl="1">
              <a:spcBef>
                <a:spcPts val="0"/>
              </a:spcBef>
              <a:buSzPts val="2400"/>
              <a:buChar char="▻"/>
              <a:defRPr/>
            </a:lvl2pPr>
            <a:lvl3pPr lvl="2">
              <a:spcBef>
                <a:spcPts val="0"/>
              </a:spcBef>
              <a:buSzPts val="2400"/>
              <a:buChar char="▻"/>
              <a:defRPr/>
            </a:lvl3pPr>
            <a:lvl4pPr lvl="3">
              <a:spcBef>
                <a:spcPts val="0"/>
              </a:spcBef>
              <a:buSzPts val="2400"/>
              <a:buChar char="▻"/>
              <a:defRPr/>
            </a:lvl4pPr>
            <a:lvl5pPr lvl="4">
              <a:spcBef>
                <a:spcPts val="0"/>
              </a:spcBef>
              <a:buSzPts val="2400"/>
              <a:buChar char="▻"/>
              <a:defRPr/>
            </a:lvl5pPr>
            <a:lvl6pPr lvl="5">
              <a:spcBef>
                <a:spcPts val="0"/>
              </a:spcBef>
              <a:buSzPts val="2400"/>
              <a:buChar char="▻"/>
              <a:defRPr/>
            </a:lvl6pPr>
            <a:lvl7pPr lvl="6">
              <a:spcBef>
                <a:spcPts val="0"/>
              </a:spcBef>
              <a:buSzPts val="2400"/>
              <a:buChar char="▻"/>
              <a:defRPr/>
            </a:lvl7pPr>
            <a:lvl8pPr lvl="7">
              <a:spcBef>
                <a:spcPts val="0"/>
              </a:spcBef>
              <a:buSzPts val="2400"/>
              <a:buChar char="▻"/>
              <a:defRPr/>
            </a:lvl8pPr>
            <a:lvl9pPr lvl="8">
              <a:spcBef>
                <a:spcPts val="0"/>
              </a:spcBef>
              <a:buSzPts val="2400"/>
              <a:buChar char="▻"/>
              <a:defRPr/>
            </a:lvl9pPr>
          </a:lstStyle>
          <a:p>
            <a:endParaRPr/>
          </a:p>
        </p:txBody>
      </p:sp>
      <p:sp>
        <p:nvSpPr>
          <p:cNvPr id="80" name="Shape 80"/>
          <p:cNvSpPr txBox="1">
            <a:spLocks noGrp="1"/>
          </p:cNvSpPr>
          <p:nvPr>
            <p:ph type="sldNum" idx="12"/>
          </p:nvPr>
        </p:nvSpPr>
        <p:spPr>
          <a:xfrm>
            <a:off x="10157333" y="6182000"/>
            <a:ext cx="1983200" cy="4208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9657220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292340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534493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578845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646712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01.10.2018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090122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01.10.2018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748257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01.10.2018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65685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208F82-1CB2-460E-9341-3BB39E4D9A50}" type="datetimeFigureOut">
              <a:rPr lang="en-US" altLang="ru-RU"/>
              <a:pPr>
                <a:defRPr/>
              </a:pPr>
              <a:t>10/1/2018</a:t>
            </a:fld>
            <a:endParaRPr lang="en-US" alt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73325F-BA6D-4BD8-821E-B98751F2FC8E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95628392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961720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11578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414423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702844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>
  <p:cSld name="Title + 2 columns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2" name="Shape 82"/>
          <p:cNvGrpSpPr/>
          <p:nvPr/>
        </p:nvGrpSpPr>
        <p:grpSpPr>
          <a:xfrm>
            <a:off x="-6" y="55"/>
            <a:ext cx="9429907" cy="1769753"/>
            <a:chOff x="-4" y="40"/>
            <a:chExt cx="7072430" cy="1327315"/>
          </a:xfrm>
        </p:grpSpPr>
        <p:sp>
          <p:nvSpPr>
            <p:cNvPr id="83" name="Shape 83"/>
            <p:cNvSpPr/>
            <p:nvPr/>
          </p:nvSpPr>
          <p:spPr>
            <a:xfrm>
              <a:off x="6292649" y="126425"/>
              <a:ext cx="779700" cy="259800"/>
            </a:xfrm>
            <a:prstGeom prst="triangle">
              <a:avLst>
                <a:gd name="adj" fmla="val 32425"/>
              </a:avLst>
            </a:prstGeom>
            <a:solidFill>
              <a:srgbClr val="263248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lvl="0" indent="0" rtl="0">
                <a:spcBef>
                  <a:spcPts val="0"/>
                </a:spcBef>
                <a:buNone/>
              </a:pPr>
              <a:endParaRPr sz="1800">
                <a:latin typeface="Arvo"/>
                <a:ea typeface="Arvo"/>
                <a:cs typeface="Arvo"/>
                <a:sym typeface="Arvo"/>
              </a:endParaRPr>
            </a:p>
          </p:txBody>
        </p:sp>
        <p:grpSp>
          <p:nvGrpSpPr>
            <p:cNvPr id="84" name="Shape 84"/>
            <p:cNvGrpSpPr/>
            <p:nvPr/>
          </p:nvGrpSpPr>
          <p:grpSpPr>
            <a:xfrm rot="10800000" flipH="1">
              <a:off x="3" y="40"/>
              <a:ext cx="6756168" cy="1327315"/>
              <a:chOff x="-2168138" y="330075"/>
              <a:chExt cx="8650663" cy="1699506"/>
            </a:xfrm>
          </p:grpSpPr>
          <p:sp>
            <p:nvSpPr>
              <p:cNvPr id="85" name="Shape 85"/>
              <p:cNvSpPr/>
              <p:nvPr/>
            </p:nvSpPr>
            <p:spPr>
              <a:xfrm>
                <a:off x="-2168138" y="330081"/>
                <a:ext cx="6958200" cy="1699500"/>
              </a:xfrm>
              <a:prstGeom prst="rect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marL="0" lvl="0" indent="0" rtl="0">
                  <a:spcBef>
                    <a:spcPts val="0"/>
                  </a:spcBef>
                  <a:buNone/>
                </a:pPr>
                <a:endParaRPr sz="1800"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86" name="Shape 86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marL="0" lvl="0" indent="0" rtl="0">
                  <a:spcBef>
                    <a:spcPts val="0"/>
                  </a:spcBef>
                  <a:buNone/>
                </a:pPr>
                <a:endParaRPr sz="1800"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  <p:grpSp>
          <p:nvGrpSpPr>
            <p:cNvPr id="87" name="Shape 87"/>
            <p:cNvGrpSpPr/>
            <p:nvPr/>
          </p:nvGrpSpPr>
          <p:grpSpPr>
            <a:xfrm rot="10800000" flipH="1">
              <a:off x="-4" y="381007"/>
              <a:ext cx="7072430" cy="771744"/>
              <a:chOff x="-9092084" y="330075"/>
              <a:chExt cx="15574609" cy="1699501"/>
            </a:xfrm>
          </p:grpSpPr>
          <p:sp>
            <p:nvSpPr>
              <p:cNvPr id="88" name="Shape 88"/>
              <p:cNvSpPr/>
              <p:nvPr/>
            </p:nvSpPr>
            <p:spPr>
              <a:xfrm>
                <a:off x="-9092084" y="330076"/>
                <a:ext cx="13882200" cy="1699500"/>
              </a:xfrm>
              <a:prstGeom prst="rect">
                <a:avLst/>
              </a:prstGeom>
              <a:solidFill>
                <a:srgbClr val="3F5378"/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marL="0" lvl="0" indent="0" rtl="0">
                  <a:spcBef>
                    <a:spcPts val="0"/>
                  </a:spcBef>
                  <a:buNone/>
                </a:pPr>
                <a:endParaRPr sz="1800"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89" name="Shape 89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rgbClr val="3F5378"/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marL="0" lvl="0" indent="0" rtl="0">
                  <a:spcBef>
                    <a:spcPts val="0"/>
                  </a:spcBef>
                  <a:buNone/>
                </a:pPr>
                <a:endParaRPr sz="1800"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</p:grpSp>
      <p:grpSp>
        <p:nvGrpSpPr>
          <p:cNvPr id="90" name="Shape 90"/>
          <p:cNvGrpSpPr/>
          <p:nvPr/>
        </p:nvGrpSpPr>
        <p:grpSpPr>
          <a:xfrm>
            <a:off x="9262456" y="5963633"/>
            <a:ext cx="2937107" cy="894393"/>
            <a:chOff x="5575242" y="4472723"/>
            <a:chExt cx="2202830" cy="670795"/>
          </a:xfrm>
        </p:grpSpPr>
        <p:sp>
          <p:nvSpPr>
            <p:cNvPr id="91" name="Shape 91"/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rgbClr val="D26F00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buNone/>
              </a:pPr>
              <a:endParaRPr sz="1800"/>
            </a:p>
          </p:txBody>
        </p:sp>
        <p:grpSp>
          <p:nvGrpSpPr>
            <p:cNvPr id="92" name="Shape 92"/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93" name="Shape 93"/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marL="0" lvl="0" indent="0" rtl="0">
                  <a:spcBef>
                    <a:spcPts val="0"/>
                  </a:spcBef>
                  <a:buNone/>
                </a:pPr>
                <a:endParaRPr sz="1800"/>
              </a:p>
            </p:txBody>
          </p:sp>
          <p:sp>
            <p:nvSpPr>
              <p:cNvPr id="94" name="Shape 94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buNone/>
                </a:pPr>
                <a:endParaRPr sz="1800"/>
              </a:p>
            </p:txBody>
          </p:sp>
        </p:grpSp>
        <p:grpSp>
          <p:nvGrpSpPr>
            <p:cNvPr id="95" name="Shape 95"/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96" name="Shape 96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marL="0" lvl="0" indent="0" rtl="0">
                  <a:spcBef>
                    <a:spcPts val="0"/>
                  </a:spcBef>
                  <a:buNone/>
                </a:pPr>
                <a:endParaRPr sz="1800"/>
              </a:p>
            </p:txBody>
          </p:sp>
          <p:sp>
            <p:nvSpPr>
              <p:cNvPr id="97" name="Shape 97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buNone/>
                </a:pPr>
                <a:endParaRPr sz="1800"/>
              </a:p>
            </p:txBody>
          </p:sp>
        </p:grpSp>
      </p:grpSp>
      <p:sp>
        <p:nvSpPr>
          <p:cNvPr id="98" name="Shape 98"/>
          <p:cNvSpPr txBox="1">
            <a:spLocks noGrp="1"/>
          </p:cNvSpPr>
          <p:nvPr>
            <p:ph type="title"/>
          </p:nvPr>
        </p:nvSpPr>
        <p:spPr>
          <a:xfrm>
            <a:off x="1085700" y="523433"/>
            <a:ext cx="7011200" cy="1021600"/>
          </a:xfrm>
          <a:prstGeom prst="rect">
            <a:avLst/>
          </a:prstGeom>
        </p:spPr>
        <p:txBody>
          <a:bodyPr wrap="square" lIns="91425" tIns="91425" rIns="91425" bIns="91425" anchor="ctr" anchorCtr="0"/>
          <a:lstStyle>
            <a:lvl1pPr lvl="0">
              <a:spcBef>
                <a:spcPts val="0"/>
              </a:spcBef>
              <a:buSzPts val="2000"/>
              <a:buNone/>
              <a:defRPr/>
            </a:lvl1pPr>
            <a:lvl2pPr lvl="1">
              <a:spcBef>
                <a:spcPts val="0"/>
              </a:spcBef>
              <a:buSzPts val="2000"/>
              <a:buNone/>
              <a:defRPr/>
            </a:lvl2pPr>
            <a:lvl3pPr lvl="2">
              <a:spcBef>
                <a:spcPts val="0"/>
              </a:spcBef>
              <a:buSzPts val="2000"/>
              <a:buNone/>
              <a:defRPr/>
            </a:lvl3pPr>
            <a:lvl4pPr lvl="3">
              <a:spcBef>
                <a:spcPts val="0"/>
              </a:spcBef>
              <a:buSzPts val="2000"/>
              <a:buNone/>
              <a:defRPr/>
            </a:lvl4pPr>
            <a:lvl5pPr lvl="4">
              <a:spcBef>
                <a:spcPts val="0"/>
              </a:spcBef>
              <a:buSzPts val="2000"/>
              <a:buNone/>
              <a:defRPr/>
            </a:lvl5pPr>
            <a:lvl6pPr lvl="5">
              <a:spcBef>
                <a:spcPts val="0"/>
              </a:spcBef>
              <a:buSzPts val="2000"/>
              <a:buNone/>
              <a:defRPr/>
            </a:lvl6pPr>
            <a:lvl7pPr lvl="6">
              <a:spcBef>
                <a:spcPts val="0"/>
              </a:spcBef>
              <a:buSzPts val="2000"/>
              <a:buNone/>
              <a:defRPr/>
            </a:lvl7pPr>
            <a:lvl8pPr lvl="7">
              <a:spcBef>
                <a:spcPts val="0"/>
              </a:spcBef>
              <a:buSzPts val="2000"/>
              <a:buNone/>
              <a:defRPr/>
            </a:lvl8pPr>
            <a:lvl9pPr lvl="8">
              <a:spcBef>
                <a:spcPts val="0"/>
              </a:spcBef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99" name="Shape 99"/>
          <p:cNvSpPr txBox="1">
            <a:spLocks noGrp="1"/>
          </p:cNvSpPr>
          <p:nvPr>
            <p:ph type="body" idx="1"/>
          </p:nvPr>
        </p:nvSpPr>
        <p:spPr>
          <a:xfrm>
            <a:off x="1085700" y="2050651"/>
            <a:ext cx="4504400" cy="36324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buSzPts val="2000"/>
              <a:buChar char="▰"/>
              <a:defRPr sz="2000"/>
            </a:lvl1pPr>
            <a:lvl2pPr lvl="1">
              <a:spcBef>
                <a:spcPts val="0"/>
              </a:spcBef>
              <a:buSzPts val="2000"/>
              <a:buChar char="▻"/>
              <a:defRPr sz="2000"/>
            </a:lvl2pPr>
            <a:lvl3pPr lvl="2">
              <a:spcBef>
                <a:spcPts val="0"/>
              </a:spcBef>
              <a:buSzPts val="2000"/>
              <a:buChar char="▻"/>
              <a:defRPr sz="2000"/>
            </a:lvl3pPr>
            <a:lvl4pPr lvl="3">
              <a:spcBef>
                <a:spcPts val="0"/>
              </a:spcBef>
              <a:buSzPts val="2000"/>
              <a:buChar char="▻"/>
              <a:defRPr sz="2000"/>
            </a:lvl4pPr>
            <a:lvl5pPr lvl="4">
              <a:spcBef>
                <a:spcPts val="0"/>
              </a:spcBef>
              <a:buSzPts val="2000"/>
              <a:buChar char="▻"/>
              <a:defRPr sz="2000"/>
            </a:lvl5pPr>
            <a:lvl6pPr lvl="5">
              <a:spcBef>
                <a:spcPts val="0"/>
              </a:spcBef>
              <a:buSzPts val="2000"/>
              <a:buChar char="▻"/>
              <a:defRPr sz="2000"/>
            </a:lvl6pPr>
            <a:lvl7pPr lvl="6">
              <a:spcBef>
                <a:spcPts val="0"/>
              </a:spcBef>
              <a:buSzPts val="2000"/>
              <a:buChar char="▻"/>
              <a:defRPr sz="2000"/>
            </a:lvl7pPr>
            <a:lvl8pPr lvl="7">
              <a:spcBef>
                <a:spcPts val="0"/>
              </a:spcBef>
              <a:buSzPts val="2000"/>
              <a:buChar char="▻"/>
              <a:defRPr sz="2000"/>
            </a:lvl8pPr>
            <a:lvl9pPr lvl="8">
              <a:spcBef>
                <a:spcPts val="0"/>
              </a:spcBef>
              <a:buSzPts val="2000"/>
              <a:buChar char="▻"/>
              <a:defRPr sz="2000"/>
            </a:lvl9pPr>
          </a:lstStyle>
          <a:p>
            <a:endParaRPr/>
          </a:p>
        </p:txBody>
      </p:sp>
      <p:sp>
        <p:nvSpPr>
          <p:cNvPr id="100" name="Shape 100"/>
          <p:cNvSpPr txBox="1">
            <a:spLocks noGrp="1"/>
          </p:cNvSpPr>
          <p:nvPr>
            <p:ph type="body" idx="2"/>
          </p:nvPr>
        </p:nvSpPr>
        <p:spPr>
          <a:xfrm>
            <a:off x="5861497" y="2050651"/>
            <a:ext cx="4504400" cy="36324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buSzPts val="2000"/>
              <a:buChar char="▰"/>
              <a:defRPr sz="2000"/>
            </a:lvl1pPr>
            <a:lvl2pPr lvl="1">
              <a:spcBef>
                <a:spcPts val="0"/>
              </a:spcBef>
              <a:buSzPts val="2000"/>
              <a:buChar char="▻"/>
              <a:defRPr sz="2000"/>
            </a:lvl2pPr>
            <a:lvl3pPr lvl="2">
              <a:spcBef>
                <a:spcPts val="0"/>
              </a:spcBef>
              <a:buSzPts val="2000"/>
              <a:buChar char="▻"/>
              <a:defRPr sz="2000"/>
            </a:lvl3pPr>
            <a:lvl4pPr lvl="3">
              <a:spcBef>
                <a:spcPts val="0"/>
              </a:spcBef>
              <a:buSzPts val="2000"/>
              <a:buChar char="▻"/>
              <a:defRPr sz="2000"/>
            </a:lvl4pPr>
            <a:lvl5pPr lvl="4">
              <a:spcBef>
                <a:spcPts val="0"/>
              </a:spcBef>
              <a:buSzPts val="2000"/>
              <a:buChar char="▻"/>
              <a:defRPr sz="2000"/>
            </a:lvl5pPr>
            <a:lvl6pPr lvl="5">
              <a:spcBef>
                <a:spcPts val="0"/>
              </a:spcBef>
              <a:buSzPts val="2000"/>
              <a:buChar char="▻"/>
              <a:defRPr sz="2000"/>
            </a:lvl6pPr>
            <a:lvl7pPr lvl="6">
              <a:spcBef>
                <a:spcPts val="0"/>
              </a:spcBef>
              <a:buSzPts val="2000"/>
              <a:buChar char="▻"/>
              <a:defRPr sz="2000"/>
            </a:lvl7pPr>
            <a:lvl8pPr lvl="7">
              <a:spcBef>
                <a:spcPts val="0"/>
              </a:spcBef>
              <a:buSzPts val="2000"/>
              <a:buChar char="▻"/>
              <a:defRPr sz="2000"/>
            </a:lvl8pPr>
            <a:lvl9pPr lvl="8">
              <a:spcBef>
                <a:spcPts val="0"/>
              </a:spcBef>
              <a:buSzPts val="2000"/>
              <a:buChar char="▻"/>
              <a:defRPr sz="2000"/>
            </a:lvl9pPr>
          </a:lstStyle>
          <a:p>
            <a:endParaRPr/>
          </a:p>
        </p:txBody>
      </p:sp>
      <p:sp>
        <p:nvSpPr>
          <p:cNvPr id="101" name="Shape 101"/>
          <p:cNvSpPr txBox="1">
            <a:spLocks noGrp="1"/>
          </p:cNvSpPr>
          <p:nvPr>
            <p:ph type="sldNum" idx="12"/>
          </p:nvPr>
        </p:nvSpPr>
        <p:spPr>
          <a:xfrm>
            <a:off x="10157333" y="6182000"/>
            <a:ext cx="1983200" cy="4208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60028434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+ 1 column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" name="Shape 62"/>
          <p:cNvGrpSpPr/>
          <p:nvPr/>
        </p:nvGrpSpPr>
        <p:grpSpPr>
          <a:xfrm>
            <a:off x="-6" y="55"/>
            <a:ext cx="9429907" cy="1769753"/>
            <a:chOff x="-4" y="40"/>
            <a:chExt cx="7072430" cy="1327315"/>
          </a:xfrm>
        </p:grpSpPr>
        <p:sp>
          <p:nvSpPr>
            <p:cNvPr id="63" name="Shape 63"/>
            <p:cNvSpPr/>
            <p:nvPr/>
          </p:nvSpPr>
          <p:spPr>
            <a:xfrm>
              <a:off x="6292649" y="126425"/>
              <a:ext cx="779700" cy="259800"/>
            </a:xfrm>
            <a:prstGeom prst="triangle">
              <a:avLst>
                <a:gd name="adj" fmla="val 32425"/>
              </a:avLst>
            </a:prstGeom>
            <a:solidFill>
              <a:srgbClr val="263248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lvl="0" indent="0" rtl="0">
                <a:spcBef>
                  <a:spcPts val="0"/>
                </a:spcBef>
                <a:buNone/>
              </a:pPr>
              <a:endParaRPr sz="1800">
                <a:latin typeface="Arvo"/>
                <a:ea typeface="Arvo"/>
                <a:cs typeface="Arvo"/>
                <a:sym typeface="Arvo"/>
              </a:endParaRPr>
            </a:p>
          </p:txBody>
        </p:sp>
        <p:grpSp>
          <p:nvGrpSpPr>
            <p:cNvPr id="64" name="Shape 64"/>
            <p:cNvGrpSpPr/>
            <p:nvPr/>
          </p:nvGrpSpPr>
          <p:grpSpPr>
            <a:xfrm rot="10800000" flipH="1">
              <a:off x="3" y="40"/>
              <a:ext cx="6756168" cy="1327315"/>
              <a:chOff x="-2168138" y="330075"/>
              <a:chExt cx="8650663" cy="1699506"/>
            </a:xfrm>
          </p:grpSpPr>
          <p:sp>
            <p:nvSpPr>
              <p:cNvPr id="65" name="Shape 65"/>
              <p:cNvSpPr/>
              <p:nvPr/>
            </p:nvSpPr>
            <p:spPr>
              <a:xfrm>
                <a:off x="-2168138" y="330081"/>
                <a:ext cx="6958200" cy="1699500"/>
              </a:xfrm>
              <a:prstGeom prst="rect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marL="0" lvl="0" indent="0" rtl="0">
                  <a:spcBef>
                    <a:spcPts val="0"/>
                  </a:spcBef>
                  <a:buNone/>
                </a:pPr>
                <a:endParaRPr sz="1800"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66" name="Shape 66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marL="0" lvl="0" indent="0" rtl="0">
                  <a:spcBef>
                    <a:spcPts val="0"/>
                  </a:spcBef>
                  <a:buNone/>
                </a:pPr>
                <a:endParaRPr sz="1800"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  <p:grpSp>
          <p:nvGrpSpPr>
            <p:cNvPr id="67" name="Shape 67"/>
            <p:cNvGrpSpPr/>
            <p:nvPr/>
          </p:nvGrpSpPr>
          <p:grpSpPr>
            <a:xfrm rot="10800000" flipH="1">
              <a:off x="-4" y="381007"/>
              <a:ext cx="7072430" cy="771744"/>
              <a:chOff x="-9092084" y="330075"/>
              <a:chExt cx="15574609" cy="1699501"/>
            </a:xfrm>
          </p:grpSpPr>
          <p:sp>
            <p:nvSpPr>
              <p:cNvPr id="68" name="Shape 68"/>
              <p:cNvSpPr/>
              <p:nvPr/>
            </p:nvSpPr>
            <p:spPr>
              <a:xfrm>
                <a:off x="-9092084" y="330076"/>
                <a:ext cx="13882200" cy="1699500"/>
              </a:xfrm>
              <a:prstGeom prst="rect">
                <a:avLst/>
              </a:prstGeom>
              <a:solidFill>
                <a:srgbClr val="3F5378"/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marL="0" lvl="0" indent="0" rtl="0">
                  <a:spcBef>
                    <a:spcPts val="0"/>
                  </a:spcBef>
                  <a:buNone/>
                </a:pPr>
                <a:endParaRPr sz="1800"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69" name="Shape 69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rgbClr val="3F5378"/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marL="0" lvl="0" indent="0" rtl="0">
                  <a:spcBef>
                    <a:spcPts val="0"/>
                  </a:spcBef>
                  <a:buNone/>
                </a:pPr>
                <a:endParaRPr sz="1800"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</p:grpSp>
      <p:grpSp>
        <p:nvGrpSpPr>
          <p:cNvPr id="70" name="Shape 70"/>
          <p:cNvGrpSpPr/>
          <p:nvPr/>
        </p:nvGrpSpPr>
        <p:grpSpPr>
          <a:xfrm>
            <a:off x="9262456" y="5963633"/>
            <a:ext cx="2937107" cy="894393"/>
            <a:chOff x="5575242" y="4472723"/>
            <a:chExt cx="2202830" cy="670795"/>
          </a:xfrm>
        </p:grpSpPr>
        <p:sp>
          <p:nvSpPr>
            <p:cNvPr id="71" name="Shape 71"/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rgbClr val="D26F00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buNone/>
              </a:pPr>
              <a:endParaRPr sz="1800"/>
            </a:p>
          </p:txBody>
        </p:sp>
        <p:grpSp>
          <p:nvGrpSpPr>
            <p:cNvPr id="72" name="Shape 72"/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73" name="Shape 73"/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marL="0" lvl="0" indent="0" rtl="0">
                  <a:spcBef>
                    <a:spcPts val="0"/>
                  </a:spcBef>
                  <a:buNone/>
                </a:pPr>
                <a:endParaRPr sz="1800"/>
              </a:p>
            </p:txBody>
          </p:sp>
          <p:sp>
            <p:nvSpPr>
              <p:cNvPr id="74" name="Shape 74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buNone/>
                </a:pPr>
                <a:endParaRPr sz="1800"/>
              </a:p>
            </p:txBody>
          </p:sp>
        </p:grpSp>
        <p:grpSp>
          <p:nvGrpSpPr>
            <p:cNvPr id="75" name="Shape 75"/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76" name="Shape 76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marL="0" lvl="0" indent="0" rtl="0">
                  <a:spcBef>
                    <a:spcPts val="0"/>
                  </a:spcBef>
                  <a:buNone/>
                </a:pPr>
                <a:endParaRPr sz="1800"/>
              </a:p>
            </p:txBody>
          </p:sp>
          <p:sp>
            <p:nvSpPr>
              <p:cNvPr id="77" name="Shape 77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buNone/>
                </a:pPr>
                <a:endParaRPr sz="1800"/>
              </a:p>
            </p:txBody>
          </p:sp>
        </p:grpSp>
      </p:grpSp>
      <p:sp>
        <p:nvSpPr>
          <p:cNvPr id="78" name="Shape 78"/>
          <p:cNvSpPr txBox="1">
            <a:spLocks noGrp="1"/>
          </p:cNvSpPr>
          <p:nvPr>
            <p:ph type="title"/>
          </p:nvPr>
        </p:nvSpPr>
        <p:spPr>
          <a:xfrm>
            <a:off x="1085700" y="523433"/>
            <a:ext cx="7323200" cy="1021600"/>
          </a:xfrm>
          <a:prstGeom prst="rect">
            <a:avLst/>
          </a:prstGeom>
        </p:spPr>
        <p:txBody>
          <a:bodyPr wrap="square" lIns="91425" tIns="91425" rIns="91425" bIns="91425" anchor="ctr" anchorCtr="0"/>
          <a:lstStyle>
            <a:lvl1pPr lvl="0">
              <a:spcBef>
                <a:spcPts val="0"/>
              </a:spcBef>
              <a:buSzPts val="2000"/>
              <a:buNone/>
              <a:defRPr/>
            </a:lvl1pPr>
            <a:lvl2pPr lvl="1">
              <a:spcBef>
                <a:spcPts val="0"/>
              </a:spcBef>
              <a:buSzPts val="2000"/>
              <a:buNone/>
              <a:defRPr/>
            </a:lvl2pPr>
            <a:lvl3pPr lvl="2">
              <a:spcBef>
                <a:spcPts val="0"/>
              </a:spcBef>
              <a:buSzPts val="2000"/>
              <a:buNone/>
              <a:defRPr/>
            </a:lvl3pPr>
            <a:lvl4pPr lvl="3">
              <a:spcBef>
                <a:spcPts val="0"/>
              </a:spcBef>
              <a:buSzPts val="2000"/>
              <a:buNone/>
              <a:defRPr/>
            </a:lvl4pPr>
            <a:lvl5pPr lvl="4">
              <a:spcBef>
                <a:spcPts val="0"/>
              </a:spcBef>
              <a:buSzPts val="2000"/>
              <a:buNone/>
              <a:defRPr/>
            </a:lvl5pPr>
            <a:lvl6pPr lvl="5">
              <a:spcBef>
                <a:spcPts val="0"/>
              </a:spcBef>
              <a:buSzPts val="2000"/>
              <a:buNone/>
              <a:defRPr/>
            </a:lvl6pPr>
            <a:lvl7pPr lvl="6">
              <a:spcBef>
                <a:spcPts val="0"/>
              </a:spcBef>
              <a:buSzPts val="2000"/>
              <a:buNone/>
              <a:defRPr/>
            </a:lvl7pPr>
            <a:lvl8pPr lvl="7">
              <a:spcBef>
                <a:spcPts val="0"/>
              </a:spcBef>
              <a:buSzPts val="2000"/>
              <a:buNone/>
              <a:defRPr/>
            </a:lvl8pPr>
            <a:lvl9pPr lvl="8">
              <a:spcBef>
                <a:spcPts val="0"/>
              </a:spcBef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79" name="Shape 79"/>
          <p:cNvSpPr txBox="1">
            <a:spLocks noGrp="1"/>
          </p:cNvSpPr>
          <p:nvPr>
            <p:ph type="body" idx="1"/>
          </p:nvPr>
        </p:nvSpPr>
        <p:spPr>
          <a:xfrm>
            <a:off x="1085700" y="1769800"/>
            <a:ext cx="8176800" cy="4194000"/>
          </a:xfrm>
          <a:prstGeom prst="rect">
            <a:avLst/>
          </a:prstGeom>
        </p:spPr>
        <p:txBody>
          <a:bodyPr wrap="square" lIns="91425" tIns="91425" rIns="91425" bIns="91425" anchor="ctr" anchorCtr="0"/>
          <a:lstStyle>
            <a:lvl1pPr lvl="0">
              <a:spcBef>
                <a:spcPts val="0"/>
              </a:spcBef>
              <a:buSzPts val="2400"/>
              <a:buChar char="▰"/>
              <a:defRPr/>
            </a:lvl1pPr>
            <a:lvl2pPr lvl="1">
              <a:spcBef>
                <a:spcPts val="0"/>
              </a:spcBef>
              <a:buSzPts val="2400"/>
              <a:buChar char="▻"/>
              <a:defRPr/>
            </a:lvl2pPr>
            <a:lvl3pPr lvl="2">
              <a:spcBef>
                <a:spcPts val="0"/>
              </a:spcBef>
              <a:buSzPts val="2400"/>
              <a:buChar char="▻"/>
              <a:defRPr/>
            </a:lvl3pPr>
            <a:lvl4pPr lvl="3">
              <a:spcBef>
                <a:spcPts val="0"/>
              </a:spcBef>
              <a:buSzPts val="2400"/>
              <a:buChar char="▻"/>
              <a:defRPr/>
            </a:lvl4pPr>
            <a:lvl5pPr lvl="4">
              <a:spcBef>
                <a:spcPts val="0"/>
              </a:spcBef>
              <a:buSzPts val="2400"/>
              <a:buChar char="▻"/>
              <a:defRPr/>
            </a:lvl5pPr>
            <a:lvl6pPr lvl="5">
              <a:spcBef>
                <a:spcPts val="0"/>
              </a:spcBef>
              <a:buSzPts val="2400"/>
              <a:buChar char="▻"/>
              <a:defRPr/>
            </a:lvl6pPr>
            <a:lvl7pPr lvl="6">
              <a:spcBef>
                <a:spcPts val="0"/>
              </a:spcBef>
              <a:buSzPts val="2400"/>
              <a:buChar char="▻"/>
              <a:defRPr/>
            </a:lvl7pPr>
            <a:lvl8pPr lvl="7">
              <a:spcBef>
                <a:spcPts val="0"/>
              </a:spcBef>
              <a:buSzPts val="2400"/>
              <a:buChar char="▻"/>
              <a:defRPr/>
            </a:lvl8pPr>
            <a:lvl9pPr lvl="8">
              <a:spcBef>
                <a:spcPts val="0"/>
              </a:spcBef>
              <a:buSzPts val="2400"/>
              <a:buChar char="▻"/>
              <a:defRPr/>
            </a:lvl9pPr>
          </a:lstStyle>
          <a:p>
            <a:endParaRPr/>
          </a:p>
        </p:txBody>
      </p:sp>
      <p:sp>
        <p:nvSpPr>
          <p:cNvPr id="80" name="Shape 80"/>
          <p:cNvSpPr txBox="1">
            <a:spLocks noGrp="1"/>
          </p:cNvSpPr>
          <p:nvPr>
            <p:ph type="sldNum" idx="12"/>
          </p:nvPr>
        </p:nvSpPr>
        <p:spPr>
          <a:xfrm>
            <a:off x="10157333" y="6182000"/>
            <a:ext cx="1983200" cy="4208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420769504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+ 3 columns"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3" name="Shape 103"/>
          <p:cNvGrpSpPr/>
          <p:nvPr/>
        </p:nvGrpSpPr>
        <p:grpSpPr>
          <a:xfrm>
            <a:off x="-6" y="55"/>
            <a:ext cx="9429907" cy="1769753"/>
            <a:chOff x="-4" y="40"/>
            <a:chExt cx="7072430" cy="1327315"/>
          </a:xfrm>
        </p:grpSpPr>
        <p:sp>
          <p:nvSpPr>
            <p:cNvPr id="104" name="Shape 104"/>
            <p:cNvSpPr/>
            <p:nvPr/>
          </p:nvSpPr>
          <p:spPr>
            <a:xfrm>
              <a:off x="6292649" y="126425"/>
              <a:ext cx="779700" cy="259800"/>
            </a:xfrm>
            <a:prstGeom prst="triangle">
              <a:avLst>
                <a:gd name="adj" fmla="val 32425"/>
              </a:avLst>
            </a:prstGeom>
            <a:solidFill>
              <a:srgbClr val="263248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endParaRPr sz="1400" kern="0">
                <a:solidFill>
                  <a:srgbClr val="000000"/>
                </a:solidFill>
                <a:latin typeface="Arvo"/>
                <a:ea typeface="Arvo"/>
                <a:cs typeface="Arvo"/>
                <a:sym typeface="Arvo"/>
              </a:endParaRPr>
            </a:p>
          </p:txBody>
        </p:sp>
        <p:grpSp>
          <p:nvGrpSpPr>
            <p:cNvPr id="105" name="Shape 105"/>
            <p:cNvGrpSpPr/>
            <p:nvPr/>
          </p:nvGrpSpPr>
          <p:grpSpPr>
            <a:xfrm rot="10800000" flipH="1">
              <a:off x="3" y="40"/>
              <a:ext cx="6756168" cy="1327315"/>
              <a:chOff x="-2168138" y="330075"/>
              <a:chExt cx="8650663" cy="1699506"/>
            </a:xfrm>
          </p:grpSpPr>
          <p:sp>
            <p:nvSpPr>
              <p:cNvPr id="106" name="Shape 106"/>
              <p:cNvSpPr/>
              <p:nvPr/>
            </p:nvSpPr>
            <p:spPr>
              <a:xfrm>
                <a:off x="-2168138" y="330081"/>
                <a:ext cx="6958200" cy="1699500"/>
              </a:xfrm>
              <a:prstGeom prst="rect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endParaRPr sz="1400" kern="0">
                  <a:solidFill>
                    <a:srgbClr val="000000"/>
                  </a:solidFill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107" name="Shape 107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endParaRPr sz="1400" kern="0">
                  <a:solidFill>
                    <a:srgbClr val="000000"/>
                  </a:solidFill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  <p:grpSp>
          <p:nvGrpSpPr>
            <p:cNvPr id="108" name="Shape 108"/>
            <p:cNvGrpSpPr/>
            <p:nvPr/>
          </p:nvGrpSpPr>
          <p:grpSpPr>
            <a:xfrm rot="10800000" flipH="1">
              <a:off x="-4" y="381007"/>
              <a:ext cx="7072430" cy="771744"/>
              <a:chOff x="-9092084" y="330075"/>
              <a:chExt cx="15574609" cy="1699501"/>
            </a:xfrm>
          </p:grpSpPr>
          <p:sp>
            <p:nvSpPr>
              <p:cNvPr id="109" name="Shape 109"/>
              <p:cNvSpPr/>
              <p:nvPr/>
            </p:nvSpPr>
            <p:spPr>
              <a:xfrm>
                <a:off x="-9092084" y="330076"/>
                <a:ext cx="13882200" cy="1699500"/>
              </a:xfrm>
              <a:prstGeom prst="rect">
                <a:avLst/>
              </a:prstGeom>
              <a:solidFill>
                <a:srgbClr val="3F5378"/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endParaRPr sz="1400" kern="0">
                  <a:solidFill>
                    <a:srgbClr val="000000"/>
                  </a:solidFill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110" name="Shape 110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rgbClr val="3F5378"/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endParaRPr sz="1400" kern="0">
                  <a:solidFill>
                    <a:srgbClr val="000000"/>
                  </a:solidFill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</p:grpSp>
      <p:grpSp>
        <p:nvGrpSpPr>
          <p:cNvPr id="111" name="Shape 111"/>
          <p:cNvGrpSpPr/>
          <p:nvPr/>
        </p:nvGrpSpPr>
        <p:grpSpPr>
          <a:xfrm>
            <a:off x="9262456" y="5963633"/>
            <a:ext cx="2937107" cy="894393"/>
            <a:chOff x="5575242" y="4472723"/>
            <a:chExt cx="2202830" cy="670795"/>
          </a:xfrm>
        </p:grpSpPr>
        <p:sp>
          <p:nvSpPr>
            <p:cNvPr id="112" name="Shape 112"/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rgbClr val="D26F00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grpSp>
          <p:nvGrpSpPr>
            <p:cNvPr id="113" name="Shape 113"/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114" name="Shape 114"/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15" name="Shape 115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grpSp>
          <p:nvGrpSpPr>
            <p:cNvPr id="116" name="Shape 116"/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117" name="Shape 117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18" name="Shape 118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</p:grpSp>
      <p:sp>
        <p:nvSpPr>
          <p:cNvPr id="119" name="Shape 119"/>
          <p:cNvSpPr txBox="1">
            <a:spLocks noGrp="1"/>
          </p:cNvSpPr>
          <p:nvPr>
            <p:ph type="title"/>
          </p:nvPr>
        </p:nvSpPr>
        <p:spPr>
          <a:xfrm>
            <a:off x="1085700" y="523433"/>
            <a:ext cx="7011200" cy="1021600"/>
          </a:xfrm>
          <a:prstGeom prst="rect">
            <a:avLst/>
          </a:prstGeom>
        </p:spPr>
        <p:txBody>
          <a:bodyPr wrap="square" lIns="91425" tIns="91425" rIns="91425" bIns="91425" anchor="ctr" anchorCtr="0"/>
          <a:lstStyle>
            <a:lvl1pPr lvl="0" rtl="0">
              <a:spcBef>
                <a:spcPts val="0"/>
              </a:spcBef>
              <a:buSzPts val="2000"/>
              <a:buNone/>
              <a:defRPr/>
            </a:lvl1pPr>
            <a:lvl2pPr lvl="1" rtl="0">
              <a:spcBef>
                <a:spcPts val="0"/>
              </a:spcBef>
              <a:buSzPts val="2000"/>
              <a:buNone/>
              <a:defRPr/>
            </a:lvl2pPr>
            <a:lvl3pPr lvl="2" rtl="0">
              <a:spcBef>
                <a:spcPts val="0"/>
              </a:spcBef>
              <a:buSzPts val="2000"/>
              <a:buNone/>
              <a:defRPr/>
            </a:lvl3pPr>
            <a:lvl4pPr lvl="3" rtl="0">
              <a:spcBef>
                <a:spcPts val="0"/>
              </a:spcBef>
              <a:buSzPts val="2000"/>
              <a:buNone/>
              <a:defRPr/>
            </a:lvl4pPr>
            <a:lvl5pPr lvl="4" rtl="0">
              <a:spcBef>
                <a:spcPts val="0"/>
              </a:spcBef>
              <a:buSzPts val="2000"/>
              <a:buNone/>
              <a:defRPr/>
            </a:lvl5pPr>
            <a:lvl6pPr lvl="5" rtl="0">
              <a:spcBef>
                <a:spcPts val="0"/>
              </a:spcBef>
              <a:buSzPts val="2000"/>
              <a:buNone/>
              <a:defRPr/>
            </a:lvl6pPr>
            <a:lvl7pPr lvl="6" rtl="0">
              <a:spcBef>
                <a:spcPts val="0"/>
              </a:spcBef>
              <a:buSzPts val="2000"/>
              <a:buNone/>
              <a:defRPr/>
            </a:lvl7pPr>
            <a:lvl8pPr lvl="7" rtl="0">
              <a:spcBef>
                <a:spcPts val="0"/>
              </a:spcBef>
              <a:buSzPts val="2000"/>
              <a:buNone/>
              <a:defRPr/>
            </a:lvl8pPr>
            <a:lvl9pPr lvl="8" rtl="0">
              <a:spcBef>
                <a:spcPts val="0"/>
              </a:spcBef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120" name="Shape 120"/>
          <p:cNvSpPr txBox="1">
            <a:spLocks noGrp="1"/>
          </p:cNvSpPr>
          <p:nvPr>
            <p:ph type="body" idx="1"/>
          </p:nvPr>
        </p:nvSpPr>
        <p:spPr>
          <a:xfrm>
            <a:off x="1160600" y="2060101"/>
            <a:ext cx="2997200" cy="36132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 rtl="0">
              <a:spcBef>
                <a:spcPts val="0"/>
              </a:spcBef>
              <a:buSzPts val="1800"/>
              <a:buChar char="▰"/>
              <a:defRPr sz="1800"/>
            </a:lvl1pPr>
            <a:lvl2pPr lvl="1" rtl="0">
              <a:spcBef>
                <a:spcPts val="0"/>
              </a:spcBef>
              <a:buSzPts val="1800"/>
              <a:buChar char="▻"/>
              <a:defRPr sz="1800"/>
            </a:lvl2pPr>
            <a:lvl3pPr lvl="2" rtl="0">
              <a:spcBef>
                <a:spcPts val="0"/>
              </a:spcBef>
              <a:buSzPts val="1800"/>
              <a:buChar char="▻"/>
              <a:defRPr sz="1800"/>
            </a:lvl3pPr>
            <a:lvl4pPr lvl="3" rtl="0">
              <a:spcBef>
                <a:spcPts val="0"/>
              </a:spcBef>
              <a:buSzPts val="1800"/>
              <a:buChar char="▻"/>
              <a:defRPr sz="1800"/>
            </a:lvl4pPr>
            <a:lvl5pPr lvl="4" rtl="0">
              <a:spcBef>
                <a:spcPts val="0"/>
              </a:spcBef>
              <a:buSzPts val="1800"/>
              <a:buChar char="▻"/>
              <a:defRPr sz="1800"/>
            </a:lvl5pPr>
            <a:lvl6pPr lvl="5" rtl="0">
              <a:spcBef>
                <a:spcPts val="0"/>
              </a:spcBef>
              <a:buSzPts val="1800"/>
              <a:buChar char="▻"/>
              <a:defRPr sz="1800"/>
            </a:lvl6pPr>
            <a:lvl7pPr lvl="6" rtl="0">
              <a:spcBef>
                <a:spcPts val="0"/>
              </a:spcBef>
              <a:buSzPts val="1800"/>
              <a:buChar char="▻"/>
              <a:defRPr sz="1800"/>
            </a:lvl7pPr>
            <a:lvl8pPr lvl="7" rtl="0">
              <a:spcBef>
                <a:spcPts val="0"/>
              </a:spcBef>
              <a:buSzPts val="1800"/>
              <a:buChar char="▻"/>
              <a:defRPr sz="1800"/>
            </a:lvl8pPr>
            <a:lvl9pPr lvl="8" rtl="0">
              <a:spcBef>
                <a:spcPts val="0"/>
              </a:spcBef>
              <a:buSzPts val="1800"/>
              <a:buChar char="▻"/>
              <a:defRPr sz="1800"/>
            </a:lvl9pPr>
          </a:lstStyle>
          <a:p>
            <a:endParaRPr/>
          </a:p>
        </p:txBody>
      </p:sp>
      <p:sp>
        <p:nvSpPr>
          <p:cNvPr id="121" name="Shape 121"/>
          <p:cNvSpPr txBox="1">
            <a:spLocks noGrp="1"/>
          </p:cNvSpPr>
          <p:nvPr>
            <p:ph type="body" idx="2"/>
          </p:nvPr>
        </p:nvSpPr>
        <p:spPr>
          <a:xfrm>
            <a:off x="4311516" y="2060101"/>
            <a:ext cx="2997200" cy="36132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 rtl="0">
              <a:spcBef>
                <a:spcPts val="0"/>
              </a:spcBef>
              <a:buSzPts val="1800"/>
              <a:buChar char="▰"/>
              <a:defRPr sz="1800"/>
            </a:lvl1pPr>
            <a:lvl2pPr lvl="1" rtl="0">
              <a:spcBef>
                <a:spcPts val="0"/>
              </a:spcBef>
              <a:buSzPts val="1800"/>
              <a:buChar char="▻"/>
              <a:defRPr sz="1800"/>
            </a:lvl2pPr>
            <a:lvl3pPr lvl="2" rtl="0">
              <a:spcBef>
                <a:spcPts val="0"/>
              </a:spcBef>
              <a:buSzPts val="1800"/>
              <a:buChar char="▻"/>
              <a:defRPr sz="1800"/>
            </a:lvl3pPr>
            <a:lvl4pPr lvl="3" rtl="0">
              <a:spcBef>
                <a:spcPts val="0"/>
              </a:spcBef>
              <a:buSzPts val="1800"/>
              <a:buChar char="▻"/>
              <a:defRPr sz="1800"/>
            </a:lvl4pPr>
            <a:lvl5pPr lvl="4" rtl="0">
              <a:spcBef>
                <a:spcPts val="0"/>
              </a:spcBef>
              <a:buSzPts val="1800"/>
              <a:buChar char="▻"/>
              <a:defRPr sz="1800"/>
            </a:lvl5pPr>
            <a:lvl6pPr lvl="5" rtl="0">
              <a:spcBef>
                <a:spcPts val="0"/>
              </a:spcBef>
              <a:buSzPts val="1800"/>
              <a:buChar char="▻"/>
              <a:defRPr sz="1800"/>
            </a:lvl6pPr>
            <a:lvl7pPr lvl="6" rtl="0">
              <a:spcBef>
                <a:spcPts val="0"/>
              </a:spcBef>
              <a:buSzPts val="1800"/>
              <a:buChar char="▻"/>
              <a:defRPr sz="1800"/>
            </a:lvl7pPr>
            <a:lvl8pPr lvl="7" rtl="0">
              <a:spcBef>
                <a:spcPts val="0"/>
              </a:spcBef>
              <a:buSzPts val="1800"/>
              <a:buChar char="▻"/>
              <a:defRPr sz="1800"/>
            </a:lvl8pPr>
            <a:lvl9pPr lvl="8" rtl="0">
              <a:spcBef>
                <a:spcPts val="0"/>
              </a:spcBef>
              <a:buSzPts val="1800"/>
              <a:buChar char="▻"/>
              <a:defRPr sz="1800"/>
            </a:lvl9pPr>
          </a:lstStyle>
          <a:p>
            <a:endParaRPr/>
          </a:p>
        </p:txBody>
      </p:sp>
      <p:sp>
        <p:nvSpPr>
          <p:cNvPr id="122" name="Shape 122"/>
          <p:cNvSpPr txBox="1">
            <a:spLocks noGrp="1"/>
          </p:cNvSpPr>
          <p:nvPr>
            <p:ph type="body" idx="3"/>
          </p:nvPr>
        </p:nvSpPr>
        <p:spPr>
          <a:xfrm>
            <a:off x="7387533" y="2060101"/>
            <a:ext cx="2997200" cy="36132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 rtl="0">
              <a:spcBef>
                <a:spcPts val="0"/>
              </a:spcBef>
              <a:buSzPts val="1800"/>
              <a:buChar char="▰"/>
              <a:defRPr sz="1800"/>
            </a:lvl1pPr>
            <a:lvl2pPr lvl="1" rtl="0">
              <a:spcBef>
                <a:spcPts val="0"/>
              </a:spcBef>
              <a:buSzPts val="1800"/>
              <a:buChar char="▻"/>
              <a:defRPr sz="1800"/>
            </a:lvl2pPr>
            <a:lvl3pPr lvl="2" rtl="0">
              <a:spcBef>
                <a:spcPts val="0"/>
              </a:spcBef>
              <a:buSzPts val="1800"/>
              <a:buChar char="▻"/>
              <a:defRPr sz="1800"/>
            </a:lvl3pPr>
            <a:lvl4pPr lvl="3" rtl="0">
              <a:spcBef>
                <a:spcPts val="0"/>
              </a:spcBef>
              <a:buSzPts val="1800"/>
              <a:buChar char="▻"/>
              <a:defRPr sz="1800"/>
            </a:lvl4pPr>
            <a:lvl5pPr lvl="4" rtl="0">
              <a:spcBef>
                <a:spcPts val="0"/>
              </a:spcBef>
              <a:buSzPts val="1800"/>
              <a:buChar char="▻"/>
              <a:defRPr sz="1800"/>
            </a:lvl5pPr>
            <a:lvl6pPr lvl="5" rtl="0">
              <a:spcBef>
                <a:spcPts val="0"/>
              </a:spcBef>
              <a:buSzPts val="1800"/>
              <a:buChar char="▻"/>
              <a:defRPr sz="1800"/>
            </a:lvl6pPr>
            <a:lvl7pPr lvl="6" rtl="0">
              <a:spcBef>
                <a:spcPts val="0"/>
              </a:spcBef>
              <a:buSzPts val="1800"/>
              <a:buChar char="▻"/>
              <a:defRPr sz="1800"/>
            </a:lvl7pPr>
            <a:lvl8pPr lvl="7" rtl="0">
              <a:spcBef>
                <a:spcPts val="0"/>
              </a:spcBef>
              <a:buSzPts val="1800"/>
              <a:buChar char="▻"/>
              <a:defRPr sz="1800"/>
            </a:lvl8pPr>
            <a:lvl9pPr lvl="8" rtl="0">
              <a:spcBef>
                <a:spcPts val="0"/>
              </a:spcBef>
              <a:buSzPts val="1800"/>
              <a:buChar char="▻"/>
              <a:defRPr sz="1800"/>
            </a:lvl9pPr>
          </a:lstStyle>
          <a:p>
            <a:endParaRPr/>
          </a:p>
        </p:txBody>
      </p:sp>
      <p:sp>
        <p:nvSpPr>
          <p:cNvPr id="123" name="Shape 123"/>
          <p:cNvSpPr txBox="1">
            <a:spLocks noGrp="1"/>
          </p:cNvSpPr>
          <p:nvPr>
            <p:ph type="sldNum" idx="12"/>
          </p:nvPr>
        </p:nvSpPr>
        <p:spPr>
          <a:xfrm>
            <a:off x="10157333" y="6182000"/>
            <a:ext cx="1983200" cy="4208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fld id="{00000000-1234-1234-1234-123412341234}" type="slidenum">
              <a:rPr lang="en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6089528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01.10.2018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062694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01.10.2018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946147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01.10.2018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97103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EF7C67-318D-4238-9372-AAC9129DFEEF}" type="datetimeFigureOut">
              <a:rPr lang="en-US" altLang="ru-RU"/>
              <a:pPr>
                <a:defRPr/>
              </a:pPr>
              <a:t>10/1/2018</a:t>
            </a:fld>
            <a:endParaRPr lang="en-US" alt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37B77C-7095-4BD5-A7D3-BA95FA3DC74C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17005052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01.10.2018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060822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01.10.2018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680462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01.10.2018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49968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01.10.2018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410275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01.10.2018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315352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01.10.2018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274034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01.10.2018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555006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01.10.2018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902252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/>
          <p:nvPr/>
        </p:nvSpPr>
        <p:spPr>
          <a:xfrm>
            <a:off x="10059311" y="877033"/>
            <a:ext cx="1732400" cy="577200"/>
          </a:xfrm>
          <a:prstGeom prst="triangle">
            <a:avLst>
              <a:gd name="adj" fmla="val 32425"/>
            </a:avLst>
          </a:prstGeom>
          <a:solidFill>
            <a:srgbClr val="263248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  <a:latin typeface="Arvo"/>
              <a:ea typeface="Arvo"/>
              <a:cs typeface="Arvo"/>
              <a:sym typeface="Arvo"/>
            </a:endParaRPr>
          </a:p>
        </p:txBody>
      </p:sp>
      <p:grpSp>
        <p:nvGrpSpPr>
          <p:cNvPr id="11" name="Shape 11"/>
          <p:cNvGrpSpPr/>
          <p:nvPr/>
        </p:nvGrpSpPr>
        <p:grpSpPr>
          <a:xfrm>
            <a:off x="0" y="-9451"/>
            <a:ext cx="11548531" cy="6867451"/>
            <a:chOff x="0" y="-7088"/>
            <a:chExt cx="8661398" cy="5150588"/>
          </a:xfrm>
        </p:grpSpPr>
        <p:sp>
          <p:nvSpPr>
            <p:cNvPr id="12" name="Shape 12"/>
            <p:cNvSpPr/>
            <p:nvPr/>
          </p:nvSpPr>
          <p:spPr>
            <a:xfrm>
              <a:off x="0" y="0"/>
              <a:ext cx="3525000" cy="5143500"/>
            </a:xfrm>
            <a:prstGeom prst="rect">
              <a:avLst/>
            </a:prstGeom>
            <a:solidFill>
              <a:srgbClr val="C7D3E6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3" name="Shape 13"/>
            <p:cNvSpPr/>
            <p:nvPr/>
          </p:nvSpPr>
          <p:spPr>
            <a:xfrm rot="10800000" flipH="1">
              <a:off x="3517898" y="-7088"/>
              <a:ext cx="5143500" cy="5143500"/>
            </a:xfrm>
            <a:prstGeom prst="rtTriangle">
              <a:avLst/>
            </a:prstGeom>
            <a:solidFill>
              <a:srgbClr val="C7D3E6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  <a:latin typeface="Arvo"/>
                <a:ea typeface="Arvo"/>
                <a:cs typeface="Arvo"/>
                <a:sym typeface="Arvo"/>
              </a:endParaRPr>
            </a:p>
          </p:txBody>
        </p:sp>
      </p:grpSp>
      <p:grpSp>
        <p:nvGrpSpPr>
          <p:cNvPr id="14" name="Shape 14"/>
          <p:cNvGrpSpPr/>
          <p:nvPr/>
        </p:nvGrpSpPr>
        <p:grpSpPr>
          <a:xfrm rot="10800000" flipH="1">
            <a:off x="2" y="1454351"/>
            <a:ext cx="11796669" cy="3949300"/>
            <a:chOff x="-8178042" y="-4493254"/>
            <a:chExt cx="19483598" cy="6522736"/>
          </a:xfrm>
        </p:grpSpPr>
        <p:sp>
          <p:nvSpPr>
            <p:cNvPr id="15" name="Shape 15"/>
            <p:cNvSpPr/>
            <p:nvPr/>
          </p:nvSpPr>
          <p:spPr>
            <a:xfrm>
              <a:off x="-8178042" y="-4493118"/>
              <a:ext cx="12968400" cy="6522600"/>
            </a:xfrm>
            <a:prstGeom prst="rect">
              <a:avLst/>
            </a:prstGeom>
            <a:solidFill>
              <a:srgbClr val="3F5378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  <a:latin typeface="Arvo"/>
                <a:ea typeface="Arvo"/>
                <a:cs typeface="Arvo"/>
                <a:sym typeface="Arvo"/>
              </a:endParaRPr>
            </a:p>
          </p:txBody>
        </p:sp>
        <p:sp>
          <p:nvSpPr>
            <p:cNvPr id="16" name="Shape 16"/>
            <p:cNvSpPr/>
            <p:nvPr/>
          </p:nvSpPr>
          <p:spPr>
            <a:xfrm>
              <a:off x="4782955" y="-4493254"/>
              <a:ext cx="6522600" cy="6522600"/>
            </a:xfrm>
            <a:prstGeom prst="rtTriangle">
              <a:avLst/>
            </a:prstGeom>
            <a:solidFill>
              <a:srgbClr val="3F5378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  <a:latin typeface="Arvo"/>
                <a:ea typeface="Arvo"/>
                <a:cs typeface="Arvo"/>
                <a:sym typeface="Arvo"/>
              </a:endParaRPr>
            </a:p>
          </p:txBody>
        </p:sp>
      </p:grpSp>
      <p:grpSp>
        <p:nvGrpSpPr>
          <p:cNvPr id="17" name="Shape 17"/>
          <p:cNvGrpSpPr/>
          <p:nvPr/>
        </p:nvGrpSpPr>
        <p:grpSpPr>
          <a:xfrm>
            <a:off x="4902983" y="5704465"/>
            <a:ext cx="7307772" cy="577328"/>
            <a:chOff x="5582265" y="4646738"/>
            <a:chExt cx="5480829" cy="432996"/>
          </a:xfrm>
        </p:grpSpPr>
        <p:sp>
          <p:nvSpPr>
            <p:cNvPr id="18" name="Shape 18"/>
            <p:cNvSpPr/>
            <p:nvPr/>
          </p:nvSpPr>
          <p:spPr>
            <a:xfrm rot="10800000">
              <a:off x="5582265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rgbClr val="D26F00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grpSp>
          <p:nvGrpSpPr>
            <p:cNvPr id="19" name="Shape 19"/>
            <p:cNvGrpSpPr/>
            <p:nvPr/>
          </p:nvGrpSpPr>
          <p:grpSpPr>
            <a:xfrm flipH="1">
              <a:off x="5585232" y="4646738"/>
              <a:ext cx="5477861" cy="304551"/>
              <a:chOff x="-24158748" y="330075"/>
              <a:chExt cx="30568423" cy="1699506"/>
            </a:xfrm>
          </p:grpSpPr>
          <p:sp>
            <p:nvSpPr>
              <p:cNvPr id="20" name="Shape 20"/>
              <p:cNvSpPr/>
              <p:nvPr/>
            </p:nvSpPr>
            <p:spPr>
              <a:xfrm>
                <a:off x="-24158748" y="330081"/>
                <a:ext cx="28908000" cy="1699500"/>
              </a:xfrm>
              <a:prstGeom prst="rect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1" name="Shape 21"/>
              <p:cNvSpPr/>
              <p:nvPr/>
            </p:nvSpPr>
            <p:spPr>
              <a:xfrm>
                <a:off x="4710175" y="330075"/>
                <a:ext cx="1699500" cy="1699500"/>
              </a:xfrm>
              <a:prstGeom prst="rtTriangle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</p:grpSp>
      </p:grpSp>
      <p:sp>
        <p:nvSpPr>
          <p:cNvPr id="22" name="Shape 22"/>
          <p:cNvSpPr txBox="1">
            <a:spLocks noGrp="1"/>
          </p:cNvSpPr>
          <p:nvPr>
            <p:ph type="ctrTitle"/>
          </p:nvPr>
        </p:nvSpPr>
        <p:spPr>
          <a:xfrm>
            <a:off x="914400" y="1454333"/>
            <a:ext cx="7157200" cy="3949200"/>
          </a:xfrm>
          <a:prstGeom prst="rect">
            <a:avLst/>
          </a:prstGeom>
        </p:spPr>
        <p:txBody>
          <a:bodyPr wrap="square" lIns="91425" tIns="91425" rIns="91425" bIns="91425" anchor="ctr" anchorCtr="0"/>
          <a:lstStyle>
            <a:lvl1pPr lvl="0">
              <a:spcBef>
                <a:spcPts val="0"/>
              </a:spcBef>
              <a:buSzPts val="4800"/>
              <a:buNone/>
              <a:defRPr sz="4800"/>
            </a:lvl1pPr>
            <a:lvl2pPr lvl="1" algn="ctr">
              <a:spcBef>
                <a:spcPts val="0"/>
              </a:spcBef>
              <a:buSzPts val="4800"/>
              <a:buNone/>
              <a:defRPr sz="4800"/>
            </a:lvl2pPr>
            <a:lvl3pPr lvl="2" algn="ctr">
              <a:spcBef>
                <a:spcPts val="0"/>
              </a:spcBef>
              <a:buSzPts val="4800"/>
              <a:buNone/>
              <a:defRPr sz="4800"/>
            </a:lvl3pPr>
            <a:lvl4pPr lvl="3" algn="ctr">
              <a:spcBef>
                <a:spcPts val="0"/>
              </a:spcBef>
              <a:buSzPts val="4800"/>
              <a:buNone/>
              <a:defRPr sz="4800"/>
            </a:lvl4pPr>
            <a:lvl5pPr lvl="4" algn="ctr">
              <a:spcBef>
                <a:spcPts val="0"/>
              </a:spcBef>
              <a:buSzPts val="4800"/>
              <a:buNone/>
              <a:defRPr sz="4800"/>
            </a:lvl5pPr>
            <a:lvl6pPr lvl="5" algn="ctr">
              <a:spcBef>
                <a:spcPts val="0"/>
              </a:spcBef>
              <a:buSzPts val="4800"/>
              <a:buNone/>
              <a:defRPr sz="4800"/>
            </a:lvl6pPr>
            <a:lvl7pPr lvl="6" algn="ctr">
              <a:spcBef>
                <a:spcPts val="0"/>
              </a:spcBef>
              <a:buSzPts val="4800"/>
              <a:buNone/>
              <a:defRPr sz="4800"/>
            </a:lvl7pPr>
            <a:lvl8pPr lvl="7" algn="ctr">
              <a:spcBef>
                <a:spcPts val="0"/>
              </a:spcBef>
              <a:buSzPts val="4800"/>
              <a:buNone/>
              <a:defRPr sz="4800"/>
            </a:lvl8pPr>
            <a:lvl9pPr lvl="8" algn="ctr">
              <a:spcBef>
                <a:spcPts val="0"/>
              </a:spcBef>
              <a:buSzPts val="4800"/>
              <a:buNone/>
              <a:defRPr sz="4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0981832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>
  <p:cSld name="Title + 2 columns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2" name="Shape 82"/>
          <p:cNvGrpSpPr/>
          <p:nvPr/>
        </p:nvGrpSpPr>
        <p:grpSpPr>
          <a:xfrm>
            <a:off x="-6" y="55"/>
            <a:ext cx="9429907" cy="1769753"/>
            <a:chOff x="-4" y="40"/>
            <a:chExt cx="7072430" cy="1327315"/>
          </a:xfrm>
        </p:grpSpPr>
        <p:sp>
          <p:nvSpPr>
            <p:cNvPr id="83" name="Shape 83"/>
            <p:cNvSpPr/>
            <p:nvPr/>
          </p:nvSpPr>
          <p:spPr>
            <a:xfrm>
              <a:off x="6292649" y="126425"/>
              <a:ext cx="779700" cy="259800"/>
            </a:xfrm>
            <a:prstGeom prst="triangle">
              <a:avLst>
                <a:gd name="adj" fmla="val 32425"/>
              </a:avLst>
            </a:prstGeom>
            <a:solidFill>
              <a:srgbClr val="263248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  <a:latin typeface="Arvo"/>
                <a:ea typeface="Arvo"/>
                <a:cs typeface="Arvo"/>
                <a:sym typeface="Arvo"/>
              </a:endParaRPr>
            </a:p>
          </p:txBody>
        </p:sp>
        <p:grpSp>
          <p:nvGrpSpPr>
            <p:cNvPr id="84" name="Shape 84"/>
            <p:cNvGrpSpPr/>
            <p:nvPr/>
          </p:nvGrpSpPr>
          <p:grpSpPr>
            <a:xfrm rot="10800000" flipH="1">
              <a:off x="3" y="40"/>
              <a:ext cx="6756168" cy="1327315"/>
              <a:chOff x="-2168138" y="330075"/>
              <a:chExt cx="8650663" cy="1699506"/>
            </a:xfrm>
          </p:grpSpPr>
          <p:sp>
            <p:nvSpPr>
              <p:cNvPr id="85" name="Shape 85"/>
              <p:cNvSpPr/>
              <p:nvPr/>
            </p:nvSpPr>
            <p:spPr>
              <a:xfrm>
                <a:off x="-2168138" y="330081"/>
                <a:ext cx="6958200" cy="1699500"/>
              </a:xfrm>
              <a:prstGeom prst="rect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86" name="Shape 86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  <p:grpSp>
          <p:nvGrpSpPr>
            <p:cNvPr id="87" name="Shape 87"/>
            <p:cNvGrpSpPr/>
            <p:nvPr/>
          </p:nvGrpSpPr>
          <p:grpSpPr>
            <a:xfrm rot="10800000" flipH="1">
              <a:off x="-4" y="381007"/>
              <a:ext cx="7072430" cy="771744"/>
              <a:chOff x="-9092084" y="330075"/>
              <a:chExt cx="15574609" cy="1699501"/>
            </a:xfrm>
          </p:grpSpPr>
          <p:sp>
            <p:nvSpPr>
              <p:cNvPr id="88" name="Shape 88"/>
              <p:cNvSpPr/>
              <p:nvPr/>
            </p:nvSpPr>
            <p:spPr>
              <a:xfrm>
                <a:off x="-9092084" y="330076"/>
                <a:ext cx="13882200" cy="1699500"/>
              </a:xfrm>
              <a:prstGeom prst="rect">
                <a:avLst/>
              </a:prstGeom>
              <a:solidFill>
                <a:srgbClr val="3F5378"/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89" name="Shape 89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rgbClr val="3F5378"/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</p:grpSp>
      <p:grpSp>
        <p:nvGrpSpPr>
          <p:cNvPr id="90" name="Shape 90"/>
          <p:cNvGrpSpPr/>
          <p:nvPr/>
        </p:nvGrpSpPr>
        <p:grpSpPr>
          <a:xfrm>
            <a:off x="9262456" y="5963633"/>
            <a:ext cx="2937107" cy="894393"/>
            <a:chOff x="5575242" y="4472723"/>
            <a:chExt cx="2202830" cy="670795"/>
          </a:xfrm>
        </p:grpSpPr>
        <p:sp>
          <p:nvSpPr>
            <p:cNvPr id="91" name="Shape 91"/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rgbClr val="D26F00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grpSp>
          <p:nvGrpSpPr>
            <p:cNvPr id="92" name="Shape 92"/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93" name="Shape 93"/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94" name="Shape 94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95" name="Shape 95"/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96" name="Shape 96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97" name="Shape 97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</p:grpSp>
      </p:grpSp>
      <p:sp>
        <p:nvSpPr>
          <p:cNvPr id="98" name="Shape 98"/>
          <p:cNvSpPr txBox="1">
            <a:spLocks noGrp="1"/>
          </p:cNvSpPr>
          <p:nvPr>
            <p:ph type="title"/>
          </p:nvPr>
        </p:nvSpPr>
        <p:spPr>
          <a:xfrm>
            <a:off x="1085700" y="523433"/>
            <a:ext cx="7011200" cy="1021600"/>
          </a:xfrm>
          <a:prstGeom prst="rect">
            <a:avLst/>
          </a:prstGeom>
        </p:spPr>
        <p:txBody>
          <a:bodyPr wrap="square" lIns="91425" tIns="91425" rIns="91425" bIns="91425" anchor="ctr" anchorCtr="0"/>
          <a:lstStyle>
            <a:lvl1pPr lvl="0">
              <a:spcBef>
                <a:spcPts val="0"/>
              </a:spcBef>
              <a:buSzPts val="2000"/>
              <a:buNone/>
              <a:defRPr/>
            </a:lvl1pPr>
            <a:lvl2pPr lvl="1">
              <a:spcBef>
                <a:spcPts val="0"/>
              </a:spcBef>
              <a:buSzPts val="2000"/>
              <a:buNone/>
              <a:defRPr/>
            </a:lvl2pPr>
            <a:lvl3pPr lvl="2">
              <a:spcBef>
                <a:spcPts val="0"/>
              </a:spcBef>
              <a:buSzPts val="2000"/>
              <a:buNone/>
              <a:defRPr/>
            </a:lvl3pPr>
            <a:lvl4pPr lvl="3">
              <a:spcBef>
                <a:spcPts val="0"/>
              </a:spcBef>
              <a:buSzPts val="2000"/>
              <a:buNone/>
              <a:defRPr/>
            </a:lvl4pPr>
            <a:lvl5pPr lvl="4">
              <a:spcBef>
                <a:spcPts val="0"/>
              </a:spcBef>
              <a:buSzPts val="2000"/>
              <a:buNone/>
              <a:defRPr/>
            </a:lvl5pPr>
            <a:lvl6pPr lvl="5">
              <a:spcBef>
                <a:spcPts val="0"/>
              </a:spcBef>
              <a:buSzPts val="2000"/>
              <a:buNone/>
              <a:defRPr/>
            </a:lvl6pPr>
            <a:lvl7pPr lvl="6">
              <a:spcBef>
                <a:spcPts val="0"/>
              </a:spcBef>
              <a:buSzPts val="2000"/>
              <a:buNone/>
              <a:defRPr/>
            </a:lvl7pPr>
            <a:lvl8pPr lvl="7">
              <a:spcBef>
                <a:spcPts val="0"/>
              </a:spcBef>
              <a:buSzPts val="2000"/>
              <a:buNone/>
              <a:defRPr/>
            </a:lvl8pPr>
            <a:lvl9pPr lvl="8">
              <a:spcBef>
                <a:spcPts val="0"/>
              </a:spcBef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99" name="Shape 99"/>
          <p:cNvSpPr txBox="1">
            <a:spLocks noGrp="1"/>
          </p:cNvSpPr>
          <p:nvPr>
            <p:ph type="body" idx="1"/>
          </p:nvPr>
        </p:nvSpPr>
        <p:spPr>
          <a:xfrm>
            <a:off x="1085700" y="2050651"/>
            <a:ext cx="4504400" cy="36324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buSzPts val="2000"/>
              <a:buChar char="▰"/>
              <a:defRPr sz="2000"/>
            </a:lvl1pPr>
            <a:lvl2pPr lvl="1">
              <a:spcBef>
                <a:spcPts val="0"/>
              </a:spcBef>
              <a:buSzPts val="2000"/>
              <a:buChar char="▻"/>
              <a:defRPr sz="2000"/>
            </a:lvl2pPr>
            <a:lvl3pPr lvl="2">
              <a:spcBef>
                <a:spcPts val="0"/>
              </a:spcBef>
              <a:buSzPts val="2000"/>
              <a:buChar char="▻"/>
              <a:defRPr sz="2000"/>
            </a:lvl3pPr>
            <a:lvl4pPr lvl="3">
              <a:spcBef>
                <a:spcPts val="0"/>
              </a:spcBef>
              <a:buSzPts val="2000"/>
              <a:buChar char="▻"/>
              <a:defRPr sz="2000"/>
            </a:lvl4pPr>
            <a:lvl5pPr lvl="4">
              <a:spcBef>
                <a:spcPts val="0"/>
              </a:spcBef>
              <a:buSzPts val="2000"/>
              <a:buChar char="▻"/>
              <a:defRPr sz="2000"/>
            </a:lvl5pPr>
            <a:lvl6pPr lvl="5">
              <a:spcBef>
                <a:spcPts val="0"/>
              </a:spcBef>
              <a:buSzPts val="2000"/>
              <a:buChar char="▻"/>
              <a:defRPr sz="2000"/>
            </a:lvl6pPr>
            <a:lvl7pPr lvl="6">
              <a:spcBef>
                <a:spcPts val="0"/>
              </a:spcBef>
              <a:buSzPts val="2000"/>
              <a:buChar char="▻"/>
              <a:defRPr sz="2000"/>
            </a:lvl7pPr>
            <a:lvl8pPr lvl="7">
              <a:spcBef>
                <a:spcPts val="0"/>
              </a:spcBef>
              <a:buSzPts val="2000"/>
              <a:buChar char="▻"/>
              <a:defRPr sz="2000"/>
            </a:lvl8pPr>
            <a:lvl9pPr lvl="8">
              <a:spcBef>
                <a:spcPts val="0"/>
              </a:spcBef>
              <a:buSzPts val="2000"/>
              <a:buChar char="▻"/>
              <a:defRPr sz="2000"/>
            </a:lvl9pPr>
          </a:lstStyle>
          <a:p>
            <a:endParaRPr/>
          </a:p>
        </p:txBody>
      </p:sp>
      <p:sp>
        <p:nvSpPr>
          <p:cNvPr id="100" name="Shape 100"/>
          <p:cNvSpPr txBox="1">
            <a:spLocks noGrp="1"/>
          </p:cNvSpPr>
          <p:nvPr>
            <p:ph type="body" idx="2"/>
          </p:nvPr>
        </p:nvSpPr>
        <p:spPr>
          <a:xfrm>
            <a:off x="5861497" y="2050651"/>
            <a:ext cx="4504400" cy="36324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buSzPts val="2000"/>
              <a:buChar char="▰"/>
              <a:defRPr sz="2000"/>
            </a:lvl1pPr>
            <a:lvl2pPr lvl="1">
              <a:spcBef>
                <a:spcPts val="0"/>
              </a:spcBef>
              <a:buSzPts val="2000"/>
              <a:buChar char="▻"/>
              <a:defRPr sz="2000"/>
            </a:lvl2pPr>
            <a:lvl3pPr lvl="2">
              <a:spcBef>
                <a:spcPts val="0"/>
              </a:spcBef>
              <a:buSzPts val="2000"/>
              <a:buChar char="▻"/>
              <a:defRPr sz="2000"/>
            </a:lvl3pPr>
            <a:lvl4pPr lvl="3">
              <a:spcBef>
                <a:spcPts val="0"/>
              </a:spcBef>
              <a:buSzPts val="2000"/>
              <a:buChar char="▻"/>
              <a:defRPr sz="2000"/>
            </a:lvl4pPr>
            <a:lvl5pPr lvl="4">
              <a:spcBef>
                <a:spcPts val="0"/>
              </a:spcBef>
              <a:buSzPts val="2000"/>
              <a:buChar char="▻"/>
              <a:defRPr sz="2000"/>
            </a:lvl5pPr>
            <a:lvl6pPr lvl="5">
              <a:spcBef>
                <a:spcPts val="0"/>
              </a:spcBef>
              <a:buSzPts val="2000"/>
              <a:buChar char="▻"/>
              <a:defRPr sz="2000"/>
            </a:lvl6pPr>
            <a:lvl7pPr lvl="6">
              <a:spcBef>
                <a:spcPts val="0"/>
              </a:spcBef>
              <a:buSzPts val="2000"/>
              <a:buChar char="▻"/>
              <a:defRPr sz="2000"/>
            </a:lvl7pPr>
            <a:lvl8pPr lvl="7">
              <a:spcBef>
                <a:spcPts val="0"/>
              </a:spcBef>
              <a:buSzPts val="2000"/>
              <a:buChar char="▻"/>
              <a:defRPr sz="2000"/>
            </a:lvl8pPr>
            <a:lvl9pPr lvl="8">
              <a:spcBef>
                <a:spcPts val="0"/>
              </a:spcBef>
              <a:buSzPts val="2000"/>
              <a:buChar char="▻"/>
              <a:defRPr sz="2000"/>
            </a:lvl9pPr>
          </a:lstStyle>
          <a:p>
            <a:endParaRPr/>
          </a:p>
        </p:txBody>
      </p:sp>
      <p:sp>
        <p:nvSpPr>
          <p:cNvPr id="101" name="Shape 101"/>
          <p:cNvSpPr txBox="1">
            <a:spLocks noGrp="1"/>
          </p:cNvSpPr>
          <p:nvPr>
            <p:ph type="sldNum" idx="12"/>
          </p:nvPr>
        </p:nvSpPr>
        <p:spPr>
          <a:xfrm>
            <a:off x="10157333" y="6182000"/>
            <a:ext cx="1983200" cy="4208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fld id="{00000000-1234-1234-1234-123412341234}" type="slidenum">
              <a:rPr lang="e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87310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A706E2-D8C1-4C6A-B1C6-FA7571967F1F}" type="datetimeFigureOut">
              <a:rPr lang="en-US" altLang="ru-RU"/>
              <a:pPr>
                <a:defRPr/>
              </a:pPr>
              <a:t>10/1/2018</a:t>
            </a:fld>
            <a:endParaRPr lang="en-US" alt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312182-465D-43B1-AD4C-A3A7513CE6FD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426648269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+ 1 column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" name="Shape 62"/>
          <p:cNvGrpSpPr/>
          <p:nvPr/>
        </p:nvGrpSpPr>
        <p:grpSpPr>
          <a:xfrm>
            <a:off x="-6" y="55"/>
            <a:ext cx="9429907" cy="1769753"/>
            <a:chOff x="-4" y="40"/>
            <a:chExt cx="7072430" cy="1327315"/>
          </a:xfrm>
        </p:grpSpPr>
        <p:sp>
          <p:nvSpPr>
            <p:cNvPr id="63" name="Shape 63"/>
            <p:cNvSpPr/>
            <p:nvPr/>
          </p:nvSpPr>
          <p:spPr>
            <a:xfrm>
              <a:off x="6292649" y="126425"/>
              <a:ext cx="779700" cy="259800"/>
            </a:xfrm>
            <a:prstGeom prst="triangle">
              <a:avLst>
                <a:gd name="adj" fmla="val 32425"/>
              </a:avLst>
            </a:prstGeom>
            <a:solidFill>
              <a:srgbClr val="263248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  <a:latin typeface="Arvo"/>
                <a:ea typeface="Arvo"/>
                <a:cs typeface="Arvo"/>
                <a:sym typeface="Arvo"/>
              </a:endParaRPr>
            </a:p>
          </p:txBody>
        </p:sp>
        <p:grpSp>
          <p:nvGrpSpPr>
            <p:cNvPr id="64" name="Shape 64"/>
            <p:cNvGrpSpPr/>
            <p:nvPr/>
          </p:nvGrpSpPr>
          <p:grpSpPr>
            <a:xfrm rot="10800000" flipH="1">
              <a:off x="3" y="40"/>
              <a:ext cx="6756168" cy="1327315"/>
              <a:chOff x="-2168138" y="330075"/>
              <a:chExt cx="8650663" cy="1699506"/>
            </a:xfrm>
          </p:grpSpPr>
          <p:sp>
            <p:nvSpPr>
              <p:cNvPr id="65" name="Shape 65"/>
              <p:cNvSpPr/>
              <p:nvPr/>
            </p:nvSpPr>
            <p:spPr>
              <a:xfrm>
                <a:off x="-2168138" y="330081"/>
                <a:ext cx="6958200" cy="1699500"/>
              </a:xfrm>
              <a:prstGeom prst="rect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66" name="Shape 66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  <p:grpSp>
          <p:nvGrpSpPr>
            <p:cNvPr id="67" name="Shape 67"/>
            <p:cNvGrpSpPr/>
            <p:nvPr/>
          </p:nvGrpSpPr>
          <p:grpSpPr>
            <a:xfrm rot="10800000" flipH="1">
              <a:off x="-4" y="381007"/>
              <a:ext cx="7072430" cy="771744"/>
              <a:chOff x="-9092084" y="330075"/>
              <a:chExt cx="15574609" cy="1699501"/>
            </a:xfrm>
          </p:grpSpPr>
          <p:sp>
            <p:nvSpPr>
              <p:cNvPr id="68" name="Shape 68"/>
              <p:cNvSpPr/>
              <p:nvPr/>
            </p:nvSpPr>
            <p:spPr>
              <a:xfrm>
                <a:off x="-9092084" y="330076"/>
                <a:ext cx="13882200" cy="1699500"/>
              </a:xfrm>
              <a:prstGeom prst="rect">
                <a:avLst/>
              </a:prstGeom>
              <a:solidFill>
                <a:srgbClr val="3F5378"/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69" name="Shape 69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rgbClr val="3F5378"/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</p:grpSp>
      <p:grpSp>
        <p:nvGrpSpPr>
          <p:cNvPr id="70" name="Shape 70"/>
          <p:cNvGrpSpPr/>
          <p:nvPr/>
        </p:nvGrpSpPr>
        <p:grpSpPr>
          <a:xfrm>
            <a:off x="9262456" y="5963633"/>
            <a:ext cx="2937107" cy="894393"/>
            <a:chOff x="5575242" y="4472723"/>
            <a:chExt cx="2202830" cy="670795"/>
          </a:xfrm>
        </p:grpSpPr>
        <p:sp>
          <p:nvSpPr>
            <p:cNvPr id="71" name="Shape 71"/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rgbClr val="D26F00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grpSp>
          <p:nvGrpSpPr>
            <p:cNvPr id="72" name="Shape 72"/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73" name="Shape 73"/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74" name="Shape 74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75" name="Shape 75"/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76" name="Shape 76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77" name="Shape 77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</p:grpSp>
      </p:grpSp>
      <p:sp>
        <p:nvSpPr>
          <p:cNvPr id="78" name="Shape 78"/>
          <p:cNvSpPr txBox="1">
            <a:spLocks noGrp="1"/>
          </p:cNvSpPr>
          <p:nvPr>
            <p:ph type="title"/>
          </p:nvPr>
        </p:nvSpPr>
        <p:spPr>
          <a:xfrm>
            <a:off x="1085700" y="523433"/>
            <a:ext cx="7323200" cy="1021600"/>
          </a:xfrm>
          <a:prstGeom prst="rect">
            <a:avLst/>
          </a:prstGeom>
        </p:spPr>
        <p:txBody>
          <a:bodyPr wrap="square" lIns="91425" tIns="91425" rIns="91425" bIns="91425" anchor="ctr" anchorCtr="0"/>
          <a:lstStyle>
            <a:lvl1pPr lvl="0">
              <a:spcBef>
                <a:spcPts val="0"/>
              </a:spcBef>
              <a:buSzPts val="2000"/>
              <a:buNone/>
              <a:defRPr/>
            </a:lvl1pPr>
            <a:lvl2pPr lvl="1">
              <a:spcBef>
                <a:spcPts val="0"/>
              </a:spcBef>
              <a:buSzPts val="2000"/>
              <a:buNone/>
              <a:defRPr/>
            </a:lvl2pPr>
            <a:lvl3pPr lvl="2">
              <a:spcBef>
                <a:spcPts val="0"/>
              </a:spcBef>
              <a:buSzPts val="2000"/>
              <a:buNone/>
              <a:defRPr/>
            </a:lvl3pPr>
            <a:lvl4pPr lvl="3">
              <a:spcBef>
                <a:spcPts val="0"/>
              </a:spcBef>
              <a:buSzPts val="2000"/>
              <a:buNone/>
              <a:defRPr/>
            </a:lvl4pPr>
            <a:lvl5pPr lvl="4">
              <a:spcBef>
                <a:spcPts val="0"/>
              </a:spcBef>
              <a:buSzPts val="2000"/>
              <a:buNone/>
              <a:defRPr/>
            </a:lvl5pPr>
            <a:lvl6pPr lvl="5">
              <a:spcBef>
                <a:spcPts val="0"/>
              </a:spcBef>
              <a:buSzPts val="2000"/>
              <a:buNone/>
              <a:defRPr/>
            </a:lvl6pPr>
            <a:lvl7pPr lvl="6">
              <a:spcBef>
                <a:spcPts val="0"/>
              </a:spcBef>
              <a:buSzPts val="2000"/>
              <a:buNone/>
              <a:defRPr/>
            </a:lvl7pPr>
            <a:lvl8pPr lvl="7">
              <a:spcBef>
                <a:spcPts val="0"/>
              </a:spcBef>
              <a:buSzPts val="2000"/>
              <a:buNone/>
              <a:defRPr/>
            </a:lvl8pPr>
            <a:lvl9pPr lvl="8">
              <a:spcBef>
                <a:spcPts val="0"/>
              </a:spcBef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79" name="Shape 79"/>
          <p:cNvSpPr txBox="1">
            <a:spLocks noGrp="1"/>
          </p:cNvSpPr>
          <p:nvPr>
            <p:ph type="body" idx="1"/>
          </p:nvPr>
        </p:nvSpPr>
        <p:spPr>
          <a:xfrm>
            <a:off x="1085700" y="1769800"/>
            <a:ext cx="8176800" cy="4194000"/>
          </a:xfrm>
          <a:prstGeom prst="rect">
            <a:avLst/>
          </a:prstGeom>
        </p:spPr>
        <p:txBody>
          <a:bodyPr wrap="square" lIns="91425" tIns="91425" rIns="91425" bIns="91425" anchor="ctr" anchorCtr="0"/>
          <a:lstStyle>
            <a:lvl1pPr lvl="0">
              <a:spcBef>
                <a:spcPts val="0"/>
              </a:spcBef>
              <a:buSzPts val="2400"/>
              <a:buChar char="▰"/>
              <a:defRPr/>
            </a:lvl1pPr>
            <a:lvl2pPr lvl="1">
              <a:spcBef>
                <a:spcPts val="0"/>
              </a:spcBef>
              <a:buSzPts val="2400"/>
              <a:buChar char="▻"/>
              <a:defRPr/>
            </a:lvl2pPr>
            <a:lvl3pPr lvl="2">
              <a:spcBef>
                <a:spcPts val="0"/>
              </a:spcBef>
              <a:buSzPts val="2400"/>
              <a:buChar char="▻"/>
              <a:defRPr/>
            </a:lvl3pPr>
            <a:lvl4pPr lvl="3">
              <a:spcBef>
                <a:spcPts val="0"/>
              </a:spcBef>
              <a:buSzPts val="2400"/>
              <a:buChar char="▻"/>
              <a:defRPr/>
            </a:lvl4pPr>
            <a:lvl5pPr lvl="4">
              <a:spcBef>
                <a:spcPts val="0"/>
              </a:spcBef>
              <a:buSzPts val="2400"/>
              <a:buChar char="▻"/>
              <a:defRPr/>
            </a:lvl5pPr>
            <a:lvl6pPr lvl="5">
              <a:spcBef>
                <a:spcPts val="0"/>
              </a:spcBef>
              <a:buSzPts val="2400"/>
              <a:buChar char="▻"/>
              <a:defRPr/>
            </a:lvl6pPr>
            <a:lvl7pPr lvl="6">
              <a:spcBef>
                <a:spcPts val="0"/>
              </a:spcBef>
              <a:buSzPts val="2400"/>
              <a:buChar char="▻"/>
              <a:defRPr/>
            </a:lvl7pPr>
            <a:lvl8pPr lvl="7">
              <a:spcBef>
                <a:spcPts val="0"/>
              </a:spcBef>
              <a:buSzPts val="2400"/>
              <a:buChar char="▻"/>
              <a:defRPr/>
            </a:lvl8pPr>
            <a:lvl9pPr lvl="8">
              <a:spcBef>
                <a:spcPts val="0"/>
              </a:spcBef>
              <a:buSzPts val="2400"/>
              <a:buChar char="▻"/>
              <a:defRPr/>
            </a:lvl9pPr>
          </a:lstStyle>
          <a:p>
            <a:endParaRPr/>
          </a:p>
        </p:txBody>
      </p:sp>
      <p:sp>
        <p:nvSpPr>
          <p:cNvPr id="80" name="Shape 80"/>
          <p:cNvSpPr txBox="1">
            <a:spLocks noGrp="1"/>
          </p:cNvSpPr>
          <p:nvPr>
            <p:ph type="sldNum" idx="12"/>
          </p:nvPr>
        </p:nvSpPr>
        <p:spPr>
          <a:xfrm>
            <a:off x="10157333" y="6182000"/>
            <a:ext cx="1983200" cy="4208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fld id="{00000000-1234-1234-1234-123412341234}" type="slidenum">
              <a:rPr lang="e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075298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Quote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Shape 43"/>
          <p:cNvSpPr/>
          <p:nvPr/>
        </p:nvSpPr>
        <p:spPr>
          <a:xfrm>
            <a:off x="10059311" y="877033"/>
            <a:ext cx="1732400" cy="577200"/>
          </a:xfrm>
          <a:prstGeom prst="triangle">
            <a:avLst>
              <a:gd name="adj" fmla="val 32425"/>
            </a:avLst>
          </a:prstGeom>
          <a:solidFill>
            <a:srgbClr val="263248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  <a:latin typeface="Arvo"/>
              <a:ea typeface="Arvo"/>
              <a:cs typeface="Arvo"/>
              <a:sym typeface="Arvo"/>
            </a:endParaRPr>
          </a:p>
        </p:txBody>
      </p:sp>
      <p:grpSp>
        <p:nvGrpSpPr>
          <p:cNvPr id="44" name="Shape 44"/>
          <p:cNvGrpSpPr/>
          <p:nvPr/>
        </p:nvGrpSpPr>
        <p:grpSpPr>
          <a:xfrm>
            <a:off x="0" y="-9451"/>
            <a:ext cx="11548531" cy="6867451"/>
            <a:chOff x="0" y="-7088"/>
            <a:chExt cx="8661398" cy="5150588"/>
          </a:xfrm>
        </p:grpSpPr>
        <p:sp>
          <p:nvSpPr>
            <p:cNvPr id="45" name="Shape 45"/>
            <p:cNvSpPr/>
            <p:nvPr/>
          </p:nvSpPr>
          <p:spPr>
            <a:xfrm>
              <a:off x="0" y="0"/>
              <a:ext cx="3525000" cy="5143500"/>
            </a:xfrm>
            <a:prstGeom prst="rect">
              <a:avLst/>
            </a:prstGeom>
            <a:solidFill>
              <a:srgbClr val="C7D3E6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46" name="Shape 46"/>
            <p:cNvSpPr/>
            <p:nvPr/>
          </p:nvSpPr>
          <p:spPr>
            <a:xfrm rot="10800000" flipH="1">
              <a:off x="3517898" y="-7088"/>
              <a:ext cx="5143500" cy="5143500"/>
            </a:xfrm>
            <a:prstGeom prst="rtTriangle">
              <a:avLst/>
            </a:prstGeom>
            <a:solidFill>
              <a:srgbClr val="C7D3E6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  <a:latin typeface="Arvo"/>
                <a:ea typeface="Arvo"/>
                <a:cs typeface="Arvo"/>
                <a:sym typeface="Arvo"/>
              </a:endParaRPr>
            </a:p>
          </p:txBody>
        </p:sp>
      </p:grpSp>
      <p:grpSp>
        <p:nvGrpSpPr>
          <p:cNvPr id="47" name="Shape 47"/>
          <p:cNvGrpSpPr/>
          <p:nvPr/>
        </p:nvGrpSpPr>
        <p:grpSpPr>
          <a:xfrm rot="10800000" flipH="1">
            <a:off x="2" y="1454351"/>
            <a:ext cx="11796669" cy="3949300"/>
            <a:chOff x="-8178042" y="-4493254"/>
            <a:chExt cx="19483598" cy="6522736"/>
          </a:xfrm>
        </p:grpSpPr>
        <p:sp>
          <p:nvSpPr>
            <p:cNvPr id="48" name="Shape 48"/>
            <p:cNvSpPr/>
            <p:nvPr/>
          </p:nvSpPr>
          <p:spPr>
            <a:xfrm>
              <a:off x="-8178042" y="-4493118"/>
              <a:ext cx="12968400" cy="6522600"/>
            </a:xfrm>
            <a:prstGeom prst="rect">
              <a:avLst/>
            </a:prstGeom>
            <a:solidFill>
              <a:srgbClr val="3F5378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  <a:latin typeface="Arvo"/>
                <a:ea typeface="Arvo"/>
                <a:cs typeface="Arvo"/>
                <a:sym typeface="Arvo"/>
              </a:endParaRPr>
            </a:p>
          </p:txBody>
        </p:sp>
        <p:sp>
          <p:nvSpPr>
            <p:cNvPr id="49" name="Shape 49"/>
            <p:cNvSpPr/>
            <p:nvPr/>
          </p:nvSpPr>
          <p:spPr>
            <a:xfrm>
              <a:off x="4782955" y="-4493254"/>
              <a:ext cx="6522600" cy="6522600"/>
            </a:xfrm>
            <a:prstGeom prst="rtTriangle">
              <a:avLst/>
            </a:prstGeom>
            <a:solidFill>
              <a:srgbClr val="3F5378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  <a:latin typeface="Arvo"/>
                <a:ea typeface="Arvo"/>
                <a:cs typeface="Arvo"/>
                <a:sym typeface="Arvo"/>
              </a:endParaRPr>
            </a:p>
          </p:txBody>
        </p:sp>
      </p:grpSp>
      <p:sp>
        <p:nvSpPr>
          <p:cNvPr id="50" name="Shape 50"/>
          <p:cNvSpPr txBox="1">
            <a:spLocks noGrp="1"/>
          </p:cNvSpPr>
          <p:nvPr>
            <p:ph type="body" idx="1"/>
          </p:nvPr>
        </p:nvSpPr>
        <p:spPr>
          <a:xfrm>
            <a:off x="1106367" y="1602667"/>
            <a:ext cx="6787600" cy="36600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Char char="▰"/>
              <a:defRPr sz="3000" i="1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Char char="▻"/>
              <a:defRPr sz="3000" i="1"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Char char="▻"/>
              <a:defRPr sz="3000" i="1"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Char char="▻"/>
              <a:defRPr sz="3000" i="1"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Char char="▻"/>
              <a:defRPr sz="3000" i="1"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Char char="▻"/>
              <a:defRPr sz="3000" i="1"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Char char="▻"/>
              <a:defRPr sz="3000" i="1"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Char char="▻"/>
              <a:defRPr sz="3000" i="1">
                <a:solidFill>
                  <a:srgbClr val="FFFFFF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Char char="▻"/>
              <a:defRPr sz="3000" i="1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51" name="Shape 51"/>
          <p:cNvSpPr txBox="1"/>
          <p:nvPr/>
        </p:nvSpPr>
        <p:spPr>
          <a:xfrm>
            <a:off x="382133" y="1352767"/>
            <a:ext cx="902000" cy="871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algn="ctr"/>
            <a:r>
              <a:rPr lang="en" sz="7200" b="1">
                <a:solidFill>
                  <a:srgbClr val="FF9800"/>
                </a:solidFill>
              </a:rPr>
              <a:t>“</a:t>
            </a:r>
          </a:p>
        </p:txBody>
      </p:sp>
      <p:grpSp>
        <p:nvGrpSpPr>
          <p:cNvPr id="52" name="Shape 52"/>
          <p:cNvGrpSpPr/>
          <p:nvPr/>
        </p:nvGrpSpPr>
        <p:grpSpPr>
          <a:xfrm>
            <a:off x="9262456" y="5963633"/>
            <a:ext cx="2937107" cy="894393"/>
            <a:chOff x="5575242" y="4472723"/>
            <a:chExt cx="2202830" cy="670795"/>
          </a:xfrm>
        </p:grpSpPr>
        <p:sp>
          <p:nvSpPr>
            <p:cNvPr id="53" name="Shape 53"/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rgbClr val="D26F00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grpSp>
          <p:nvGrpSpPr>
            <p:cNvPr id="54" name="Shape 54"/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55" name="Shape 55"/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56" name="Shape 56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57" name="Shape 57"/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58" name="Shape 58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59" name="Shape 59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</p:grpSp>
      </p:grpSp>
      <p:sp>
        <p:nvSpPr>
          <p:cNvPr id="60" name="Shape 60"/>
          <p:cNvSpPr txBox="1">
            <a:spLocks noGrp="1"/>
          </p:cNvSpPr>
          <p:nvPr>
            <p:ph type="sldNum" idx="12"/>
          </p:nvPr>
        </p:nvSpPr>
        <p:spPr>
          <a:xfrm>
            <a:off x="10157333" y="6182000"/>
            <a:ext cx="1983200" cy="4208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fld id="{00000000-1234-1234-1234-123412341234}" type="slidenum">
              <a:rPr lang="e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645918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ubtitle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24"/>
          <p:cNvSpPr/>
          <p:nvPr/>
        </p:nvSpPr>
        <p:spPr>
          <a:xfrm>
            <a:off x="7596285" y="3514025"/>
            <a:ext cx="1185600" cy="395200"/>
          </a:xfrm>
          <a:prstGeom prst="triangle">
            <a:avLst>
              <a:gd name="adj" fmla="val 32425"/>
            </a:avLst>
          </a:prstGeom>
          <a:solidFill>
            <a:srgbClr val="263248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  <a:latin typeface="Arvo"/>
              <a:ea typeface="Arvo"/>
              <a:cs typeface="Arvo"/>
              <a:sym typeface="Arvo"/>
            </a:endParaRPr>
          </a:p>
        </p:txBody>
      </p:sp>
      <p:grpSp>
        <p:nvGrpSpPr>
          <p:cNvPr id="25" name="Shape 25"/>
          <p:cNvGrpSpPr/>
          <p:nvPr/>
        </p:nvGrpSpPr>
        <p:grpSpPr>
          <a:xfrm>
            <a:off x="0" y="-9451"/>
            <a:ext cx="11548531" cy="6867451"/>
            <a:chOff x="0" y="-7088"/>
            <a:chExt cx="8661398" cy="5150588"/>
          </a:xfrm>
        </p:grpSpPr>
        <p:sp>
          <p:nvSpPr>
            <p:cNvPr id="26" name="Shape 26"/>
            <p:cNvSpPr/>
            <p:nvPr/>
          </p:nvSpPr>
          <p:spPr>
            <a:xfrm>
              <a:off x="0" y="0"/>
              <a:ext cx="3525000" cy="5143500"/>
            </a:xfrm>
            <a:prstGeom prst="rect">
              <a:avLst/>
            </a:prstGeom>
            <a:solidFill>
              <a:srgbClr val="C7D3E6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7" name="Shape 27"/>
            <p:cNvSpPr/>
            <p:nvPr/>
          </p:nvSpPr>
          <p:spPr>
            <a:xfrm rot="10800000" flipH="1">
              <a:off x="3517898" y="-7088"/>
              <a:ext cx="5143500" cy="5143500"/>
            </a:xfrm>
            <a:prstGeom prst="rtTriangle">
              <a:avLst/>
            </a:prstGeom>
            <a:solidFill>
              <a:srgbClr val="C7D3E6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  <a:latin typeface="Arvo"/>
                <a:ea typeface="Arvo"/>
                <a:cs typeface="Arvo"/>
                <a:sym typeface="Arvo"/>
              </a:endParaRPr>
            </a:p>
          </p:txBody>
        </p:sp>
      </p:grpSp>
      <p:grpSp>
        <p:nvGrpSpPr>
          <p:cNvPr id="28" name="Shape 28"/>
          <p:cNvGrpSpPr/>
          <p:nvPr/>
        </p:nvGrpSpPr>
        <p:grpSpPr>
          <a:xfrm rot="10800000" flipH="1">
            <a:off x="-2" y="3899768"/>
            <a:ext cx="8785449" cy="2703024"/>
            <a:chOff x="-9894852" y="-4493254"/>
            <a:chExt cx="21200407" cy="6522740"/>
          </a:xfrm>
        </p:grpSpPr>
        <p:sp>
          <p:nvSpPr>
            <p:cNvPr id="29" name="Shape 29"/>
            <p:cNvSpPr/>
            <p:nvPr/>
          </p:nvSpPr>
          <p:spPr>
            <a:xfrm>
              <a:off x="-9894852" y="-4493114"/>
              <a:ext cx="14685300" cy="6522600"/>
            </a:xfrm>
            <a:prstGeom prst="rect">
              <a:avLst/>
            </a:prstGeom>
            <a:solidFill>
              <a:srgbClr val="3F5378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  <a:latin typeface="Arvo"/>
                <a:ea typeface="Arvo"/>
                <a:cs typeface="Arvo"/>
                <a:sym typeface="Arvo"/>
              </a:endParaRPr>
            </a:p>
          </p:txBody>
        </p:sp>
        <p:sp>
          <p:nvSpPr>
            <p:cNvPr id="30" name="Shape 30"/>
            <p:cNvSpPr/>
            <p:nvPr/>
          </p:nvSpPr>
          <p:spPr>
            <a:xfrm>
              <a:off x="4782955" y="-4493254"/>
              <a:ext cx="6522600" cy="6522600"/>
            </a:xfrm>
            <a:prstGeom prst="rtTriangle">
              <a:avLst/>
            </a:prstGeom>
            <a:solidFill>
              <a:srgbClr val="3F5378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  <a:latin typeface="Arvo"/>
                <a:ea typeface="Arvo"/>
                <a:cs typeface="Arvo"/>
                <a:sym typeface="Arvo"/>
              </a:endParaRPr>
            </a:p>
          </p:txBody>
        </p:sp>
      </p:grpSp>
      <p:grpSp>
        <p:nvGrpSpPr>
          <p:cNvPr id="31" name="Shape 31"/>
          <p:cNvGrpSpPr/>
          <p:nvPr/>
        </p:nvGrpSpPr>
        <p:grpSpPr>
          <a:xfrm>
            <a:off x="9262456" y="5963633"/>
            <a:ext cx="2937107" cy="894393"/>
            <a:chOff x="5575242" y="4472723"/>
            <a:chExt cx="2202830" cy="670795"/>
          </a:xfrm>
        </p:grpSpPr>
        <p:sp>
          <p:nvSpPr>
            <p:cNvPr id="32" name="Shape 32"/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rgbClr val="D26F00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grpSp>
          <p:nvGrpSpPr>
            <p:cNvPr id="33" name="Shape 33"/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34" name="Shape 34"/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35" name="Shape 35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36" name="Shape 36"/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37" name="Shape 37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38" name="Shape 38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</p:grpSp>
      </p:grpSp>
      <p:sp>
        <p:nvSpPr>
          <p:cNvPr id="39" name="Shape 39"/>
          <p:cNvSpPr txBox="1">
            <a:spLocks noGrp="1"/>
          </p:cNvSpPr>
          <p:nvPr>
            <p:ph type="ctrTitle"/>
          </p:nvPr>
        </p:nvSpPr>
        <p:spPr>
          <a:xfrm>
            <a:off x="618033" y="3828197"/>
            <a:ext cx="5459200" cy="1546400"/>
          </a:xfrm>
          <a:prstGeom prst="rect">
            <a:avLst/>
          </a:prstGeom>
        </p:spPr>
        <p:txBody>
          <a:bodyPr wrap="square" lIns="91425" tIns="91425" rIns="91425" bIns="91425" anchor="b" anchorCtr="0"/>
          <a:lstStyle>
            <a:lvl1pPr lvl="0" rtl="0">
              <a:spcBef>
                <a:spcPts val="0"/>
              </a:spcBef>
              <a:buSzPts val="3000"/>
              <a:buNone/>
              <a:defRPr sz="3000"/>
            </a:lvl1pPr>
            <a:lvl2pPr lvl="1" rtl="0">
              <a:spcBef>
                <a:spcPts val="0"/>
              </a:spcBef>
              <a:buSzPts val="3000"/>
              <a:buNone/>
              <a:defRPr sz="3000"/>
            </a:lvl2pPr>
            <a:lvl3pPr lvl="2" rtl="0">
              <a:spcBef>
                <a:spcPts val="0"/>
              </a:spcBef>
              <a:buSzPts val="3000"/>
              <a:buNone/>
              <a:defRPr sz="3000"/>
            </a:lvl3pPr>
            <a:lvl4pPr lvl="3" rtl="0">
              <a:spcBef>
                <a:spcPts val="0"/>
              </a:spcBef>
              <a:buSzPts val="3000"/>
              <a:buNone/>
              <a:defRPr sz="3000"/>
            </a:lvl4pPr>
            <a:lvl5pPr lvl="4" rtl="0">
              <a:spcBef>
                <a:spcPts val="0"/>
              </a:spcBef>
              <a:buSzPts val="3000"/>
              <a:buNone/>
              <a:defRPr sz="3000"/>
            </a:lvl5pPr>
            <a:lvl6pPr lvl="5" rtl="0">
              <a:spcBef>
                <a:spcPts val="0"/>
              </a:spcBef>
              <a:buSzPts val="3000"/>
              <a:buNone/>
              <a:defRPr sz="3000"/>
            </a:lvl6pPr>
            <a:lvl7pPr lvl="6" rtl="0">
              <a:spcBef>
                <a:spcPts val="0"/>
              </a:spcBef>
              <a:buSzPts val="3000"/>
              <a:buNone/>
              <a:defRPr sz="3000"/>
            </a:lvl7pPr>
            <a:lvl8pPr lvl="7" rtl="0">
              <a:spcBef>
                <a:spcPts val="0"/>
              </a:spcBef>
              <a:buSzPts val="3000"/>
              <a:buNone/>
              <a:defRPr sz="3000"/>
            </a:lvl8pPr>
            <a:lvl9pPr lvl="8" rtl="0">
              <a:spcBef>
                <a:spcPts val="0"/>
              </a:spcBef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40" name="Shape 40"/>
          <p:cNvSpPr txBox="1">
            <a:spLocks noGrp="1"/>
          </p:cNvSpPr>
          <p:nvPr>
            <p:ph type="subTitle" idx="1"/>
          </p:nvPr>
        </p:nvSpPr>
        <p:spPr>
          <a:xfrm>
            <a:off x="618033" y="5300599"/>
            <a:ext cx="5459200" cy="10464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 rtl="0">
              <a:spcBef>
                <a:spcPts val="0"/>
              </a:spcBef>
              <a:buClr>
                <a:srgbClr val="FF9800"/>
              </a:buClr>
              <a:buSzPts val="2000"/>
              <a:buNone/>
              <a:defRPr sz="2000">
                <a:solidFill>
                  <a:srgbClr val="FF9800"/>
                </a:solidFill>
              </a:defRPr>
            </a:lvl1pPr>
            <a:lvl2pPr lvl="1" rtl="0">
              <a:spcBef>
                <a:spcPts val="0"/>
              </a:spcBef>
              <a:buClr>
                <a:srgbClr val="FF9800"/>
              </a:buClr>
              <a:buSzPts val="2000"/>
              <a:buNone/>
              <a:defRPr sz="2000">
                <a:solidFill>
                  <a:srgbClr val="FF9800"/>
                </a:solidFill>
              </a:defRPr>
            </a:lvl2pPr>
            <a:lvl3pPr lvl="2" rtl="0">
              <a:spcBef>
                <a:spcPts val="0"/>
              </a:spcBef>
              <a:buClr>
                <a:srgbClr val="FF9800"/>
              </a:buClr>
              <a:buSzPts val="2000"/>
              <a:buNone/>
              <a:defRPr sz="2000">
                <a:solidFill>
                  <a:srgbClr val="FF9800"/>
                </a:solidFill>
              </a:defRPr>
            </a:lvl3pPr>
            <a:lvl4pPr lvl="3" rtl="0">
              <a:spcBef>
                <a:spcPts val="0"/>
              </a:spcBef>
              <a:buClr>
                <a:srgbClr val="FF9800"/>
              </a:buClr>
              <a:buSzPts val="2000"/>
              <a:buNone/>
              <a:defRPr sz="2000">
                <a:solidFill>
                  <a:srgbClr val="FF9800"/>
                </a:solidFill>
              </a:defRPr>
            </a:lvl4pPr>
            <a:lvl5pPr lvl="4" rtl="0">
              <a:spcBef>
                <a:spcPts val="0"/>
              </a:spcBef>
              <a:buClr>
                <a:srgbClr val="FF9800"/>
              </a:buClr>
              <a:buSzPts val="2000"/>
              <a:buNone/>
              <a:defRPr sz="2000">
                <a:solidFill>
                  <a:srgbClr val="FF9800"/>
                </a:solidFill>
              </a:defRPr>
            </a:lvl5pPr>
            <a:lvl6pPr lvl="5" rtl="0">
              <a:spcBef>
                <a:spcPts val="0"/>
              </a:spcBef>
              <a:buClr>
                <a:srgbClr val="FF9800"/>
              </a:buClr>
              <a:buSzPts val="2000"/>
              <a:buNone/>
              <a:defRPr sz="2000">
                <a:solidFill>
                  <a:srgbClr val="FF9800"/>
                </a:solidFill>
              </a:defRPr>
            </a:lvl6pPr>
            <a:lvl7pPr lvl="6" rtl="0">
              <a:spcBef>
                <a:spcPts val="0"/>
              </a:spcBef>
              <a:buClr>
                <a:srgbClr val="FF9800"/>
              </a:buClr>
              <a:buSzPts val="2000"/>
              <a:buNone/>
              <a:defRPr sz="2000">
                <a:solidFill>
                  <a:srgbClr val="FF9800"/>
                </a:solidFill>
              </a:defRPr>
            </a:lvl7pPr>
            <a:lvl8pPr lvl="7" rtl="0">
              <a:spcBef>
                <a:spcPts val="0"/>
              </a:spcBef>
              <a:buClr>
                <a:srgbClr val="FF9800"/>
              </a:buClr>
              <a:buSzPts val="2000"/>
              <a:buNone/>
              <a:defRPr sz="2000">
                <a:solidFill>
                  <a:srgbClr val="FF9800"/>
                </a:solidFill>
              </a:defRPr>
            </a:lvl8pPr>
            <a:lvl9pPr lvl="8" rtl="0">
              <a:spcBef>
                <a:spcPts val="0"/>
              </a:spcBef>
              <a:buClr>
                <a:srgbClr val="FF9800"/>
              </a:buClr>
              <a:buSzPts val="2000"/>
              <a:buNone/>
              <a:defRPr sz="2000">
                <a:solidFill>
                  <a:srgbClr val="FF9800"/>
                </a:solidFill>
              </a:defRPr>
            </a:lvl9pPr>
          </a:lstStyle>
          <a:p>
            <a:endParaRPr/>
          </a:p>
        </p:txBody>
      </p:sp>
      <p:sp>
        <p:nvSpPr>
          <p:cNvPr id="41" name="Shape 41"/>
          <p:cNvSpPr txBox="1">
            <a:spLocks noGrp="1"/>
          </p:cNvSpPr>
          <p:nvPr>
            <p:ph type="sldNum" idx="12"/>
          </p:nvPr>
        </p:nvSpPr>
        <p:spPr>
          <a:xfrm>
            <a:off x="10157333" y="6182000"/>
            <a:ext cx="1983200" cy="4208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fld id="{00000000-1234-1234-1234-123412341234}" type="slidenum">
              <a:rPr lang="e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401059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aption"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4" name="Shape 144"/>
          <p:cNvGrpSpPr/>
          <p:nvPr/>
        </p:nvGrpSpPr>
        <p:grpSpPr>
          <a:xfrm>
            <a:off x="3288185" y="5963632"/>
            <a:ext cx="8915767" cy="894393"/>
            <a:chOff x="5589288" y="4472723"/>
            <a:chExt cx="6686825" cy="670795"/>
          </a:xfrm>
        </p:grpSpPr>
        <p:sp>
          <p:nvSpPr>
            <p:cNvPr id="145" name="Shape 145"/>
            <p:cNvSpPr/>
            <p:nvPr/>
          </p:nvSpPr>
          <p:spPr>
            <a:xfrm rot="10800000">
              <a:off x="5589288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rgbClr val="D26F00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grpSp>
          <p:nvGrpSpPr>
            <p:cNvPr id="146" name="Shape 146"/>
            <p:cNvGrpSpPr/>
            <p:nvPr/>
          </p:nvGrpSpPr>
          <p:grpSpPr>
            <a:xfrm flipH="1">
              <a:off x="5748896" y="4472723"/>
              <a:ext cx="6527217" cy="670795"/>
              <a:chOff x="-10101302" y="330075"/>
              <a:chExt cx="16532971" cy="1699506"/>
            </a:xfrm>
          </p:grpSpPr>
          <p:sp>
            <p:nvSpPr>
              <p:cNvPr id="147" name="Shape 147"/>
              <p:cNvSpPr/>
              <p:nvPr/>
            </p:nvSpPr>
            <p:spPr>
              <a:xfrm>
                <a:off x="-10101302" y="330081"/>
                <a:ext cx="14846400" cy="1699500"/>
              </a:xfrm>
              <a:prstGeom prst="rect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48" name="Shape 148"/>
              <p:cNvSpPr/>
              <p:nvPr/>
            </p:nvSpPr>
            <p:spPr>
              <a:xfrm>
                <a:off x="4732169" y="330075"/>
                <a:ext cx="1699500" cy="1699500"/>
              </a:xfrm>
              <a:prstGeom prst="rtTriangle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grpSp>
          <p:nvGrpSpPr>
            <p:cNvPr id="149" name="Shape 149"/>
            <p:cNvGrpSpPr/>
            <p:nvPr/>
          </p:nvGrpSpPr>
          <p:grpSpPr>
            <a:xfrm flipH="1">
              <a:off x="5592255" y="4646738"/>
              <a:ext cx="6682918" cy="304563"/>
              <a:chOff x="-30922586" y="330075"/>
              <a:chExt cx="37293070" cy="1699569"/>
            </a:xfrm>
          </p:grpSpPr>
          <p:sp>
            <p:nvSpPr>
              <p:cNvPr id="150" name="Shape 150"/>
              <p:cNvSpPr/>
              <p:nvPr/>
            </p:nvSpPr>
            <p:spPr>
              <a:xfrm>
                <a:off x="-30922586" y="330144"/>
                <a:ext cx="35588100" cy="1699500"/>
              </a:xfrm>
              <a:prstGeom prst="rect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51" name="Shape 151"/>
              <p:cNvSpPr/>
              <p:nvPr/>
            </p:nvSpPr>
            <p:spPr>
              <a:xfrm>
                <a:off x="4670984" y="330075"/>
                <a:ext cx="1699500" cy="1699500"/>
              </a:xfrm>
              <a:prstGeom prst="rtTriangle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</p:grpSp>
      <p:sp>
        <p:nvSpPr>
          <p:cNvPr id="152" name="Shape 152"/>
          <p:cNvSpPr txBox="1">
            <a:spLocks noGrp="1"/>
          </p:cNvSpPr>
          <p:nvPr>
            <p:ph type="body" idx="1"/>
          </p:nvPr>
        </p:nvSpPr>
        <p:spPr>
          <a:xfrm>
            <a:off x="3577067" y="6182000"/>
            <a:ext cx="8005600" cy="420800"/>
          </a:xfrm>
          <a:prstGeom prst="rect">
            <a:avLst/>
          </a:prstGeom>
        </p:spPr>
        <p:txBody>
          <a:bodyPr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1300"/>
              <a:buNone/>
              <a:defRPr sz="1733"/>
            </a:lvl1pPr>
          </a:lstStyle>
          <a:p>
            <a:endParaRPr/>
          </a:p>
        </p:txBody>
      </p:sp>
      <p:sp>
        <p:nvSpPr>
          <p:cNvPr id="153" name="Shape 153"/>
          <p:cNvSpPr txBox="1">
            <a:spLocks noGrp="1"/>
          </p:cNvSpPr>
          <p:nvPr>
            <p:ph type="sldNum" idx="12"/>
          </p:nvPr>
        </p:nvSpPr>
        <p:spPr>
          <a:xfrm>
            <a:off x="10157333" y="6182000"/>
            <a:ext cx="1983200" cy="4208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fld id="{00000000-1234-1234-1234-123412341234}" type="slidenum">
              <a:rPr lang="en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154" name="Shape 154"/>
          <p:cNvGrpSpPr/>
          <p:nvPr/>
        </p:nvGrpSpPr>
        <p:grpSpPr>
          <a:xfrm rot="10800000">
            <a:off x="-11" y="-2"/>
            <a:ext cx="2937107" cy="894393"/>
            <a:chOff x="5575242" y="4472723"/>
            <a:chExt cx="2202830" cy="670795"/>
          </a:xfrm>
        </p:grpSpPr>
        <p:sp>
          <p:nvSpPr>
            <p:cNvPr id="155" name="Shape 155"/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rgbClr val="263248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grpSp>
          <p:nvGrpSpPr>
            <p:cNvPr id="156" name="Shape 156"/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157" name="Shape 157"/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58" name="Shape 158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grpSp>
          <p:nvGrpSpPr>
            <p:cNvPr id="159" name="Shape 159"/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160" name="Shape 160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rgbClr val="3F5378"/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61" name="Shape 161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rgbClr val="3F5378"/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9694342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AA39E3-30BE-4060-8B57-2371D5A5037B}" type="datetimeFigureOut">
              <a:rPr lang="en-US" altLang="ru-RU"/>
              <a:pPr>
                <a:defRPr/>
              </a:pPr>
              <a:t>10/1/2018</a:t>
            </a:fld>
            <a:endParaRPr lang="en-US" alt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815FAE-0727-4A40-B5AE-F7BBA65A519D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5223162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C3A92E-7CCA-426C-90FA-93AD9882FF22}" type="datetimeFigureOut">
              <a:rPr lang="en-US" altLang="ru-RU"/>
              <a:pPr>
                <a:defRPr/>
              </a:pPr>
              <a:t>10/1/2018</a:t>
            </a:fld>
            <a:endParaRPr lang="en-US" alt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0013EB-F124-47B9-A35C-F0920AACBD05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9006626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79D577-7787-4037-BB78-946DE9764692}" type="datetimeFigureOut">
              <a:rPr lang="en-US" altLang="ru-RU"/>
              <a:pPr>
                <a:defRPr/>
              </a:pPr>
              <a:t>10/1/2018</a:t>
            </a:fld>
            <a:endParaRPr lang="en-US" altLang="ru-RU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EBB61F-ADF2-461E-8FCD-3C2D94FE5B17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9171720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D33E24-C7D1-4400-8E63-6EBC04E2E8F0}" type="datetimeFigureOut">
              <a:rPr lang="en-US" altLang="ru-RU"/>
              <a:pPr>
                <a:defRPr/>
              </a:pPr>
              <a:t>10/1/2018</a:t>
            </a:fld>
            <a:endParaRPr lang="en-US" alt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D1999A-896D-4187-9C99-4F22AEDDD55A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7504698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F1BD39-D977-43D8-ABAD-466E1EDF45F1}" type="datetimeFigureOut">
              <a:rPr lang="en-US" altLang="ru-RU"/>
              <a:pPr>
                <a:defRPr/>
              </a:pPr>
              <a:t>10/1/2018</a:t>
            </a:fld>
            <a:endParaRPr lang="en-US" alt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789BA0-4D45-456B-9804-920292217ADF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2046183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9.xml"/><Relationship Id="rId18" Type="http://schemas.openxmlformats.org/officeDocument/2006/relationships/theme" Target="../theme/theme3.xml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8.xml"/><Relationship Id="rId17" Type="http://schemas.openxmlformats.org/officeDocument/2006/relationships/slideLayout" Target="../slideLayouts/slideLayout43.xml"/><Relationship Id="rId2" Type="http://schemas.openxmlformats.org/officeDocument/2006/relationships/slideLayout" Target="../slideLayouts/slideLayout28.xml"/><Relationship Id="rId16" Type="http://schemas.openxmlformats.org/officeDocument/2006/relationships/slideLayout" Target="../slideLayouts/slideLayout42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1.xml"/><Relationship Id="rId1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4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ru-RU"/>
              <a:t>Click to edit Master title style</a:t>
            </a:r>
            <a:endParaRPr lang="en-US" altLang="ru-RU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ru-RU"/>
              <a:t>Click to edit Master text styles</a:t>
            </a:r>
          </a:p>
          <a:p>
            <a:pPr lvl="1"/>
            <a:r>
              <a:rPr lang="en-GB" altLang="ru-RU"/>
              <a:t>Second level</a:t>
            </a:r>
          </a:p>
          <a:p>
            <a:pPr lvl="2"/>
            <a:r>
              <a:rPr lang="en-GB" altLang="ru-RU"/>
              <a:t>Third level</a:t>
            </a:r>
          </a:p>
          <a:p>
            <a:pPr lvl="3"/>
            <a:r>
              <a:rPr lang="en-GB" altLang="ru-RU"/>
              <a:t>Fourth level</a:t>
            </a:r>
          </a:p>
          <a:p>
            <a:pPr lvl="4"/>
            <a:r>
              <a:rPr lang="en-GB" altLang="ru-RU"/>
              <a:t>Fifth level</a:t>
            </a:r>
            <a:endParaRPr lang="en-US" alt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F0FF8F54-623F-4273-854C-3AF4E36650FB}" type="datetimeFigureOut">
              <a:rPr lang="en-US" altLang="ru-RU">
                <a:ea typeface="Geneva" pitchFamily="-128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10/1/2018</a:t>
            </a:fld>
            <a:endParaRPr lang="en-US" altLang="ru-RU">
              <a:ea typeface="Geneva" pitchFamily="-128" charset="-128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solidFill>
                  <a:srgbClr val="898989"/>
                </a:solidFill>
                <a:latin typeface="Calibri" charset="0"/>
                <a:ea typeface="Geneva" charset="0"/>
                <a:cs typeface="Arial" charset="0"/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9D290DF9-A912-41C7-B0E6-1A1479E915AE}" type="slidenum">
              <a:rPr lang="en-US" altLang="ru-RU">
                <a:ea typeface="Geneva" pitchFamily="-128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ru-RU">
              <a:ea typeface="Geneva" pitchFamily="-12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3131901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24" r:id="rId12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Geneva" charset="0"/>
          <a:cs typeface="Geneva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Geneva" charset="0"/>
          <a:cs typeface="Geneva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Geneva" charset="0"/>
          <a:cs typeface="Geneva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Geneva" charset="0"/>
          <a:cs typeface="Geneva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Geneva" charset="0"/>
          <a:cs typeface="Geneva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Geneva" charset="0"/>
          <a:cs typeface="Geneva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Geneva" charset="0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Geneva" charset="0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Geneva" charset="0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Geneva" charset="0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01.10.2018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00671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720" r:id="rId12"/>
    <p:sldLayoutId id="2147483721" r:id="rId13"/>
    <p:sldLayoutId id="2147483723" r:id="rId14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01.10.2018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04662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  <p:sldLayoutId id="2147483737" r:id="rId12"/>
    <p:sldLayoutId id="2147483738" r:id="rId13"/>
    <p:sldLayoutId id="2147483739" r:id="rId14"/>
    <p:sldLayoutId id="2147483740" r:id="rId15"/>
    <p:sldLayoutId id="2147483741" r:id="rId16"/>
    <p:sldLayoutId id="2147483742" r:id="rId17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hyperlink" Target="http://www.publicdomainpictures.net/view-image.php?image=59480&amp;picture=silver-background-for-christmas" TargetMode="External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image" Target="../media/image11.png"/><Relationship Id="rId7" Type="http://schemas.openxmlformats.org/officeDocument/2006/relationships/diagramColors" Target="../diagrams/colors4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5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Relationship Id="rId9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.xml"/><Relationship Id="rId3" Type="http://schemas.openxmlformats.org/officeDocument/2006/relationships/image" Target="../media/image11.png"/><Relationship Id="rId7" Type="http://schemas.openxmlformats.org/officeDocument/2006/relationships/diagramColors" Target="../diagrams/colors5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5.xml"/><Relationship Id="rId6" Type="http://schemas.openxmlformats.org/officeDocument/2006/relationships/diagramQuickStyle" Target="../diagrams/quickStyle5.xml"/><Relationship Id="rId5" Type="http://schemas.openxmlformats.org/officeDocument/2006/relationships/diagramLayout" Target="../diagrams/layout5.xml"/><Relationship Id="rId4" Type="http://schemas.openxmlformats.org/officeDocument/2006/relationships/diagramData" Target="../diagrams/data5.xml"/><Relationship Id="rId9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1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3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5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Relationship Id="rId9" Type="http://schemas.openxmlformats.org/officeDocument/2006/relationships/image" Target="../media/image24.png"/></Relationships>
</file>

<file path=ppt/slides/_rels/slide1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7.xml"/><Relationship Id="rId3" Type="http://schemas.openxmlformats.org/officeDocument/2006/relationships/image" Target="../media/image11.png"/><Relationship Id="rId7" Type="http://schemas.openxmlformats.org/officeDocument/2006/relationships/diagramColors" Target="../diagrams/colors7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5.xml"/><Relationship Id="rId6" Type="http://schemas.openxmlformats.org/officeDocument/2006/relationships/diagramQuickStyle" Target="../diagrams/quickStyle7.xml"/><Relationship Id="rId5" Type="http://schemas.openxmlformats.org/officeDocument/2006/relationships/diagramLayout" Target="../diagrams/layout7.xml"/><Relationship Id="rId4" Type="http://schemas.openxmlformats.org/officeDocument/2006/relationships/diagramData" Target="../diagrams/data7.xml"/><Relationship Id="rId9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Relationship Id="rId9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5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Relationship Id="rId9" Type="http://schemas.openxmlformats.org/officeDocument/2006/relationships/image" Target="../media/image28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3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diagramData" Target="../diagrams/data10.xml"/><Relationship Id="rId7" Type="http://schemas.microsoft.com/office/2007/relationships/diagramDrawing" Target="../diagrams/drawing10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3.xml"/><Relationship Id="rId6" Type="http://schemas.openxmlformats.org/officeDocument/2006/relationships/diagramColors" Target="../diagrams/colors10.xml"/><Relationship Id="rId5" Type="http://schemas.openxmlformats.org/officeDocument/2006/relationships/diagramQuickStyle" Target="../diagrams/quickStyle10.xml"/><Relationship Id="rId4" Type="http://schemas.openxmlformats.org/officeDocument/2006/relationships/diagramLayout" Target="../diagrams/layout10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3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31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4.jpe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hyperlink" Target="http://www.publicdomainpictures.net/view-image.php?image=59480&amp;picture=silver-background-for-christmas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Relationship Id="rId9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Relationship Id="rId9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3.xml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3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0423141-47F9-45FC-9AD2-2E223F52781D}"/>
              </a:ext>
            </a:extLst>
          </p:cNvPr>
          <p:cNvSpPr/>
          <p:nvPr/>
        </p:nvSpPr>
        <p:spPr>
          <a:xfrm>
            <a:off x="0" y="2903974"/>
            <a:ext cx="12192000" cy="3526972"/>
          </a:xfrm>
          <a:prstGeom prst="rect">
            <a:avLst/>
          </a:prstGeom>
          <a:solidFill>
            <a:schemeClr val="tx2">
              <a:lumMod val="50000"/>
              <a:alpha val="53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75" name="Rectangle 6"/>
          <p:cNvSpPr>
            <a:spLocks noChangeArrowheads="1"/>
          </p:cNvSpPr>
          <p:nvPr/>
        </p:nvSpPr>
        <p:spPr bwMode="auto">
          <a:xfrm>
            <a:off x="664632" y="3034502"/>
            <a:ext cx="10938935" cy="17173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Geneva" pitchFamily="-128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Geneva" pitchFamily="-128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Geneva" pitchFamily="-128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pitchFamily="-128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pitchFamily="-128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pitchFamily="-128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pitchFamily="-128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pitchFamily="-128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pitchFamily="-128" charset="-128"/>
              </a:defRPr>
            </a:lvl9pPr>
          </a:lstStyle>
          <a:p>
            <a:pPr lvl="0" algn="ctr" defTabSz="457200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sz="4400" dirty="0">
                <a:solidFill>
                  <a:schemeClr val="accent5">
                    <a:lumMod val="20000"/>
                    <a:lumOff val="80000"/>
                  </a:schemeClr>
                </a:solidFill>
                <a:latin typeface="Roboto Condensed Light"/>
              </a:rPr>
              <a:t>System of Professional Training for Public Administrators in the Republic of Belarus: </a:t>
            </a:r>
            <a:br>
              <a:rPr lang="en-US" sz="4400" dirty="0">
                <a:solidFill>
                  <a:schemeClr val="accent5">
                    <a:lumMod val="20000"/>
                    <a:lumOff val="80000"/>
                  </a:schemeClr>
                </a:solidFill>
                <a:latin typeface="Roboto Condensed Light"/>
              </a:rPr>
            </a:br>
            <a:r>
              <a:rPr lang="en-US" sz="4400" dirty="0">
                <a:solidFill>
                  <a:schemeClr val="accent5">
                    <a:lumMod val="20000"/>
                    <a:lumOff val="80000"/>
                  </a:schemeClr>
                </a:solidFill>
                <a:latin typeface="Roboto Condensed Light"/>
              </a:rPr>
              <a:t>Current State and Prospects</a:t>
            </a:r>
            <a:endParaRPr kumimoji="0" lang="en-GB" altLang="ru-RU" sz="4400" b="1" i="0" u="none" strike="noStrike" kern="1200" cap="none" spc="0" normalizeH="0" baseline="0" noProof="0" dirty="0">
              <a:ln w="10160">
                <a:solidFill>
                  <a:srgbClr val="002060"/>
                </a:solidFill>
                <a:prstDash val="solid"/>
              </a:ln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uLnTx/>
              <a:uFillTx/>
              <a:latin typeface="Roboto Condensed Light"/>
            </a:endParaRPr>
          </a:p>
        </p:txBody>
      </p:sp>
      <p:sp>
        <p:nvSpPr>
          <p:cNvPr id="6" name="Подзаголовок 2">
            <a:extLst>
              <a:ext uri="{FF2B5EF4-FFF2-40B4-BE49-F238E27FC236}">
                <a16:creationId xmlns:a16="http://schemas.microsoft.com/office/drawing/2014/main" id="{38CD1E79-BFF6-4DFE-90B6-EE05D8037A8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116474" y="5073290"/>
            <a:ext cx="3959051" cy="1238459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en-US" sz="2800" dirty="0">
                <a:solidFill>
                  <a:srgbClr val="00B0F0"/>
                </a:solidFill>
                <a:latin typeface="Roboto Condensed Light"/>
              </a:rPr>
              <a:t>October 5, 2018</a:t>
            </a:r>
            <a:endParaRPr lang="ru-RU" sz="2800" dirty="0">
              <a:solidFill>
                <a:srgbClr val="00B0F0"/>
              </a:solidFill>
              <a:latin typeface="Roboto Condensed Light"/>
            </a:endParaRPr>
          </a:p>
          <a:p>
            <a:pPr>
              <a:spcBef>
                <a:spcPts val="0"/>
              </a:spcBef>
            </a:pPr>
            <a:r>
              <a:rPr lang="en-US" sz="2800" dirty="0">
                <a:solidFill>
                  <a:srgbClr val="00B0F0"/>
                </a:solidFill>
                <a:latin typeface="Roboto Condensed Light"/>
              </a:rPr>
              <a:t>Astana</a:t>
            </a:r>
            <a:endParaRPr lang="ru-RU" sz="2800" dirty="0">
              <a:solidFill>
                <a:srgbClr val="00B0F0"/>
              </a:solidFill>
              <a:latin typeface="Roboto Condensed Light"/>
            </a:endParaRPr>
          </a:p>
        </p:txBody>
      </p:sp>
    </p:spTree>
    <p:extLst>
      <p:ext uri="{BB962C8B-B14F-4D97-AF65-F5344CB8AC3E}">
        <p14:creationId xmlns:p14="http://schemas.microsoft.com/office/powerpoint/2010/main" val="12049357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Shape 300"/>
          <p:cNvSpPr txBox="1">
            <a:spLocks noGrp="1"/>
          </p:cNvSpPr>
          <p:nvPr>
            <p:ph type="title"/>
          </p:nvPr>
        </p:nvSpPr>
        <p:spPr>
          <a:xfrm>
            <a:off x="1055440" y="548680"/>
            <a:ext cx="7242254" cy="936104"/>
          </a:xfrm>
          <a:prstGeom prst="rect">
            <a:avLst/>
          </a:prstGeom>
        </p:spPr>
        <p:txBody>
          <a:bodyPr vert="horz" wrap="square" lIns="91425" tIns="91425" rIns="91425" bIns="91425" rtlCol="0" anchor="ctr" anchorCtr="0">
            <a:noAutofit/>
          </a:bodyPr>
          <a:lstStyle/>
          <a:p>
            <a:pPr>
              <a:lnSpc>
                <a:spcPct val="90000"/>
              </a:lnSpc>
            </a:pPr>
            <a:r>
              <a:rPr lang="en-US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Condensed"/>
                <a:ea typeface="Roboto Condensed"/>
                <a:cs typeface="Roboto Condensed"/>
              </a:rPr>
              <a:t>Legal Regulation over Training, Retraining and </a:t>
            </a:r>
            <a:br>
              <a:rPr lang="en-US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Condensed"/>
                <a:ea typeface="Roboto Condensed"/>
                <a:cs typeface="Roboto Condensed"/>
              </a:rPr>
            </a:br>
            <a:r>
              <a:rPr lang="en-US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Condensed"/>
                <a:ea typeface="Roboto Condensed"/>
                <a:cs typeface="Roboto Condensed"/>
              </a:rPr>
              <a:t>In-service Training of Civil Servants</a:t>
            </a:r>
            <a:endParaRPr lang="ru-RU" sz="2400" b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boto Condensed"/>
              <a:ea typeface="Roboto Condensed"/>
              <a:cs typeface="Roboto Condensed"/>
            </a:endParaRPr>
          </a:p>
        </p:txBody>
      </p:sp>
      <p:sp>
        <p:nvSpPr>
          <p:cNvPr id="303" name="Shape 303"/>
          <p:cNvSpPr txBox="1">
            <a:spLocks noGrp="1"/>
          </p:cNvSpPr>
          <p:nvPr>
            <p:ph type="sldNum" idx="12"/>
          </p:nvPr>
        </p:nvSpPr>
        <p:spPr>
          <a:xfrm>
            <a:off x="10510240" y="6255973"/>
            <a:ext cx="1487400" cy="3156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5" tIns="91425" rIns="91425" bIns="91425" rtlCol="0" anchor="ctr" anchorCtr="0">
            <a:noAutofit/>
          </a:bodyPr>
          <a:lstStyle/>
          <a:p>
            <a:pPr algn="ctr">
              <a:defRPr/>
            </a:pPr>
            <a:fld id="{00000000-1234-1234-1234-123412341234}" type="slidenum">
              <a:rPr lang="en" sz="1400">
                <a:solidFill>
                  <a:srgbClr val="000000"/>
                </a:solidFill>
                <a:latin typeface="Roboto Condensed" panose="020B0604020202020204" charset="0"/>
                <a:ea typeface="Roboto Condensed" panose="020B0604020202020204" charset="0"/>
                <a:cs typeface="Arial"/>
              </a:rPr>
              <a:pPr algn="ctr">
                <a:defRPr/>
              </a:pPr>
              <a:t>10</a:t>
            </a:fld>
            <a:endParaRPr lang="en" sz="1400" dirty="0">
              <a:solidFill>
                <a:srgbClr val="000000"/>
              </a:solidFill>
              <a:latin typeface="Roboto Condensed" panose="020B0604020202020204" charset="0"/>
              <a:ea typeface="Roboto Condensed" panose="020B0604020202020204" charset="0"/>
              <a:cs typeface="Arial"/>
            </a:endParaRPr>
          </a:p>
        </p:txBody>
      </p:sp>
      <p:sp>
        <p:nvSpPr>
          <p:cNvPr id="8" name="AutoShape 33"/>
          <p:cNvSpPr>
            <a:spLocks noChangeArrowheads="1"/>
          </p:cNvSpPr>
          <p:nvPr/>
        </p:nvSpPr>
        <p:spPr bwMode="auto">
          <a:xfrm>
            <a:off x="4430645" y="2656150"/>
            <a:ext cx="3200400" cy="3122144"/>
          </a:xfrm>
          <a:prstGeom prst="roundRect">
            <a:avLst>
              <a:gd name="adj" fmla="val 8856"/>
            </a:avLst>
          </a:prstGeom>
          <a:noFill/>
          <a:ln w="9525">
            <a:solidFill>
              <a:srgbClr val="00000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9" name="AutoShape 32"/>
          <p:cNvSpPr>
            <a:spLocks noChangeArrowheads="1"/>
          </p:cNvSpPr>
          <p:nvPr/>
        </p:nvSpPr>
        <p:spPr bwMode="auto">
          <a:xfrm>
            <a:off x="350770" y="2655622"/>
            <a:ext cx="3200400" cy="3122672"/>
          </a:xfrm>
          <a:prstGeom prst="roundRect">
            <a:avLst>
              <a:gd name="adj" fmla="val 8856"/>
            </a:avLst>
          </a:prstGeom>
          <a:noFill/>
          <a:ln w="9525">
            <a:solidFill>
              <a:srgbClr val="00000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10" name="AutoShape 4"/>
          <p:cNvSpPr>
            <a:spLocks noChangeArrowheads="1"/>
          </p:cNvSpPr>
          <p:nvPr/>
        </p:nvSpPr>
        <p:spPr bwMode="gray">
          <a:xfrm>
            <a:off x="76426" y="1961433"/>
            <a:ext cx="3780000" cy="830714"/>
          </a:xfrm>
          <a:prstGeom prst="roundRect">
            <a:avLst>
              <a:gd name="adj" fmla="val 27917"/>
            </a:avLst>
          </a:prstGeom>
          <a:gradFill>
            <a:gsLst>
              <a:gs pos="61000">
                <a:schemeClr val="accent4">
                  <a:tint val="100000"/>
                  <a:shade val="100000"/>
                  <a:satMod val="130000"/>
                </a:schemeClr>
              </a:gs>
              <a:gs pos="100000">
                <a:schemeClr val="accent4">
                  <a:tint val="50000"/>
                  <a:shade val="100000"/>
                  <a:satMod val="350000"/>
                </a:schemeClr>
              </a:gs>
            </a:gsLst>
          </a:gradFill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1" name="AutoShape 7"/>
          <p:cNvSpPr>
            <a:spLocks noChangeArrowheads="1"/>
          </p:cNvSpPr>
          <p:nvPr/>
        </p:nvSpPr>
        <p:spPr bwMode="gray">
          <a:xfrm>
            <a:off x="4163805" y="1960547"/>
            <a:ext cx="3780000" cy="831600"/>
          </a:xfrm>
          <a:prstGeom prst="roundRect">
            <a:avLst>
              <a:gd name="adj" fmla="val 27917"/>
            </a:avLst>
          </a:prstGeom>
          <a:gradFill>
            <a:gsLst>
              <a:gs pos="63000">
                <a:schemeClr val="accent1">
                  <a:tint val="100000"/>
                  <a:shade val="100000"/>
                  <a:satMod val="130000"/>
                </a:schemeClr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</a:gra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2" name="Rectangle 26"/>
          <p:cNvSpPr>
            <a:spLocks noChangeArrowheads="1"/>
          </p:cNvSpPr>
          <p:nvPr/>
        </p:nvSpPr>
        <p:spPr bwMode="white">
          <a:xfrm>
            <a:off x="102009" y="2147334"/>
            <a:ext cx="3726702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z="1600" b="1" dirty="0">
                <a:solidFill>
                  <a:srgbClr val="FFFFFF"/>
                </a:solidFill>
                <a:latin typeface="Roboto Condensed Light"/>
              </a:rPr>
              <a:t>Decree of the President </a:t>
            </a:r>
            <a:br>
              <a:rPr lang="en-US" altLang="ru-RU" sz="1600" b="1" dirty="0">
                <a:solidFill>
                  <a:srgbClr val="FFFFFF"/>
                </a:solidFill>
                <a:latin typeface="Roboto Condensed Light"/>
              </a:rPr>
            </a:br>
            <a:r>
              <a:rPr lang="en-US" altLang="ru-RU" sz="1600" b="1" dirty="0">
                <a:solidFill>
                  <a:srgbClr val="FFFFFF"/>
                </a:solidFill>
                <a:latin typeface="Roboto Condensed Light"/>
              </a:rPr>
              <a:t>of the Republic of Belarus</a:t>
            </a:r>
          </a:p>
        </p:txBody>
      </p:sp>
      <p:sp>
        <p:nvSpPr>
          <p:cNvPr id="13" name="Rectangle 27"/>
          <p:cNvSpPr>
            <a:spLocks noChangeArrowheads="1"/>
          </p:cNvSpPr>
          <p:nvPr/>
        </p:nvSpPr>
        <p:spPr bwMode="white">
          <a:xfrm>
            <a:off x="4163804" y="2159070"/>
            <a:ext cx="3780001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z="1600" b="1" dirty="0">
                <a:solidFill>
                  <a:srgbClr val="FFFFFF"/>
                </a:solidFill>
                <a:latin typeface="Roboto Condensed Light"/>
              </a:rPr>
              <a:t>Decree of President </a:t>
            </a:r>
            <a:br>
              <a:rPr lang="en-US" altLang="ru-RU" sz="1600" b="1" dirty="0">
                <a:solidFill>
                  <a:srgbClr val="FFFFFF"/>
                </a:solidFill>
                <a:latin typeface="Roboto Condensed Light"/>
              </a:rPr>
            </a:br>
            <a:r>
              <a:rPr lang="en-US" altLang="ru-RU" sz="1600" b="1" dirty="0">
                <a:solidFill>
                  <a:srgbClr val="FFFFFF"/>
                </a:solidFill>
                <a:latin typeface="Roboto Condensed Light"/>
              </a:rPr>
              <a:t>of the Republic of Belarus</a:t>
            </a:r>
          </a:p>
        </p:txBody>
      </p:sp>
      <p:sp>
        <p:nvSpPr>
          <p:cNvPr id="14" name="Rectangle 28"/>
          <p:cNvSpPr>
            <a:spLocks noChangeArrowheads="1"/>
          </p:cNvSpPr>
          <p:nvPr/>
        </p:nvSpPr>
        <p:spPr bwMode="black">
          <a:xfrm>
            <a:off x="379345" y="2915972"/>
            <a:ext cx="3124200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b="1" dirty="0">
                <a:solidFill>
                  <a:srgbClr val="000000"/>
                </a:solidFill>
                <a:latin typeface="Roboto Condensed Light"/>
              </a:rPr>
              <a:t>«</a:t>
            </a:r>
            <a:r>
              <a:rPr lang="en-US" altLang="ru-RU" b="1" dirty="0">
                <a:solidFill>
                  <a:srgbClr val="000000"/>
                </a:solidFill>
                <a:latin typeface="Roboto Condensed Light"/>
              </a:rPr>
              <a:t>On work with executive personnel within the system of public bodies and other state </a:t>
            </a:r>
            <a:r>
              <a:rPr lang="en-US" altLang="ru-RU" b="1" dirty="0" err="1">
                <a:solidFill>
                  <a:srgbClr val="000000"/>
                </a:solidFill>
                <a:latin typeface="Roboto Condensed Light"/>
              </a:rPr>
              <a:t>organisations</a:t>
            </a:r>
            <a:r>
              <a:rPr lang="ru-RU" altLang="ru-RU" b="1" dirty="0">
                <a:solidFill>
                  <a:srgbClr val="000000"/>
                </a:solidFill>
                <a:latin typeface="Roboto Condensed Light"/>
              </a:rPr>
              <a:t>»</a:t>
            </a:r>
            <a:endParaRPr lang="en-US" altLang="ru-RU" b="1" dirty="0">
              <a:solidFill>
                <a:srgbClr val="000000"/>
              </a:solidFill>
              <a:latin typeface="Roboto Condensed Light"/>
            </a:endParaRPr>
          </a:p>
        </p:txBody>
      </p:sp>
      <p:sp>
        <p:nvSpPr>
          <p:cNvPr id="15" name="Rectangle 29"/>
          <p:cNvSpPr>
            <a:spLocks noChangeArrowheads="1"/>
          </p:cNvSpPr>
          <p:nvPr/>
        </p:nvSpPr>
        <p:spPr bwMode="black">
          <a:xfrm>
            <a:off x="4449695" y="2916501"/>
            <a:ext cx="3124200" cy="1477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b="1" dirty="0">
                <a:solidFill>
                  <a:srgbClr val="000000"/>
                </a:solidFill>
                <a:latin typeface="Roboto Condensed Light"/>
              </a:rPr>
              <a:t>«</a:t>
            </a:r>
            <a:r>
              <a:rPr lang="en-US" altLang="ru-RU" b="1" dirty="0">
                <a:solidFill>
                  <a:srgbClr val="000000"/>
                </a:solidFill>
                <a:latin typeface="Roboto Condensed Light"/>
              </a:rPr>
              <a:t>On certain measures to improve training, retraining and in-service training of personnel in the governance area</a:t>
            </a:r>
            <a:r>
              <a:rPr lang="ru-RU" altLang="ru-RU" b="1" dirty="0">
                <a:solidFill>
                  <a:srgbClr val="000000"/>
                </a:solidFill>
                <a:latin typeface="Roboto Condensed Light"/>
              </a:rPr>
              <a:t>»</a:t>
            </a:r>
            <a:endParaRPr lang="en-US" altLang="ru-RU" b="1" dirty="0">
              <a:solidFill>
                <a:srgbClr val="000000"/>
              </a:solidFill>
              <a:latin typeface="Roboto Condensed Light"/>
            </a:endParaRPr>
          </a:p>
        </p:txBody>
      </p:sp>
      <p:sp>
        <p:nvSpPr>
          <p:cNvPr id="16" name="AutoShape 33"/>
          <p:cNvSpPr>
            <a:spLocks noChangeArrowheads="1"/>
          </p:cNvSpPr>
          <p:nvPr/>
        </p:nvSpPr>
        <p:spPr bwMode="auto">
          <a:xfrm>
            <a:off x="8497821" y="2655622"/>
            <a:ext cx="3200400" cy="3122672"/>
          </a:xfrm>
          <a:prstGeom prst="roundRect">
            <a:avLst>
              <a:gd name="adj" fmla="val 8856"/>
            </a:avLst>
          </a:prstGeom>
          <a:noFill/>
          <a:ln w="9525">
            <a:solidFill>
              <a:srgbClr val="00000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 Condensed Light"/>
            </a:endParaRPr>
          </a:p>
        </p:txBody>
      </p:sp>
      <p:sp>
        <p:nvSpPr>
          <p:cNvPr id="17" name="AutoShape 7"/>
          <p:cNvSpPr>
            <a:spLocks noChangeArrowheads="1"/>
          </p:cNvSpPr>
          <p:nvPr/>
        </p:nvSpPr>
        <p:spPr bwMode="gray">
          <a:xfrm>
            <a:off x="8217640" y="1960547"/>
            <a:ext cx="3780000" cy="802527"/>
          </a:xfrm>
          <a:prstGeom prst="roundRect">
            <a:avLst>
              <a:gd name="adj" fmla="val 27917"/>
            </a:avLst>
          </a:prstGeom>
          <a:gradFill>
            <a:gsLst>
              <a:gs pos="66000">
                <a:schemeClr val="accent5">
                  <a:tint val="100000"/>
                  <a:shade val="100000"/>
                  <a:satMod val="130000"/>
                </a:schemeClr>
              </a:gs>
              <a:gs pos="100000">
                <a:schemeClr val="accent5">
                  <a:tint val="50000"/>
                  <a:shade val="100000"/>
                  <a:satMod val="350000"/>
                </a:schemeClr>
              </a:gs>
            </a:gsLst>
          </a:gra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8" name="Rectangle 27"/>
          <p:cNvSpPr>
            <a:spLocks noChangeArrowheads="1"/>
          </p:cNvSpPr>
          <p:nvPr/>
        </p:nvSpPr>
        <p:spPr bwMode="white">
          <a:xfrm>
            <a:off x="8262844" y="2103263"/>
            <a:ext cx="3707082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z="1600" b="1" dirty="0">
                <a:solidFill>
                  <a:srgbClr val="FFFFFF"/>
                </a:solidFill>
                <a:latin typeface="Roboto Condensed Light"/>
              </a:rPr>
              <a:t>Regulation of the Council of Ministers of the Republic of Belarus</a:t>
            </a:r>
          </a:p>
        </p:txBody>
      </p:sp>
      <p:sp>
        <p:nvSpPr>
          <p:cNvPr id="19" name="Rectangle 29"/>
          <p:cNvSpPr>
            <a:spLocks noChangeArrowheads="1"/>
          </p:cNvSpPr>
          <p:nvPr/>
        </p:nvSpPr>
        <p:spPr bwMode="black">
          <a:xfrm>
            <a:off x="8516871" y="2915972"/>
            <a:ext cx="3124200" cy="25853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b="1" dirty="0">
                <a:solidFill>
                  <a:srgbClr val="000000"/>
                </a:solidFill>
                <a:latin typeface="Roboto Condensed Light"/>
              </a:rPr>
              <a:t>«</a:t>
            </a:r>
            <a:r>
              <a:rPr lang="en-US" altLang="ru-RU" b="1" dirty="0">
                <a:solidFill>
                  <a:srgbClr val="000000"/>
                </a:solidFill>
                <a:latin typeface="Roboto Condensed Light"/>
              </a:rPr>
              <a:t>On certain measures to implement the Decree of the President of the Republic of Belarus </a:t>
            </a:r>
            <a:br>
              <a:rPr lang="en-US" altLang="ru-RU" b="1" dirty="0">
                <a:solidFill>
                  <a:srgbClr val="000000"/>
                </a:solidFill>
                <a:latin typeface="Roboto Condensed Light"/>
              </a:rPr>
            </a:br>
            <a:r>
              <a:rPr lang="en-US" altLang="ru-RU" b="1" dirty="0">
                <a:solidFill>
                  <a:srgbClr val="000000"/>
                </a:solidFill>
                <a:latin typeface="Roboto Condensed Light"/>
              </a:rPr>
              <a:t>“On work with executive personnel within </a:t>
            </a:r>
            <a:br>
              <a:rPr lang="en-US" altLang="ru-RU" b="1" dirty="0">
                <a:solidFill>
                  <a:srgbClr val="000000"/>
                </a:solidFill>
                <a:latin typeface="Roboto Condensed Light"/>
              </a:rPr>
            </a:br>
            <a:r>
              <a:rPr lang="en-US" altLang="ru-RU" b="1" dirty="0">
                <a:solidFill>
                  <a:srgbClr val="000000"/>
                </a:solidFill>
                <a:latin typeface="Roboto Condensed Light"/>
              </a:rPr>
              <a:t>the system of public bodies and other state </a:t>
            </a:r>
            <a:r>
              <a:rPr lang="en-US" altLang="ru-RU" b="1" dirty="0" err="1">
                <a:solidFill>
                  <a:srgbClr val="000000"/>
                </a:solidFill>
                <a:latin typeface="Roboto Condensed Light"/>
              </a:rPr>
              <a:t>organisations</a:t>
            </a:r>
            <a:r>
              <a:rPr lang="en-US" altLang="ru-RU" b="1" dirty="0">
                <a:solidFill>
                  <a:srgbClr val="000000"/>
                </a:solidFill>
                <a:latin typeface="Roboto Condensed Light"/>
              </a:rPr>
              <a:t>”</a:t>
            </a:r>
            <a:r>
              <a:rPr lang="ru-RU" altLang="ru-RU" b="1" dirty="0">
                <a:solidFill>
                  <a:srgbClr val="000000"/>
                </a:solidFill>
                <a:latin typeface="Roboto Condensed Light"/>
              </a:rPr>
              <a:t>»</a:t>
            </a:r>
            <a:endParaRPr lang="en-US" altLang="ru-RU" b="1" dirty="0">
              <a:solidFill>
                <a:srgbClr val="000000"/>
              </a:solidFill>
              <a:latin typeface="Roboto Condensed Light"/>
            </a:endParaRPr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26" y="545803"/>
            <a:ext cx="979014" cy="93898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594852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3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6"/>
          <p:cNvSpPr>
            <a:spLocks noChangeArrowheads="1"/>
          </p:cNvSpPr>
          <p:nvPr/>
        </p:nvSpPr>
        <p:spPr bwMode="auto">
          <a:xfrm>
            <a:off x="250168" y="4892486"/>
            <a:ext cx="10113032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Geneva" pitchFamily="-128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Geneva" pitchFamily="-128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Geneva" pitchFamily="-128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pitchFamily="-128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pitchFamily="-128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pitchFamily="-128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pitchFamily="-128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pitchFamily="-128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pitchFamily="-128" charset="-128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ru-RU" sz="4000" b="1" i="0" u="none" strike="noStrike" kern="1200" cap="none" spc="0" normalizeH="0" baseline="0" noProof="0" dirty="0">
                <a:ln w="10160">
                  <a:solidFill>
                    <a:srgbClr val="00206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Geneva" pitchFamily="-128" charset="-128"/>
                <a:cs typeface="+mn-cs"/>
              </a:rPr>
              <a:t>ACADEMY OF PUBLIC ADMINISTRATION UNDER THE AEGIS OF THE PRESIDENT</a:t>
            </a:r>
            <a:r>
              <a:rPr kumimoji="0" lang="en-US" altLang="ru-RU" sz="4000" b="1" i="0" u="none" strike="noStrike" kern="1200" cap="none" spc="0" normalizeH="0" noProof="0" dirty="0">
                <a:ln w="10160">
                  <a:solidFill>
                    <a:srgbClr val="00206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Geneva" pitchFamily="-128" charset="-128"/>
                <a:cs typeface="+mn-cs"/>
              </a:rPr>
              <a:t> OF THE REPUBLIC OF BELARUS</a:t>
            </a:r>
            <a:endParaRPr kumimoji="0" lang="en-GB" altLang="ru-RU" sz="4000" b="1" i="0" u="none" strike="noStrike" kern="1200" cap="none" spc="0" normalizeH="0" baseline="0" noProof="0" dirty="0">
              <a:ln w="10160">
                <a:solidFill>
                  <a:srgbClr val="002060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uLnTx/>
              <a:uFillTx/>
              <a:latin typeface="Arial" panose="020B0604020202020204" pitchFamily="34" charset="0"/>
              <a:ea typeface="Geneva" pitchFamily="-128" charset="-128"/>
              <a:cs typeface="+mn-cs"/>
            </a:endParaRPr>
          </a:p>
        </p:txBody>
      </p:sp>
      <p:pic>
        <p:nvPicPr>
          <p:cNvPr id="5" name="Объект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23392" y="1196752"/>
            <a:ext cx="1228212" cy="1440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Заголовок 8">
            <a:extLst>
              <a:ext uri="{FF2B5EF4-FFF2-40B4-BE49-F238E27FC236}">
                <a16:creationId xmlns:a16="http://schemas.microsoft.com/office/drawing/2014/main" id="{87CB7610-2727-4215-B947-538F7FA4F5CE}"/>
              </a:ext>
            </a:extLst>
          </p:cNvPr>
          <p:cNvSpPr txBox="1">
            <a:spLocks/>
          </p:cNvSpPr>
          <p:nvPr/>
        </p:nvSpPr>
        <p:spPr>
          <a:xfrm>
            <a:off x="1527110" y="2636912"/>
            <a:ext cx="10515600" cy="1789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 rtl="0">
              <a:defRPr lang="ru-RU"/>
            </a:defPPr>
            <a:lvl1pPr algn="ctr">
              <a:spcBef>
                <a:spcPct val="0"/>
              </a:spcBef>
              <a:buNone/>
              <a:defRPr sz="2800" b="1">
                <a:solidFill>
                  <a:srgbClr val="002060"/>
                </a:solidFill>
                <a:latin typeface="Roboto Condensed Light"/>
                <a:ea typeface="+mj-ea"/>
                <a:cs typeface="+mj-cs"/>
              </a:defRPr>
            </a:lvl1pPr>
          </a:lstStyle>
          <a:p>
            <a:pPr algn="r"/>
            <a:r>
              <a:rPr lang="en-US" sz="2400" dirty="0"/>
              <a:t>The Academy </a:t>
            </a:r>
            <a:r>
              <a:rPr lang="en-US" sz="2400" dirty="0" err="1"/>
              <a:t>organises</a:t>
            </a:r>
            <a:r>
              <a:rPr lang="en-US" sz="2400" dirty="0"/>
              <a:t> training, retraining, internships and in-service training for acting executive personnel and staff, enlisted in executive personnel pools, in line with the government commission  </a:t>
            </a:r>
            <a:endParaRPr lang="ru-RU" sz="2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065036" y="1316668"/>
            <a:ext cx="737766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Roboto Condensed Light"/>
              </a:rPr>
              <a:t>Mission of Academy of Public Administration under the aegis of the President </a:t>
            </a:r>
            <a:br>
              <a:rPr lang="en-US" sz="2400" b="1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Roboto Condensed Light"/>
              </a:rPr>
            </a:br>
            <a:r>
              <a:rPr lang="en-US" sz="2400" b="1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Roboto Condensed Light"/>
              </a:rPr>
              <a:t>of the Republic of Belarus</a:t>
            </a:r>
            <a:endParaRPr lang="ru-RU" sz="2400" b="1" dirty="0">
              <a:ln w="0"/>
              <a:solidFill>
                <a:srgbClr val="00206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Roboto Condensed Light"/>
            </a:endParaRPr>
          </a:p>
        </p:txBody>
      </p:sp>
    </p:spTree>
    <p:extLst>
      <p:ext uri="{BB962C8B-B14F-4D97-AF65-F5344CB8AC3E}">
        <p14:creationId xmlns:p14="http://schemas.microsoft.com/office/powerpoint/2010/main" val="34548723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25000"/>
            <a:lum/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rcRect/>
          <a:stretch>
            <a:fillRect t="-13000" b="-13000"/>
          </a:stretch>
        </a:blipFill>
        <a:effectLst/>
      </p:bgPr>
    </p:bg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Shape 300"/>
          <p:cNvSpPr txBox="1">
            <a:spLocks noGrp="1"/>
          </p:cNvSpPr>
          <p:nvPr>
            <p:ph type="title"/>
          </p:nvPr>
        </p:nvSpPr>
        <p:spPr>
          <a:xfrm>
            <a:off x="1055440" y="548680"/>
            <a:ext cx="6840760" cy="936104"/>
          </a:xfrm>
          <a:prstGeom prst="rect">
            <a:avLst/>
          </a:prstGeom>
        </p:spPr>
        <p:txBody>
          <a:bodyPr vert="horz" wrap="square" lIns="91425" tIns="91425" rIns="91425" bIns="91425" rtlCol="0" anchor="ctr" anchorCtr="0">
            <a:noAutofit/>
          </a:bodyPr>
          <a:lstStyle/>
          <a:p>
            <a:r>
              <a:rPr lang="en-US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Condensed"/>
                <a:ea typeface="Roboto Condensed"/>
                <a:cs typeface="Roboto Condensed"/>
              </a:rPr>
              <a:t>Academy’s Structure</a:t>
            </a:r>
            <a:endParaRPr lang="en" sz="2400" b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boto Condensed"/>
              <a:ea typeface="Roboto Condensed"/>
              <a:cs typeface="Roboto Condensed"/>
            </a:endParaRPr>
          </a:p>
        </p:txBody>
      </p:sp>
      <p:sp>
        <p:nvSpPr>
          <p:cNvPr id="303" name="Shape 303"/>
          <p:cNvSpPr txBox="1">
            <a:spLocks noGrp="1"/>
          </p:cNvSpPr>
          <p:nvPr>
            <p:ph type="sldNum" idx="12"/>
          </p:nvPr>
        </p:nvSpPr>
        <p:spPr>
          <a:xfrm>
            <a:off x="10686866" y="6237312"/>
            <a:ext cx="1487400" cy="3156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5" tIns="91425" rIns="91425" bIns="91425" rtlCol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 Condensed" panose="020B0604020202020204" charset="0"/>
                <a:ea typeface="Roboto Condensed" panose="020B0604020202020204" charset="0"/>
                <a:cs typeface="Arial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 Condensed" panose="020B0604020202020204" charset="0"/>
              <a:ea typeface="Roboto Condensed" panose="020B0604020202020204" charset="0"/>
              <a:cs typeface="Arial"/>
            </a:endParaRPr>
          </a:p>
        </p:txBody>
      </p:sp>
      <p:pic>
        <p:nvPicPr>
          <p:cNvPr id="23" name="Объект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344" y="260648"/>
            <a:ext cx="939383" cy="110148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" name="Группа 6"/>
          <p:cNvGrpSpPr/>
          <p:nvPr/>
        </p:nvGrpSpPr>
        <p:grpSpPr>
          <a:xfrm>
            <a:off x="2369119" y="1915688"/>
            <a:ext cx="4729478" cy="4729478"/>
            <a:chOff x="1707363" y="519661"/>
            <a:chExt cx="4729478" cy="4729478"/>
          </a:xfrm>
        </p:grpSpPr>
        <p:sp>
          <p:nvSpPr>
            <p:cNvPr id="14" name="Пирог 13"/>
            <p:cNvSpPr/>
            <p:nvPr/>
          </p:nvSpPr>
          <p:spPr>
            <a:xfrm>
              <a:off x="1707363" y="519661"/>
              <a:ext cx="4729478" cy="4729478"/>
            </a:xfrm>
            <a:prstGeom prst="pie">
              <a:avLst>
                <a:gd name="adj1" fmla="val 16200000"/>
                <a:gd name="adj2" fmla="val 1800000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4">
                <a:hueOff val="0"/>
                <a:satOff val="0"/>
                <a:lumOff val="0"/>
                <a:alphaOff val="0"/>
              </a:schemeClr>
            </a:fillRef>
            <a:effectRef idx="3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5" name="Пирог 4"/>
            <p:cNvSpPr/>
            <p:nvPr/>
          </p:nvSpPr>
          <p:spPr>
            <a:xfrm>
              <a:off x="4146868" y="1555741"/>
              <a:ext cx="2160240" cy="180000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0" marR="0" lvl="0" indent="0" algn="ctr" defTabSz="711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oboto Condensed Light"/>
                  <a:ea typeface="+mn-ea"/>
                  <a:cs typeface="+mn-cs"/>
                </a:rPr>
                <a:t>The Institute for Managerial Education</a:t>
              </a:r>
              <a:endPara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 Condensed Light"/>
                <a:ea typeface="+mn-ea"/>
                <a:cs typeface="+mn-cs"/>
              </a:endParaRPr>
            </a:p>
          </p:txBody>
        </p:sp>
      </p:grpSp>
      <p:grpSp>
        <p:nvGrpSpPr>
          <p:cNvPr id="8" name="Группа 7"/>
          <p:cNvGrpSpPr/>
          <p:nvPr/>
        </p:nvGrpSpPr>
        <p:grpSpPr>
          <a:xfrm>
            <a:off x="2351584" y="1916832"/>
            <a:ext cx="4729478" cy="4729478"/>
            <a:chOff x="1689828" y="520805"/>
            <a:chExt cx="4729478" cy="4729478"/>
          </a:xfrm>
        </p:grpSpPr>
        <p:sp>
          <p:nvSpPr>
            <p:cNvPr id="12" name="Пирог 11"/>
            <p:cNvSpPr/>
            <p:nvPr/>
          </p:nvSpPr>
          <p:spPr>
            <a:xfrm>
              <a:off x="1689828" y="520805"/>
              <a:ext cx="4729478" cy="4729478"/>
            </a:xfrm>
            <a:prstGeom prst="pie">
              <a:avLst>
                <a:gd name="adj1" fmla="val 1800000"/>
                <a:gd name="adj2" fmla="val 9000000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4">
                <a:hueOff val="-2232385"/>
                <a:satOff val="13449"/>
                <a:lumOff val="1078"/>
                <a:alphaOff val="0"/>
              </a:schemeClr>
            </a:fillRef>
            <a:effectRef idx="3">
              <a:schemeClr val="accent4">
                <a:hueOff val="-2232385"/>
                <a:satOff val="13449"/>
                <a:lumOff val="1078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3" name="Пирог 6"/>
            <p:cNvSpPr/>
            <p:nvPr/>
          </p:nvSpPr>
          <p:spPr>
            <a:xfrm>
              <a:off x="2908074" y="3356885"/>
              <a:ext cx="2310146" cy="180000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0" marR="0" lvl="0" indent="0" algn="ctr" defTabSz="711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oboto Condensed Light"/>
                  <a:ea typeface="+mn-ea"/>
                  <a:cs typeface="+mn-cs"/>
                </a:rPr>
                <a:t>Research Institute for Theory and Practice of Public Administration</a:t>
              </a:r>
              <a:endPara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 Condensed Light"/>
                <a:ea typeface="+mn-ea"/>
                <a:cs typeface="+mn-cs"/>
              </a:endParaRPr>
            </a:p>
          </p:txBody>
        </p:sp>
      </p:grpSp>
      <p:grpSp>
        <p:nvGrpSpPr>
          <p:cNvPr id="9" name="Группа 8"/>
          <p:cNvGrpSpPr/>
          <p:nvPr/>
        </p:nvGrpSpPr>
        <p:grpSpPr>
          <a:xfrm>
            <a:off x="2351584" y="1916832"/>
            <a:ext cx="4729478" cy="4729478"/>
            <a:chOff x="1689828" y="520805"/>
            <a:chExt cx="4729478" cy="4729478"/>
          </a:xfrm>
        </p:grpSpPr>
        <p:sp>
          <p:nvSpPr>
            <p:cNvPr id="10" name="Пирог 9"/>
            <p:cNvSpPr/>
            <p:nvPr/>
          </p:nvSpPr>
          <p:spPr>
            <a:xfrm>
              <a:off x="1689828" y="520805"/>
              <a:ext cx="4729478" cy="4729478"/>
            </a:xfrm>
            <a:prstGeom prst="pie">
              <a:avLst>
                <a:gd name="adj1" fmla="val 9000000"/>
                <a:gd name="adj2" fmla="val 16200000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4">
                <a:hueOff val="-4464770"/>
                <a:satOff val="26899"/>
                <a:lumOff val="2156"/>
                <a:alphaOff val="0"/>
              </a:schemeClr>
            </a:fillRef>
            <a:effectRef idx="3">
              <a:schemeClr val="accent4">
                <a:hueOff val="-4464770"/>
                <a:satOff val="26899"/>
                <a:lumOff val="2156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" name="Пирог 8"/>
            <p:cNvSpPr/>
            <p:nvPr/>
          </p:nvSpPr>
          <p:spPr>
            <a:xfrm>
              <a:off x="1780528" y="1556313"/>
              <a:ext cx="2255092" cy="180000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0" marR="0" lvl="0" indent="0" algn="ctr" defTabSz="711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oboto Condensed Light"/>
                  <a:ea typeface="+mn-ea"/>
                  <a:cs typeface="+mn-cs"/>
                </a:rPr>
                <a:t>The Institute of Civil Service</a:t>
              </a:r>
              <a:endPara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 Condensed Light"/>
                <a:ea typeface="+mn-ea"/>
                <a:cs typeface="+mn-cs"/>
              </a:endParaRPr>
            </a:p>
          </p:txBody>
        </p:sp>
      </p:grpSp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14" r="9020"/>
          <a:stretch/>
        </p:blipFill>
        <p:spPr>
          <a:xfrm>
            <a:off x="9293946" y="738777"/>
            <a:ext cx="2880320" cy="525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45606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Shape 300"/>
          <p:cNvSpPr txBox="1">
            <a:spLocks noGrp="1"/>
          </p:cNvSpPr>
          <p:nvPr>
            <p:ph type="title"/>
          </p:nvPr>
        </p:nvSpPr>
        <p:spPr>
          <a:xfrm>
            <a:off x="1055440" y="548680"/>
            <a:ext cx="6840760" cy="936104"/>
          </a:xfrm>
          <a:prstGeom prst="rect">
            <a:avLst/>
          </a:prstGeom>
        </p:spPr>
        <p:txBody>
          <a:bodyPr vert="horz" wrap="square" lIns="91425" tIns="91425" rIns="91425" bIns="91425" rtlCol="0" anchor="ctr" anchorCtr="0">
            <a:noAutofit/>
          </a:bodyPr>
          <a:lstStyle/>
          <a:p>
            <a:r>
              <a:rPr lang="en-US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Condensed"/>
                <a:ea typeface="Roboto Condensed"/>
                <a:cs typeface="Roboto Condensed"/>
              </a:rPr>
              <a:t>The Structure of the Research Institute for Theory and Practice of Public Administration </a:t>
            </a:r>
            <a:endParaRPr lang="ru-RU" sz="2400" b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boto Condensed"/>
              <a:ea typeface="Roboto Condensed"/>
              <a:cs typeface="Roboto Condensed"/>
            </a:endParaRPr>
          </a:p>
        </p:txBody>
      </p:sp>
      <p:sp>
        <p:nvSpPr>
          <p:cNvPr id="303" name="Shape 303"/>
          <p:cNvSpPr txBox="1">
            <a:spLocks noGrp="1"/>
          </p:cNvSpPr>
          <p:nvPr>
            <p:ph type="sldNum" idx="12"/>
          </p:nvPr>
        </p:nvSpPr>
        <p:spPr>
          <a:xfrm>
            <a:off x="10686866" y="6237312"/>
            <a:ext cx="1487400" cy="3156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5" tIns="91425" rIns="91425" bIns="91425" rtlCol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 Condensed" panose="020B0604020202020204" charset="0"/>
                <a:ea typeface="Roboto Condensed" panose="020B0604020202020204" charset="0"/>
                <a:cs typeface="Arial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 Condensed" panose="020B0604020202020204" charset="0"/>
              <a:ea typeface="Roboto Condensed" panose="020B0604020202020204" charset="0"/>
              <a:cs typeface="Arial"/>
            </a:endParaRPr>
          </a:p>
        </p:txBody>
      </p:sp>
      <p:pic>
        <p:nvPicPr>
          <p:cNvPr id="29" name="Объект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344" y="260648"/>
            <a:ext cx="939383" cy="1101489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3" name="Схема 2"/>
          <p:cNvGraphicFramePr/>
          <p:nvPr>
            <p:extLst/>
          </p:nvPr>
        </p:nvGraphicFramePr>
        <p:xfrm>
          <a:off x="767408" y="1916832"/>
          <a:ext cx="7560840" cy="48245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4" name="Рисунок 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392213" y="404664"/>
            <a:ext cx="2792247" cy="5584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5203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Shape 300"/>
          <p:cNvSpPr txBox="1">
            <a:spLocks noGrp="1"/>
          </p:cNvSpPr>
          <p:nvPr>
            <p:ph type="title"/>
          </p:nvPr>
        </p:nvSpPr>
        <p:spPr>
          <a:xfrm>
            <a:off x="1055440" y="548680"/>
            <a:ext cx="6840760" cy="936104"/>
          </a:xfrm>
          <a:prstGeom prst="rect">
            <a:avLst/>
          </a:prstGeom>
        </p:spPr>
        <p:txBody>
          <a:bodyPr vert="horz" wrap="square" lIns="91425" tIns="91425" rIns="91425" bIns="91425" rtlCol="0" anchor="ctr" anchorCtr="0">
            <a:noAutofit/>
          </a:bodyPr>
          <a:lstStyle/>
          <a:p>
            <a:r>
              <a:rPr lang="en-US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Condensed"/>
                <a:ea typeface="Roboto Condensed"/>
                <a:cs typeface="Roboto Condensed"/>
              </a:rPr>
              <a:t>Major Activities of the Research Institute </a:t>
            </a:r>
            <a:endParaRPr lang="ru-RU" sz="2400" b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boto Condensed"/>
              <a:ea typeface="Roboto Condensed"/>
              <a:cs typeface="Roboto Condensed"/>
            </a:endParaRPr>
          </a:p>
        </p:txBody>
      </p:sp>
      <p:sp>
        <p:nvSpPr>
          <p:cNvPr id="303" name="Shape 303"/>
          <p:cNvSpPr txBox="1">
            <a:spLocks noGrp="1"/>
          </p:cNvSpPr>
          <p:nvPr>
            <p:ph type="sldNum" idx="12"/>
          </p:nvPr>
        </p:nvSpPr>
        <p:spPr>
          <a:xfrm>
            <a:off x="10686866" y="6237312"/>
            <a:ext cx="1487400" cy="3156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5" tIns="91425" rIns="91425" bIns="91425" rtlCol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 Condensed" panose="020B0604020202020204" charset="0"/>
                <a:ea typeface="Roboto Condensed" panose="020B0604020202020204" charset="0"/>
                <a:cs typeface="Arial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 Condensed" panose="020B0604020202020204" charset="0"/>
              <a:ea typeface="Roboto Condensed" panose="020B0604020202020204" charset="0"/>
              <a:cs typeface="Arial"/>
            </a:endParaRPr>
          </a:p>
        </p:txBody>
      </p:sp>
      <p:pic>
        <p:nvPicPr>
          <p:cNvPr id="29" name="Объект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344" y="260648"/>
            <a:ext cx="939383" cy="1101489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2187587144"/>
              </p:ext>
            </p:extLst>
          </p:nvPr>
        </p:nvGraphicFramePr>
        <p:xfrm>
          <a:off x="191344" y="1916832"/>
          <a:ext cx="8352928" cy="48245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30" t="1915" r="14229" b="1988"/>
          <a:stretch/>
        </p:blipFill>
        <p:spPr>
          <a:xfrm>
            <a:off x="9336360" y="670082"/>
            <a:ext cx="2837906" cy="5289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84098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Shape 300"/>
          <p:cNvSpPr txBox="1">
            <a:spLocks noGrp="1"/>
          </p:cNvSpPr>
          <p:nvPr>
            <p:ph type="title"/>
          </p:nvPr>
        </p:nvSpPr>
        <p:spPr>
          <a:xfrm>
            <a:off x="1055440" y="548680"/>
            <a:ext cx="6840760" cy="936104"/>
          </a:xfrm>
          <a:prstGeom prst="rect">
            <a:avLst/>
          </a:prstGeom>
        </p:spPr>
        <p:txBody>
          <a:bodyPr vert="horz" wrap="square" lIns="91425" tIns="91425" rIns="91425" bIns="91425" rtlCol="0" anchor="ctr" anchorCtr="0">
            <a:noAutofit/>
          </a:bodyPr>
          <a:lstStyle/>
          <a:p>
            <a:r>
              <a:rPr lang="en-US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Condensed"/>
                <a:ea typeface="Roboto Condensed"/>
                <a:cs typeface="Roboto Condensed"/>
              </a:rPr>
              <a:t>Study </a:t>
            </a:r>
            <a:r>
              <a:rPr lang="en-US" sz="24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Condensed"/>
                <a:ea typeface="Roboto Condensed"/>
                <a:cs typeface="Roboto Condensed"/>
              </a:rPr>
              <a:t>Programmes</a:t>
            </a:r>
            <a:r>
              <a:rPr lang="en-US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Condensed"/>
                <a:ea typeface="Roboto Condensed"/>
                <a:cs typeface="Roboto Condensed"/>
              </a:rPr>
              <a:t> </a:t>
            </a:r>
            <a:endParaRPr lang="ru-RU" sz="2400" b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boto Condensed"/>
              <a:ea typeface="Roboto Condensed"/>
              <a:cs typeface="Roboto Condensed"/>
            </a:endParaRPr>
          </a:p>
        </p:txBody>
      </p:sp>
      <p:sp>
        <p:nvSpPr>
          <p:cNvPr id="303" name="Shape 303"/>
          <p:cNvSpPr txBox="1">
            <a:spLocks noGrp="1"/>
          </p:cNvSpPr>
          <p:nvPr>
            <p:ph type="sldNum" idx="12"/>
          </p:nvPr>
        </p:nvSpPr>
        <p:spPr>
          <a:xfrm>
            <a:off x="10686866" y="6237312"/>
            <a:ext cx="1487400" cy="3156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5" tIns="91425" rIns="91425" bIns="91425" rtlCol="0" anchor="ctr" anchorCtr="0">
            <a:noAutofit/>
          </a:bodyPr>
          <a:lstStyle/>
          <a:p>
            <a:pPr algn="ctr">
              <a:defRPr/>
            </a:pPr>
            <a:fld id="{00000000-1234-1234-1234-123412341234}" type="slidenum">
              <a:rPr lang="en" sz="1400">
                <a:solidFill>
                  <a:srgbClr val="000000"/>
                </a:solidFill>
                <a:latin typeface="Roboto Condensed" panose="020B0604020202020204" charset="0"/>
                <a:ea typeface="Roboto Condensed" panose="020B0604020202020204" charset="0"/>
                <a:cs typeface="Arial"/>
              </a:rPr>
              <a:pPr algn="ctr">
                <a:defRPr/>
              </a:pPr>
              <a:t>15</a:t>
            </a:fld>
            <a:endParaRPr lang="en" sz="1400" dirty="0">
              <a:solidFill>
                <a:srgbClr val="000000"/>
              </a:solidFill>
              <a:latin typeface="Roboto Condensed" panose="020B0604020202020204" charset="0"/>
              <a:ea typeface="Roboto Condensed" panose="020B0604020202020204" charset="0"/>
              <a:cs typeface="Arial"/>
            </a:endParaRPr>
          </a:p>
        </p:txBody>
      </p:sp>
      <p:pic>
        <p:nvPicPr>
          <p:cNvPr id="29" name="Объект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344" y="260648"/>
            <a:ext cx="939383" cy="1101489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AutoShape 18"/>
          <p:cNvSpPr>
            <a:spLocks noChangeArrowheads="1"/>
          </p:cNvSpPr>
          <p:nvPr/>
        </p:nvSpPr>
        <p:spPr bwMode="ltGray">
          <a:xfrm>
            <a:off x="381697" y="4471158"/>
            <a:ext cx="9034190" cy="1755387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28575" algn="ctr">
            <a:solidFill>
              <a:schemeClr val="accent1"/>
            </a:solidFill>
            <a:round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anchor="ctr"/>
          <a:lstStyle/>
          <a:p>
            <a:endParaRPr lang="ru-RU"/>
          </a:p>
        </p:txBody>
      </p:sp>
      <p:grpSp>
        <p:nvGrpSpPr>
          <p:cNvPr id="62" name="Group 3"/>
          <p:cNvGrpSpPr>
            <a:grpSpLocks/>
          </p:cNvGrpSpPr>
          <p:nvPr/>
        </p:nvGrpSpPr>
        <p:grpSpPr bwMode="auto">
          <a:xfrm>
            <a:off x="1335797" y="4320346"/>
            <a:ext cx="5056188" cy="923925"/>
            <a:chOff x="1267" y="2532"/>
            <a:chExt cx="3185" cy="582"/>
          </a:xfrm>
        </p:grpSpPr>
        <p:sp>
          <p:nvSpPr>
            <p:cNvPr id="63" name="AutoShape 4"/>
            <p:cNvSpPr>
              <a:spLocks noChangeArrowheads="1"/>
            </p:cNvSpPr>
            <p:nvPr/>
          </p:nvSpPr>
          <p:spPr bwMode="ltGray">
            <a:xfrm>
              <a:off x="1267" y="2532"/>
              <a:ext cx="3185" cy="582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F6AE44"/>
                </a:gs>
                <a:gs pos="100000">
                  <a:srgbClr val="F6AE44">
                    <a:gamma/>
                    <a:shade val="66275"/>
                    <a:invGamma/>
                  </a:srgbClr>
                </a:gs>
              </a:gsLst>
              <a:lin ang="0" scaled="1"/>
            </a:gradFill>
            <a:ln>
              <a:noFill/>
            </a:ln>
            <a:effectLst/>
            <a:scene3d>
              <a:camera prst="legacyPerspectiveBottom"/>
              <a:lightRig rig="legacyNormal3" dir="r"/>
            </a:scene3d>
            <a:sp3d extrusionH="430200" prstMaterial="legacyMatte">
              <a:bevelT w="13500" h="13500" prst="angle"/>
              <a:bevelB w="13500" h="13500" prst="angle"/>
              <a:extrusionClr>
                <a:srgbClr val="F6AE44"/>
              </a:extrusionClr>
              <a:contourClr>
                <a:srgbClr val="F6AE44"/>
              </a:contourClr>
            </a:sp3d>
            <a:extLst>
              <a:ext uri="{91240B29-F687-4F45-9708-019B960494DF}">
                <a14:hiddenLine xmlns:a14="http://schemas.microsoft.com/office/drawing/2010/main" w="9525">
                  <a:noFill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80808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64" name="Line 5"/>
            <p:cNvSpPr>
              <a:spLocks noChangeShapeType="1"/>
            </p:cNvSpPr>
            <p:nvPr/>
          </p:nvSpPr>
          <p:spPr bwMode="ltGray">
            <a:xfrm>
              <a:off x="1412" y="3111"/>
              <a:ext cx="2950" cy="0"/>
            </a:xfrm>
            <a:prstGeom prst="line">
              <a:avLst/>
            </a:prstGeom>
            <a:noFill/>
            <a:ln w="3175">
              <a:solidFill>
                <a:srgbClr val="FFFFFF">
                  <a:alpha val="14999"/>
                </a:srgbClr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65" name="Line 6"/>
            <p:cNvSpPr>
              <a:spLocks noChangeShapeType="1"/>
            </p:cNvSpPr>
            <p:nvPr/>
          </p:nvSpPr>
          <p:spPr bwMode="ltGray">
            <a:xfrm>
              <a:off x="1418" y="2532"/>
              <a:ext cx="2950" cy="0"/>
            </a:xfrm>
            <a:prstGeom prst="line">
              <a:avLst/>
            </a:prstGeom>
            <a:noFill/>
            <a:ln w="3175">
              <a:solidFill>
                <a:srgbClr val="FFFFFF">
                  <a:alpha val="25000"/>
                </a:srgbClr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</p:grpSp>
      <p:grpSp>
        <p:nvGrpSpPr>
          <p:cNvPr id="66" name="Group 7"/>
          <p:cNvGrpSpPr>
            <a:grpSpLocks/>
          </p:cNvGrpSpPr>
          <p:nvPr/>
        </p:nvGrpSpPr>
        <p:grpSpPr bwMode="auto">
          <a:xfrm>
            <a:off x="1410410" y="5417309"/>
            <a:ext cx="5084762" cy="923925"/>
            <a:chOff x="1314" y="3282"/>
            <a:chExt cx="3203" cy="582"/>
          </a:xfrm>
        </p:grpSpPr>
        <p:sp>
          <p:nvSpPr>
            <p:cNvPr id="67" name="AutoShape 8"/>
            <p:cNvSpPr>
              <a:spLocks noChangeArrowheads="1"/>
            </p:cNvSpPr>
            <p:nvPr/>
          </p:nvSpPr>
          <p:spPr bwMode="gray">
            <a:xfrm>
              <a:off x="1314" y="3282"/>
              <a:ext cx="3203" cy="582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35ADE3">
                    <a:gamma/>
                    <a:shade val="66275"/>
                    <a:invGamma/>
                  </a:srgbClr>
                </a:gs>
                <a:gs pos="100000">
                  <a:srgbClr val="35ADE3"/>
                </a:gs>
              </a:gsLst>
              <a:lin ang="0" scaled="1"/>
            </a:gradFill>
            <a:ln>
              <a:noFill/>
            </a:ln>
            <a:effectLst/>
            <a:scene3d>
              <a:camera prst="legacyPerspectiveBottom"/>
              <a:lightRig rig="legacyNormal3" dir="r"/>
            </a:scene3d>
            <a:sp3d extrusionH="430200" prstMaterial="legacyMatte">
              <a:bevelT w="13500" h="13500" prst="angle"/>
              <a:bevelB w="13500" h="13500" prst="angle"/>
              <a:extrusionClr>
                <a:srgbClr val="35ADE3"/>
              </a:extrusionClr>
              <a:contourClr>
                <a:srgbClr val="35ADE3"/>
              </a:contourClr>
            </a:sp3d>
            <a:extLst>
              <a:ext uri="{91240B29-F687-4F45-9708-019B960494DF}">
                <a14:hiddenLine xmlns:a14="http://schemas.microsoft.com/office/drawing/2010/main" w="9525">
                  <a:noFill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80808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68" name="Line 9"/>
            <p:cNvSpPr>
              <a:spLocks noChangeShapeType="1"/>
            </p:cNvSpPr>
            <p:nvPr/>
          </p:nvSpPr>
          <p:spPr bwMode="gray">
            <a:xfrm>
              <a:off x="1392" y="3861"/>
              <a:ext cx="2950" cy="0"/>
            </a:xfrm>
            <a:prstGeom prst="line">
              <a:avLst/>
            </a:prstGeom>
            <a:noFill/>
            <a:ln w="3175">
              <a:solidFill>
                <a:srgbClr val="FFFFFF">
                  <a:alpha val="14999"/>
                </a:srgbClr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69" name="Line 10"/>
            <p:cNvSpPr>
              <a:spLocks noChangeShapeType="1"/>
            </p:cNvSpPr>
            <p:nvPr/>
          </p:nvSpPr>
          <p:spPr bwMode="gray">
            <a:xfrm>
              <a:off x="1407" y="3282"/>
              <a:ext cx="2950" cy="0"/>
            </a:xfrm>
            <a:prstGeom prst="line">
              <a:avLst/>
            </a:prstGeom>
            <a:noFill/>
            <a:ln w="3175">
              <a:solidFill>
                <a:srgbClr val="FFFFFF">
                  <a:alpha val="25000"/>
                </a:srgbClr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</p:grpSp>
      <p:grpSp>
        <p:nvGrpSpPr>
          <p:cNvPr id="70" name="Group 11"/>
          <p:cNvGrpSpPr>
            <a:grpSpLocks/>
          </p:cNvGrpSpPr>
          <p:nvPr/>
        </p:nvGrpSpPr>
        <p:grpSpPr bwMode="auto">
          <a:xfrm>
            <a:off x="1410410" y="3207509"/>
            <a:ext cx="5084762" cy="923925"/>
            <a:chOff x="1314" y="1782"/>
            <a:chExt cx="3203" cy="582"/>
          </a:xfrm>
        </p:grpSpPr>
        <p:sp>
          <p:nvSpPr>
            <p:cNvPr id="71" name="AutoShape 12"/>
            <p:cNvSpPr>
              <a:spLocks noChangeArrowheads="1"/>
            </p:cNvSpPr>
            <p:nvPr/>
          </p:nvSpPr>
          <p:spPr bwMode="gray">
            <a:xfrm>
              <a:off x="1314" y="1782"/>
              <a:ext cx="3203" cy="582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DE608D">
                    <a:gamma/>
                    <a:shade val="66275"/>
                    <a:invGamma/>
                  </a:srgbClr>
                </a:gs>
                <a:gs pos="100000">
                  <a:srgbClr val="DE608D"/>
                </a:gs>
              </a:gsLst>
              <a:lin ang="0" scaled="1"/>
            </a:gradFill>
            <a:ln>
              <a:noFill/>
            </a:ln>
            <a:effectLst/>
            <a:scene3d>
              <a:camera prst="legacyPerspectiveBottom"/>
              <a:lightRig rig="legacyNormal3" dir="r"/>
            </a:scene3d>
            <a:sp3d extrusionH="430200" prstMaterial="legacyMatte">
              <a:bevelT w="13500" h="13500" prst="angle"/>
              <a:bevelB w="13500" h="13500" prst="angle"/>
              <a:extrusionClr>
                <a:srgbClr val="DE608D"/>
              </a:extrusionClr>
              <a:contourClr>
                <a:srgbClr val="DE608D"/>
              </a:contourClr>
            </a:sp3d>
            <a:extLst>
              <a:ext uri="{91240B29-F687-4F45-9708-019B960494DF}">
                <a14:hiddenLine xmlns:a14="http://schemas.microsoft.com/office/drawing/2010/main" w="9525">
                  <a:noFill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80808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72" name="Line 13"/>
            <p:cNvSpPr>
              <a:spLocks noChangeShapeType="1"/>
            </p:cNvSpPr>
            <p:nvPr/>
          </p:nvSpPr>
          <p:spPr bwMode="gray">
            <a:xfrm>
              <a:off x="1418" y="2361"/>
              <a:ext cx="2950" cy="0"/>
            </a:xfrm>
            <a:prstGeom prst="line">
              <a:avLst/>
            </a:prstGeom>
            <a:noFill/>
            <a:ln w="3175">
              <a:solidFill>
                <a:srgbClr val="FFFFFF">
                  <a:alpha val="14999"/>
                </a:srgbClr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73" name="Line 14"/>
            <p:cNvSpPr>
              <a:spLocks noChangeShapeType="1"/>
            </p:cNvSpPr>
            <p:nvPr/>
          </p:nvSpPr>
          <p:spPr bwMode="gray">
            <a:xfrm>
              <a:off x="1392" y="1784"/>
              <a:ext cx="2950" cy="0"/>
            </a:xfrm>
            <a:prstGeom prst="line">
              <a:avLst/>
            </a:prstGeom>
            <a:noFill/>
            <a:ln w="3175">
              <a:solidFill>
                <a:srgbClr val="FFFFFF">
                  <a:alpha val="14999"/>
                </a:srgbClr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</p:grpSp>
      <p:grpSp>
        <p:nvGrpSpPr>
          <p:cNvPr id="74" name="Group 15"/>
          <p:cNvGrpSpPr>
            <a:grpSpLocks/>
          </p:cNvGrpSpPr>
          <p:nvPr/>
        </p:nvGrpSpPr>
        <p:grpSpPr bwMode="auto">
          <a:xfrm>
            <a:off x="1316747" y="2102609"/>
            <a:ext cx="5027613" cy="923925"/>
            <a:chOff x="1255" y="1050"/>
            <a:chExt cx="3167" cy="582"/>
          </a:xfrm>
        </p:grpSpPr>
        <p:sp>
          <p:nvSpPr>
            <p:cNvPr id="75" name="AutoShape 16"/>
            <p:cNvSpPr>
              <a:spLocks noChangeArrowheads="1"/>
            </p:cNvSpPr>
            <p:nvPr/>
          </p:nvSpPr>
          <p:spPr bwMode="ltGray">
            <a:xfrm>
              <a:off x="1255" y="1050"/>
              <a:ext cx="3167" cy="582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99CC00"/>
                </a:gs>
                <a:gs pos="100000">
                  <a:srgbClr val="99CC00">
                    <a:gamma/>
                    <a:shade val="66275"/>
                    <a:invGamma/>
                  </a:srgbClr>
                </a:gs>
              </a:gsLst>
              <a:lin ang="0" scaled="1"/>
            </a:gradFill>
            <a:ln>
              <a:noFill/>
            </a:ln>
            <a:effectLst/>
            <a:scene3d>
              <a:camera prst="legacyPerspectiveBottom"/>
              <a:lightRig rig="legacyNormal3" dir="r"/>
            </a:scene3d>
            <a:sp3d extrusionH="430200" prstMaterial="legacyMatte">
              <a:bevelT w="13500" h="13500" prst="angle"/>
              <a:bevelB w="13500" h="13500" prst="angle"/>
              <a:extrusionClr>
                <a:srgbClr val="99CC00"/>
              </a:extrusionClr>
              <a:contourClr>
                <a:srgbClr val="99CC00"/>
              </a:contourClr>
            </a:sp3d>
            <a:extLst>
              <a:ext uri="{91240B29-F687-4F45-9708-019B960494DF}">
                <a14:hiddenLine xmlns:a14="http://schemas.microsoft.com/office/drawing/2010/main" w="9525">
                  <a:noFill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80808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 Condensed Light"/>
              </a:endParaRPr>
            </a:p>
          </p:txBody>
        </p:sp>
        <p:sp>
          <p:nvSpPr>
            <p:cNvPr id="76" name="Line 17"/>
            <p:cNvSpPr>
              <a:spLocks noChangeShapeType="1"/>
            </p:cNvSpPr>
            <p:nvPr/>
          </p:nvSpPr>
          <p:spPr bwMode="ltGray">
            <a:xfrm>
              <a:off x="1392" y="1632"/>
              <a:ext cx="2950" cy="0"/>
            </a:xfrm>
            <a:prstGeom prst="line">
              <a:avLst/>
            </a:prstGeom>
            <a:noFill/>
            <a:ln w="3175">
              <a:solidFill>
                <a:srgbClr val="FFFFFF">
                  <a:alpha val="14999"/>
                </a:srgbClr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 Condensed Light"/>
              </a:endParaRPr>
            </a:p>
          </p:txBody>
        </p:sp>
        <p:sp>
          <p:nvSpPr>
            <p:cNvPr id="77" name="Line 18"/>
            <p:cNvSpPr>
              <a:spLocks noChangeShapeType="1"/>
            </p:cNvSpPr>
            <p:nvPr/>
          </p:nvSpPr>
          <p:spPr bwMode="ltGray">
            <a:xfrm>
              <a:off x="1392" y="1052"/>
              <a:ext cx="2950" cy="0"/>
            </a:xfrm>
            <a:prstGeom prst="line">
              <a:avLst/>
            </a:prstGeom>
            <a:noFill/>
            <a:ln w="3175">
              <a:solidFill>
                <a:srgbClr val="FFFFFF">
                  <a:alpha val="25000"/>
                </a:srgbClr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 Condensed Light"/>
              </a:endParaRPr>
            </a:p>
          </p:txBody>
        </p:sp>
      </p:grpSp>
      <p:sp>
        <p:nvSpPr>
          <p:cNvPr id="78" name="Text Box 4"/>
          <p:cNvSpPr txBox="1">
            <a:spLocks noChangeArrowheads="1"/>
          </p:cNvSpPr>
          <p:nvPr/>
        </p:nvSpPr>
        <p:spPr bwMode="black">
          <a:xfrm>
            <a:off x="1624722" y="2264534"/>
            <a:ext cx="457041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ru-RU" b="1" dirty="0">
                <a:solidFill>
                  <a:srgbClr val="F8F8F8"/>
                </a:solidFill>
                <a:latin typeface="Roboto Condensed Light"/>
                <a:cs typeface="Arial" panose="020B0604020202020204" pitchFamily="34" charset="0"/>
              </a:rPr>
              <a:t>First Cycle of Higher Education</a:t>
            </a:r>
          </a:p>
        </p:txBody>
      </p:sp>
      <p:sp>
        <p:nvSpPr>
          <p:cNvPr id="79" name="Text Box 11"/>
          <p:cNvSpPr txBox="1">
            <a:spLocks noChangeArrowheads="1"/>
          </p:cNvSpPr>
          <p:nvPr/>
        </p:nvSpPr>
        <p:spPr bwMode="gray">
          <a:xfrm>
            <a:off x="1583447" y="3353559"/>
            <a:ext cx="457041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ru-RU" b="1" dirty="0">
                <a:solidFill>
                  <a:srgbClr val="F8F8F8"/>
                </a:solidFill>
                <a:latin typeface="Roboto Condensed Light"/>
                <a:cs typeface="Arial" panose="020B0604020202020204" pitchFamily="34" charset="0"/>
              </a:rPr>
              <a:t>Second Cycle of Higher Education </a:t>
            </a:r>
          </a:p>
        </p:txBody>
      </p:sp>
      <p:sp>
        <p:nvSpPr>
          <p:cNvPr id="80" name="Text Box 18"/>
          <p:cNvSpPr txBox="1">
            <a:spLocks noChangeArrowheads="1"/>
          </p:cNvSpPr>
          <p:nvPr/>
        </p:nvSpPr>
        <p:spPr bwMode="black">
          <a:xfrm>
            <a:off x="1646947" y="4606193"/>
            <a:ext cx="457041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ru-RU" b="1" dirty="0">
                <a:solidFill>
                  <a:srgbClr val="F8F8F8"/>
                </a:solidFill>
                <a:latin typeface="Roboto Condensed Light"/>
                <a:cs typeface="Arial" panose="020B0604020202020204" pitchFamily="34" charset="0"/>
              </a:rPr>
              <a:t>Retraining </a:t>
            </a:r>
          </a:p>
        </p:txBody>
      </p:sp>
      <p:sp>
        <p:nvSpPr>
          <p:cNvPr id="81" name="Text Box 25"/>
          <p:cNvSpPr txBox="1">
            <a:spLocks noChangeArrowheads="1"/>
          </p:cNvSpPr>
          <p:nvPr/>
        </p:nvSpPr>
        <p:spPr bwMode="gray">
          <a:xfrm>
            <a:off x="1583447" y="5692225"/>
            <a:ext cx="457041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ru-RU" b="1" dirty="0">
                <a:solidFill>
                  <a:srgbClr val="F8F8F8"/>
                </a:solidFill>
                <a:latin typeface="Roboto Condensed Light"/>
                <a:cs typeface="Arial" panose="020B0604020202020204" pitchFamily="34" charset="0"/>
              </a:rPr>
              <a:t>In-service training </a:t>
            </a:r>
          </a:p>
        </p:txBody>
      </p:sp>
      <p:grpSp>
        <p:nvGrpSpPr>
          <p:cNvPr id="82" name="Group 5"/>
          <p:cNvGrpSpPr>
            <a:grpSpLocks/>
          </p:cNvGrpSpPr>
          <p:nvPr/>
        </p:nvGrpSpPr>
        <p:grpSpPr bwMode="auto">
          <a:xfrm>
            <a:off x="500772" y="1934334"/>
            <a:ext cx="1238250" cy="1236662"/>
            <a:chOff x="802" y="845"/>
            <a:chExt cx="827" cy="826"/>
          </a:xfrm>
          <a:blipFill>
            <a:blip r:embed="rId4"/>
            <a:stretch>
              <a:fillRect/>
            </a:stretch>
          </a:blipFill>
        </p:grpSpPr>
        <p:sp>
          <p:nvSpPr>
            <p:cNvPr id="83" name="Oval 6"/>
            <p:cNvSpPr>
              <a:spLocks noChangeArrowheads="1"/>
            </p:cNvSpPr>
            <p:nvPr/>
          </p:nvSpPr>
          <p:spPr bwMode="ltGray">
            <a:xfrm>
              <a:off x="802" y="845"/>
              <a:ext cx="827" cy="826"/>
            </a:xfrm>
            <a:prstGeom prst="ellipse">
              <a:avLst/>
            </a:prstGeom>
            <a:grpFill/>
            <a:ln w="38100">
              <a:solidFill>
                <a:srgbClr val="99CC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25400" dir="5400000" algn="ctr" rotWithShape="0">
                      <a:srgbClr val="00000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altLang="ru-RU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4" name="Oval 7"/>
            <p:cNvSpPr>
              <a:spLocks noChangeArrowheads="1"/>
            </p:cNvSpPr>
            <p:nvPr/>
          </p:nvSpPr>
          <p:spPr bwMode="ltGray">
            <a:xfrm>
              <a:off x="836" y="879"/>
              <a:ext cx="758" cy="758"/>
            </a:xfrm>
            <a:prstGeom prst="ellipse">
              <a:avLst/>
            </a:prstGeom>
            <a:grpFill/>
            <a:ln w="38100">
              <a:solidFill>
                <a:srgbClr val="99CC00">
                  <a:alpha val="70195"/>
                </a:srgbClr>
              </a:solidFill>
              <a:round/>
              <a:headEnd/>
              <a:tailEnd/>
            </a:ln>
            <a:extLst/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altLang="ru-RU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5" name="Oval 8"/>
            <p:cNvSpPr>
              <a:spLocks noChangeArrowheads="1"/>
            </p:cNvSpPr>
            <p:nvPr/>
          </p:nvSpPr>
          <p:spPr bwMode="ltGray">
            <a:xfrm>
              <a:off x="870" y="915"/>
              <a:ext cx="690" cy="690"/>
            </a:xfrm>
            <a:prstGeom prst="ellipse">
              <a:avLst/>
            </a:prstGeom>
            <a:grpFill/>
            <a:ln w="38100">
              <a:solidFill>
                <a:srgbClr val="99CC00">
                  <a:alpha val="30196"/>
                </a:srgbClr>
              </a:solidFill>
              <a:round/>
              <a:headEnd/>
              <a:tailEnd/>
            </a:ln>
            <a:extLst/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altLang="ru-RU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86" name="Group 12"/>
          <p:cNvGrpSpPr>
            <a:grpSpLocks/>
          </p:cNvGrpSpPr>
          <p:nvPr/>
        </p:nvGrpSpPr>
        <p:grpSpPr bwMode="auto">
          <a:xfrm>
            <a:off x="6082422" y="3026534"/>
            <a:ext cx="1238250" cy="1236662"/>
            <a:chOff x="802" y="845"/>
            <a:chExt cx="827" cy="826"/>
          </a:xfrm>
          <a:blipFill>
            <a:blip r:embed="rId5"/>
            <a:stretch>
              <a:fillRect/>
            </a:stretch>
          </a:blipFill>
        </p:grpSpPr>
        <p:sp>
          <p:nvSpPr>
            <p:cNvPr id="87" name="Oval 13"/>
            <p:cNvSpPr>
              <a:spLocks noChangeArrowheads="1"/>
            </p:cNvSpPr>
            <p:nvPr/>
          </p:nvSpPr>
          <p:spPr bwMode="gray">
            <a:xfrm>
              <a:off x="802" y="845"/>
              <a:ext cx="827" cy="826"/>
            </a:xfrm>
            <a:prstGeom prst="ellipse">
              <a:avLst/>
            </a:prstGeom>
            <a:grpFill/>
            <a:ln w="38100">
              <a:solidFill>
                <a:srgbClr val="DE608D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altLang="ru-RU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8" name="Oval 14"/>
            <p:cNvSpPr>
              <a:spLocks noChangeArrowheads="1"/>
            </p:cNvSpPr>
            <p:nvPr/>
          </p:nvSpPr>
          <p:spPr bwMode="gray">
            <a:xfrm>
              <a:off x="836" y="879"/>
              <a:ext cx="758" cy="758"/>
            </a:xfrm>
            <a:prstGeom prst="ellipse">
              <a:avLst/>
            </a:prstGeom>
            <a:grpFill/>
            <a:ln w="38100">
              <a:solidFill>
                <a:srgbClr val="DE608D">
                  <a:alpha val="70195"/>
                </a:srgbClr>
              </a:solidFill>
              <a:round/>
              <a:headEnd/>
              <a:tailEnd/>
            </a:ln>
            <a:extLst/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altLang="ru-RU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9" name="Oval 15"/>
            <p:cNvSpPr>
              <a:spLocks noChangeArrowheads="1"/>
            </p:cNvSpPr>
            <p:nvPr/>
          </p:nvSpPr>
          <p:spPr bwMode="gray">
            <a:xfrm>
              <a:off x="870" y="915"/>
              <a:ext cx="690" cy="690"/>
            </a:xfrm>
            <a:prstGeom prst="ellipse">
              <a:avLst/>
            </a:prstGeom>
            <a:grpFill/>
            <a:ln w="38100">
              <a:solidFill>
                <a:srgbClr val="DE608D">
                  <a:alpha val="30196"/>
                </a:srgbClr>
              </a:solidFill>
              <a:round/>
              <a:headEnd/>
              <a:tailEnd/>
            </a:ln>
            <a:extLst/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altLang="ru-RU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90" name="Group 19"/>
          <p:cNvGrpSpPr>
            <a:grpSpLocks/>
          </p:cNvGrpSpPr>
          <p:nvPr/>
        </p:nvGrpSpPr>
        <p:grpSpPr bwMode="auto">
          <a:xfrm>
            <a:off x="491247" y="4169534"/>
            <a:ext cx="1238250" cy="1236662"/>
            <a:chOff x="802" y="845"/>
            <a:chExt cx="827" cy="826"/>
          </a:xfrm>
          <a:blipFill>
            <a:blip r:embed="rId6"/>
            <a:stretch>
              <a:fillRect/>
            </a:stretch>
          </a:blipFill>
        </p:grpSpPr>
        <p:sp>
          <p:nvSpPr>
            <p:cNvPr id="91" name="Oval 20"/>
            <p:cNvSpPr>
              <a:spLocks noChangeArrowheads="1"/>
            </p:cNvSpPr>
            <p:nvPr/>
          </p:nvSpPr>
          <p:spPr bwMode="ltGray">
            <a:xfrm>
              <a:off x="802" y="845"/>
              <a:ext cx="827" cy="826"/>
            </a:xfrm>
            <a:prstGeom prst="ellipse">
              <a:avLst/>
            </a:prstGeom>
            <a:grpFill/>
            <a:ln w="38100">
              <a:solidFill>
                <a:srgbClr val="F6AE44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altLang="ru-RU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2" name="Oval 21"/>
            <p:cNvSpPr>
              <a:spLocks noChangeArrowheads="1"/>
            </p:cNvSpPr>
            <p:nvPr/>
          </p:nvSpPr>
          <p:spPr bwMode="ltGray">
            <a:xfrm>
              <a:off x="836" y="879"/>
              <a:ext cx="758" cy="758"/>
            </a:xfrm>
            <a:prstGeom prst="ellipse">
              <a:avLst/>
            </a:prstGeom>
            <a:grpFill/>
            <a:ln w="38100">
              <a:solidFill>
                <a:srgbClr val="F6AE44">
                  <a:alpha val="70195"/>
                </a:srgbClr>
              </a:solidFill>
              <a:round/>
              <a:headEnd/>
              <a:tailEnd/>
            </a:ln>
            <a:extLst/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altLang="ru-RU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3" name="Oval 22"/>
            <p:cNvSpPr>
              <a:spLocks noChangeArrowheads="1"/>
            </p:cNvSpPr>
            <p:nvPr/>
          </p:nvSpPr>
          <p:spPr bwMode="ltGray">
            <a:xfrm>
              <a:off x="870" y="915"/>
              <a:ext cx="690" cy="690"/>
            </a:xfrm>
            <a:prstGeom prst="ellipse">
              <a:avLst/>
            </a:prstGeom>
            <a:grpFill/>
            <a:ln w="38100">
              <a:solidFill>
                <a:srgbClr val="F6AE44">
                  <a:alpha val="30196"/>
                </a:srgbClr>
              </a:solidFill>
              <a:round/>
              <a:headEnd/>
              <a:tailEnd/>
            </a:ln>
            <a:extLst/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altLang="ru-RU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94" name="Group 26"/>
          <p:cNvGrpSpPr>
            <a:grpSpLocks/>
          </p:cNvGrpSpPr>
          <p:nvPr/>
        </p:nvGrpSpPr>
        <p:grpSpPr bwMode="auto">
          <a:xfrm>
            <a:off x="6082422" y="5236334"/>
            <a:ext cx="1238250" cy="1236662"/>
            <a:chOff x="802" y="845"/>
            <a:chExt cx="827" cy="826"/>
          </a:xfrm>
          <a:blipFill>
            <a:blip r:embed="rId7"/>
            <a:stretch>
              <a:fillRect/>
            </a:stretch>
          </a:blipFill>
        </p:grpSpPr>
        <p:sp>
          <p:nvSpPr>
            <p:cNvPr id="95" name="Oval 27"/>
            <p:cNvSpPr>
              <a:spLocks noChangeArrowheads="1"/>
            </p:cNvSpPr>
            <p:nvPr/>
          </p:nvSpPr>
          <p:spPr bwMode="gray">
            <a:xfrm>
              <a:off x="802" y="845"/>
              <a:ext cx="827" cy="826"/>
            </a:xfrm>
            <a:prstGeom prst="ellipse">
              <a:avLst/>
            </a:prstGeom>
            <a:grpFill/>
            <a:ln w="38100">
              <a:solidFill>
                <a:srgbClr val="35ADE3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altLang="ru-RU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6" name="Oval 28"/>
            <p:cNvSpPr>
              <a:spLocks noChangeArrowheads="1"/>
            </p:cNvSpPr>
            <p:nvPr/>
          </p:nvSpPr>
          <p:spPr bwMode="gray">
            <a:xfrm>
              <a:off x="836" y="879"/>
              <a:ext cx="758" cy="758"/>
            </a:xfrm>
            <a:prstGeom prst="ellipse">
              <a:avLst/>
            </a:prstGeom>
            <a:grpFill/>
            <a:ln w="38100">
              <a:solidFill>
                <a:srgbClr val="35ADE3">
                  <a:alpha val="70195"/>
                </a:srgbClr>
              </a:solidFill>
              <a:round/>
              <a:headEnd/>
              <a:tailEnd/>
            </a:ln>
            <a:extLst/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altLang="ru-RU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7" name="Oval 29"/>
            <p:cNvSpPr>
              <a:spLocks noChangeArrowheads="1"/>
            </p:cNvSpPr>
            <p:nvPr/>
          </p:nvSpPr>
          <p:spPr bwMode="gray">
            <a:xfrm>
              <a:off x="870" y="915"/>
              <a:ext cx="690" cy="690"/>
            </a:xfrm>
            <a:prstGeom prst="ellipse">
              <a:avLst/>
            </a:prstGeom>
            <a:grpFill/>
            <a:ln w="38100">
              <a:solidFill>
                <a:srgbClr val="35ADE3">
                  <a:alpha val="30196"/>
                </a:srgbClr>
              </a:solidFill>
              <a:round/>
              <a:headEnd/>
              <a:tailEnd/>
            </a:ln>
            <a:extLst/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altLang="ru-RU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98" name="Rectangle 19"/>
          <p:cNvSpPr>
            <a:spLocks noChangeArrowheads="1"/>
          </p:cNvSpPr>
          <p:nvPr/>
        </p:nvSpPr>
        <p:spPr bwMode="auto">
          <a:xfrm>
            <a:off x="6326897" y="4841019"/>
            <a:ext cx="3088989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r" eaLnBrk="0" hangingPunct="0">
              <a:buClr>
                <a:srgbClr val="D7181F"/>
              </a:buClr>
              <a:buFont typeface="Wingdings" panose="05000000000000000000" pitchFamily="2" charset="2"/>
              <a:buNone/>
            </a:pPr>
            <a:r>
              <a:rPr lang="en-US" altLang="ru-RU" sz="2000" b="1" dirty="0">
                <a:solidFill>
                  <a:srgbClr val="002060"/>
                </a:solidFill>
                <a:latin typeface="Roboto Condensed Light"/>
              </a:rPr>
              <a:t>Additional </a:t>
            </a:r>
            <a:br>
              <a:rPr lang="en-US" altLang="ru-RU" sz="2000" b="1" dirty="0">
                <a:solidFill>
                  <a:srgbClr val="002060"/>
                </a:solidFill>
                <a:latin typeface="Roboto Condensed Light"/>
              </a:rPr>
            </a:br>
            <a:r>
              <a:rPr lang="en-US" altLang="ru-RU" sz="2000" b="1" dirty="0">
                <a:solidFill>
                  <a:srgbClr val="002060"/>
                </a:solidFill>
                <a:latin typeface="Roboto Condensed Light"/>
              </a:rPr>
              <a:t>adult education</a:t>
            </a:r>
          </a:p>
        </p:txBody>
      </p:sp>
    </p:spTree>
    <p:extLst>
      <p:ext uri="{BB962C8B-B14F-4D97-AF65-F5344CB8AC3E}">
        <p14:creationId xmlns:p14="http://schemas.microsoft.com/office/powerpoint/2010/main" val="410691462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Shape 300"/>
          <p:cNvSpPr txBox="1">
            <a:spLocks noGrp="1"/>
          </p:cNvSpPr>
          <p:nvPr>
            <p:ph type="title"/>
          </p:nvPr>
        </p:nvSpPr>
        <p:spPr>
          <a:xfrm>
            <a:off x="1061987" y="632486"/>
            <a:ext cx="7861880" cy="936104"/>
          </a:xfrm>
          <a:prstGeom prst="rect">
            <a:avLst/>
          </a:prstGeom>
        </p:spPr>
        <p:txBody>
          <a:bodyPr vert="horz" wrap="square" lIns="91425" tIns="91425" rIns="91425" bIns="91425" rtlCol="0" anchor="ctr" anchorCtr="0">
            <a:noAutofit/>
          </a:bodyPr>
          <a:lstStyle/>
          <a:p>
            <a:r>
              <a:rPr lang="en-US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Condensed"/>
                <a:ea typeface="Roboto Condensed"/>
                <a:cs typeface="Roboto Condensed"/>
              </a:rPr>
              <a:t>Government Commission for Executive Personnel </a:t>
            </a:r>
            <a:br>
              <a:rPr lang="en-US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Condensed"/>
                <a:ea typeface="Roboto Condensed"/>
                <a:cs typeface="Roboto Condensed"/>
              </a:rPr>
            </a:br>
            <a:r>
              <a:rPr lang="en-US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Condensed"/>
                <a:ea typeface="Roboto Condensed"/>
                <a:cs typeface="Roboto Condensed"/>
              </a:rPr>
              <a:t>and Staff Enlisted for Managerial Positions </a:t>
            </a:r>
            <a:br>
              <a:rPr lang="ru-RU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Condensed"/>
                <a:ea typeface="Roboto Condensed"/>
                <a:cs typeface="Roboto Condensed"/>
              </a:rPr>
            </a:br>
            <a:endParaRPr lang="ru-RU" sz="2400" b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boto Condensed"/>
              <a:ea typeface="Roboto Condensed"/>
              <a:cs typeface="Roboto Condensed"/>
            </a:endParaRPr>
          </a:p>
        </p:txBody>
      </p:sp>
      <p:sp>
        <p:nvSpPr>
          <p:cNvPr id="303" name="Shape 303"/>
          <p:cNvSpPr txBox="1">
            <a:spLocks noGrp="1"/>
          </p:cNvSpPr>
          <p:nvPr>
            <p:ph type="sldNum" idx="12"/>
          </p:nvPr>
        </p:nvSpPr>
        <p:spPr>
          <a:xfrm>
            <a:off x="10686866" y="6237312"/>
            <a:ext cx="1487400" cy="3156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5" tIns="91425" rIns="91425" bIns="91425" rtlCol="0" anchor="ctr" anchorCtr="0">
            <a:noAutofit/>
          </a:bodyPr>
          <a:lstStyle/>
          <a:p>
            <a:pPr algn="ctr">
              <a:defRPr/>
            </a:pPr>
            <a:fld id="{00000000-1234-1234-1234-123412341234}" type="slidenum">
              <a:rPr lang="en" sz="1400">
                <a:solidFill>
                  <a:srgbClr val="000000"/>
                </a:solidFill>
                <a:latin typeface="Roboto Condensed" panose="020B0604020202020204" charset="0"/>
                <a:ea typeface="Roboto Condensed" panose="020B0604020202020204" charset="0"/>
                <a:cs typeface="Arial"/>
              </a:rPr>
              <a:pPr algn="ctr">
                <a:defRPr/>
              </a:pPr>
              <a:t>16</a:t>
            </a:fld>
            <a:endParaRPr lang="en" sz="1400" dirty="0">
              <a:solidFill>
                <a:srgbClr val="000000"/>
              </a:solidFill>
              <a:latin typeface="Roboto Condensed" panose="020B0604020202020204" charset="0"/>
              <a:ea typeface="Roboto Condensed" panose="020B0604020202020204" charset="0"/>
              <a:cs typeface="Arial"/>
            </a:endParaRPr>
          </a:p>
        </p:txBody>
      </p:sp>
      <p:pic>
        <p:nvPicPr>
          <p:cNvPr id="29" name="Объект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344" y="260648"/>
            <a:ext cx="939383" cy="1101489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Oval 4"/>
          <p:cNvSpPr>
            <a:spLocks noChangeArrowheads="1"/>
          </p:cNvSpPr>
          <p:nvPr/>
        </p:nvSpPr>
        <p:spPr bwMode="gray">
          <a:xfrm>
            <a:off x="3996075" y="2493987"/>
            <a:ext cx="3743325" cy="3743325"/>
          </a:xfrm>
          <a:prstGeom prst="ellipse">
            <a:avLst/>
          </a:prstGeom>
          <a:gradFill rotWithShape="1">
            <a:gsLst>
              <a:gs pos="0">
                <a:srgbClr val="E6E6E6"/>
              </a:gs>
              <a:gs pos="14999">
                <a:srgbClr val="7D8496"/>
              </a:gs>
              <a:gs pos="53000">
                <a:srgbClr val="E6E6E6"/>
              </a:gs>
              <a:gs pos="67999">
                <a:srgbClr val="7D8496"/>
              </a:gs>
              <a:gs pos="92999">
                <a:srgbClr val="E6E6E6"/>
              </a:gs>
              <a:gs pos="100000">
                <a:srgbClr val="FFFFFF"/>
              </a:gs>
            </a:gsLst>
            <a:lin ang="27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6" name="Rectangle 34"/>
          <p:cNvSpPr>
            <a:spLocks noChangeArrowheads="1"/>
          </p:cNvSpPr>
          <p:nvPr/>
        </p:nvSpPr>
        <p:spPr bwMode="gray">
          <a:xfrm>
            <a:off x="5888394" y="2110516"/>
            <a:ext cx="3855277" cy="400110"/>
          </a:xfrm>
          <a:prstGeom prst="rect">
            <a:avLst/>
          </a:prstGeom>
          <a:solidFill>
            <a:srgbClr val="7030A0">
              <a:alpha val="77000"/>
            </a:srgbClr>
          </a:solidFill>
          <a:ln>
            <a:noFill/>
          </a:ln>
          <a:effectLst>
            <a:glow rad="101600">
              <a:schemeClr val="accent4">
                <a:lumMod val="60000"/>
                <a:lumOff val="40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 prstMaterial="matte"/>
        </p:spPr>
        <p:txBody>
          <a:bodyPr wrap="square">
            <a:spAutoFit/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z="2000" b="1" dirty="0">
                <a:solidFill>
                  <a:srgbClr val="F8F8F8"/>
                </a:solidFill>
                <a:latin typeface="Roboto Condensed Light"/>
                <a:cs typeface="Arial" panose="020B0604020202020204" pitchFamily="34" charset="0"/>
              </a:rPr>
              <a:t> commissioned training</a:t>
            </a:r>
            <a:endParaRPr lang="ru-RU" altLang="ru-RU" sz="2000" b="1" dirty="0">
              <a:solidFill>
                <a:srgbClr val="F8F8F8"/>
              </a:solidFill>
              <a:latin typeface="Roboto Condensed Light"/>
              <a:cs typeface="Arial" panose="020B0604020202020204" pitchFamily="34" charset="0"/>
            </a:endParaRPr>
          </a:p>
        </p:txBody>
      </p:sp>
      <p:sp>
        <p:nvSpPr>
          <p:cNvPr id="17" name="Oval 5"/>
          <p:cNvSpPr>
            <a:spLocks noChangeArrowheads="1"/>
          </p:cNvSpPr>
          <p:nvPr/>
        </p:nvSpPr>
        <p:spPr bwMode="gray">
          <a:xfrm>
            <a:off x="4489787" y="2973412"/>
            <a:ext cx="2749550" cy="2746375"/>
          </a:xfrm>
          <a:prstGeom prst="ellipse">
            <a:avLst/>
          </a:prstGeom>
          <a:gradFill rotWithShape="1">
            <a:gsLst>
              <a:gs pos="0">
                <a:srgbClr val="FFFFFF">
                  <a:gamma/>
                  <a:shade val="63137"/>
                  <a:invGamma/>
                </a:srgbClr>
              </a:gs>
              <a:gs pos="50000">
                <a:srgbClr val="FFFFFF"/>
              </a:gs>
              <a:gs pos="100000">
                <a:srgbClr val="FFFFFF">
                  <a:gamma/>
                  <a:shade val="63137"/>
                  <a:invGamma/>
                </a:srgbClr>
              </a:gs>
            </a:gsLst>
            <a:lin ang="2700000" scaled="1"/>
          </a:gradFill>
          <a:ln>
            <a:noFill/>
          </a:ln>
          <a:effectLst>
            <a:prstShdw prst="shdw17" dist="17961" dir="2700000">
              <a:srgbClr val="FFFFFF">
                <a:gamma/>
                <a:shade val="60000"/>
                <a:invGamma/>
              </a:srgbClr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grpSp>
        <p:nvGrpSpPr>
          <p:cNvPr id="18" name="Group 10"/>
          <p:cNvGrpSpPr>
            <a:grpSpLocks/>
          </p:cNvGrpSpPr>
          <p:nvPr/>
        </p:nvGrpSpPr>
        <p:grpSpPr bwMode="auto">
          <a:xfrm>
            <a:off x="5032712" y="1968525"/>
            <a:ext cx="1631950" cy="1612900"/>
            <a:chOff x="437" y="1700"/>
            <a:chExt cx="1110" cy="1096"/>
          </a:xfrm>
        </p:grpSpPr>
        <p:grpSp>
          <p:nvGrpSpPr>
            <p:cNvPr id="19" name="Group 11"/>
            <p:cNvGrpSpPr>
              <a:grpSpLocks/>
            </p:cNvGrpSpPr>
            <p:nvPr/>
          </p:nvGrpSpPr>
          <p:grpSpPr bwMode="auto">
            <a:xfrm>
              <a:off x="437" y="1700"/>
              <a:ext cx="1110" cy="1096"/>
              <a:chOff x="437" y="1700"/>
              <a:chExt cx="1110" cy="1096"/>
            </a:xfrm>
          </p:grpSpPr>
          <p:sp>
            <p:nvSpPr>
              <p:cNvPr id="30" name="Oval 12"/>
              <p:cNvSpPr>
                <a:spLocks noChangeArrowheads="1"/>
              </p:cNvSpPr>
              <p:nvPr/>
            </p:nvSpPr>
            <p:spPr bwMode="gray">
              <a:xfrm>
                <a:off x="437" y="1700"/>
                <a:ext cx="1110" cy="1096"/>
              </a:xfrm>
              <a:prstGeom prst="ellipse">
                <a:avLst/>
              </a:prstGeom>
              <a:solidFill>
                <a:srgbClr val="3333CC">
                  <a:alpha val="10001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57150">
                    <a:solidFill>
                      <a:srgbClr val="FFFFFF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</a:endParaRPr>
              </a:p>
            </p:txBody>
          </p:sp>
          <p:sp>
            <p:nvSpPr>
              <p:cNvPr id="31" name="Oval 13"/>
              <p:cNvSpPr>
                <a:spLocks noChangeArrowheads="1"/>
              </p:cNvSpPr>
              <p:nvPr/>
            </p:nvSpPr>
            <p:spPr bwMode="gray">
              <a:xfrm>
                <a:off x="462" y="1725"/>
                <a:ext cx="1062" cy="1048"/>
              </a:xfrm>
              <a:prstGeom prst="ellipse">
                <a:avLst/>
              </a:prstGeom>
              <a:solidFill>
                <a:srgbClr val="DE608D">
                  <a:alpha val="10001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57150">
                    <a:solidFill>
                      <a:srgbClr val="FFFFFF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20" name="Group 14"/>
            <p:cNvGrpSpPr>
              <a:grpSpLocks/>
            </p:cNvGrpSpPr>
            <p:nvPr/>
          </p:nvGrpSpPr>
          <p:grpSpPr bwMode="auto">
            <a:xfrm>
              <a:off x="486" y="1748"/>
              <a:ext cx="1026" cy="1014"/>
              <a:chOff x="437" y="1700"/>
              <a:chExt cx="1110" cy="1096"/>
            </a:xfrm>
          </p:grpSpPr>
          <p:sp>
            <p:nvSpPr>
              <p:cNvPr id="21" name="Oval 15"/>
              <p:cNvSpPr>
                <a:spLocks noChangeArrowheads="1"/>
              </p:cNvSpPr>
              <p:nvPr/>
            </p:nvSpPr>
            <p:spPr bwMode="gray">
              <a:xfrm>
                <a:off x="437" y="1700"/>
                <a:ext cx="1110" cy="1096"/>
              </a:xfrm>
              <a:prstGeom prst="ellipse">
                <a:avLst/>
              </a:prstGeom>
              <a:solidFill>
                <a:srgbClr val="DE608D">
                  <a:alpha val="10001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57150">
                    <a:solidFill>
                      <a:srgbClr val="FFFFFF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</a:endParaRPr>
              </a:p>
            </p:txBody>
          </p:sp>
          <p:sp>
            <p:nvSpPr>
              <p:cNvPr id="22" name="Oval 16"/>
              <p:cNvSpPr>
                <a:spLocks noChangeArrowheads="1"/>
              </p:cNvSpPr>
              <p:nvPr/>
            </p:nvSpPr>
            <p:spPr bwMode="gray">
              <a:xfrm>
                <a:off x="462" y="1725"/>
                <a:ext cx="1062" cy="1048"/>
              </a:xfrm>
              <a:prstGeom prst="ellipse">
                <a:avLst/>
              </a:prstGeom>
              <a:solidFill>
                <a:srgbClr val="3333CC">
                  <a:alpha val="10001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57150">
                    <a:solidFill>
                      <a:srgbClr val="FFFFFF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</a:endParaRPr>
              </a:p>
            </p:txBody>
          </p:sp>
        </p:grpSp>
      </p:grpSp>
      <p:grpSp>
        <p:nvGrpSpPr>
          <p:cNvPr id="32" name="Group 17"/>
          <p:cNvGrpSpPr>
            <a:grpSpLocks/>
          </p:cNvGrpSpPr>
          <p:nvPr/>
        </p:nvGrpSpPr>
        <p:grpSpPr bwMode="auto">
          <a:xfrm>
            <a:off x="3623012" y="4372000"/>
            <a:ext cx="1631950" cy="1612900"/>
            <a:chOff x="437" y="1700"/>
            <a:chExt cx="1110" cy="1096"/>
          </a:xfrm>
        </p:grpSpPr>
        <p:grpSp>
          <p:nvGrpSpPr>
            <p:cNvPr id="33" name="Group 18"/>
            <p:cNvGrpSpPr>
              <a:grpSpLocks/>
            </p:cNvGrpSpPr>
            <p:nvPr/>
          </p:nvGrpSpPr>
          <p:grpSpPr bwMode="auto">
            <a:xfrm>
              <a:off x="437" y="1700"/>
              <a:ext cx="1110" cy="1096"/>
              <a:chOff x="437" y="1700"/>
              <a:chExt cx="1110" cy="1096"/>
            </a:xfrm>
          </p:grpSpPr>
          <p:sp>
            <p:nvSpPr>
              <p:cNvPr id="37" name="Oval 19"/>
              <p:cNvSpPr>
                <a:spLocks noChangeArrowheads="1"/>
              </p:cNvSpPr>
              <p:nvPr/>
            </p:nvSpPr>
            <p:spPr bwMode="gray">
              <a:xfrm>
                <a:off x="437" y="1700"/>
                <a:ext cx="1110" cy="1096"/>
              </a:xfrm>
              <a:prstGeom prst="ellipse">
                <a:avLst/>
              </a:prstGeom>
              <a:solidFill>
                <a:srgbClr val="35ADE3">
                  <a:alpha val="10001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57150">
                    <a:solidFill>
                      <a:srgbClr val="FFFFFF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</a:endParaRPr>
              </a:p>
            </p:txBody>
          </p:sp>
          <p:sp>
            <p:nvSpPr>
              <p:cNvPr id="38" name="Oval 20"/>
              <p:cNvSpPr>
                <a:spLocks noChangeArrowheads="1"/>
              </p:cNvSpPr>
              <p:nvPr/>
            </p:nvSpPr>
            <p:spPr bwMode="gray">
              <a:xfrm>
                <a:off x="462" y="1725"/>
                <a:ext cx="1062" cy="1048"/>
              </a:xfrm>
              <a:prstGeom prst="ellipse">
                <a:avLst/>
              </a:prstGeom>
              <a:solidFill>
                <a:srgbClr val="35ADE3">
                  <a:alpha val="10001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57150">
                    <a:solidFill>
                      <a:srgbClr val="FFFFFF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34" name="Group 21"/>
            <p:cNvGrpSpPr>
              <a:grpSpLocks/>
            </p:cNvGrpSpPr>
            <p:nvPr/>
          </p:nvGrpSpPr>
          <p:grpSpPr bwMode="auto">
            <a:xfrm>
              <a:off x="486" y="1748"/>
              <a:ext cx="1026" cy="1014"/>
              <a:chOff x="437" y="1700"/>
              <a:chExt cx="1110" cy="1096"/>
            </a:xfrm>
          </p:grpSpPr>
          <p:sp>
            <p:nvSpPr>
              <p:cNvPr id="35" name="Oval 22"/>
              <p:cNvSpPr>
                <a:spLocks noChangeArrowheads="1"/>
              </p:cNvSpPr>
              <p:nvPr/>
            </p:nvSpPr>
            <p:spPr bwMode="gray">
              <a:xfrm>
                <a:off x="437" y="1700"/>
                <a:ext cx="1110" cy="1096"/>
              </a:xfrm>
              <a:prstGeom prst="ellipse">
                <a:avLst/>
              </a:prstGeom>
              <a:solidFill>
                <a:srgbClr val="35ADE3">
                  <a:alpha val="10001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57150">
                    <a:solidFill>
                      <a:srgbClr val="FFFFFF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</a:endParaRPr>
              </a:p>
            </p:txBody>
          </p:sp>
          <p:sp>
            <p:nvSpPr>
              <p:cNvPr id="36" name="Oval 23"/>
              <p:cNvSpPr>
                <a:spLocks noChangeArrowheads="1"/>
              </p:cNvSpPr>
              <p:nvPr/>
            </p:nvSpPr>
            <p:spPr bwMode="gray">
              <a:xfrm>
                <a:off x="462" y="1725"/>
                <a:ext cx="1062" cy="1048"/>
              </a:xfrm>
              <a:prstGeom prst="ellipse">
                <a:avLst/>
              </a:prstGeom>
              <a:solidFill>
                <a:srgbClr val="35ADE3">
                  <a:alpha val="10001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57150">
                    <a:solidFill>
                      <a:srgbClr val="FFFFFF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</a:endParaRPr>
              </a:p>
            </p:txBody>
          </p:sp>
        </p:grpSp>
      </p:grpSp>
      <p:sp>
        <p:nvSpPr>
          <p:cNvPr id="39" name="Rectangle 38"/>
          <p:cNvSpPr>
            <a:spLocks noChangeArrowheads="1"/>
          </p:cNvSpPr>
          <p:nvPr/>
        </p:nvSpPr>
        <p:spPr bwMode="gray">
          <a:xfrm>
            <a:off x="874431" y="4496435"/>
            <a:ext cx="3595147" cy="707886"/>
          </a:xfrm>
          <a:prstGeom prst="rect">
            <a:avLst/>
          </a:prstGeom>
          <a:solidFill>
            <a:srgbClr val="0070C0">
              <a:alpha val="75000"/>
            </a:srgbClr>
          </a:solidFill>
          <a:ln>
            <a:noFill/>
          </a:ln>
          <a:effectLst>
            <a:glow rad="139700">
              <a:schemeClr val="accent5">
                <a:satMod val="175000"/>
                <a:alpha val="40000"/>
              </a:schemeClr>
            </a:glow>
          </a:effectLst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z="2000" b="1" dirty="0">
                <a:solidFill>
                  <a:srgbClr val="F8F8F8"/>
                </a:solidFill>
                <a:latin typeface="Roboto Condensed Light"/>
                <a:cs typeface="Arial" panose="020B0604020202020204" pitchFamily="34" charset="0"/>
              </a:rPr>
              <a:t>commissioned in-service training</a:t>
            </a:r>
          </a:p>
        </p:txBody>
      </p:sp>
      <p:grpSp>
        <p:nvGrpSpPr>
          <p:cNvPr id="40" name="Group 24"/>
          <p:cNvGrpSpPr>
            <a:grpSpLocks/>
          </p:cNvGrpSpPr>
          <p:nvPr/>
        </p:nvGrpSpPr>
        <p:grpSpPr bwMode="auto">
          <a:xfrm>
            <a:off x="6353512" y="4372000"/>
            <a:ext cx="1631950" cy="1612900"/>
            <a:chOff x="437" y="1700"/>
            <a:chExt cx="1110" cy="1096"/>
          </a:xfrm>
        </p:grpSpPr>
        <p:grpSp>
          <p:nvGrpSpPr>
            <p:cNvPr id="41" name="Group 25"/>
            <p:cNvGrpSpPr>
              <a:grpSpLocks/>
            </p:cNvGrpSpPr>
            <p:nvPr/>
          </p:nvGrpSpPr>
          <p:grpSpPr bwMode="auto">
            <a:xfrm>
              <a:off x="437" y="1700"/>
              <a:ext cx="1110" cy="1096"/>
              <a:chOff x="437" y="1700"/>
              <a:chExt cx="1110" cy="1096"/>
            </a:xfrm>
          </p:grpSpPr>
          <p:sp>
            <p:nvSpPr>
              <p:cNvPr id="45" name="Oval 26"/>
              <p:cNvSpPr>
                <a:spLocks noChangeArrowheads="1"/>
              </p:cNvSpPr>
              <p:nvPr/>
            </p:nvSpPr>
            <p:spPr bwMode="gray">
              <a:xfrm>
                <a:off x="437" y="1700"/>
                <a:ext cx="1110" cy="1096"/>
              </a:xfrm>
              <a:prstGeom prst="ellipse">
                <a:avLst/>
              </a:prstGeom>
              <a:solidFill>
                <a:srgbClr val="F6AE44">
                  <a:alpha val="10001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57150">
                    <a:solidFill>
                      <a:srgbClr val="FFFFFF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</a:endParaRPr>
              </a:p>
            </p:txBody>
          </p:sp>
          <p:sp>
            <p:nvSpPr>
              <p:cNvPr id="46" name="Oval 27"/>
              <p:cNvSpPr>
                <a:spLocks noChangeArrowheads="1"/>
              </p:cNvSpPr>
              <p:nvPr/>
            </p:nvSpPr>
            <p:spPr bwMode="gray">
              <a:xfrm>
                <a:off x="462" y="1725"/>
                <a:ext cx="1062" cy="1048"/>
              </a:xfrm>
              <a:prstGeom prst="ellipse">
                <a:avLst/>
              </a:prstGeom>
              <a:solidFill>
                <a:srgbClr val="817E00">
                  <a:alpha val="10001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57150">
                    <a:solidFill>
                      <a:srgbClr val="FFFFFF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42" name="Group 28"/>
            <p:cNvGrpSpPr>
              <a:grpSpLocks/>
            </p:cNvGrpSpPr>
            <p:nvPr/>
          </p:nvGrpSpPr>
          <p:grpSpPr bwMode="auto">
            <a:xfrm>
              <a:off x="486" y="1748"/>
              <a:ext cx="1026" cy="1014"/>
              <a:chOff x="437" y="1700"/>
              <a:chExt cx="1110" cy="1096"/>
            </a:xfrm>
          </p:grpSpPr>
          <p:sp>
            <p:nvSpPr>
              <p:cNvPr id="43" name="Oval 29"/>
              <p:cNvSpPr>
                <a:spLocks noChangeArrowheads="1"/>
              </p:cNvSpPr>
              <p:nvPr/>
            </p:nvSpPr>
            <p:spPr bwMode="gray">
              <a:xfrm>
                <a:off x="437" y="1700"/>
                <a:ext cx="1110" cy="1096"/>
              </a:xfrm>
              <a:prstGeom prst="ellipse">
                <a:avLst/>
              </a:prstGeom>
              <a:solidFill>
                <a:srgbClr val="817E00">
                  <a:alpha val="10001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57150">
                    <a:solidFill>
                      <a:srgbClr val="FFFFFF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</a:endParaRPr>
              </a:p>
            </p:txBody>
          </p:sp>
          <p:sp>
            <p:nvSpPr>
              <p:cNvPr id="44" name="Oval 30"/>
              <p:cNvSpPr>
                <a:spLocks noChangeArrowheads="1"/>
              </p:cNvSpPr>
              <p:nvPr/>
            </p:nvSpPr>
            <p:spPr bwMode="gray">
              <a:xfrm>
                <a:off x="462" y="1725"/>
                <a:ext cx="1062" cy="1048"/>
              </a:xfrm>
              <a:prstGeom prst="ellipse">
                <a:avLst/>
              </a:prstGeom>
              <a:solidFill>
                <a:srgbClr val="817E00">
                  <a:alpha val="10001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57150">
                    <a:solidFill>
                      <a:srgbClr val="FFFFFF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</a:endParaRPr>
              </a:p>
            </p:txBody>
          </p:sp>
        </p:grpSp>
      </p:grpSp>
      <p:grpSp>
        <p:nvGrpSpPr>
          <p:cNvPr id="47" name="Group 31"/>
          <p:cNvGrpSpPr>
            <a:grpSpLocks/>
          </p:cNvGrpSpPr>
          <p:nvPr/>
        </p:nvGrpSpPr>
        <p:grpSpPr bwMode="auto">
          <a:xfrm>
            <a:off x="5107325" y="2019325"/>
            <a:ext cx="1466850" cy="1447800"/>
            <a:chOff x="708" y="2203"/>
            <a:chExt cx="751" cy="741"/>
          </a:xfrm>
        </p:grpSpPr>
        <p:sp>
          <p:nvSpPr>
            <p:cNvPr id="48" name="Oval 32"/>
            <p:cNvSpPr>
              <a:spLocks noChangeArrowheads="1"/>
            </p:cNvSpPr>
            <p:nvPr/>
          </p:nvSpPr>
          <p:spPr bwMode="gray">
            <a:xfrm>
              <a:off x="728" y="2235"/>
              <a:ext cx="716" cy="709"/>
            </a:xfrm>
            <a:prstGeom prst="ellipse">
              <a:avLst/>
            </a:prstGeom>
            <a:gradFill rotWithShape="1">
              <a:gsLst>
                <a:gs pos="0">
                  <a:schemeClr val="accent4">
                    <a:lumMod val="40000"/>
                    <a:lumOff val="60000"/>
                  </a:schemeClr>
                </a:gs>
                <a:gs pos="82000">
                  <a:srgbClr val="7030A0"/>
                </a:gs>
              </a:gsLst>
              <a:lin ang="5400000" scaled="1"/>
            </a:gradFill>
            <a:ln w="38100" algn="ctr">
              <a:solidFill>
                <a:srgbClr val="F8F8F8">
                  <a:alpha val="80000"/>
                </a:srgbClr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tx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pic>
          <p:nvPicPr>
            <p:cNvPr id="49" name="Picture 33" descr="cir_lighteffect0"/>
            <p:cNvPicPr>
              <a:picLocks noChangeAspect="1" noChangeArrowheads="1"/>
            </p:cNvPicPr>
            <p:nvPr/>
          </p:nvPicPr>
          <p:blipFill>
            <a:blip r:embed="rId4">
              <a:lum bright="18000" contrast="-12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gray">
            <a:xfrm>
              <a:off x="708" y="2203"/>
              <a:ext cx="751" cy="64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50" name="Group 35"/>
          <p:cNvGrpSpPr>
            <a:grpSpLocks/>
          </p:cNvGrpSpPr>
          <p:nvPr/>
        </p:nvGrpSpPr>
        <p:grpSpPr bwMode="auto">
          <a:xfrm>
            <a:off x="3694450" y="4433912"/>
            <a:ext cx="1466850" cy="1447800"/>
            <a:chOff x="708" y="2203"/>
            <a:chExt cx="751" cy="741"/>
          </a:xfrm>
        </p:grpSpPr>
        <p:sp>
          <p:nvSpPr>
            <p:cNvPr id="51" name="Oval 36"/>
            <p:cNvSpPr>
              <a:spLocks noChangeArrowheads="1"/>
            </p:cNvSpPr>
            <p:nvPr/>
          </p:nvSpPr>
          <p:spPr bwMode="gray">
            <a:xfrm>
              <a:off x="728" y="2235"/>
              <a:ext cx="716" cy="709"/>
            </a:xfrm>
            <a:prstGeom prst="ellipse">
              <a:avLst/>
            </a:prstGeom>
            <a:gradFill rotWithShape="1">
              <a:gsLst>
                <a:gs pos="32000">
                  <a:srgbClr val="35ADE3"/>
                </a:gs>
                <a:gs pos="100000">
                  <a:srgbClr val="002060"/>
                </a:gs>
              </a:gsLst>
              <a:lin ang="5400000" scaled="1"/>
            </a:gradFill>
            <a:ln w="38100" algn="ctr">
              <a:solidFill>
                <a:srgbClr val="F8F8F8">
                  <a:alpha val="80000"/>
                </a:srgbClr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tx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pic>
          <p:nvPicPr>
            <p:cNvPr id="52" name="Picture 37" descr="cir_lighteffect0"/>
            <p:cNvPicPr>
              <a:picLocks noChangeAspect="1" noChangeArrowheads="1"/>
            </p:cNvPicPr>
            <p:nvPr/>
          </p:nvPicPr>
          <p:blipFill>
            <a:blip r:embed="rId4">
              <a:lum bright="18000" contrast="-12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gray">
            <a:xfrm>
              <a:off x="708" y="2203"/>
              <a:ext cx="751" cy="64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53" name="Rectangle 45"/>
          <p:cNvSpPr>
            <a:spLocks noChangeArrowheads="1"/>
          </p:cNvSpPr>
          <p:nvPr/>
        </p:nvSpPr>
        <p:spPr bwMode="gray">
          <a:xfrm>
            <a:off x="7169487" y="4515757"/>
            <a:ext cx="4008269" cy="400110"/>
          </a:xfrm>
          <a:prstGeom prst="rect">
            <a:avLst/>
          </a:prstGeom>
          <a:solidFill>
            <a:srgbClr val="00CCFF">
              <a:alpha val="49000"/>
            </a:srgbClr>
          </a:solidFill>
          <a:ln>
            <a:noFill/>
          </a:ln>
          <a:effectLst>
            <a:glow rad="139700">
              <a:schemeClr val="accent5">
                <a:lumMod val="60000"/>
                <a:lumOff val="40000"/>
                <a:alpha val="40000"/>
              </a:schemeClr>
            </a:glow>
          </a:effectLst>
        </p:spPr>
        <p:txBody>
          <a:bodyPr wrap="square">
            <a:spAutoFit/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z="2000" b="1" dirty="0">
                <a:solidFill>
                  <a:srgbClr val="F8F8F8"/>
                </a:solidFill>
                <a:latin typeface="Roboto Condensed Light"/>
                <a:cs typeface="Arial" panose="020B0604020202020204" pitchFamily="34" charset="0"/>
              </a:rPr>
              <a:t> commissioned retraining</a:t>
            </a:r>
            <a:endParaRPr lang="ru-RU" altLang="ru-RU" sz="2000" b="1" dirty="0">
              <a:solidFill>
                <a:srgbClr val="F8F8F8"/>
              </a:solidFill>
              <a:latin typeface="Roboto Condensed Light"/>
              <a:cs typeface="Arial" panose="020B0604020202020204" pitchFamily="34" charset="0"/>
            </a:endParaRPr>
          </a:p>
        </p:txBody>
      </p:sp>
      <p:grpSp>
        <p:nvGrpSpPr>
          <p:cNvPr id="54" name="Group 39"/>
          <p:cNvGrpSpPr>
            <a:grpSpLocks/>
          </p:cNvGrpSpPr>
          <p:nvPr/>
        </p:nvGrpSpPr>
        <p:grpSpPr bwMode="auto">
          <a:xfrm>
            <a:off x="6455112" y="4433912"/>
            <a:ext cx="1466850" cy="1447800"/>
            <a:chOff x="708" y="2203"/>
            <a:chExt cx="751" cy="741"/>
          </a:xfrm>
        </p:grpSpPr>
        <p:sp>
          <p:nvSpPr>
            <p:cNvPr id="55" name="Oval 40"/>
            <p:cNvSpPr>
              <a:spLocks noChangeArrowheads="1"/>
            </p:cNvSpPr>
            <p:nvPr/>
          </p:nvSpPr>
          <p:spPr bwMode="gray">
            <a:xfrm>
              <a:off x="728" y="2235"/>
              <a:ext cx="716" cy="709"/>
            </a:xfrm>
            <a:prstGeom prst="ellipse">
              <a:avLst/>
            </a:prstGeom>
            <a:gradFill rotWithShape="1">
              <a:gsLst>
                <a:gs pos="0">
                  <a:srgbClr val="0099CC"/>
                </a:gs>
                <a:gs pos="100000">
                  <a:srgbClr val="0099CC">
                    <a:gamma/>
                    <a:shade val="31765"/>
                    <a:invGamma/>
                  </a:srgbClr>
                </a:gs>
              </a:gsLst>
              <a:lin ang="5400000" scaled="1"/>
            </a:gradFill>
            <a:ln w="38100" algn="ctr">
              <a:solidFill>
                <a:srgbClr val="F8F8F8">
                  <a:alpha val="80000"/>
                </a:srgbClr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tx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pic>
          <p:nvPicPr>
            <p:cNvPr id="56" name="Picture 41" descr="cir_lighteffect0"/>
            <p:cNvPicPr>
              <a:picLocks noChangeAspect="1" noChangeArrowheads="1"/>
            </p:cNvPicPr>
            <p:nvPr/>
          </p:nvPicPr>
          <p:blipFill>
            <a:blip r:embed="rId4">
              <a:lum bright="18000" contrast="-12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gray">
            <a:xfrm>
              <a:off x="708" y="2203"/>
              <a:ext cx="751" cy="64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57" name="Group 42"/>
          <p:cNvGrpSpPr>
            <a:grpSpLocks/>
          </p:cNvGrpSpPr>
          <p:nvPr/>
        </p:nvGrpSpPr>
        <p:grpSpPr bwMode="auto">
          <a:xfrm>
            <a:off x="6437650" y="4433912"/>
            <a:ext cx="1466850" cy="1447800"/>
            <a:chOff x="708" y="2203"/>
            <a:chExt cx="751" cy="741"/>
          </a:xfrm>
          <a:effectLst>
            <a:glow rad="101600">
              <a:schemeClr val="accent5">
                <a:satMod val="175000"/>
                <a:alpha val="40000"/>
              </a:schemeClr>
            </a:glow>
          </a:effectLst>
        </p:grpSpPr>
        <p:sp>
          <p:nvSpPr>
            <p:cNvPr id="58" name="Oval 43"/>
            <p:cNvSpPr>
              <a:spLocks noChangeArrowheads="1"/>
            </p:cNvSpPr>
            <p:nvPr/>
          </p:nvSpPr>
          <p:spPr bwMode="gray">
            <a:xfrm>
              <a:off x="728" y="2235"/>
              <a:ext cx="716" cy="709"/>
            </a:xfrm>
            <a:prstGeom prst="ellipse">
              <a:avLst/>
            </a:prstGeom>
            <a:gradFill rotWithShape="1">
              <a:gsLst>
                <a:gs pos="18000">
                  <a:schemeClr val="accent5">
                    <a:lumMod val="40000"/>
                    <a:lumOff val="60000"/>
                  </a:schemeClr>
                </a:gs>
                <a:gs pos="100000">
                  <a:srgbClr val="00CCFF"/>
                </a:gs>
              </a:gsLst>
              <a:lin ang="5400000" scaled="1"/>
            </a:gradFill>
            <a:ln w="38100" algn="ctr">
              <a:solidFill>
                <a:srgbClr val="F8F8F8">
                  <a:alpha val="80000"/>
                </a:srgbClr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tx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pic>
          <p:nvPicPr>
            <p:cNvPr id="59" name="Picture 44" descr="cir_lighteffect0"/>
            <p:cNvPicPr>
              <a:picLocks noChangeAspect="1" noChangeArrowheads="1"/>
            </p:cNvPicPr>
            <p:nvPr/>
          </p:nvPicPr>
          <p:blipFill>
            <a:blip r:embed="rId4">
              <a:lum bright="18000" contrast="-12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gray">
            <a:xfrm>
              <a:off x="708" y="2203"/>
              <a:ext cx="751" cy="644"/>
            </a:xfrm>
            <a:prstGeom prst="rect">
              <a:avLst/>
            </a:prstGeom>
            <a:noFill/>
            <a:effectLst>
              <a:glow rad="101600">
                <a:schemeClr val="accent5">
                  <a:satMod val="175000"/>
                  <a:alpha val="40000"/>
                </a:schemeClr>
              </a:glo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93166026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585" y="865762"/>
            <a:ext cx="11749164" cy="2660458"/>
          </a:xfrm>
          <a:prstGeom prst="rect">
            <a:avLst/>
          </a:prstGeom>
        </p:spPr>
      </p:pic>
      <p:sp>
        <p:nvSpPr>
          <p:cNvPr id="8" name="Заголовок 8">
            <a:extLst>
              <a:ext uri="{FF2B5EF4-FFF2-40B4-BE49-F238E27FC236}">
                <a16:creationId xmlns:a16="http://schemas.microsoft.com/office/drawing/2014/main" id="{87CB7610-2727-4215-B947-538F7FA4F5CE}"/>
              </a:ext>
            </a:extLst>
          </p:cNvPr>
          <p:cNvSpPr txBox="1">
            <a:spLocks/>
          </p:cNvSpPr>
          <p:nvPr/>
        </p:nvSpPr>
        <p:spPr>
          <a:xfrm>
            <a:off x="2266852" y="-85692"/>
            <a:ext cx="9699139" cy="7650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b="1" dirty="0">
                <a:solidFill>
                  <a:srgbClr val="002060"/>
                </a:solidFill>
                <a:latin typeface="Roboto Condensed Light"/>
              </a:rPr>
              <a:t>Building Student Contingent </a:t>
            </a:r>
            <a:endParaRPr lang="ru-RU" sz="2800" b="1" dirty="0">
              <a:solidFill>
                <a:srgbClr val="002060"/>
              </a:solidFill>
              <a:latin typeface="Roboto Condensed Light"/>
            </a:endParaRPr>
          </a:p>
        </p:txBody>
      </p:sp>
      <p:grpSp>
        <p:nvGrpSpPr>
          <p:cNvPr id="9" name="Group 4"/>
          <p:cNvGrpSpPr>
            <a:grpSpLocks/>
          </p:cNvGrpSpPr>
          <p:nvPr/>
        </p:nvGrpSpPr>
        <p:grpSpPr bwMode="auto">
          <a:xfrm>
            <a:off x="1117173" y="2164406"/>
            <a:ext cx="1133475" cy="1044575"/>
            <a:chOff x="482" y="1851"/>
            <a:chExt cx="860" cy="796"/>
          </a:xfrm>
        </p:grpSpPr>
        <p:sp>
          <p:nvSpPr>
            <p:cNvPr id="10" name="Freeform 5"/>
            <p:cNvSpPr>
              <a:spLocks/>
            </p:cNvSpPr>
            <p:nvPr/>
          </p:nvSpPr>
          <p:spPr bwMode="gray">
            <a:xfrm>
              <a:off x="567" y="2464"/>
              <a:ext cx="335" cy="173"/>
            </a:xfrm>
            <a:custGeom>
              <a:avLst/>
              <a:gdLst>
                <a:gd name="T0" fmla="*/ 0 w 335"/>
                <a:gd name="T1" fmla="*/ 166 h 173"/>
                <a:gd name="T2" fmla="*/ 58 w 335"/>
                <a:gd name="T3" fmla="*/ 173 h 173"/>
                <a:gd name="T4" fmla="*/ 297 w 335"/>
                <a:gd name="T5" fmla="*/ 32 h 173"/>
                <a:gd name="T6" fmla="*/ 289 w 335"/>
                <a:gd name="T7" fmla="*/ 8 h 173"/>
                <a:gd name="T8" fmla="*/ 223 w 335"/>
                <a:gd name="T9" fmla="*/ 26 h 173"/>
                <a:gd name="T10" fmla="*/ 0 w 335"/>
                <a:gd name="T11" fmla="*/ 166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35" h="173">
                  <a:moveTo>
                    <a:pt x="0" y="166"/>
                  </a:moveTo>
                  <a:lnTo>
                    <a:pt x="58" y="173"/>
                  </a:lnTo>
                  <a:lnTo>
                    <a:pt x="297" y="32"/>
                  </a:lnTo>
                  <a:cubicBezTo>
                    <a:pt x="335" y="5"/>
                    <a:pt x="301" y="9"/>
                    <a:pt x="289" y="8"/>
                  </a:cubicBezTo>
                  <a:cubicBezTo>
                    <a:pt x="277" y="7"/>
                    <a:pt x="271" y="0"/>
                    <a:pt x="223" y="26"/>
                  </a:cubicBezTo>
                  <a:lnTo>
                    <a:pt x="0" y="166"/>
                  </a:lnTo>
                  <a:close/>
                </a:path>
              </a:pathLst>
            </a:custGeom>
            <a:gradFill rotWithShape="1">
              <a:gsLst>
                <a:gs pos="0">
                  <a:srgbClr val="1C1C1C">
                    <a:gamma/>
                    <a:shade val="85882"/>
                    <a:invGamma/>
                    <a:alpha val="0"/>
                  </a:srgbClr>
                </a:gs>
                <a:gs pos="100000">
                  <a:srgbClr val="1C1C1C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1" name="Freeform 6"/>
            <p:cNvSpPr>
              <a:spLocks/>
            </p:cNvSpPr>
            <p:nvPr/>
          </p:nvSpPr>
          <p:spPr bwMode="gray">
            <a:xfrm>
              <a:off x="797" y="2401"/>
              <a:ext cx="367" cy="170"/>
            </a:xfrm>
            <a:custGeom>
              <a:avLst/>
              <a:gdLst>
                <a:gd name="T0" fmla="*/ 0 w 367"/>
                <a:gd name="T1" fmla="*/ 158 h 170"/>
                <a:gd name="T2" fmla="*/ 80 w 367"/>
                <a:gd name="T3" fmla="*/ 170 h 170"/>
                <a:gd name="T4" fmla="*/ 332 w 367"/>
                <a:gd name="T5" fmla="*/ 37 h 170"/>
                <a:gd name="T6" fmla="*/ 292 w 367"/>
                <a:gd name="T7" fmla="*/ 1 h 170"/>
                <a:gd name="T8" fmla="*/ 230 w 367"/>
                <a:gd name="T9" fmla="*/ 29 h 170"/>
                <a:gd name="T10" fmla="*/ 0 w 367"/>
                <a:gd name="T11" fmla="*/ 158 h 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67" h="170">
                  <a:moveTo>
                    <a:pt x="0" y="158"/>
                  </a:moveTo>
                  <a:lnTo>
                    <a:pt x="80" y="170"/>
                  </a:lnTo>
                  <a:lnTo>
                    <a:pt x="332" y="37"/>
                  </a:lnTo>
                  <a:cubicBezTo>
                    <a:pt x="367" y="9"/>
                    <a:pt x="309" y="2"/>
                    <a:pt x="292" y="1"/>
                  </a:cubicBezTo>
                  <a:cubicBezTo>
                    <a:pt x="280" y="0"/>
                    <a:pt x="279" y="3"/>
                    <a:pt x="230" y="29"/>
                  </a:cubicBezTo>
                  <a:lnTo>
                    <a:pt x="0" y="158"/>
                  </a:lnTo>
                  <a:close/>
                </a:path>
              </a:pathLst>
            </a:custGeom>
            <a:gradFill rotWithShape="1">
              <a:gsLst>
                <a:gs pos="0">
                  <a:srgbClr val="1C1C1C">
                    <a:gamma/>
                    <a:shade val="85882"/>
                    <a:invGamma/>
                    <a:alpha val="0"/>
                  </a:srgbClr>
                </a:gs>
                <a:gs pos="100000">
                  <a:srgbClr val="1C1C1C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2" name="Freeform 7"/>
            <p:cNvSpPr>
              <a:spLocks/>
            </p:cNvSpPr>
            <p:nvPr/>
          </p:nvSpPr>
          <p:spPr bwMode="gray">
            <a:xfrm>
              <a:off x="1035" y="2504"/>
              <a:ext cx="307" cy="143"/>
            </a:xfrm>
            <a:custGeom>
              <a:avLst/>
              <a:gdLst>
                <a:gd name="T0" fmla="*/ 0 w 307"/>
                <a:gd name="T1" fmla="*/ 134 h 143"/>
                <a:gd name="T2" fmla="*/ 66 w 307"/>
                <a:gd name="T3" fmla="*/ 143 h 143"/>
                <a:gd name="T4" fmla="*/ 282 w 307"/>
                <a:gd name="T5" fmla="*/ 35 h 143"/>
                <a:gd name="T6" fmla="*/ 219 w 307"/>
                <a:gd name="T7" fmla="*/ 17 h 143"/>
                <a:gd name="T8" fmla="*/ 0 w 307"/>
                <a:gd name="T9" fmla="*/ 134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7" h="143">
                  <a:moveTo>
                    <a:pt x="0" y="134"/>
                  </a:moveTo>
                  <a:lnTo>
                    <a:pt x="66" y="143"/>
                  </a:lnTo>
                  <a:lnTo>
                    <a:pt x="282" y="35"/>
                  </a:lnTo>
                  <a:cubicBezTo>
                    <a:pt x="307" y="14"/>
                    <a:pt x="266" y="0"/>
                    <a:pt x="219" y="17"/>
                  </a:cubicBezTo>
                  <a:lnTo>
                    <a:pt x="0" y="134"/>
                  </a:lnTo>
                  <a:close/>
                </a:path>
              </a:pathLst>
            </a:custGeom>
            <a:gradFill rotWithShape="1">
              <a:gsLst>
                <a:gs pos="0">
                  <a:srgbClr val="1C1C1C">
                    <a:gamma/>
                    <a:shade val="85882"/>
                    <a:invGamma/>
                    <a:alpha val="0"/>
                  </a:srgbClr>
                </a:gs>
                <a:gs pos="100000">
                  <a:srgbClr val="1C1C1C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3" name="Freeform 8"/>
            <p:cNvSpPr>
              <a:spLocks/>
            </p:cNvSpPr>
            <p:nvPr/>
          </p:nvSpPr>
          <p:spPr bwMode="gray">
            <a:xfrm>
              <a:off x="482" y="2066"/>
              <a:ext cx="224" cy="569"/>
            </a:xfrm>
            <a:custGeom>
              <a:avLst/>
              <a:gdLst>
                <a:gd name="T0" fmla="*/ 103 w 224"/>
                <a:gd name="T1" fmla="*/ 101 h 569"/>
                <a:gd name="T2" fmla="*/ 74 w 224"/>
                <a:gd name="T3" fmla="*/ 50 h 569"/>
                <a:gd name="T4" fmla="*/ 121 w 224"/>
                <a:gd name="T5" fmla="*/ 1 h 569"/>
                <a:gd name="T6" fmla="*/ 171 w 224"/>
                <a:gd name="T7" fmla="*/ 52 h 569"/>
                <a:gd name="T8" fmla="*/ 135 w 224"/>
                <a:gd name="T9" fmla="*/ 101 h 569"/>
                <a:gd name="T10" fmla="*/ 134 w 224"/>
                <a:gd name="T11" fmla="*/ 124 h 569"/>
                <a:gd name="T12" fmla="*/ 209 w 224"/>
                <a:gd name="T13" fmla="*/ 145 h 569"/>
                <a:gd name="T14" fmla="*/ 221 w 224"/>
                <a:gd name="T15" fmla="*/ 204 h 569"/>
                <a:gd name="T16" fmla="*/ 218 w 224"/>
                <a:gd name="T17" fmla="*/ 321 h 569"/>
                <a:gd name="T18" fmla="*/ 209 w 224"/>
                <a:gd name="T19" fmla="*/ 365 h 569"/>
                <a:gd name="T20" fmla="*/ 196 w 224"/>
                <a:gd name="T21" fmla="*/ 308 h 569"/>
                <a:gd name="T22" fmla="*/ 187 w 224"/>
                <a:gd name="T23" fmla="*/ 202 h 569"/>
                <a:gd name="T24" fmla="*/ 170 w 224"/>
                <a:gd name="T25" fmla="*/ 321 h 569"/>
                <a:gd name="T26" fmla="*/ 144 w 224"/>
                <a:gd name="T27" fmla="*/ 569 h 569"/>
                <a:gd name="T28" fmla="*/ 78 w 224"/>
                <a:gd name="T29" fmla="*/ 565 h 569"/>
                <a:gd name="T30" fmla="*/ 50 w 224"/>
                <a:gd name="T31" fmla="*/ 325 h 569"/>
                <a:gd name="T32" fmla="*/ 33 w 224"/>
                <a:gd name="T33" fmla="*/ 208 h 569"/>
                <a:gd name="T34" fmla="*/ 25 w 224"/>
                <a:gd name="T35" fmla="*/ 310 h 569"/>
                <a:gd name="T36" fmla="*/ 12 w 224"/>
                <a:gd name="T37" fmla="*/ 365 h 569"/>
                <a:gd name="T38" fmla="*/ 1 w 224"/>
                <a:gd name="T39" fmla="*/ 305 h 569"/>
                <a:gd name="T40" fmla="*/ 7 w 224"/>
                <a:gd name="T41" fmla="*/ 184 h 569"/>
                <a:gd name="T42" fmla="*/ 23 w 224"/>
                <a:gd name="T43" fmla="*/ 140 h 569"/>
                <a:gd name="T44" fmla="*/ 102 w 224"/>
                <a:gd name="T45" fmla="*/ 124 h 569"/>
                <a:gd name="T46" fmla="*/ 103 w 224"/>
                <a:gd name="T47" fmla="*/ 101 h 5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24" h="569">
                  <a:moveTo>
                    <a:pt x="103" y="101"/>
                  </a:moveTo>
                  <a:cubicBezTo>
                    <a:pt x="87" y="94"/>
                    <a:pt x="75" y="75"/>
                    <a:pt x="74" y="50"/>
                  </a:cubicBezTo>
                  <a:cubicBezTo>
                    <a:pt x="72" y="26"/>
                    <a:pt x="90" y="0"/>
                    <a:pt x="121" y="1"/>
                  </a:cubicBezTo>
                  <a:cubicBezTo>
                    <a:pt x="152" y="2"/>
                    <a:pt x="172" y="18"/>
                    <a:pt x="171" y="52"/>
                  </a:cubicBezTo>
                  <a:cubicBezTo>
                    <a:pt x="170" y="85"/>
                    <a:pt x="151" y="96"/>
                    <a:pt x="135" y="101"/>
                  </a:cubicBezTo>
                  <a:cubicBezTo>
                    <a:pt x="132" y="111"/>
                    <a:pt x="132" y="118"/>
                    <a:pt x="134" y="124"/>
                  </a:cubicBezTo>
                  <a:cubicBezTo>
                    <a:pt x="151" y="131"/>
                    <a:pt x="194" y="132"/>
                    <a:pt x="209" y="145"/>
                  </a:cubicBezTo>
                  <a:cubicBezTo>
                    <a:pt x="224" y="156"/>
                    <a:pt x="219" y="175"/>
                    <a:pt x="221" y="204"/>
                  </a:cubicBezTo>
                  <a:lnTo>
                    <a:pt x="218" y="321"/>
                  </a:lnTo>
                  <a:cubicBezTo>
                    <a:pt x="216" y="348"/>
                    <a:pt x="212" y="367"/>
                    <a:pt x="209" y="365"/>
                  </a:cubicBezTo>
                  <a:cubicBezTo>
                    <a:pt x="199" y="370"/>
                    <a:pt x="200" y="335"/>
                    <a:pt x="196" y="308"/>
                  </a:cubicBezTo>
                  <a:lnTo>
                    <a:pt x="187" y="202"/>
                  </a:lnTo>
                  <a:cubicBezTo>
                    <a:pt x="182" y="204"/>
                    <a:pt x="177" y="260"/>
                    <a:pt x="170" y="321"/>
                  </a:cubicBezTo>
                  <a:lnTo>
                    <a:pt x="144" y="569"/>
                  </a:lnTo>
                  <a:lnTo>
                    <a:pt x="78" y="565"/>
                  </a:lnTo>
                  <a:lnTo>
                    <a:pt x="50" y="325"/>
                  </a:lnTo>
                  <a:cubicBezTo>
                    <a:pt x="39" y="255"/>
                    <a:pt x="37" y="211"/>
                    <a:pt x="33" y="208"/>
                  </a:cubicBezTo>
                  <a:lnTo>
                    <a:pt x="25" y="310"/>
                  </a:lnTo>
                  <a:cubicBezTo>
                    <a:pt x="22" y="336"/>
                    <a:pt x="16" y="366"/>
                    <a:pt x="12" y="365"/>
                  </a:cubicBezTo>
                  <a:cubicBezTo>
                    <a:pt x="4" y="365"/>
                    <a:pt x="2" y="335"/>
                    <a:pt x="1" y="305"/>
                  </a:cubicBezTo>
                  <a:cubicBezTo>
                    <a:pt x="0" y="275"/>
                    <a:pt x="3" y="212"/>
                    <a:pt x="7" y="184"/>
                  </a:cubicBezTo>
                  <a:cubicBezTo>
                    <a:pt x="12" y="157"/>
                    <a:pt x="7" y="150"/>
                    <a:pt x="23" y="140"/>
                  </a:cubicBezTo>
                  <a:cubicBezTo>
                    <a:pt x="39" y="131"/>
                    <a:pt x="89" y="131"/>
                    <a:pt x="102" y="124"/>
                  </a:cubicBezTo>
                  <a:cubicBezTo>
                    <a:pt x="106" y="120"/>
                    <a:pt x="108" y="108"/>
                    <a:pt x="103" y="101"/>
                  </a:cubicBezTo>
                  <a:close/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rgbClr val="FFFFFF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scene3d>
              <a:camera prst="legacyPerspectiveTopRight">
                <a:rot lat="0" lon="900000" rev="0"/>
              </a:camera>
              <a:lightRig rig="legacyFlat1" dir="t"/>
            </a:scene3d>
            <a:sp3d extrusionH="36500" prstMaterial="legacyMetal">
              <a:bevelT w="13500" h="13500" prst="angle"/>
              <a:bevelB w="13500" h="13500" prst="angle"/>
              <a:extrusionClr>
                <a:srgbClr val="333333"/>
              </a:extrusionClr>
              <a:contourClr>
                <a:srgbClr val="FFFFFF"/>
              </a:contourClr>
            </a:sp3d>
            <a:extLst>
              <a:ext uri="{91240B29-F687-4F45-9708-019B960494DF}">
                <a14:hiddenLine xmlns:a14="http://schemas.microsoft.com/office/drawing/2010/main" w="9525">
                  <a:noFill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sy="50000" rotWithShape="0">
                      <a:srgbClr val="1C1C1C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>
              <a:flatTx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4" name="Freeform 9"/>
            <p:cNvSpPr>
              <a:spLocks/>
            </p:cNvSpPr>
            <p:nvPr/>
          </p:nvSpPr>
          <p:spPr bwMode="gray">
            <a:xfrm>
              <a:off x="698" y="1851"/>
              <a:ext cx="282" cy="716"/>
            </a:xfrm>
            <a:custGeom>
              <a:avLst/>
              <a:gdLst>
                <a:gd name="T0" fmla="*/ 103 w 224"/>
                <a:gd name="T1" fmla="*/ 101 h 569"/>
                <a:gd name="T2" fmla="*/ 74 w 224"/>
                <a:gd name="T3" fmla="*/ 50 h 569"/>
                <a:gd name="T4" fmla="*/ 121 w 224"/>
                <a:gd name="T5" fmla="*/ 1 h 569"/>
                <a:gd name="T6" fmla="*/ 171 w 224"/>
                <a:gd name="T7" fmla="*/ 52 h 569"/>
                <a:gd name="T8" fmla="*/ 135 w 224"/>
                <a:gd name="T9" fmla="*/ 101 h 569"/>
                <a:gd name="T10" fmla="*/ 134 w 224"/>
                <a:gd name="T11" fmla="*/ 124 h 569"/>
                <a:gd name="T12" fmla="*/ 209 w 224"/>
                <a:gd name="T13" fmla="*/ 145 h 569"/>
                <a:gd name="T14" fmla="*/ 221 w 224"/>
                <a:gd name="T15" fmla="*/ 204 h 569"/>
                <a:gd name="T16" fmla="*/ 218 w 224"/>
                <a:gd name="T17" fmla="*/ 321 h 569"/>
                <a:gd name="T18" fmla="*/ 209 w 224"/>
                <a:gd name="T19" fmla="*/ 365 h 569"/>
                <a:gd name="T20" fmla="*/ 196 w 224"/>
                <a:gd name="T21" fmla="*/ 308 h 569"/>
                <a:gd name="T22" fmla="*/ 187 w 224"/>
                <a:gd name="T23" fmla="*/ 202 h 569"/>
                <a:gd name="T24" fmla="*/ 170 w 224"/>
                <a:gd name="T25" fmla="*/ 321 h 569"/>
                <a:gd name="T26" fmla="*/ 144 w 224"/>
                <a:gd name="T27" fmla="*/ 569 h 569"/>
                <a:gd name="T28" fmla="*/ 78 w 224"/>
                <a:gd name="T29" fmla="*/ 565 h 569"/>
                <a:gd name="T30" fmla="*/ 50 w 224"/>
                <a:gd name="T31" fmla="*/ 325 h 569"/>
                <a:gd name="T32" fmla="*/ 33 w 224"/>
                <a:gd name="T33" fmla="*/ 208 h 569"/>
                <a:gd name="T34" fmla="*/ 25 w 224"/>
                <a:gd name="T35" fmla="*/ 310 h 569"/>
                <a:gd name="T36" fmla="*/ 12 w 224"/>
                <a:gd name="T37" fmla="*/ 365 h 569"/>
                <a:gd name="T38" fmla="*/ 1 w 224"/>
                <a:gd name="T39" fmla="*/ 305 h 569"/>
                <a:gd name="T40" fmla="*/ 7 w 224"/>
                <a:gd name="T41" fmla="*/ 184 h 569"/>
                <a:gd name="T42" fmla="*/ 23 w 224"/>
                <a:gd name="T43" fmla="*/ 140 h 569"/>
                <a:gd name="T44" fmla="*/ 102 w 224"/>
                <a:gd name="T45" fmla="*/ 124 h 569"/>
                <a:gd name="T46" fmla="*/ 103 w 224"/>
                <a:gd name="T47" fmla="*/ 101 h 5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24" h="569">
                  <a:moveTo>
                    <a:pt x="103" y="101"/>
                  </a:moveTo>
                  <a:cubicBezTo>
                    <a:pt x="87" y="94"/>
                    <a:pt x="75" y="75"/>
                    <a:pt x="74" y="50"/>
                  </a:cubicBezTo>
                  <a:cubicBezTo>
                    <a:pt x="72" y="26"/>
                    <a:pt x="90" y="0"/>
                    <a:pt x="121" y="1"/>
                  </a:cubicBezTo>
                  <a:cubicBezTo>
                    <a:pt x="152" y="2"/>
                    <a:pt x="172" y="18"/>
                    <a:pt x="171" y="52"/>
                  </a:cubicBezTo>
                  <a:cubicBezTo>
                    <a:pt x="170" y="85"/>
                    <a:pt x="151" y="96"/>
                    <a:pt x="135" y="101"/>
                  </a:cubicBezTo>
                  <a:cubicBezTo>
                    <a:pt x="132" y="111"/>
                    <a:pt x="132" y="118"/>
                    <a:pt x="134" y="124"/>
                  </a:cubicBezTo>
                  <a:cubicBezTo>
                    <a:pt x="151" y="131"/>
                    <a:pt x="194" y="132"/>
                    <a:pt x="209" y="145"/>
                  </a:cubicBezTo>
                  <a:cubicBezTo>
                    <a:pt x="224" y="156"/>
                    <a:pt x="219" y="175"/>
                    <a:pt x="221" y="204"/>
                  </a:cubicBezTo>
                  <a:lnTo>
                    <a:pt x="218" y="321"/>
                  </a:lnTo>
                  <a:cubicBezTo>
                    <a:pt x="216" y="348"/>
                    <a:pt x="212" y="367"/>
                    <a:pt x="209" y="365"/>
                  </a:cubicBezTo>
                  <a:cubicBezTo>
                    <a:pt x="199" y="370"/>
                    <a:pt x="200" y="335"/>
                    <a:pt x="196" y="308"/>
                  </a:cubicBezTo>
                  <a:lnTo>
                    <a:pt x="187" y="202"/>
                  </a:lnTo>
                  <a:cubicBezTo>
                    <a:pt x="182" y="204"/>
                    <a:pt x="177" y="260"/>
                    <a:pt x="170" y="321"/>
                  </a:cubicBezTo>
                  <a:lnTo>
                    <a:pt x="144" y="569"/>
                  </a:lnTo>
                  <a:lnTo>
                    <a:pt x="78" y="565"/>
                  </a:lnTo>
                  <a:lnTo>
                    <a:pt x="50" y="325"/>
                  </a:lnTo>
                  <a:cubicBezTo>
                    <a:pt x="39" y="255"/>
                    <a:pt x="37" y="211"/>
                    <a:pt x="33" y="208"/>
                  </a:cubicBezTo>
                  <a:lnTo>
                    <a:pt x="25" y="310"/>
                  </a:lnTo>
                  <a:cubicBezTo>
                    <a:pt x="22" y="336"/>
                    <a:pt x="16" y="366"/>
                    <a:pt x="12" y="365"/>
                  </a:cubicBezTo>
                  <a:cubicBezTo>
                    <a:pt x="4" y="365"/>
                    <a:pt x="2" y="335"/>
                    <a:pt x="1" y="305"/>
                  </a:cubicBezTo>
                  <a:cubicBezTo>
                    <a:pt x="0" y="275"/>
                    <a:pt x="3" y="212"/>
                    <a:pt x="7" y="184"/>
                  </a:cubicBezTo>
                  <a:cubicBezTo>
                    <a:pt x="12" y="157"/>
                    <a:pt x="7" y="150"/>
                    <a:pt x="23" y="140"/>
                  </a:cubicBezTo>
                  <a:cubicBezTo>
                    <a:pt x="39" y="131"/>
                    <a:pt x="89" y="131"/>
                    <a:pt x="102" y="124"/>
                  </a:cubicBezTo>
                  <a:cubicBezTo>
                    <a:pt x="106" y="120"/>
                    <a:pt x="108" y="108"/>
                    <a:pt x="103" y="101"/>
                  </a:cubicBezTo>
                  <a:close/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rgbClr val="FFFFFF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scene3d>
              <a:camera prst="legacyPerspectiveTopRight">
                <a:rot lat="0" lon="900000" rev="0"/>
              </a:camera>
              <a:lightRig rig="legacyFlat1" dir="t"/>
            </a:scene3d>
            <a:sp3d extrusionH="36500" prstMaterial="legacyMetal">
              <a:bevelT w="13500" h="13500" prst="angle"/>
              <a:bevelB w="13500" h="13500" prst="angle"/>
              <a:extrusionClr>
                <a:srgbClr val="333333"/>
              </a:extrusionClr>
              <a:contourClr>
                <a:srgbClr val="FFFFFF"/>
              </a:contourClr>
            </a:sp3d>
            <a:extLst>
              <a:ext uri="{91240B29-F687-4F45-9708-019B960494DF}">
                <a14:hiddenLine xmlns:a14="http://schemas.microsoft.com/office/drawing/2010/main" w="9525">
                  <a:noFill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sy="50000" rotWithShape="0">
                      <a:srgbClr val="1C1C1C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>
              <a:flatTx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5" name="Freeform 10"/>
            <p:cNvSpPr>
              <a:spLocks/>
            </p:cNvSpPr>
            <p:nvPr/>
          </p:nvSpPr>
          <p:spPr bwMode="gray">
            <a:xfrm>
              <a:off x="956" y="2078"/>
              <a:ext cx="224" cy="569"/>
            </a:xfrm>
            <a:custGeom>
              <a:avLst/>
              <a:gdLst>
                <a:gd name="T0" fmla="*/ 103 w 224"/>
                <a:gd name="T1" fmla="*/ 101 h 569"/>
                <a:gd name="T2" fmla="*/ 74 w 224"/>
                <a:gd name="T3" fmla="*/ 50 h 569"/>
                <a:gd name="T4" fmla="*/ 121 w 224"/>
                <a:gd name="T5" fmla="*/ 1 h 569"/>
                <a:gd name="T6" fmla="*/ 171 w 224"/>
                <a:gd name="T7" fmla="*/ 52 h 569"/>
                <a:gd name="T8" fmla="*/ 135 w 224"/>
                <a:gd name="T9" fmla="*/ 101 h 569"/>
                <a:gd name="T10" fmla="*/ 134 w 224"/>
                <a:gd name="T11" fmla="*/ 124 h 569"/>
                <a:gd name="T12" fmla="*/ 209 w 224"/>
                <a:gd name="T13" fmla="*/ 145 h 569"/>
                <a:gd name="T14" fmla="*/ 221 w 224"/>
                <a:gd name="T15" fmla="*/ 204 h 569"/>
                <a:gd name="T16" fmla="*/ 218 w 224"/>
                <a:gd name="T17" fmla="*/ 321 h 569"/>
                <a:gd name="T18" fmla="*/ 209 w 224"/>
                <a:gd name="T19" fmla="*/ 365 h 569"/>
                <a:gd name="T20" fmla="*/ 196 w 224"/>
                <a:gd name="T21" fmla="*/ 308 h 569"/>
                <a:gd name="T22" fmla="*/ 187 w 224"/>
                <a:gd name="T23" fmla="*/ 202 h 569"/>
                <a:gd name="T24" fmla="*/ 170 w 224"/>
                <a:gd name="T25" fmla="*/ 321 h 569"/>
                <a:gd name="T26" fmla="*/ 144 w 224"/>
                <a:gd name="T27" fmla="*/ 569 h 569"/>
                <a:gd name="T28" fmla="*/ 78 w 224"/>
                <a:gd name="T29" fmla="*/ 565 h 569"/>
                <a:gd name="T30" fmla="*/ 50 w 224"/>
                <a:gd name="T31" fmla="*/ 325 h 569"/>
                <a:gd name="T32" fmla="*/ 33 w 224"/>
                <a:gd name="T33" fmla="*/ 208 h 569"/>
                <a:gd name="T34" fmla="*/ 25 w 224"/>
                <a:gd name="T35" fmla="*/ 310 h 569"/>
                <a:gd name="T36" fmla="*/ 12 w 224"/>
                <a:gd name="T37" fmla="*/ 365 h 569"/>
                <a:gd name="T38" fmla="*/ 1 w 224"/>
                <a:gd name="T39" fmla="*/ 305 h 569"/>
                <a:gd name="T40" fmla="*/ 7 w 224"/>
                <a:gd name="T41" fmla="*/ 184 h 569"/>
                <a:gd name="T42" fmla="*/ 23 w 224"/>
                <a:gd name="T43" fmla="*/ 140 h 569"/>
                <a:gd name="T44" fmla="*/ 102 w 224"/>
                <a:gd name="T45" fmla="*/ 124 h 569"/>
                <a:gd name="T46" fmla="*/ 103 w 224"/>
                <a:gd name="T47" fmla="*/ 101 h 5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24" h="569">
                  <a:moveTo>
                    <a:pt x="103" y="101"/>
                  </a:moveTo>
                  <a:cubicBezTo>
                    <a:pt x="87" y="94"/>
                    <a:pt x="75" y="75"/>
                    <a:pt x="74" y="50"/>
                  </a:cubicBezTo>
                  <a:cubicBezTo>
                    <a:pt x="72" y="26"/>
                    <a:pt x="90" y="0"/>
                    <a:pt x="121" y="1"/>
                  </a:cubicBezTo>
                  <a:cubicBezTo>
                    <a:pt x="152" y="2"/>
                    <a:pt x="172" y="18"/>
                    <a:pt x="171" y="52"/>
                  </a:cubicBezTo>
                  <a:cubicBezTo>
                    <a:pt x="170" y="85"/>
                    <a:pt x="151" y="96"/>
                    <a:pt x="135" y="101"/>
                  </a:cubicBezTo>
                  <a:cubicBezTo>
                    <a:pt x="132" y="111"/>
                    <a:pt x="132" y="118"/>
                    <a:pt x="134" y="124"/>
                  </a:cubicBezTo>
                  <a:cubicBezTo>
                    <a:pt x="151" y="131"/>
                    <a:pt x="194" y="132"/>
                    <a:pt x="209" y="145"/>
                  </a:cubicBezTo>
                  <a:cubicBezTo>
                    <a:pt x="224" y="156"/>
                    <a:pt x="219" y="175"/>
                    <a:pt x="221" y="204"/>
                  </a:cubicBezTo>
                  <a:lnTo>
                    <a:pt x="218" y="321"/>
                  </a:lnTo>
                  <a:cubicBezTo>
                    <a:pt x="216" y="348"/>
                    <a:pt x="212" y="367"/>
                    <a:pt x="209" y="365"/>
                  </a:cubicBezTo>
                  <a:cubicBezTo>
                    <a:pt x="199" y="370"/>
                    <a:pt x="200" y="335"/>
                    <a:pt x="196" y="308"/>
                  </a:cubicBezTo>
                  <a:lnTo>
                    <a:pt x="187" y="202"/>
                  </a:lnTo>
                  <a:cubicBezTo>
                    <a:pt x="182" y="204"/>
                    <a:pt x="177" y="260"/>
                    <a:pt x="170" y="321"/>
                  </a:cubicBezTo>
                  <a:lnTo>
                    <a:pt x="144" y="569"/>
                  </a:lnTo>
                  <a:lnTo>
                    <a:pt x="78" y="565"/>
                  </a:lnTo>
                  <a:lnTo>
                    <a:pt x="50" y="325"/>
                  </a:lnTo>
                  <a:cubicBezTo>
                    <a:pt x="39" y="255"/>
                    <a:pt x="37" y="211"/>
                    <a:pt x="33" y="208"/>
                  </a:cubicBezTo>
                  <a:lnTo>
                    <a:pt x="25" y="310"/>
                  </a:lnTo>
                  <a:cubicBezTo>
                    <a:pt x="22" y="336"/>
                    <a:pt x="16" y="366"/>
                    <a:pt x="12" y="365"/>
                  </a:cubicBezTo>
                  <a:cubicBezTo>
                    <a:pt x="4" y="365"/>
                    <a:pt x="2" y="335"/>
                    <a:pt x="1" y="305"/>
                  </a:cubicBezTo>
                  <a:cubicBezTo>
                    <a:pt x="0" y="275"/>
                    <a:pt x="3" y="212"/>
                    <a:pt x="7" y="184"/>
                  </a:cubicBezTo>
                  <a:cubicBezTo>
                    <a:pt x="12" y="157"/>
                    <a:pt x="7" y="150"/>
                    <a:pt x="23" y="140"/>
                  </a:cubicBezTo>
                  <a:cubicBezTo>
                    <a:pt x="39" y="131"/>
                    <a:pt x="89" y="131"/>
                    <a:pt x="102" y="124"/>
                  </a:cubicBezTo>
                  <a:cubicBezTo>
                    <a:pt x="106" y="120"/>
                    <a:pt x="108" y="108"/>
                    <a:pt x="103" y="101"/>
                  </a:cubicBezTo>
                  <a:close/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rgbClr val="FFFFFF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scene3d>
              <a:camera prst="legacyPerspectiveTopRight">
                <a:rot lat="0" lon="900000" rev="0"/>
              </a:camera>
              <a:lightRig rig="legacyFlat1" dir="t"/>
            </a:scene3d>
            <a:sp3d extrusionH="36500" prstMaterial="legacyMetal">
              <a:bevelT w="13500" h="13500" prst="angle"/>
              <a:bevelB w="13500" h="13500" prst="angle"/>
              <a:extrusionClr>
                <a:srgbClr val="333333"/>
              </a:extrusionClr>
              <a:contourClr>
                <a:srgbClr val="FFFFFF"/>
              </a:contourClr>
            </a:sp3d>
            <a:extLst>
              <a:ext uri="{91240B29-F687-4F45-9708-019B960494DF}">
                <a14:hiddenLine xmlns:a14="http://schemas.microsoft.com/office/drawing/2010/main" w="9525">
                  <a:noFill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sy="50000" rotWithShape="0">
                      <a:srgbClr val="1C1C1C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>
              <a:flatTx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</p:grpSp>
      <p:pic>
        <p:nvPicPr>
          <p:cNvPr id="16" name="Picture 12" descr="23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9666" y="859384"/>
            <a:ext cx="887278" cy="7758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3" descr="13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2937" y="1520158"/>
            <a:ext cx="1017587" cy="1158875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rgbClr val="080808">
                      <a:alpha val="50000"/>
                    </a:srgbClr>
                  </a:outerShdw>
                </a:effectLst>
              </a14:hiddenEffects>
            </a:ext>
          </a:extLst>
        </p:spPr>
      </p:pic>
      <p:grpSp>
        <p:nvGrpSpPr>
          <p:cNvPr id="18" name="Group 14"/>
          <p:cNvGrpSpPr>
            <a:grpSpLocks/>
          </p:cNvGrpSpPr>
          <p:nvPr/>
        </p:nvGrpSpPr>
        <p:grpSpPr bwMode="auto">
          <a:xfrm>
            <a:off x="246804" y="3504222"/>
            <a:ext cx="2035967" cy="314325"/>
            <a:chOff x="406" y="980"/>
            <a:chExt cx="2330" cy="294"/>
          </a:xfrm>
        </p:grpSpPr>
        <p:sp>
          <p:nvSpPr>
            <p:cNvPr id="19" name="AutoShape 15"/>
            <p:cNvSpPr>
              <a:spLocks noChangeArrowheads="1"/>
            </p:cNvSpPr>
            <p:nvPr/>
          </p:nvSpPr>
          <p:spPr bwMode="gray">
            <a:xfrm>
              <a:off x="406" y="980"/>
              <a:ext cx="2330" cy="294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B68A1C"/>
                </a:gs>
                <a:gs pos="50000">
                  <a:srgbClr val="B68A1C">
                    <a:gamma/>
                    <a:tint val="72941"/>
                    <a:invGamma/>
                  </a:srgbClr>
                </a:gs>
                <a:gs pos="100000">
                  <a:srgbClr val="B68A1C"/>
                </a:gs>
              </a:gsLst>
              <a:lin ang="0" scaled="1"/>
            </a:gradFill>
            <a:ln>
              <a:noFill/>
            </a:ln>
            <a:effectLst>
              <a:outerShdw dist="35921" dir="2700000" algn="ctr" rotWithShape="0">
                <a:srgbClr val="080808">
                  <a:alpha val="50000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12700">
                  <a:solidFill>
                    <a:srgbClr val="3289A8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0" name="AutoShape 16"/>
            <p:cNvSpPr>
              <a:spLocks noChangeArrowheads="1"/>
            </p:cNvSpPr>
            <p:nvPr/>
          </p:nvSpPr>
          <p:spPr bwMode="gray">
            <a:xfrm flipH="1">
              <a:off x="2620" y="1005"/>
              <a:ext cx="104" cy="246"/>
            </a:xfrm>
            <a:prstGeom prst="moon">
              <a:avLst>
                <a:gd name="adj" fmla="val 22032"/>
              </a:avLst>
            </a:prstGeom>
            <a:gradFill rotWithShape="1">
              <a:gsLst>
                <a:gs pos="0">
                  <a:srgbClr val="FFFFFF">
                    <a:gamma/>
                    <a:shade val="46275"/>
                    <a:invGamma/>
                    <a:alpha val="0"/>
                  </a:srgbClr>
                </a:gs>
                <a:gs pos="50000">
                  <a:srgbClr val="FFFFFF">
                    <a:alpha val="84000"/>
                  </a:srgbClr>
                </a:gs>
                <a:gs pos="100000">
                  <a:srgbClr val="FFFFFF">
                    <a:gamma/>
                    <a:shade val="46275"/>
                    <a:invGamma/>
                    <a:alpha val="0"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1" name="AutoShape 17"/>
            <p:cNvSpPr>
              <a:spLocks noChangeArrowheads="1"/>
            </p:cNvSpPr>
            <p:nvPr/>
          </p:nvSpPr>
          <p:spPr bwMode="gray">
            <a:xfrm>
              <a:off x="420" y="1006"/>
              <a:ext cx="104" cy="242"/>
            </a:xfrm>
            <a:prstGeom prst="moon">
              <a:avLst>
                <a:gd name="adj" fmla="val 22032"/>
              </a:avLst>
            </a:prstGeom>
            <a:gradFill rotWithShape="1">
              <a:gsLst>
                <a:gs pos="0">
                  <a:srgbClr val="FFFFFF">
                    <a:gamma/>
                    <a:shade val="46275"/>
                    <a:invGamma/>
                    <a:alpha val="0"/>
                  </a:srgbClr>
                </a:gs>
                <a:gs pos="50000">
                  <a:srgbClr val="FFFFFF">
                    <a:alpha val="84000"/>
                  </a:srgbClr>
                </a:gs>
                <a:gs pos="100000">
                  <a:srgbClr val="FFFFFF">
                    <a:gamma/>
                    <a:shade val="46275"/>
                    <a:invGamma/>
                    <a:alpha val="0"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</p:grpSp>
      <p:sp>
        <p:nvSpPr>
          <p:cNvPr id="22" name="Rectangle 20"/>
          <p:cNvSpPr>
            <a:spLocks noChangeArrowheads="1"/>
          </p:cNvSpPr>
          <p:nvPr/>
        </p:nvSpPr>
        <p:spPr bwMode="black">
          <a:xfrm>
            <a:off x="137203" y="3853617"/>
            <a:ext cx="2664725" cy="1477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b="1" i="1" dirty="0">
                <a:solidFill>
                  <a:srgbClr val="002060"/>
                </a:solidFill>
                <a:latin typeface="Roboto Condensed Light"/>
                <a:cs typeface="Arial" panose="020B0604020202020204" pitchFamily="34" charset="0"/>
              </a:rPr>
              <a:t>Defining demands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dirty="0">
                <a:solidFill>
                  <a:srgbClr val="002060"/>
                </a:solidFill>
                <a:latin typeface="Roboto Condensed Light"/>
                <a:cs typeface="Arial" panose="020B0604020202020204" pitchFamily="34" charset="0"/>
              </a:rPr>
              <a:t>of public bodies and </a:t>
            </a:r>
            <a:r>
              <a:rPr lang="en-US" altLang="ru-RU" dirty="0" err="1">
                <a:solidFill>
                  <a:srgbClr val="002060"/>
                </a:solidFill>
                <a:latin typeface="Roboto Condensed Light"/>
                <a:cs typeface="Arial" panose="020B0604020202020204" pitchFamily="34" charset="0"/>
              </a:rPr>
              <a:t>organisations</a:t>
            </a:r>
            <a:r>
              <a:rPr lang="en-US" altLang="ru-RU" dirty="0">
                <a:solidFill>
                  <a:srgbClr val="002060"/>
                </a:solidFill>
                <a:latin typeface="Roboto Condensed Light"/>
                <a:cs typeface="Arial" panose="020B0604020202020204" pitchFamily="34" charset="0"/>
              </a:rPr>
              <a:t> in training, retraining and in-service training</a:t>
            </a:r>
            <a:endParaRPr lang="ru-RU" altLang="ru-RU" dirty="0">
              <a:solidFill>
                <a:srgbClr val="002060"/>
              </a:solidFill>
              <a:latin typeface="Roboto Condensed Light"/>
              <a:cs typeface="Arial" panose="020B0604020202020204" pitchFamily="34" charset="0"/>
            </a:endParaRPr>
          </a:p>
        </p:txBody>
      </p:sp>
      <p:sp>
        <p:nvSpPr>
          <p:cNvPr id="23" name="Rectangle 21"/>
          <p:cNvSpPr>
            <a:spLocks noChangeArrowheads="1"/>
          </p:cNvSpPr>
          <p:nvPr/>
        </p:nvSpPr>
        <p:spPr bwMode="black">
          <a:xfrm>
            <a:off x="2759044" y="3208981"/>
            <a:ext cx="2672128" cy="2308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b="1" i="1" dirty="0">
                <a:solidFill>
                  <a:srgbClr val="002060"/>
                </a:solidFill>
                <a:latin typeface="Roboto Condensed Light"/>
                <a:cs typeface="Arial" panose="020B0604020202020204" pitchFamily="34" charset="0"/>
              </a:rPr>
              <a:t>Setting rationale </a:t>
            </a:r>
            <a:br>
              <a:rPr lang="en-US" altLang="ru-RU" b="1" i="1" dirty="0">
                <a:solidFill>
                  <a:srgbClr val="002060"/>
                </a:solidFill>
                <a:latin typeface="Roboto Condensed Light"/>
                <a:cs typeface="Arial" panose="020B0604020202020204" pitchFamily="34" charset="0"/>
              </a:rPr>
            </a:br>
            <a:r>
              <a:rPr lang="en-US" altLang="ru-RU" dirty="0">
                <a:solidFill>
                  <a:srgbClr val="002060"/>
                </a:solidFill>
                <a:latin typeface="Roboto Condensed Light"/>
                <a:cs typeface="Arial" panose="020B0604020202020204" pitchFamily="34" charset="0"/>
              </a:rPr>
              <a:t>of the government commission for training, retraining and in-service training of executive personnel and staff enlisted for managerial positions</a:t>
            </a:r>
            <a:endParaRPr lang="ru-RU" altLang="ru-RU" dirty="0">
              <a:solidFill>
                <a:srgbClr val="002060"/>
              </a:solidFill>
              <a:latin typeface="Roboto Condensed Light"/>
              <a:cs typeface="Arial" panose="020B0604020202020204" pitchFamily="34" charset="0"/>
            </a:endParaRPr>
          </a:p>
        </p:txBody>
      </p:sp>
      <p:sp>
        <p:nvSpPr>
          <p:cNvPr id="24" name="Rectangle 22"/>
          <p:cNvSpPr>
            <a:spLocks noChangeArrowheads="1"/>
          </p:cNvSpPr>
          <p:nvPr/>
        </p:nvSpPr>
        <p:spPr bwMode="black">
          <a:xfrm>
            <a:off x="5439709" y="2679033"/>
            <a:ext cx="2183506" cy="17543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b="1" i="1" dirty="0">
                <a:solidFill>
                  <a:srgbClr val="002060"/>
                </a:solidFill>
                <a:latin typeface="Roboto Condensed Light"/>
                <a:cs typeface="Arial" panose="020B0604020202020204" pitchFamily="34" charset="0"/>
              </a:rPr>
              <a:t>Drawing lists</a:t>
            </a:r>
            <a:r>
              <a:rPr lang="ru-RU" altLang="ru-RU" b="1" i="1" dirty="0">
                <a:solidFill>
                  <a:srgbClr val="002060"/>
                </a:solidFill>
                <a:latin typeface="Roboto Condensed Light"/>
                <a:cs typeface="Arial" panose="020B0604020202020204" pitchFamily="34" charset="0"/>
              </a:rPr>
              <a:t> </a:t>
            </a:r>
            <a:endParaRPr lang="en-US" altLang="ru-RU" b="1" i="1" dirty="0">
              <a:solidFill>
                <a:srgbClr val="002060"/>
              </a:solidFill>
              <a:latin typeface="Roboto Condensed Light"/>
              <a:cs typeface="Arial" panose="020B060402020202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dirty="0">
                <a:solidFill>
                  <a:srgbClr val="002060"/>
                </a:solidFill>
                <a:latin typeface="Roboto Condensed Light"/>
                <a:cs typeface="Arial" panose="020B0604020202020204" pitchFamily="34" charset="0"/>
              </a:rPr>
              <a:t>of candidates for competitive selection to training and retraining courses</a:t>
            </a:r>
          </a:p>
        </p:txBody>
      </p:sp>
      <p:sp>
        <p:nvSpPr>
          <p:cNvPr id="25" name="Rectangle 23"/>
          <p:cNvSpPr>
            <a:spLocks noChangeArrowheads="1"/>
          </p:cNvSpPr>
          <p:nvPr/>
        </p:nvSpPr>
        <p:spPr bwMode="black">
          <a:xfrm>
            <a:off x="7653104" y="2101180"/>
            <a:ext cx="2134363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b="1" i="1" dirty="0">
                <a:solidFill>
                  <a:srgbClr val="002060"/>
                </a:solidFill>
                <a:latin typeface="Roboto Condensed Light"/>
                <a:cs typeface="Arial" panose="020B0604020202020204" pitchFamily="34" charset="0"/>
              </a:rPr>
              <a:t>Holding entrance examinations</a:t>
            </a:r>
            <a:endParaRPr lang="ru-RU" altLang="ru-RU" b="1" i="1" dirty="0">
              <a:solidFill>
                <a:srgbClr val="002060"/>
              </a:solidFill>
              <a:latin typeface="Roboto Condensed Light"/>
              <a:cs typeface="Arial" panose="020B0604020202020204" pitchFamily="34" charset="0"/>
            </a:endParaRPr>
          </a:p>
        </p:txBody>
      </p:sp>
      <p:grpSp>
        <p:nvGrpSpPr>
          <p:cNvPr id="26" name="Group 24"/>
          <p:cNvGrpSpPr>
            <a:grpSpLocks/>
          </p:cNvGrpSpPr>
          <p:nvPr/>
        </p:nvGrpSpPr>
        <p:grpSpPr bwMode="auto">
          <a:xfrm>
            <a:off x="2709095" y="2933138"/>
            <a:ext cx="2147821" cy="312737"/>
            <a:chOff x="406" y="980"/>
            <a:chExt cx="2330" cy="294"/>
          </a:xfrm>
        </p:grpSpPr>
        <p:sp>
          <p:nvSpPr>
            <p:cNvPr id="27" name="AutoShape 25"/>
            <p:cNvSpPr>
              <a:spLocks noChangeArrowheads="1"/>
            </p:cNvSpPr>
            <p:nvPr/>
          </p:nvSpPr>
          <p:spPr bwMode="gray">
            <a:xfrm>
              <a:off x="406" y="980"/>
              <a:ext cx="2330" cy="294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B68A1C"/>
                </a:gs>
                <a:gs pos="50000">
                  <a:srgbClr val="B68A1C">
                    <a:gamma/>
                    <a:tint val="72941"/>
                    <a:invGamma/>
                  </a:srgbClr>
                </a:gs>
                <a:gs pos="100000">
                  <a:srgbClr val="B68A1C"/>
                </a:gs>
              </a:gsLst>
              <a:lin ang="0" scaled="1"/>
            </a:gradFill>
            <a:ln>
              <a:noFill/>
            </a:ln>
            <a:effectLst>
              <a:outerShdw dist="35921" dir="2700000" algn="ctr" rotWithShape="0">
                <a:srgbClr val="080808">
                  <a:alpha val="50000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12700">
                  <a:solidFill>
                    <a:srgbClr val="3289A8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8" name="AutoShape 26"/>
            <p:cNvSpPr>
              <a:spLocks noChangeArrowheads="1"/>
            </p:cNvSpPr>
            <p:nvPr/>
          </p:nvSpPr>
          <p:spPr bwMode="gray">
            <a:xfrm flipH="1">
              <a:off x="2620" y="1005"/>
              <a:ext cx="104" cy="246"/>
            </a:xfrm>
            <a:prstGeom prst="moon">
              <a:avLst>
                <a:gd name="adj" fmla="val 22032"/>
              </a:avLst>
            </a:prstGeom>
            <a:gradFill rotWithShape="1">
              <a:gsLst>
                <a:gs pos="0">
                  <a:srgbClr val="FFFFFF">
                    <a:gamma/>
                    <a:shade val="46275"/>
                    <a:invGamma/>
                    <a:alpha val="0"/>
                  </a:srgbClr>
                </a:gs>
                <a:gs pos="50000">
                  <a:srgbClr val="FFFFFF">
                    <a:alpha val="84000"/>
                  </a:srgbClr>
                </a:gs>
                <a:gs pos="100000">
                  <a:srgbClr val="FFFFFF">
                    <a:gamma/>
                    <a:shade val="46275"/>
                    <a:invGamma/>
                    <a:alpha val="0"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" name="AutoShape 27"/>
            <p:cNvSpPr>
              <a:spLocks noChangeArrowheads="1"/>
            </p:cNvSpPr>
            <p:nvPr/>
          </p:nvSpPr>
          <p:spPr bwMode="gray">
            <a:xfrm>
              <a:off x="420" y="1006"/>
              <a:ext cx="104" cy="242"/>
            </a:xfrm>
            <a:prstGeom prst="moon">
              <a:avLst>
                <a:gd name="adj" fmla="val 22032"/>
              </a:avLst>
            </a:prstGeom>
            <a:gradFill rotWithShape="1">
              <a:gsLst>
                <a:gs pos="0">
                  <a:srgbClr val="FFFFFF">
                    <a:gamma/>
                    <a:shade val="46275"/>
                    <a:invGamma/>
                    <a:alpha val="0"/>
                  </a:srgbClr>
                </a:gs>
                <a:gs pos="50000">
                  <a:srgbClr val="FFFFFF">
                    <a:alpha val="84000"/>
                  </a:srgbClr>
                </a:gs>
                <a:gs pos="100000">
                  <a:srgbClr val="FFFFFF">
                    <a:gamma/>
                    <a:shade val="46275"/>
                    <a:invGamma/>
                    <a:alpha val="0"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</p:grpSp>
      <p:grpSp>
        <p:nvGrpSpPr>
          <p:cNvPr id="30" name="Group 29"/>
          <p:cNvGrpSpPr>
            <a:grpSpLocks/>
          </p:cNvGrpSpPr>
          <p:nvPr/>
        </p:nvGrpSpPr>
        <p:grpSpPr bwMode="auto">
          <a:xfrm>
            <a:off x="5306448" y="2358024"/>
            <a:ext cx="1952451" cy="314325"/>
            <a:chOff x="406" y="980"/>
            <a:chExt cx="2330" cy="294"/>
          </a:xfrm>
        </p:grpSpPr>
        <p:sp>
          <p:nvSpPr>
            <p:cNvPr id="31" name="AutoShape 30"/>
            <p:cNvSpPr>
              <a:spLocks noChangeArrowheads="1"/>
            </p:cNvSpPr>
            <p:nvPr/>
          </p:nvSpPr>
          <p:spPr bwMode="gray">
            <a:xfrm>
              <a:off x="406" y="980"/>
              <a:ext cx="2330" cy="294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B68A1C"/>
                </a:gs>
                <a:gs pos="50000">
                  <a:srgbClr val="B68A1C">
                    <a:gamma/>
                    <a:tint val="72941"/>
                    <a:invGamma/>
                  </a:srgbClr>
                </a:gs>
                <a:gs pos="100000">
                  <a:srgbClr val="B68A1C"/>
                </a:gs>
              </a:gsLst>
              <a:lin ang="0" scaled="1"/>
            </a:gradFill>
            <a:ln>
              <a:noFill/>
            </a:ln>
            <a:effectLst>
              <a:outerShdw dist="35921" dir="2700000" algn="ctr" rotWithShape="0">
                <a:srgbClr val="080808">
                  <a:alpha val="50000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12700">
                  <a:solidFill>
                    <a:srgbClr val="3289A8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2" name="AutoShape 31"/>
            <p:cNvSpPr>
              <a:spLocks noChangeArrowheads="1"/>
            </p:cNvSpPr>
            <p:nvPr/>
          </p:nvSpPr>
          <p:spPr bwMode="gray">
            <a:xfrm flipH="1">
              <a:off x="2620" y="1005"/>
              <a:ext cx="104" cy="246"/>
            </a:xfrm>
            <a:prstGeom prst="moon">
              <a:avLst>
                <a:gd name="adj" fmla="val 22032"/>
              </a:avLst>
            </a:prstGeom>
            <a:gradFill rotWithShape="1">
              <a:gsLst>
                <a:gs pos="0">
                  <a:srgbClr val="FFFFFF">
                    <a:gamma/>
                    <a:shade val="46275"/>
                    <a:invGamma/>
                    <a:alpha val="0"/>
                  </a:srgbClr>
                </a:gs>
                <a:gs pos="50000">
                  <a:srgbClr val="FFFFFF">
                    <a:alpha val="84000"/>
                  </a:srgbClr>
                </a:gs>
                <a:gs pos="100000">
                  <a:srgbClr val="FFFFFF">
                    <a:gamma/>
                    <a:shade val="46275"/>
                    <a:invGamma/>
                    <a:alpha val="0"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3" name="AutoShape 32"/>
            <p:cNvSpPr>
              <a:spLocks noChangeArrowheads="1"/>
            </p:cNvSpPr>
            <p:nvPr/>
          </p:nvSpPr>
          <p:spPr bwMode="gray">
            <a:xfrm>
              <a:off x="420" y="1006"/>
              <a:ext cx="104" cy="242"/>
            </a:xfrm>
            <a:prstGeom prst="moon">
              <a:avLst>
                <a:gd name="adj" fmla="val 22032"/>
              </a:avLst>
            </a:prstGeom>
            <a:gradFill rotWithShape="1">
              <a:gsLst>
                <a:gs pos="0">
                  <a:srgbClr val="FFFFFF">
                    <a:gamma/>
                    <a:shade val="46275"/>
                    <a:invGamma/>
                    <a:alpha val="0"/>
                  </a:srgbClr>
                </a:gs>
                <a:gs pos="50000">
                  <a:srgbClr val="FFFFFF">
                    <a:alpha val="84000"/>
                  </a:srgbClr>
                </a:gs>
                <a:gs pos="100000">
                  <a:srgbClr val="FFFFFF">
                    <a:gamma/>
                    <a:shade val="46275"/>
                    <a:invGamma/>
                    <a:alpha val="0"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</p:grpSp>
      <p:grpSp>
        <p:nvGrpSpPr>
          <p:cNvPr id="34" name="Group 34"/>
          <p:cNvGrpSpPr>
            <a:grpSpLocks/>
          </p:cNvGrpSpPr>
          <p:nvPr/>
        </p:nvGrpSpPr>
        <p:grpSpPr bwMode="auto">
          <a:xfrm>
            <a:off x="7640814" y="1789952"/>
            <a:ext cx="2045487" cy="314325"/>
            <a:chOff x="406" y="980"/>
            <a:chExt cx="2330" cy="294"/>
          </a:xfrm>
        </p:grpSpPr>
        <p:sp>
          <p:nvSpPr>
            <p:cNvPr id="35" name="AutoShape 35"/>
            <p:cNvSpPr>
              <a:spLocks noChangeArrowheads="1"/>
            </p:cNvSpPr>
            <p:nvPr/>
          </p:nvSpPr>
          <p:spPr bwMode="gray">
            <a:xfrm>
              <a:off x="406" y="980"/>
              <a:ext cx="2330" cy="294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B68A1C"/>
                </a:gs>
                <a:gs pos="50000">
                  <a:srgbClr val="B68A1C">
                    <a:gamma/>
                    <a:tint val="72941"/>
                    <a:invGamma/>
                  </a:srgbClr>
                </a:gs>
                <a:gs pos="100000">
                  <a:srgbClr val="B68A1C"/>
                </a:gs>
              </a:gsLst>
              <a:lin ang="0" scaled="1"/>
            </a:gradFill>
            <a:ln>
              <a:noFill/>
            </a:ln>
            <a:effectLst>
              <a:outerShdw dist="35921" dir="2700000" algn="ctr" rotWithShape="0">
                <a:srgbClr val="080808">
                  <a:alpha val="50000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12700">
                  <a:solidFill>
                    <a:srgbClr val="3289A8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6" name="AutoShape 36"/>
            <p:cNvSpPr>
              <a:spLocks noChangeArrowheads="1"/>
            </p:cNvSpPr>
            <p:nvPr/>
          </p:nvSpPr>
          <p:spPr bwMode="gray">
            <a:xfrm flipH="1">
              <a:off x="2620" y="1005"/>
              <a:ext cx="104" cy="246"/>
            </a:xfrm>
            <a:prstGeom prst="moon">
              <a:avLst>
                <a:gd name="adj" fmla="val 22032"/>
              </a:avLst>
            </a:prstGeom>
            <a:gradFill rotWithShape="1">
              <a:gsLst>
                <a:gs pos="0">
                  <a:srgbClr val="FFFFFF">
                    <a:gamma/>
                    <a:shade val="46275"/>
                    <a:invGamma/>
                    <a:alpha val="0"/>
                  </a:srgbClr>
                </a:gs>
                <a:gs pos="50000">
                  <a:srgbClr val="FFFFFF">
                    <a:alpha val="84000"/>
                  </a:srgbClr>
                </a:gs>
                <a:gs pos="100000">
                  <a:srgbClr val="FFFFFF">
                    <a:gamma/>
                    <a:shade val="46275"/>
                    <a:invGamma/>
                    <a:alpha val="0"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7" name="AutoShape 37"/>
            <p:cNvSpPr>
              <a:spLocks noChangeArrowheads="1"/>
            </p:cNvSpPr>
            <p:nvPr/>
          </p:nvSpPr>
          <p:spPr bwMode="gray">
            <a:xfrm>
              <a:off x="420" y="1006"/>
              <a:ext cx="104" cy="242"/>
            </a:xfrm>
            <a:prstGeom prst="moon">
              <a:avLst>
                <a:gd name="adj" fmla="val 22032"/>
              </a:avLst>
            </a:prstGeom>
            <a:gradFill rotWithShape="1">
              <a:gsLst>
                <a:gs pos="0">
                  <a:srgbClr val="FFFFFF">
                    <a:gamma/>
                    <a:shade val="46275"/>
                    <a:invGamma/>
                    <a:alpha val="0"/>
                  </a:srgbClr>
                </a:gs>
                <a:gs pos="50000">
                  <a:srgbClr val="FFFFFF">
                    <a:alpha val="84000"/>
                  </a:srgbClr>
                </a:gs>
                <a:gs pos="100000">
                  <a:srgbClr val="FFFFFF">
                    <a:gamma/>
                    <a:shade val="46275"/>
                    <a:invGamma/>
                    <a:alpha val="0"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</p:grpSp>
      <p:sp>
        <p:nvSpPr>
          <p:cNvPr id="38" name="Rectangle 23"/>
          <p:cNvSpPr>
            <a:spLocks noChangeArrowheads="1"/>
          </p:cNvSpPr>
          <p:nvPr/>
        </p:nvSpPr>
        <p:spPr bwMode="black">
          <a:xfrm>
            <a:off x="9970546" y="1593241"/>
            <a:ext cx="1900444" cy="1477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b="1" i="1" dirty="0">
                <a:solidFill>
                  <a:srgbClr val="002060"/>
                </a:solidFill>
                <a:latin typeface="Roboto Condensed Light"/>
                <a:cs typeface="Arial" panose="020B0604020202020204" pitchFamily="34" charset="0"/>
              </a:rPr>
              <a:t>Competitive selection </a:t>
            </a:r>
            <a:r>
              <a:rPr lang="en-US" altLang="ru-RU" dirty="0">
                <a:solidFill>
                  <a:srgbClr val="002060"/>
                </a:solidFill>
                <a:latin typeface="Roboto Condensed Light"/>
                <a:cs typeface="Arial" panose="020B0604020202020204" pitchFamily="34" charset="0"/>
              </a:rPr>
              <a:t>for training and retraining courses</a:t>
            </a:r>
            <a:endParaRPr lang="ru-RU" altLang="ru-RU" dirty="0">
              <a:solidFill>
                <a:srgbClr val="002060"/>
              </a:solidFill>
              <a:latin typeface="Roboto Condensed Light"/>
              <a:cs typeface="Arial" panose="020B0604020202020204" pitchFamily="34" charset="0"/>
            </a:endParaRPr>
          </a:p>
        </p:txBody>
      </p:sp>
      <p:grpSp>
        <p:nvGrpSpPr>
          <p:cNvPr id="39" name="Group 34"/>
          <p:cNvGrpSpPr>
            <a:grpSpLocks/>
          </p:cNvGrpSpPr>
          <p:nvPr/>
        </p:nvGrpSpPr>
        <p:grpSpPr bwMode="auto">
          <a:xfrm>
            <a:off x="9849147" y="1238425"/>
            <a:ext cx="2093025" cy="314325"/>
            <a:chOff x="406" y="980"/>
            <a:chExt cx="2330" cy="294"/>
          </a:xfrm>
        </p:grpSpPr>
        <p:sp>
          <p:nvSpPr>
            <p:cNvPr id="40" name="AutoShape 35"/>
            <p:cNvSpPr>
              <a:spLocks noChangeArrowheads="1"/>
            </p:cNvSpPr>
            <p:nvPr/>
          </p:nvSpPr>
          <p:spPr bwMode="gray">
            <a:xfrm>
              <a:off x="406" y="980"/>
              <a:ext cx="2330" cy="294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B68A1C"/>
                </a:gs>
                <a:gs pos="50000">
                  <a:srgbClr val="B68A1C">
                    <a:gamma/>
                    <a:tint val="72941"/>
                    <a:invGamma/>
                  </a:srgbClr>
                </a:gs>
                <a:gs pos="100000">
                  <a:srgbClr val="B68A1C"/>
                </a:gs>
              </a:gsLst>
              <a:lin ang="0" scaled="1"/>
            </a:gradFill>
            <a:ln>
              <a:noFill/>
            </a:ln>
            <a:effectLst>
              <a:outerShdw dist="35921" dir="2700000" algn="ctr" rotWithShape="0">
                <a:srgbClr val="080808">
                  <a:alpha val="50000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12700">
                  <a:solidFill>
                    <a:srgbClr val="3289A8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41" name="AutoShape 36"/>
            <p:cNvSpPr>
              <a:spLocks noChangeArrowheads="1"/>
            </p:cNvSpPr>
            <p:nvPr/>
          </p:nvSpPr>
          <p:spPr bwMode="gray">
            <a:xfrm flipH="1">
              <a:off x="2620" y="1005"/>
              <a:ext cx="104" cy="246"/>
            </a:xfrm>
            <a:prstGeom prst="moon">
              <a:avLst>
                <a:gd name="adj" fmla="val 22032"/>
              </a:avLst>
            </a:prstGeom>
            <a:gradFill rotWithShape="1">
              <a:gsLst>
                <a:gs pos="0">
                  <a:srgbClr val="FFFFFF">
                    <a:gamma/>
                    <a:shade val="46275"/>
                    <a:invGamma/>
                    <a:alpha val="0"/>
                  </a:srgbClr>
                </a:gs>
                <a:gs pos="50000">
                  <a:srgbClr val="FFFFFF">
                    <a:alpha val="84000"/>
                  </a:srgbClr>
                </a:gs>
                <a:gs pos="100000">
                  <a:srgbClr val="FFFFFF">
                    <a:gamma/>
                    <a:shade val="46275"/>
                    <a:invGamma/>
                    <a:alpha val="0"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42" name="AutoShape 37"/>
            <p:cNvSpPr>
              <a:spLocks noChangeArrowheads="1"/>
            </p:cNvSpPr>
            <p:nvPr/>
          </p:nvSpPr>
          <p:spPr bwMode="gray">
            <a:xfrm>
              <a:off x="420" y="1006"/>
              <a:ext cx="104" cy="242"/>
            </a:xfrm>
            <a:prstGeom prst="moon">
              <a:avLst>
                <a:gd name="adj" fmla="val 22032"/>
              </a:avLst>
            </a:prstGeom>
            <a:gradFill rotWithShape="1">
              <a:gsLst>
                <a:gs pos="0">
                  <a:srgbClr val="FFFFFF">
                    <a:gamma/>
                    <a:shade val="46275"/>
                    <a:invGamma/>
                    <a:alpha val="0"/>
                  </a:srgbClr>
                </a:gs>
                <a:gs pos="50000">
                  <a:srgbClr val="FFFFFF">
                    <a:alpha val="84000"/>
                  </a:srgbClr>
                </a:gs>
                <a:gs pos="100000">
                  <a:srgbClr val="FFFFFF">
                    <a:gamma/>
                    <a:shade val="46275"/>
                    <a:invGamma/>
                    <a:alpha val="0"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</p:grpSp>
      <p:pic>
        <p:nvPicPr>
          <p:cNvPr id="43" name="Picture 4" descr="ÐÐ°ÑÑÐ¸Ð½ÐºÐ¸ Ð¿Ð¾ Ð·Ð°Ð¿ÑÐ¾ÑÑ Ð±Ð»Ð¾ÐºÐ½Ð¾Ñ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8898" y="1104295"/>
            <a:ext cx="1064832" cy="1064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6" descr="ÐÐ°ÑÑÐ¸Ð½ÐºÐ¸ Ð¿Ð¾ Ð·Ð°Ð¿ÑÐ¾ÑÑ ÐºÑÐ±Ð¾Ðº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4768" y="505774"/>
            <a:ext cx="445999" cy="5708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850605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Shape 300"/>
          <p:cNvSpPr txBox="1">
            <a:spLocks noGrp="1"/>
          </p:cNvSpPr>
          <p:nvPr>
            <p:ph type="title"/>
          </p:nvPr>
        </p:nvSpPr>
        <p:spPr>
          <a:xfrm>
            <a:off x="1055440" y="548680"/>
            <a:ext cx="6840760" cy="936104"/>
          </a:xfrm>
          <a:prstGeom prst="rect">
            <a:avLst/>
          </a:prstGeom>
        </p:spPr>
        <p:txBody>
          <a:bodyPr vert="horz" wrap="square" lIns="91425" tIns="91425" rIns="91425" bIns="91425" rtlCol="0" anchor="ctr" anchorCtr="0">
            <a:noAutofit/>
          </a:bodyPr>
          <a:lstStyle/>
          <a:p>
            <a:r>
              <a:rPr lang="en-US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Condensed"/>
                <a:ea typeface="Roboto Condensed"/>
                <a:cs typeface="Roboto Condensed"/>
              </a:rPr>
              <a:t>The Institute for Managerial Education</a:t>
            </a:r>
            <a:br>
              <a:rPr lang="ru-RU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Condensed"/>
                <a:ea typeface="Roboto Condensed"/>
                <a:cs typeface="Roboto Condensed"/>
              </a:rPr>
            </a:br>
            <a:endParaRPr lang="ru-RU" sz="2400" b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boto Condensed"/>
              <a:ea typeface="Roboto Condensed"/>
              <a:cs typeface="Roboto Condensed"/>
            </a:endParaRPr>
          </a:p>
        </p:txBody>
      </p:sp>
      <p:sp>
        <p:nvSpPr>
          <p:cNvPr id="303" name="Shape 303"/>
          <p:cNvSpPr txBox="1">
            <a:spLocks noGrp="1"/>
          </p:cNvSpPr>
          <p:nvPr>
            <p:ph type="sldNum" idx="12"/>
          </p:nvPr>
        </p:nvSpPr>
        <p:spPr>
          <a:xfrm>
            <a:off x="10686866" y="6237312"/>
            <a:ext cx="1487400" cy="3156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5" tIns="91425" rIns="91425" bIns="91425" rtlCol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 Condensed" panose="020B0604020202020204" charset="0"/>
                <a:ea typeface="Roboto Condensed" panose="020B0604020202020204" charset="0"/>
                <a:cs typeface="Arial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 Condensed" panose="020B0604020202020204" charset="0"/>
              <a:ea typeface="Roboto Condensed" panose="020B0604020202020204" charset="0"/>
              <a:cs typeface="Arial"/>
            </a:endParaRPr>
          </a:p>
        </p:txBody>
      </p:sp>
      <p:graphicFrame>
        <p:nvGraphicFramePr>
          <p:cNvPr id="2" name="Схема 1"/>
          <p:cNvGraphicFramePr/>
          <p:nvPr>
            <p:extLst/>
          </p:nvPr>
        </p:nvGraphicFramePr>
        <p:xfrm>
          <a:off x="1199456" y="2075257"/>
          <a:ext cx="6912768" cy="44644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4" name="Shape 768"/>
          <p:cNvSpPr/>
          <p:nvPr/>
        </p:nvSpPr>
        <p:spPr>
          <a:xfrm>
            <a:off x="434773" y="2223811"/>
            <a:ext cx="307185" cy="307204"/>
          </a:xfrm>
          <a:custGeom>
            <a:avLst/>
            <a:gdLst/>
            <a:ahLst/>
            <a:cxnLst/>
            <a:rect l="0" t="0" r="0" b="0"/>
            <a:pathLst>
              <a:path w="16221" h="16222" fill="none" extrusionOk="0">
                <a:moveTo>
                  <a:pt x="0" y="8111"/>
                </a:moveTo>
                <a:lnTo>
                  <a:pt x="0" y="8111"/>
                </a:lnTo>
                <a:lnTo>
                  <a:pt x="0" y="7697"/>
                </a:lnTo>
                <a:lnTo>
                  <a:pt x="49" y="7283"/>
                </a:lnTo>
                <a:lnTo>
                  <a:pt x="98" y="6869"/>
                </a:lnTo>
                <a:lnTo>
                  <a:pt x="171" y="6479"/>
                </a:lnTo>
                <a:lnTo>
                  <a:pt x="244" y="6090"/>
                </a:lnTo>
                <a:lnTo>
                  <a:pt x="366" y="5700"/>
                </a:lnTo>
                <a:lnTo>
                  <a:pt x="487" y="5335"/>
                </a:lnTo>
                <a:lnTo>
                  <a:pt x="634" y="4945"/>
                </a:lnTo>
                <a:lnTo>
                  <a:pt x="804" y="4604"/>
                </a:lnTo>
                <a:lnTo>
                  <a:pt x="975" y="4239"/>
                </a:lnTo>
                <a:lnTo>
                  <a:pt x="1169" y="3898"/>
                </a:lnTo>
                <a:lnTo>
                  <a:pt x="1389" y="3581"/>
                </a:lnTo>
                <a:lnTo>
                  <a:pt x="1608" y="3264"/>
                </a:lnTo>
                <a:lnTo>
                  <a:pt x="1851" y="2948"/>
                </a:lnTo>
                <a:lnTo>
                  <a:pt x="2119" y="2656"/>
                </a:lnTo>
                <a:lnTo>
                  <a:pt x="2387" y="2388"/>
                </a:lnTo>
                <a:lnTo>
                  <a:pt x="2655" y="2120"/>
                </a:lnTo>
                <a:lnTo>
                  <a:pt x="2947" y="1852"/>
                </a:lnTo>
                <a:lnTo>
                  <a:pt x="3264" y="1608"/>
                </a:lnTo>
                <a:lnTo>
                  <a:pt x="3581" y="1389"/>
                </a:lnTo>
                <a:lnTo>
                  <a:pt x="3897" y="1170"/>
                </a:lnTo>
                <a:lnTo>
                  <a:pt x="4238" y="975"/>
                </a:lnTo>
                <a:lnTo>
                  <a:pt x="4603" y="805"/>
                </a:lnTo>
                <a:lnTo>
                  <a:pt x="4944" y="634"/>
                </a:lnTo>
                <a:lnTo>
                  <a:pt x="5334" y="488"/>
                </a:lnTo>
                <a:lnTo>
                  <a:pt x="5699" y="366"/>
                </a:lnTo>
                <a:lnTo>
                  <a:pt x="6089" y="244"/>
                </a:lnTo>
                <a:lnTo>
                  <a:pt x="6479" y="171"/>
                </a:lnTo>
                <a:lnTo>
                  <a:pt x="6868" y="98"/>
                </a:lnTo>
                <a:lnTo>
                  <a:pt x="7282" y="50"/>
                </a:lnTo>
                <a:lnTo>
                  <a:pt x="7696" y="1"/>
                </a:lnTo>
                <a:lnTo>
                  <a:pt x="8111" y="1"/>
                </a:lnTo>
                <a:lnTo>
                  <a:pt x="8111" y="1"/>
                </a:lnTo>
                <a:lnTo>
                  <a:pt x="8525" y="1"/>
                </a:lnTo>
                <a:lnTo>
                  <a:pt x="8939" y="50"/>
                </a:lnTo>
                <a:lnTo>
                  <a:pt x="9353" y="98"/>
                </a:lnTo>
                <a:lnTo>
                  <a:pt x="9742" y="171"/>
                </a:lnTo>
                <a:lnTo>
                  <a:pt x="10132" y="244"/>
                </a:lnTo>
                <a:lnTo>
                  <a:pt x="10522" y="366"/>
                </a:lnTo>
                <a:lnTo>
                  <a:pt x="10911" y="488"/>
                </a:lnTo>
                <a:lnTo>
                  <a:pt x="11277" y="634"/>
                </a:lnTo>
                <a:lnTo>
                  <a:pt x="11618" y="805"/>
                </a:lnTo>
                <a:lnTo>
                  <a:pt x="11983" y="975"/>
                </a:lnTo>
                <a:lnTo>
                  <a:pt x="12324" y="1170"/>
                </a:lnTo>
                <a:lnTo>
                  <a:pt x="12641" y="1389"/>
                </a:lnTo>
                <a:lnTo>
                  <a:pt x="12957" y="1608"/>
                </a:lnTo>
                <a:lnTo>
                  <a:pt x="13274" y="1852"/>
                </a:lnTo>
                <a:lnTo>
                  <a:pt x="13566" y="2120"/>
                </a:lnTo>
                <a:lnTo>
                  <a:pt x="13834" y="2388"/>
                </a:lnTo>
                <a:lnTo>
                  <a:pt x="14126" y="2656"/>
                </a:lnTo>
                <a:lnTo>
                  <a:pt x="14370" y="2948"/>
                </a:lnTo>
                <a:lnTo>
                  <a:pt x="14613" y="3264"/>
                </a:lnTo>
                <a:lnTo>
                  <a:pt x="14832" y="3581"/>
                </a:lnTo>
                <a:lnTo>
                  <a:pt x="15052" y="3898"/>
                </a:lnTo>
                <a:lnTo>
                  <a:pt x="15247" y="4239"/>
                </a:lnTo>
                <a:lnTo>
                  <a:pt x="15417" y="4604"/>
                </a:lnTo>
                <a:lnTo>
                  <a:pt x="15587" y="4945"/>
                </a:lnTo>
                <a:lnTo>
                  <a:pt x="15734" y="5335"/>
                </a:lnTo>
                <a:lnTo>
                  <a:pt x="15855" y="5700"/>
                </a:lnTo>
                <a:lnTo>
                  <a:pt x="15977" y="6090"/>
                </a:lnTo>
                <a:lnTo>
                  <a:pt x="16050" y="6479"/>
                </a:lnTo>
                <a:lnTo>
                  <a:pt x="16123" y="6869"/>
                </a:lnTo>
                <a:lnTo>
                  <a:pt x="16172" y="7283"/>
                </a:lnTo>
                <a:lnTo>
                  <a:pt x="16221" y="7697"/>
                </a:lnTo>
                <a:lnTo>
                  <a:pt x="16221" y="8111"/>
                </a:lnTo>
                <a:lnTo>
                  <a:pt x="16221" y="8111"/>
                </a:lnTo>
                <a:lnTo>
                  <a:pt x="16221" y="8525"/>
                </a:lnTo>
                <a:lnTo>
                  <a:pt x="16172" y="8939"/>
                </a:lnTo>
                <a:lnTo>
                  <a:pt x="16123" y="9353"/>
                </a:lnTo>
                <a:lnTo>
                  <a:pt x="16050" y="9743"/>
                </a:lnTo>
                <a:lnTo>
                  <a:pt x="15977" y="10133"/>
                </a:lnTo>
                <a:lnTo>
                  <a:pt x="15855" y="10522"/>
                </a:lnTo>
                <a:lnTo>
                  <a:pt x="15734" y="10888"/>
                </a:lnTo>
                <a:lnTo>
                  <a:pt x="15587" y="11277"/>
                </a:lnTo>
                <a:lnTo>
                  <a:pt x="15417" y="11618"/>
                </a:lnTo>
                <a:lnTo>
                  <a:pt x="15247" y="11984"/>
                </a:lnTo>
                <a:lnTo>
                  <a:pt x="15052" y="12324"/>
                </a:lnTo>
                <a:lnTo>
                  <a:pt x="14832" y="12641"/>
                </a:lnTo>
                <a:lnTo>
                  <a:pt x="14613" y="12958"/>
                </a:lnTo>
                <a:lnTo>
                  <a:pt x="14370" y="13274"/>
                </a:lnTo>
                <a:lnTo>
                  <a:pt x="14126" y="13567"/>
                </a:lnTo>
                <a:lnTo>
                  <a:pt x="13834" y="13835"/>
                </a:lnTo>
                <a:lnTo>
                  <a:pt x="13566" y="14102"/>
                </a:lnTo>
                <a:lnTo>
                  <a:pt x="13274" y="14370"/>
                </a:lnTo>
                <a:lnTo>
                  <a:pt x="12957" y="14614"/>
                </a:lnTo>
                <a:lnTo>
                  <a:pt x="12641" y="14833"/>
                </a:lnTo>
                <a:lnTo>
                  <a:pt x="12324" y="15052"/>
                </a:lnTo>
                <a:lnTo>
                  <a:pt x="11983" y="15247"/>
                </a:lnTo>
                <a:lnTo>
                  <a:pt x="11618" y="15418"/>
                </a:lnTo>
                <a:lnTo>
                  <a:pt x="11277" y="15588"/>
                </a:lnTo>
                <a:lnTo>
                  <a:pt x="10911" y="15734"/>
                </a:lnTo>
                <a:lnTo>
                  <a:pt x="10522" y="15856"/>
                </a:lnTo>
                <a:lnTo>
                  <a:pt x="10132" y="15978"/>
                </a:lnTo>
                <a:lnTo>
                  <a:pt x="9742" y="16051"/>
                </a:lnTo>
                <a:lnTo>
                  <a:pt x="9353" y="16124"/>
                </a:lnTo>
                <a:lnTo>
                  <a:pt x="8939" y="16173"/>
                </a:lnTo>
                <a:lnTo>
                  <a:pt x="8525" y="16221"/>
                </a:lnTo>
                <a:lnTo>
                  <a:pt x="8111" y="16221"/>
                </a:lnTo>
                <a:lnTo>
                  <a:pt x="8111" y="16221"/>
                </a:lnTo>
                <a:lnTo>
                  <a:pt x="7696" y="16221"/>
                </a:lnTo>
                <a:lnTo>
                  <a:pt x="7282" y="16173"/>
                </a:lnTo>
                <a:lnTo>
                  <a:pt x="6868" y="16124"/>
                </a:lnTo>
                <a:lnTo>
                  <a:pt x="6479" y="16051"/>
                </a:lnTo>
                <a:lnTo>
                  <a:pt x="6089" y="15978"/>
                </a:lnTo>
                <a:lnTo>
                  <a:pt x="5699" y="15856"/>
                </a:lnTo>
                <a:lnTo>
                  <a:pt x="5334" y="15734"/>
                </a:lnTo>
                <a:lnTo>
                  <a:pt x="4944" y="15588"/>
                </a:lnTo>
                <a:lnTo>
                  <a:pt x="4603" y="15418"/>
                </a:lnTo>
                <a:lnTo>
                  <a:pt x="4238" y="15247"/>
                </a:lnTo>
                <a:lnTo>
                  <a:pt x="3897" y="15052"/>
                </a:lnTo>
                <a:lnTo>
                  <a:pt x="3581" y="14833"/>
                </a:lnTo>
                <a:lnTo>
                  <a:pt x="3264" y="14614"/>
                </a:lnTo>
                <a:lnTo>
                  <a:pt x="2947" y="14370"/>
                </a:lnTo>
                <a:lnTo>
                  <a:pt x="2655" y="14102"/>
                </a:lnTo>
                <a:lnTo>
                  <a:pt x="2387" y="13835"/>
                </a:lnTo>
                <a:lnTo>
                  <a:pt x="2119" y="13567"/>
                </a:lnTo>
                <a:lnTo>
                  <a:pt x="1851" y="13274"/>
                </a:lnTo>
                <a:lnTo>
                  <a:pt x="1608" y="12958"/>
                </a:lnTo>
                <a:lnTo>
                  <a:pt x="1389" y="12641"/>
                </a:lnTo>
                <a:lnTo>
                  <a:pt x="1169" y="12324"/>
                </a:lnTo>
                <a:lnTo>
                  <a:pt x="975" y="11984"/>
                </a:lnTo>
                <a:lnTo>
                  <a:pt x="804" y="11618"/>
                </a:lnTo>
                <a:lnTo>
                  <a:pt x="634" y="11277"/>
                </a:lnTo>
                <a:lnTo>
                  <a:pt x="487" y="10888"/>
                </a:lnTo>
                <a:lnTo>
                  <a:pt x="366" y="10522"/>
                </a:lnTo>
                <a:lnTo>
                  <a:pt x="244" y="10133"/>
                </a:lnTo>
                <a:lnTo>
                  <a:pt x="171" y="9743"/>
                </a:lnTo>
                <a:lnTo>
                  <a:pt x="98" y="9353"/>
                </a:lnTo>
                <a:lnTo>
                  <a:pt x="49" y="8939"/>
                </a:lnTo>
                <a:lnTo>
                  <a:pt x="0" y="8525"/>
                </a:lnTo>
                <a:lnTo>
                  <a:pt x="0" y="8111"/>
                </a:lnTo>
                <a:lnTo>
                  <a:pt x="0" y="8111"/>
                </a:lnTo>
                <a:close/>
                <a:moveTo>
                  <a:pt x="7234" y="11180"/>
                </a:moveTo>
                <a:lnTo>
                  <a:pt x="7234" y="11180"/>
                </a:lnTo>
                <a:lnTo>
                  <a:pt x="7282" y="11180"/>
                </a:lnTo>
                <a:lnTo>
                  <a:pt x="7282" y="11180"/>
                </a:lnTo>
                <a:lnTo>
                  <a:pt x="7453" y="11155"/>
                </a:lnTo>
                <a:lnTo>
                  <a:pt x="7623" y="11082"/>
                </a:lnTo>
                <a:lnTo>
                  <a:pt x="7794" y="10985"/>
                </a:lnTo>
                <a:lnTo>
                  <a:pt x="7916" y="10863"/>
                </a:lnTo>
                <a:lnTo>
                  <a:pt x="12007" y="6747"/>
                </a:lnTo>
                <a:lnTo>
                  <a:pt x="12007" y="6747"/>
                </a:lnTo>
                <a:lnTo>
                  <a:pt x="12105" y="6625"/>
                </a:lnTo>
                <a:lnTo>
                  <a:pt x="12153" y="6504"/>
                </a:lnTo>
                <a:lnTo>
                  <a:pt x="12202" y="6358"/>
                </a:lnTo>
                <a:lnTo>
                  <a:pt x="12202" y="6211"/>
                </a:lnTo>
                <a:lnTo>
                  <a:pt x="12202" y="6211"/>
                </a:lnTo>
                <a:lnTo>
                  <a:pt x="12178" y="6017"/>
                </a:lnTo>
                <a:lnTo>
                  <a:pt x="12129" y="5822"/>
                </a:lnTo>
                <a:lnTo>
                  <a:pt x="12032" y="5676"/>
                </a:lnTo>
                <a:lnTo>
                  <a:pt x="11886" y="5529"/>
                </a:lnTo>
                <a:lnTo>
                  <a:pt x="11886" y="5529"/>
                </a:lnTo>
                <a:lnTo>
                  <a:pt x="11764" y="5432"/>
                </a:lnTo>
                <a:lnTo>
                  <a:pt x="11618" y="5383"/>
                </a:lnTo>
                <a:lnTo>
                  <a:pt x="11472" y="5335"/>
                </a:lnTo>
                <a:lnTo>
                  <a:pt x="11325" y="5335"/>
                </a:lnTo>
                <a:lnTo>
                  <a:pt x="11325" y="5335"/>
                </a:lnTo>
                <a:lnTo>
                  <a:pt x="11131" y="5359"/>
                </a:lnTo>
                <a:lnTo>
                  <a:pt x="10960" y="5408"/>
                </a:lnTo>
                <a:lnTo>
                  <a:pt x="10790" y="5505"/>
                </a:lnTo>
                <a:lnTo>
                  <a:pt x="10643" y="5651"/>
                </a:lnTo>
                <a:lnTo>
                  <a:pt x="7161" y="8988"/>
                </a:lnTo>
                <a:lnTo>
                  <a:pt x="5797" y="7648"/>
                </a:lnTo>
                <a:lnTo>
                  <a:pt x="5797" y="7648"/>
                </a:lnTo>
                <a:lnTo>
                  <a:pt x="5675" y="7527"/>
                </a:lnTo>
                <a:lnTo>
                  <a:pt x="5505" y="7454"/>
                </a:lnTo>
                <a:lnTo>
                  <a:pt x="5358" y="7405"/>
                </a:lnTo>
                <a:lnTo>
                  <a:pt x="5188" y="7380"/>
                </a:lnTo>
                <a:lnTo>
                  <a:pt x="5188" y="7380"/>
                </a:lnTo>
                <a:lnTo>
                  <a:pt x="5017" y="7405"/>
                </a:lnTo>
                <a:lnTo>
                  <a:pt x="4847" y="7454"/>
                </a:lnTo>
                <a:lnTo>
                  <a:pt x="4701" y="7527"/>
                </a:lnTo>
                <a:lnTo>
                  <a:pt x="4555" y="7648"/>
                </a:lnTo>
                <a:lnTo>
                  <a:pt x="4555" y="7648"/>
                </a:lnTo>
                <a:lnTo>
                  <a:pt x="4457" y="7770"/>
                </a:lnTo>
                <a:lnTo>
                  <a:pt x="4360" y="7916"/>
                </a:lnTo>
                <a:lnTo>
                  <a:pt x="4311" y="8087"/>
                </a:lnTo>
                <a:lnTo>
                  <a:pt x="4311" y="8257"/>
                </a:lnTo>
                <a:lnTo>
                  <a:pt x="4311" y="8257"/>
                </a:lnTo>
                <a:lnTo>
                  <a:pt x="4311" y="8428"/>
                </a:lnTo>
                <a:lnTo>
                  <a:pt x="4360" y="8598"/>
                </a:lnTo>
                <a:lnTo>
                  <a:pt x="4457" y="8744"/>
                </a:lnTo>
                <a:lnTo>
                  <a:pt x="4555" y="8890"/>
                </a:lnTo>
                <a:lnTo>
                  <a:pt x="6601" y="10936"/>
                </a:lnTo>
                <a:lnTo>
                  <a:pt x="6601" y="10936"/>
                </a:lnTo>
                <a:lnTo>
                  <a:pt x="6747" y="11034"/>
                </a:lnTo>
                <a:lnTo>
                  <a:pt x="6893" y="11131"/>
                </a:lnTo>
                <a:lnTo>
                  <a:pt x="7063" y="11180"/>
                </a:lnTo>
                <a:lnTo>
                  <a:pt x="7234" y="11180"/>
                </a:lnTo>
                <a:lnTo>
                  <a:pt x="7234" y="11180"/>
                </a:lnTo>
                <a:close/>
              </a:path>
            </a:pathLst>
          </a:custGeom>
          <a:noFill/>
          <a:ln w="15875" cap="rnd" cmpd="sng">
            <a:solidFill>
              <a:srgbClr val="FF980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Shape 768"/>
          <p:cNvSpPr/>
          <p:nvPr/>
        </p:nvSpPr>
        <p:spPr>
          <a:xfrm>
            <a:off x="434773" y="2773345"/>
            <a:ext cx="307185" cy="307204"/>
          </a:xfrm>
          <a:custGeom>
            <a:avLst/>
            <a:gdLst/>
            <a:ahLst/>
            <a:cxnLst/>
            <a:rect l="0" t="0" r="0" b="0"/>
            <a:pathLst>
              <a:path w="16221" h="16222" fill="none" extrusionOk="0">
                <a:moveTo>
                  <a:pt x="0" y="8111"/>
                </a:moveTo>
                <a:lnTo>
                  <a:pt x="0" y="8111"/>
                </a:lnTo>
                <a:lnTo>
                  <a:pt x="0" y="7697"/>
                </a:lnTo>
                <a:lnTo>
                  <a:pt x="49" y="7283"/>
                </a:lnTo>
                <a:lnTo>
                  <a:pt x="98" y="6869"/>
                </a:lnTo>
                <a:lnTo>
                  <a:pt x="171" y="6479"/>
                </a:lnTo>
                <a:lnTo>
                  <a:pt x="244" y="6090"/>
                </a:lnTo>
                <a:lnTo>
                  <a:pt x="366" y="5700"/>
                </a:lnTo>
                <a:lnTo>
                  <a:pt x="487" y="5335"/>
                </a:lnTo>
                <a:lnTo>
                  <a:pt x="634" y="4945"/>
                </a:lnTo>
                <a:lnTo>
                  <a:pt x="804" y="4604"/>
                </a:lnTo>
                <a:lnTo>
                  <a:pt x="975" y="4239"/>
                </a:lnTo>
                <a:lnTo>
                  <a:pt x="1169" y="3898"/>
                </a:lnTo>
                <a:lnTo>
                  <a:pt x="1389" y="3581"/>
                </a:lnTo>
                <a:lnTo>
                  <a:pt x="1608" y="3264"/>
                </a:lnTo>
                <a:lnTo>
                  <a:pt x="1851" y="2948"/>
                </a:lnTo>
                <a:lnTo>
                  <a:pt x="2119" y="2656"/>
                </a:lnTo>
                <a:lnTo>
                  <a:pt x="2387" y="2388"/>
                </a:lnTo>
                <a:lnTo>
                  <a:pt x="2655" y="2120"/>
                </a:lnTo>
                <a:lnTo>
                  <a:pt x="2947" y="1852"/>
                </a:lnTo>
                <a:lnTo>
                  <a:pt x="3264" y="1608"/>
                </a:lnTo>
                <a:lnTo>
                  <a:pt x="3581" y="1389"/>
                </a:lnTo>
                <a:lnTo>
                  <a:pt x="3897" y="1170"/>
                </a:lnTo>
                <a:lnTo>
                  <a:pt x="4238" y="975"/>
                </a:lnTo>
                <a:lnTo>
                  <a:pt x="4603" y="805"/>
                </a:lnTo>
                <a:lnTo>
                  <a:pt x="4944" y="634"/>
                </a:lnTo>
                <a:lnTo>
                  <a:pt x="5334" y="488"/>
                </a:lnTo>
                <a:lnTo>
                  <a:pt x="5699" y="366"/>
                </a:lnTo>
                <a:lnTo>
                  <a:pt x="6089" y="244"/>
                </a:lnTo>
                <a:lnTo>
                  <a:pt x="6479" y="171"/>
                </a:lnTo>
                <a:lnTo>
                  <a:pt x="6868" y="98"/>
                </a:lnTo>
                <a:lnTo>
                  <a:pt x="7282" y="50"/>
                </a:lnTo>
                <a:lnTo>
                  <a:pt x="7696" y="1"/>
                </a:lnTo>
                <a:lnTo>
                  <a:pt x="8111" y="1"/>
                </a:lnTo>
                <a:lnTo>
                  <a:pt x="8111" y="1"/>
                </a:lnTo>
                <a:lnTo>
                  <a:pt x="8525" y="1"/>
                </a:lnTo>
                <a:lnTo>
                  <a:pt x="8939" y="50"/>
                </a:lnTo>
                <a:lnTo>
                  <a:pt x="9353" y="98"/>
                </a:lnTo>
                <a:lnTo>
                  <a:pt x="9742" y="171"/>
                </a:lnTo>
                <a:lnTo>
                  <a:pt x="10132" y="244"/>
                </a:lnTo>
                <a:lnTo>
                  <a:pt x="10522" y="366"/>
                </a:lnTo>
                <a:lnTo>
                  <a:pt x="10911" y="488"/>
                </a:lnTo>
                <a:lnTo>
                  <a:pt x="11277" y="634"/>
                </a:lnTo>
                <a:lnTo>
                  <a:pt x="11618" y="805"/>
                </a:lnTo>
                <a:lnTo>
                  <a:pt x="11983" y="975"/>
                </a:lnTo>
                <a:lnTo>
                  <a:pt x="12324" y="1170"/>
                </a:lnTo>
                <a:lnTo>
                  <a:pt x="12641" y="1389"/>
                </a:lnTo>
                <a:lnTo>
                  <a:pt x="12957" y="1608"/>
                </a:lnTo>
                <a:lnTo>
                  <a:pt x="13274" y="1852"/>
                </a:lnTo>
                <a:lnTo>
                  <a:pt x="13566" y="2120"/>
                </a:lnTo>
                <a:lnTo>
                  <a:pt x="13834" y="2388"/>
                </a:lnTo>
                <a:lnTo>
                  <a:pt x="14126" y="2656"/>
                </a:lnTo>
                <a:lnTo>
                  <a:pt x="14370" y="2948"/>
                </a:lnTo>
                <a:lnTo>
                  <a:pt x="14613" y="3264"/>
                </a:lnTo>
                <a:lnTo>
                  <a:pt x="14832" y="3581"/>
                </a:lnTo>
                <a:lnTo>
                  <a:pt x="15052" y="3898"/>
                </a:lnTo>
                <a:lnTo>
                  <a:pt x="15247" y="4239"/>
                </a:lnTo>
                <a:lnTo>
                  <a:pt x="15417" y="4604"/>
                </a:lnTo>
                <a:lnTo>
                  <a:pt x="15587" y="4945"/>
                </a:lnTo>
                <a:lnTo>
                  <a:pt x="15734" y="5335"/>
                </a:lnTo>
                <a:lnTo>
                  <a:pt x="15855" y="5700"/>
                </a:lnTo>
                <a:lnTo>
                  <a:pt x="15977" y="6090"/>
                </a:lnTo>
                <a:lnTo>
                  <a:pt x="16050" y="6479"/>
                </a:lnTo>
                <a:lnTo>
                  <a:pt x="16123" y="6869"/>
                </a:lnTo>
                <a:lnTo>
                  <a:pt x="16172" y="7283"/>
                </a:lnTo>
                <a:lnTo>
                  <a:pt x="16221" y="7697"/>
                </a:lnTo>
                <a:lnTo>
                  <a:pt x="16221" y="8111"/>
                </a:lnTo>
                <a:lnTo>
                  <a:pt x="16221" y="8111"/>
                </a:lnTo>
                <a:lnTo>
                  <a:pt x="16221" y="8525"/>
                </a:lnTo>
                <a:lnTo>
                  <a:pt x="16172" y="8939"/>
                </a:lnTo>
                <a:lnTo>
                  <a:pt x="16123" y="9353"/>
                </a:lnTo>
                <a:lnTo>
                  <a:pt x="16050" y="9743"/>
                </a:lnTo>
                <a:lnTo>
                  <a:pt x="15977" y="10133"/>
                </a:lnTo>
                <a:lnTo>
                  <a:pt x="15855" y="10522"/>
                </a:lnTo>
                <a:lnTo>
                  <a:pt x="15734" y="10888"/>
                </a:lnTo>
                <a:lnTo>
                  <a:pt x="15587" y="11277"/>
                </a:lnTo>
                <a:lnTo>
                  <a:pt x="15417" y="11618"/>
                </a:lnTo>
                <a:lnTo>
                  <a:pt x="15247" y="11984"/>
                </a:lnTo>
                <a:lnTo>
                  <a:pt x="15052" y="12324"/>
                </a:lnTo>
                <a:lnTo>
                  <a:pt x="14832" y="12641"/>
                </a:lnTo>
                <a:lnTo>
                  <a:pt x="14613" y="12958"/>
                </a:lnTo>
                <a:lnTo>
                  <a:pt x="14370" y="13274"/>
                </a:lnTo>
                <a:lnTo>
                  <a:pt x="14126" y="13567"/>
                </a:lnTo>
                <a:lnTo>
                  <a:pt x="13834" y="13835"/>
                </a:lnTo>
                <a:lnTo>
                  <a:pt x="13566" y="14102"/>
                </a:lnTo>
                <a:lnTo>
                  <a:pt x="13274" y="14370"/>
                </a:lnTo>
                <a:lnTo>
                  <a:pt x="12957" y="14614"/>
                </a:lnTo>
                <a:lnTo>
                  <a:pt x="12641" y="14833"/>
                </a:lnTo>
                <a:lnTo>
                  <a:pt x="12324" y="15052"/>
                </a:lnTo>
                <a:lnTo>
                  <a:pt x="11983" y="15247"/>
                </a:lnTo>
                <a:lnTo>
                  <a:pt x="11618" y="15418"/>
                </a:lnTo>
                <a:lnTo>
                  <a:pt x="11277" y="15588"/>
                </a:lnTo>
                <a:lnTo>
                  <a:pt x="10911" y="15734"/>
                </a:lnTo>
                <a:lnTo>
                  <a:pt x="10522" y="15856"/>
                </a:lnTo>
                <a:lnTo>
                  <a:pt x="10132" y="15978"/>
                </a:lnTo>
                <a:lnTo>
                  <a:pt x="9742" y="16051"/>
                </a:lnTo>
                <a:lnTo>
                  <a:pt x="9353" y="16124"/>
                </a:lnTo>
                <a:lnTo>
                  <a:pt x="8939" y="16173"/>
                </a:lnTo>
                <a:lnTo>
                  <a:pt x="8525" y="16221"/>
                </a:lnTo>
                <a:lnTo>
                  <a:pt x="8111" y="16221"/>
                </a:lnTo>
                <a:lnTo>
                  <a:pt x="8111" y="16221"/>
                </a:lnTo>
                <a:lnTo>
                  <a:pt x="7696" y="16221"/>
                </a:lnTo>
                <a:lnTo>
                  <a:pt x="7282" y="16173"/>
                </a:lnTo>
                <a:lnTo>
                  <a:pt x="6868" y="16124"/>
                </a:lnTo>
                <a:lnTo>
                  <a:pt x="6479" y="16051"/>
                </a:lnTo>
                <a:lnTo>
                  <a:pt x="6089" y="15978"/>
                </a:lnTo>
                <a:lnTo>
                  <a:pt x="5699" y="15856"/>
                </a:lnTo>
                <a:lnTo>
                  <a:pt x="5334" y="15734"/>
                </a:lnTo>
                <a:lnTo>
                  <a:pt x="4944" y="15588"/>
                </a:lnTo>
                <a:lnTo>
                  <a:pt x="4603" y="15418"/>
                </a:lnTo>
                <a:lnTo>
                  <a:pt x="4238" y="15247"/>
                </a:lnTo>
                <a:lnTo>
                  <a:pt x="3897" y="15052"/>
                </a:lnTo>
                <a:lnTo>
                  <a:pt x="3581" y="14833"/>
                </a:lnTo>
                <a:lnTo>
                  <a:pt x="3264" y="14614"/>
                </a:lnTo>
                <a:lnTo>
                  <a:pt x="2947" y="14370"/>
                </a:lnTo>
                <a:lnTo>
                  <a:pt x="2655" y="14102"/>
                </a:lnTo>
                <a:lnTo>
                  <a:pt x="2387" y="13835"/>
                </a:lnTo>
                <a:lnTo>
                  <a:pt x="2119" y="13567"/>
                </a:lnTo>
                <a:lnTo>
                  <a:pt x="1851" y="13274"/>
                </a:lnTo>
                <a:lnTo>
                  <a:pt x="1608" y="12958"/>
                </a:lnTo>
                <a:lnTo>
                  <a:pt x="1389" y="12641"/>
                </a:lnTo>
                <a:lnTo>
                  <a:pt x="1169" y="12324"/>
                </a:lnTo>
                <a:lnTo>
                  <a:pt x="975" y="11984"/>
                </a:lnTo>
                <a:lnTo>
                  <a:pt x="804" y="11618"/>
                </a:lnTo>
                <a:lnTo>
                  <a:pt x="634" y="11277"/>
                </a:lnTo>
                <a:lnTo>
                  <a:pt x="487" y="10888"/>
                </a:lnTo>
                <a:lnTo>
                  <a:pt x="366" y="10522"/>
                </a:lnTo>
                <a:lnTo>
                  <a:pt x="244" y="10133"/>
                </a:lnTo>
                <a:lnTo>
                  <a:pt x="171" y="9743"/>
                </a:lnTo>
                <a:lnTo>
                  <a:pt x="98" y="9353"/>
                </a:lnTo>
                <a:lnTo>
                  <a:pt x="49" y="8939"/>
                </a:lnTo>
                <a:lnTo>
                  <a:pt x="0" y="8525"/>
                </a:lnTo>
                <a:lnTo>
                  <a:pt x="0" y="8111"/>
                </a:lnTo>
                <a:lnTo>
                  <a:pt x="0" y="8111"/>
                </a:lnTo>
                <a:close/>
                <a:moveTo>
                  <a:pt x="7234" y="11180"/>
                </a:moveTo>
                <a:lnTo>
                  <a:pt x="7234" y="11180"/>
                </a:lnTo>
                <a:lnTo>
                  <a:pt x="7282" y="11180"/>
                </a:lnTo>
                <a:lnTo>
                  <a:pt x="7282" y="11180"/>
                </a:lnTo>
                <a:lnTo>
                  <a:pt x="7453" y="11155"/>
                </a:lnTo>
                <a:lnTo>
                  <a:pt x="7623" y="11082"/>
                </a:lnTo>
                <a:lnTo>
                  <a:pt x="7794" y="10985"/>
                </a:lnTo>
                <a:lnTo>
                  <a:pt x="7916" y="10863"/>
                </a:lnTo>
                <a:lnTo>
                  <a:pt x="12007" y="6747"/>
                </a:lnTo>
                <a:lnTo>
                  <a:pt x="12007" y="6747"/>
                </a:lnTo>
                <a:lnTo>
                  <a:pt x="12105" y="6625"/>
                </a:lnTo>
                <a:lnTo>
                  <a:pt x="12153" y="6504"/>
                </a:lnTo>
                <a:lnTo>
                  <a:pt x="12202" y="6358"/>
                </a:lnTo>
                <a:lnTo>
                  <a:pt x="12202" y="6211"/>
                </a:lnTo>
                <a:lnTo>
                  <a:pt x="12202" y="6211"/>
                </a:lnTo>
                <a:lnTo>
                  <a:pt x="12178" y="6017"/>
                </a:lnTo>
                <a:lnTo>
                  <a:pt x="12129" y="5822"/>
                </a:lnTo>
                <a:lnTo>
                  <a:pt x="12032" y="5676"/>
                </a:lnTo>
                <a:lnTo>
                  <a:pt x="11886" y="5529"/>
                </a:lnTo>
                <a:lnTo>
                  <a:pt x="11886" y="5529"/>
                </a:lnTo>
                <a:lnTo>
                  <a:pt x="11764" y="5432"/>
                </a:lnTo>
                <a:lnTo>
                  <a:pt x="11618" y="5383"/>
                </a:lnTo>
                <a:lnTo>
                  <a:pt x="11472" y="5335"/>
                </a:lnTo>
                <a:lnTo>
                  <a:pt x="11325" y="5335"/>
                </a:lnTo>
                <a:lnTo>
                  <a:pt x="11325" y="5335"/>
                </a:lnTo>
                <a:lnTo>
                  <a:pt x="11131" y="5359"/>
                </a:lnTo>
                <a:lnTo>
                  <a:pt x="10960" y="5408"/>
                </a:lnTo>
                <a:lnTo>
                  <a:pt x="10790" y="5505"/>
                </a:lnTo>
                <a:lnTo>
                  <a:pt x="10643" y="5651"/>
                </a:lnTo>
                <a:lnTo>
                  <a:pt x="7161" y="8988"/>
                </a:lnTo>
                <a:lnTo>
                  <a:pt x="5797" y="7648"/>
                </a:lnTo>
                <a:lnTo>
                  <a:pt x="5797" y="7648"/>
                </a:lnTo>
                <a:lnTo>
                  <a:pt x="5675" y="7527"/>
                </a:lnTo>
                <a:lnTo>
                  <a:pt x="5505" y="7454"/>
                </a:lnTo>
                <a:lnTo>
                  <a:pt x="5358" y="7405"/>
                </a:lnTo>
                <a:lnTo>
                  <a:pt x="5188" y="7380"/>
                </a:lnTo>
                <a:lnTo>
                  <a:pt x="5188" y="7380"/>
                </a:lnTo>
                <a:lnTo>
                  <a:pt x="5017" y="7405"/>
                </a:lnTo>
                <a:lnTo>
                  <a:pt x="4847" y="7454"/>
                </a:lnTo>
                <a:lnTo>
                  <a:pt x="4701" y="7527"/>
                </a:lnTo>
                <a:lnTo>
                  <a:pt x="4555" y="7648"/>
                </a:lnTo>
                <a:lnTo>
                  <a:pt x="4555" y="7648"/>
                </a:lnTo>
                <a:lnTo>
                  <a:pt x="4457" y="7770"/>
                </a:lnTo>
                <a:lnTo>
                  <a:pt x="4360" y="7916"/>
                </a:lnTo>
                <a:lnTo>
                  <a:pt x="4311" y="8087"/>
                </a:lnTo>
                <a:lnTo>
                  <a:pt x="4311" y="8257"/>
                </a:lnTo>
                <a:lnTo>
                  <a:pt x="4311" y="8257"/>
                </a:lnTo>
                <a:lnTo>
                  <a:pt x="4311" y="8428"/>
                </a:lnTo>
                <a:lnTo>
                  <a:pt x="4360" y="8598"/>
                </a:lnTo>
                <a:lnTo>
                  <a:pt x="4457" y="8744"/>
                </a:lnTo>
                <a:lnTo>
                  <a:pt x="4555" y="8890"/>
                </a:lnTo>
                <a:lnTo>
                  <a:pt x="6601" y="10936"/>
                </a:lnTo>
                <a:lnTo>
                  <a:pt x="6601" y="10936"/>
                </a:lnTo>
                <a:lnTo>
                  <a:pt x="6747" y="11034"/>
                </a:lnTo>
                <a:lnTo>
                  <a:pt x="6893" y="11131"/>
                </a:lnTo>
                <a:lnTo>
                  <a:pt x="7063" y="11180"/>
                </a:lnTo>
                <a:lnTo>
                  <a:pt x="7234" y="11180"/>
                </a:lnTo>
                <a:lnTo>
                  <a:pt x="7234" y="11180"/>
                </a:lnTo>
                <a:close/>
              </a:path>
            </a:pathLst>
          </a:custGeom>
          <a:noFill/>
          <a:ln w="15875" cap="rnd" cmpd="sng">
            <a:solidFill>
              <a:srgbClr val="FF980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" name="Shape 768"/>
          <p:cNvSpPr/>
          <p:nvPr/>
        </p:nvSpPr>
        <p:spPr>
          <a:xfrm>
            <a:off x="434773" y="3322879"/>
            <a:ext cx="307185" cy="307204"/>
          </a:xfrm>
          <a:custGeom>
            <a:avLst/>
            <a:gdLst/>
            <a:ahLst/>
            <a:cxnLst/>
            <a:rect l="0" t="0" r="0" b="0"/>
            <a:pathLst>
              <a:path w="16221" h="16222" fill="none" extrusionOk="0">
                <a:moveTo>
                  <a:pt x="0" y="8111"/>
                </a:moveTo>
                <a:lnTo>
                  <a:pt x="0" y="8111"/>
                </a:lnTo>
                <a:lnTo>
                  <a:pt x="0" y="7697"/>
                </a:lnTo>
                <a:lnTo>
                  <a:pt x="49" y="7283"/>
                </a:lnTo>
                <a:lnTo>
                  <a:pt x="98" y="6869"/>
                </a:lnTo>
                <a:lnTo>
                  <a:pt x="171" y="6479"/>
                </a:lnTo>
                <a:lnTo>
                  <a:pt x="244" y="6090"/>
                </a:lnTo>
                <a:lnTo>
                  <a:pt x="366" y="5700"/>
                </a:lnTo>
                <a:lnTo>
                  <a:pt x="487" y="5335"/>
                </a:lnTo>
                <a:lnTo>
                  <a:pt x="634" y="4945"/>
                </a:lnTo>
                <a:lnTo>
                  <a:pt x="804" y="4604"/>
                </a:lnTo>
                <a:lnTo>
                  <a:pt x="975" y="4239"/>
                </a:lnTo>
                <a:lnTo>
                  <a:pt x="1169" y="3898"/>
                </a:lnTo>
                <a:lnTo>
                  <a:pt x="1389" y="3581"/>
                </a:lnTo>
                <a:lnTo>
                  <a:pt x="1608" y="3264"/>
                </a:lnTo>
                <a:lnTo>
                  <a:pt x="1851" y="2948"/>
                </a:lnTo>
                <a:lnTo>
                  <a:pt x="2119" y="2656"/>
                </a:lnTo>
                <a:lnTo>
                  <a:pt x="2387" y="2388"/>
                </a:lnTo>
                <a:lnTo>
                  <a:pt x="2655" y="2120"/>
                </a:lnTo>
                <a:lnTo>
                  <a:pt x="2947" y="1852"/>
                </a:lnTo>
                <a:lnTo>
                  <a:pt x="3264" y="1608"/>
                </a:lnTo>
                <a:lnTo>
                  <a:pt x="3581" y="1389"/>
                </a:lnTo>
                <a:lnTo>
                  <a:pt x="3897" y="1170"/>
                </a:lnTo>
                <a:lnTo>
                  <a:pt x="4238" y="975"/>
                </a:lnTo>
                <a:lnTo>
                  <a:pt x="4603" y="805"/>
                </a:lnTo>
                <a:lnTo>
                  <a:pt x="4944" y="634"/>
                </a:lnTo>
                <a:lnTo>
                  <a:pt x="5334" y="488"/>
                </a:lnTo>
                <a:lnTo>
                  <a:pt x="5699" y="366"/>
                </a:lnTo>
                <a:lnTo>
                  <a:pt x="6089" y="244"/>
                </a:lnTo>
                <a:lnTo>
                  <a:pt x="6479" y="171"/>
                </a:lnTo>
                <a:lnTo>
                  <a:pt x="6868" y="98"/>
                </a:lnTo>
                <a:lnTo>
                  <a:pt x="7282" y="50"/>
                </a:lnTo>
                <a:lnTo>
                  <a:pt x="7696" y="1"/>
                </a:lnTo>
                <a:lnTo>
                  <a:pt x="8111" y="1"/>
                </a:lnTo>
                <a:lnTo>
                  <a:pt x="8111" y="1"/>
                </a:lnTo>
                <a:lnTo>
                  <a:pt x="8525" y="1"/>
                </a:lnTo>
                <a:lnTo>
                  <a:pt x="8939" y="50"/>
                </a:lnTo>
                <a:lnTo>
                  <a:pt x="9353" y="98"/>
                </a:lnTo>
                <a:lnTo>
                  <a:pt x="9742" y="171"/>
                </a:lnTo>
                <a:lnTo>
                  <a:pt x="10132" y="244"/>
                </a:lnTo>
                <a:lnTo>
                  <a:pt x="10522" y="366"/>
                </a:lnTo>
                <a:lnTo>
                  <a:pt x="10911" y="488"/>
                </a:lnTo>
                <a:lnTo>
                  <a:pt x="11277" y="634"/>
                </a:lnTo>
                <a:lnTo>
                  <a:pt x="11618" y="805"/>
                </a:lnTo>
                <a:lnTo>
                  <a:pt x="11983" y="975"/>
                </a:lnTo>
                <a:lnTo>
                  <a:pt x="12324" y="1170"/>
                </a:lnTo>
                <a:lnTo>
                  <a:pt x="12641" y="1389"/>
                </a:lnTo>
                <a:lnTo>
                  <a:pt x="12957" y="1608"/>
                </a:lnTo>
                <a:lnTo>
                  <a:pt x="13274" y="1852"/>
                </a:lnTo>
                <a:lnTo>
                  <a:pt x="13566" y="2120"/>
                </a:lnTo>
                <a:lnTo>
                  <a:pt x="13834" y="2388"/>
                </a:lnTo>
                <a:lnTo>
                  <a:pt x="14126" y="2656"/>
                </a:lnTo>
                <a:lnTo>
                  <a:pt x="14370" y="2948"/>
                </a:lnTo>
                <a:lnTo>
                  <a:pt x="14613" y="3264"/>
                </a:lnTo>
                <a:lnTo>
                  <a:pt x="14832" y="3581"/>
                </a:lnTo>
                <a:lnTo>
                  <a:pt x="15052" y="3898"/>
                </a:lnTo>
                <a:lnTo>
                  <a:pt x="15247" y="4239"/>
                </a:lnTo>
                <a:lnTo>
                  <a:pt x="15417" y="4604"/>
                </a:lnTo>
                <a:lnTo>
                  <a:pt x="15587" y="4945"/>
                </a:lnTo>
                <a:lnTo>
                  <a:pt x="15734" y="5335"/>
                </a:lnTo>
                <a:lnTo>
                  <a:pt x="15855" y="5700"/>
                </a:lnTo>
                <a:lnTo>
                  <a:pt x="15977" y="6090"/>
                </a:lnTo>
                <a:lnTo>
                  <a:pt x="16050" y="6479"/>
                </a:lnTo>
                <a:lnTo>
                  <a:pt x="16123" y="6869"/>
                </a:lnTo>
                <a:lnTo>
                  <a:pt x="16172" y="7283"/>
                </a:lnTo>
                <a:lnTo>
                  <a:pt x="16221" y="7697"/>
                </a:lnTo>
                <a:lnTo>
                  <a:pt x="16221" y="8111"/>
                </a:lnTo>
                <a:lnTo>
                  <a:pt x="16221" y="8111"/>
                </a:lnTo>
                <a:lnTo>
                  <a:pt x="16221" y="8525"/>
                </a:lnTo>
                <a:lnTo>
                  <a:pt x="16172" y="8939"/>
                </a:lnTo>
                <a:lnTo>
                  <a:pt x="16123" y="9353"/>
                </a:lnTo>
                <a:lnTo>
                  <a:pt x="16050" y="9743"/>
                </a:lnTo>
                <a:lnTo>
                  <a:pt x="15977" y="10133"/>
                </a:lnTo>
                <a:lnTo>
                  <a:pt x="15855" y="10522"/>
                </a:lnTo>
                <a:lnTo>
                  <a:pt x="15734" y="10888"/>
                </a:lnTo>
                <a:lnTo>
                  <a:pt x="15587" y="11277"/>
                </a:lnTo>
                <a:lnTo>
                  <a:pt x="15417" y="11618"/>
                </a:lnTo>
                <a:lnTo>
                  <a:pt x="15247" y="11984"/>
                </a:lnTo>
                <a:lnTo>
                  <a:pt x="15052" y="12324"/>
                </a:lnTo>
                <a:lnTo>
                  <a:pt x="14832" y="12641"/>
                </a:lnTo>
                <a:lnTo>
                  <a:pt x="14613" y="12958"/>
                </a:lnTo>
                <a:lnTo>
                  <a:pt x="14370" y="13274"/>
                </a:lnTo>
                <a:lnTo>
                  <a:pt x="14126" y="13567"/>
                </a:lnTo>
                <a:lnTo>
                  <a:pt x="13834" y="13835"/>
                </a:lnTo>
                <a:lnTo>
                  <a:pt x="13566" y="14102"/>
                </a:lnTo>
                <a:lnTo>
                  <a:pt x="13274" y="14370"/>
                </a:lnTo>
                <a:lnTo>
                  <a:pt x="12957" y="14614"/>
                </a:lnTo>
                <a:lnTo>
                  <a:pt x="12641" y="14833"/>
                </a:lnTo>
                <a:lnTo>
                  <a:pt x="12324" y="15052"/>
                </a:lnTo>
                <a:lnTo>
                  <a:pt x="11983" y="15247"/>
                </a:lnTo>
                <a:lnTo>
                  <a:pt x="11618" y="15418"/>
                </a:lnTo>
                <a:lnTo>
                  <a:pt x="11277" y="15588"/>
                </a:lnTo>
                <a:lnTo>
                  <a:pt x="10911" y="15734"/>
                </a:lnTo>
                <a:lnTo>
                  <a:pt x="10522" y="15856"/>
                </a:lnTo>
                <a:lnTo>
                  <a:pt x="10132" y="15978"/>
                </a:lnTo>
                <a:lnTo>
                  <a:pt x="9742" y="16051"/>
                </a:lnTo>
                <a:lnTo>
                  <a:pt x="9353" y="16124"/>
                </a:lnTo>
                <a:lnTo>
                  <a:pt x="8939" y="16173"/>
                </a:lnTo>
                <a:lnTo>
                  <a:pt x="8525" y="16221"/>
                </a:lnTo>
                <a:lnTo>
                  <a:pt x="8111" y="16221"/>
                </a:lnTo>
                <a:lnTo>
                  <a:pt x="8111" y="16221"/>
                </a:lnTo>
                <a:lnTo>
                  <a:pt x="7696" y="16221"/>
                </a:lnTo>
                <a:lnTo>
                  <a:pt x="7282" y="16173"/>
                </a:lnTo>
                <a:lnTo>
                  <a:pt x="6868" y="16124"/>
                </a:lnTo>
                <a:lnTo>
                  <a:pt x="6479" y="16051"/>
                </a:lnTo>
                <a:lnTo>
                  <a:pt x="6089" y="15978"/>
                </a:lnTo>
                <a:lnTo>
                  <a:pt x="5699" y="15856"/>
                </a:lnTo>
                <a:lnTo>
                  <a:pt x="5334" y="15734"/>
                </a:lnTo>
                <a:lnTo>
                  <a:pt x="4944" y="15588"/>
                </a:lnTo>
                <a:lnTo>
                  <a:pt x="4603" y="15418"/>
                </a:lnTo>
                <a:lnTo>
                  <a:pt x="4238" y="15247"/>
                </a:lnTo>
                <a:lnTo>
                  <a:pt x="3897" y="15052"/>
                </a:lnTo>
                <a:lnTo>
                  <a:pt x="3581" y="14833"/>
                </a:lnTo>
                <a:lnTo>
                  <a:pt x="3264" y="14614"/>
                </a:lnTo>
                <a:lnTo>
                  <a:pt x="2947" y="14370"/>
                </a:lnTo>
                <a:lnTo>
                  <a:pt x="2655" y="14102"/>
                </a:lnTo>
                <a:lnTo>
                  <a:pt x="2387" y="13835"/>
                </a:lnTo>
                <a:lnTo>
                  <a:pt x="2119" y="13567"/>
                </a:lnTo>
                <a:lnTo>
                  <a:pt x="1851" y="13274"/>
                </a:lnTo>
                <a:lnTo>
                  <a:pt x="1608" y="12958"/>
                </a:lnTo>
                <a:lnTo>
                  <a:pt x="1389" y="12641"/>
                </a:lnTo>
                <a:lnTo>
                  <a:pt x="1169" y="12324"/>
                </a:lnTo>
                <a:lnTo>
                  <a:pt x="975" y="11984"/>
                </a:lnTo>
                <a:lnTo>
                  <a:pt x="804" y="11618"/>
                </a:lnTo>
                <a:lnTo>
                  <a:pt x="634" y="11277"/>
                </a:lnTo>
                <a:lnTo>
                  <a:pt x="487" y="10888"/>
                </a:lnTo>
                <a:lnTo>
                  <a:pt x="366" y="10522"/>
                </a:lnTo>
                <a:lnTo>
                  <a:pt x="244" y="10133"/>
                </a:lnTo>
                <a:lnTo>
                  <a:pt x="171" y="9743"/>
                </a:lnTo>
                <a:lnTo>
                  <a:pt x="98" y="9353"/>
                </a:lnTo>
                <a:lnTo>
                  <a:pt x="49" y="8939"/>
                </a:lnTo>
                <a:lnTo>
                  <a:pt x="0" y="8525"/>
                </a:lnTo>
                <a:lnTo>
                  <a:pt x="0" y="8111"/>
                </a:lnTo>
                <a:lnTo>
                  <a:pt x="0" y="8111"/>
                </a:lnTo>
                <a:close/>
                <a:moveTo>
                  <a:pt x="7234" y="11180"/>
                </a:moveTo>
                <a:lnTo>
                  <a:pt x="7234" y="11180"/>
                </a:lnTo>
                <a:lnTo>
                  <a:pt x="7282" y="11180"/>
                </a:lnTo>
                <a:lnTo>
                  <a:pt x="7282" y="11180"/>
                </a:lnTo>
                <a:lnTo>
                  <a:pt x="7453" y="11155"/>
                </a:lnTo>
                <a:lnTo>
                  <a:pt x="7623" y="11082"/>
                </a:lnTo>
                <a:lnTo>
                  <a:pt x="7794" y="10985"/>
                </a:lnTo>
                <a:lnTo>
                  <a:pt x="7916" y="10863"/>
                </a:lnTo>
                <a:lnTo>
                  <a:pt x="12007" y="6747"/>
                </a:lnTo>
                <a:lnTo>
                  <a:pt x="12007" y="6747"/>
                </a:lnTo>
                <a:lnTo>
                  <a:pt x="12105" y="6625"/>
                </a:lnTo>
                <a:lnTo>
                  <a:pt x="12153" y="6504"/>
                </a:lnTo>
                <a:lnTo>
                  <a:pt x="12202" y="6358"/>
                </a:lnTo>
                <a:lnTo>
                  <a:pt x="12202" y="6211"/>
                </a:lnTo>
                <a:lnTo>
                  <a:pt x="12202" y="6211"/>
                </a:lnTo>
                <a:lnTo>
                  <a:pt x="12178" y="6017"/>
                </a:lnTo>
                <a:lnTo>
                  <a:pt x="12129" y="5822"/>
                </a:lnTo>
                <a:lnTo>
                  <a:pt x="12032" y="5676"/>
                </a:lnTo>
                <a:lnTo>
                  <a:pt x="11886" y="5529"/>
                </a:lnTo>
                <a:lnTo>
                  <a:pt x="11886" y="5529"/>
                </a:lnTo>
                <a:lnTo>
                  <a:pt x="11764" y="5432"/>
                </a:lnTo>
                <a:lnTo>
                  <a:pt x="11618" y="5383"/>
                </a:lnTo>
                <a:lnTo>
                  <a:pt x="11472" y="5335"/>
                </a:lnTo>
                <a:lnTo>
                  <a:pt x="11325" y="5335"/>
                </a:lnTo>
                <a:lnTo>
                  <a:pt x="11325" y="5335"/>
                </a:lnTo>
                <a:lnTo>
                  <a:pt x="11131" y="5359"/>
                </a:lnTo>
                <a:lnTo>
                  <a:pt x="10960" y="5408"/>
                </a:lnTo>
                <a:lnTo>
                  <a:pt x="10790" y="5505"/>
                </a:lnTo>
                <a:lnTo>
                  <a:pt x="10643" y="5651"/>
                </a:lnTo>
                <a:lnTo>
                  <a:pt x="7161" y="8988"/>
                </a:lnTo>
                <a:lnTo>
                  <a:pt x="5797" y="7648"/>
                </a:lnTo>
                <a:lnTo>
                  <a:pt x="5797" y="7648"/>
                </a:lnTo>
                <a:lnTo>
                  <a:pt x="5675" y="7527"/>
                </a:lnTo>
                <a:lnTo>
                  <a:pt x="5505" y="7454"/>
                </a:lnTo>
                <a:lnTo>
                  <a:pt x="5358" y="7405"/>
                </a:lnTo>
                <a:lnTo>
                  <a:pt x="5188" y="7380"/>
                </a:lnTo>
                <a:lnTo>
                  <a:pt x="5188" y="7380"/>
                </a:lnTo>
                <a:lnTo>
                  <a:pt x="5017" y="7405"/>
                </a:lnTo>
                <a:lnTo>
                  <a:pt x="4847" y="7454"/>
                </a:lnTo>
                <a:lnTo>
                  <a:pt x="4701" y="7527"/>
                </a:lnTo>
                <a:lnTo>
                  <a:pt x="4555" y="7648"/>
                </a:lnTo>
                <a:lnTo>
                  <a:pt x="4555" y="7648"/>
                </a:lnTo>
                <a:lnTo>
                  <a:pt x="4457" y="7770"/>
                </a:lnTo>
                <a:lnTo>
                  <a:pt x="4360" y="7916"/>
                </a:lnTo>
                <a:lnTo>
                  <a:pt x="4311" y="8087"/>
                </a:lnTo>
                <a:lnTo>
                  <a:pt x="4311" y="8257"/>
                </a:lnTo>
                <a:lnTo>
                  <a:pt x="4311" y="8257"/>
                </a:lnTo>
                <a:lnTo>
                  <a:pt x="4311" y="8428"/>
                </a:lnTo>
                <a:lnTo>
                  <a:pt x="4360" y="8598"/>
                </a:lnTo>
                <a:lnTo>
                  <a:pt x="4457" y="8744"/>
                </a:lnTo>
                <a:lnTo>
                  <a:pt x="4555" y="8890"/>
                </a:lnTo>
                <a:lnTo>
                  <a:pt x="6601" y="10936"/>
                </a:lnTo>
                <a:lnTo>
                  <a:pt x="6601" y="10936"/>
                </a:lnTo>
                <a:lnTo>
                  <a:pt x="6747" y="11034"/>
                </a:lnTo>
                <a:lnTo>
                  <a:pt x="6893" y="11131"/>
                </a:lnTo>
                <a:lnTo>
                  <a:pt x="7063" y="11180"/>
                </a:lnTo>
                <a:lnTo>
                  <a:pt x="7234" y="11180"/>
                </a:lnTo>
                <a:lnTo>
                  <a:pt x="7234" y="11180"/>
                </a:lnTo>
                <a:close/>
              </a:path>
            </a:pathLst>
          </a:custGeom>
          <a:noFill/>
          <a:ln w="15875" cap="rnd" cmpd="sng">
            <a:solidFill>
              <a:srgbClr val="FF980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" name="Shape 768"/>
          <p:cNvSpPr/>
          <p:nvPr/>
        </p:nvSpPr>
        <p:spPr>
          <a:xfrm>
            <a:off x="434773" y="3872413"/>
            <a:ext cx="307185" cy="307204"/>
          </a:xfrm>
          <a:custGeom>
            <a:avLst/>
            <a:gdLst/>
            <a:ahLst/>
            <a:cxnLst/>
            <a:rect l="0" t="0" r="0" b="0"/>
            <a:pathLst>
              <a:path w="16221" h="16222" fill="none" extrusionOk="0">
                <a:moveTo>
                  <a:pt x="0" y="8111"/>
                </a:moveTo>
                <a:lnTo>
                  <a:pt x="0" y="8111"/>
                </a:lnTo>
                <a:lnTo>
                  <a:pt x="0" y="7697"/>
                </a:lnTo>
                <a:lnTo>
                  <a:pt x="49" y="7283"/>
                </a:lnTo>
                <a:lnTo>
                  <a:pt x="98" y="6869"/>
                </a:lnTo>
                <a:lnTo>
                  <a:pt x="171" y="6479"/>
                </a:lnTo>
                <a:lnTo>
                  <a:pt x="244" y="6090"/>
                </a:lnTo>
                <a:lnTo>
                  <a:pt x="366" y="5700"/>
                </a:lnTo>
                <a:lnTo>
                  <a:pt x="487" y="5335"/>
                </a:lnTo>
                <a:lnTo>
                  <a:pt x="634" y="4945"/>
                </a:lnTo>
                <a:lnTo>
                  <a:pt x="804" y="4604"/>
                </a:lnTo>
                <a:lnTo>
                  <a:pt x="975" y="4239"/>
                </a:lnTo>
                <a:lnTo>
                  <a:pt x="1169" y="3898"/>
                </a:lnTo>
                <a:lnTo>
                  <a:pt x="1389" y="3581"/>
                </a:lnTo>
                <a:lnTo>
                  <a:pt x="1608" y="3264"/>
                </a:lnTo>
                <a:lnTo>
                  <a:pt x="1851" y="2948"/>
                </a:lnTo>
                <a:lnTo>
                  <a:pt x="2119" y="2656"/>
                </a:lnTo>
                <a:lnTo>
                  <a:pt x="2387" y="2388"/>
                </a:lnTo>
                <a:lnTo>
                  <a:pt x="2655" y="2120"/>
                </a:lnTo>
                <a:lnTo>
                  <a:pt x="2947" y="1852"/>
                </a:lnTo>
                <a:lnTo>
                  <a:pt x="3264" y="1608"/>
                </a:lnTo>
                <a:lnTo>
                  <a:pt x="3581" y="1389"/>
                </a:lnTo>
                <a:lnTo>
                  <a:pt x="3897" y="1170"/>
                </a:lnTo>
                <a:lnTo>
                  <a:pt x="4238" y="975"/>
                </a:lnTo>
                <a:lnTo>
                  <a:pt x="4603" y="805"/>
                </a:lnTo>
                <a:lnTo>
                  <a:pt x="4944" y="634"/>
                </a:lnTo>
                <a:lnTo>
                  <a:pt x="5334" y="488"/>
                </a:lnTo>
                <a:lnTo>
                  <a:pt x="5699" y="366"/>
                </a:lnTo>
                <a:lnTo>
                  <a:pt x="6089" y="244"/>
                </a:lnTo>
                <a:lnTo>
                  <a:pt x="6479" y="171"/>
                </a:lnTo>
                <a:lnTo>
                  <a:pt x="6868" y="98"/>
                </a:lnTo>
                <a:lnTo>
                  <a:pt x="7282" y="50"/>
                </a:lnTo>
                <a:lnTo>
                  <a:pt x="7696" y="1"/>
                </a:lnTo>
                <a:lnTo>
                  <a:pt x="8111" y="1"/>
                </a:lnTo>
                <a:lnTo>
                  <a:pt x="8111" y="1"/>
                </a:lnTo>
                <a:lnTo>
                  <a:pt x="8525" y="1"/>
                </a:lnTo>
                <a:lnTo>
                  <a:pt x="8939" y="50"/>
                </a:lnTo>
                <a:lnTo>
                  <a:pt x="9353" y="98"/>
                </a:lnTo>
                <a:lnTo>
                  <a:pt x="9742" y="171"/>
                </a:lnTo>
                <a:lnTo>
                  <a:pt x="10132" y="244"/>
                </a:lnTo>
                <a:lnTo>
                  <a:pt x="10522" y="366"/>
                </a:lnTo>
                <a:lnTo>
                  <a:pt x="10911" y="488"/>
                </a:lnTo>
                <a:lnTo>
                  <a:pt x="11277" y="634"/>
                </a:lnTo>
                <a:lnTo>
                  <a:pt x="11618" y="805"/>
                </a:lnTo>
                <a:lnTo>
                  <a:pt x="11983" y="975"/>
                </a:lnTo>
                <a:lnTo>
                  <a:pt x="12324" y="1170"/>
                </a:lnTo>
                <a:lnTo>
                  <a:pt x="12641" y="1389"/>
                </a:lnTo>
                <a:lnTo>
                  <a:pt x="12957" y="1608"/>
                </a:lnTo>
                <a:lnTo>
                  <a:pt x="13274" y="1852"/>
                </a:lnTo>
                <a:lnTo>
                  <a:pt x="13566" y="2120"/>
                </a:lnTo>
                <a:lnTo>
                  <a:pt x="13834" y="2388"/>
                </a:lnTo>
                <a:lnTo>
                  <a:pt x="14126" y="2656"/>
                </a:lnTo>
                <a:lnTo>
                  <a:pt x="14370" y="2948"/>
                </a:lnTo>
                <a:lnTo>
                  <a:pt x="14613" y="3264"/>
                </a:lnTo>
                <a:lnTo>
                  <a:pt x="14832" y="3581"/>
                </a:lnTo>
                <a:lnTo>
                  <a:pt x="15052" y="3898"/>
                </a:lnTo>
                <a:lnTo>
                  <a:pt x="15247" y="4239"/>
                </a:lnTo>
                <a:lnTo>
                  <a:pt x="15417" y="4604"/>
                </a:lnTo>
                <a:lnTo>
                  <a:pt x="15587" y="4945"/>
                </a:lnTo>
                <a:lnTo>
                  <a:pt x="15734" y="5335"/>
                </a:lnTo>
                <a:lnTo>
                  <a:pt x="15855" y="5700"/>
                </a:lnTo>
                <a:lnTo>
                  <a:pt x="15977" y="6090"/>
                </a:lnTo>
                <a:lnTo>
                  <a:pt x="16050" y="6479"/>
                </a:lnTo>
                <a:lnTo>
                  <a:pt x="16123" y="6869"/>
                </a:lnTo>
                <a:lnTo>
                  <a:pt x="16172" y="7283"/>
                </a:lnTo>
                <a:lnTo>
                  <a:pt x="16221" y="7697"/>
                </a:lnTo>
                <a:lnTo>
                  <a:pt x="16221" y="8111"/>
                </a:lnTo>
                <a:lnTo>
                  <a:pt x="16221" y="8111"/>
                </a:lnTo>
                <a:lnTo>
                  <a:pt x="16221" y="8525"/>
                </a:lnTo>
                <a:lnTo>
                  <a:pt x="16172" y="8939"/>
                </a:lnTo>
                <a:lnTo>
                  <a:pt x="16123" y="9353"/>
                </a:lnTo>
                <a:lnTo>
                  <a:pt x="16050" y="9743"/>
                </a:lnTo>
                <a:lnTo>
                  <a:pt x="15977" y="10133"/>
                </a:lnTo>
                <a:lnTo>
                  <a:pt x="15855" y="10522"/>
                </a:lnTo>
                <a:lnTo>
                  <a:pt x="15734" y="10888"/>
                </a:lnTo>
                <a:lnTo>
                  <a:pt x="15587" y="11277"/>
                </a:lnTo>
                <a:lnTo>
                  <a:pt x="15417" y="11618"/>
                </a:lnTo>
                <a:lnTo>
                  <a:pt x="15247" y="11984"/>
                </a:lnTo>
                <a:lnTo>
                  <a:pt x="15052" y="12324"/>
                </a:lnTo>
                <a:lnTo>
                  <a:pt x="14832" y="12641"/>
                </a:lnTo>
                <a:lnTo>
                  <a:pt x="14613" y="12958"/>
                </a:lnTo>
                <a:lnTo>
                  <a:pt x="14370" y="13274"/>
                </a:lnTo>
                <a:lnTo>
                  <a:pt x="14126" y="13567"/>
                </a:lnTo>
                <a:lnTo>
                  <a:pt x="13834" y="13835"/>
                </a:lnTo>
                <a:lnTo>
                  <a:pt x="13566" y="14102"/>
                </a:lnTo>
                <a:lnTo>
                  <a:pt x="13274" y="14370"/>
                </a:lnTo>
                <a:lnTo>
                  <a:pt x="12957" y="14614"/>
                </a:lnTo>
                <a:lnTo>
                  <a:pt x="12641" y="14833"/>
                </a:lnTo>
                <a:lnTo>
                  <a:pt x="12324" y="15052"/>
                </a:lnTo>
                <a:lnTo>
                  <a:pt x="11983" y="15247"/>
                </a:lnTo>
                <a:lnTo>
                  <a:pt x="11618" y="15418"/>
                </a:lnTo>
                <a:lnTo>
                  <a:pt x="11277" y="15588"/>
                </a:lnTo>
                <a:lnTo>
                  <a:pt x="10911" y="15734"/>
                </a:lnTo>
                <a:lnTo>
                  <a:pt x="10522" y="15856"/>
                </a:lnTo>
                <a:lnTo>
                  <a:pt x="10132" y="15978"/>
                </a:lnTo>
                <a:lnTo>
                  <a:pt x="9742" y="16051"/>
                </a:lnTo>
                <a:lnTo>
                  <a:pt x="9353" y="16124"/>
                </a:lnTo>
                <a:lnTo>
                  <a:pt x="8939" y="16173"/>
                </a:lnTo>
                <a:lnTo>
                  <a:pt x="8525" y="16221"/>
                </a:lnTo>
                <a:lnTo>
                  <a:pt x="8111" y="16221"/>
                </a:lnTo>
                <a:lnTo>
                  <a:pt x="8111" y="16221"/>
                </a:lnTo>
                <a:lnTo>
                  <a:pt x="7696" y="16221"/>
                </a:lnTo>
                <a:lnTo>
                  <a:pt x="7282" y="16173"/>
                </a:lnTo>
                <a:lnTo>
                  <a:pt x="6868" y="16124"/>
                </a:lnTo>
                <a:lnTo>
                  <a:pt x="6479" y="16051"/>
                </a:lnTo>
                <a:lnTo>
                  <a:pt x="6089" y="15978"/>
                </a:lnTo>
                <a:lnTo>
                  <a:pt x="5699" y="15856"/>
                </a:lnTo>
                <a:lnTo>
                  <a:pt x="5334" y="15734"/>
                </a:lnTo>
                <a:lnTo>
                  <a:pt x="4944" y="15588"/>
                </a:lnTo>
                <a:lnTo>
                  <a:pt x="4603" y="15418"/>
                </a:lnTo>
                <a:lnTo>
                  <a:pt x="4238" y="15247"/>
                </a:lnTo>
                <a:lnTo>
                  <a:pt x="3897" y="15052"/>
                </a:lnTo>
                <a:lnTo>
                  <a:pt x="3581" y="14833"/>
                </a:lnTo>
                <a:lnTo>
                  <a:pt x="3264" y="14614"/>
                </a:lnTo>
                <a:lnTo>
                  <a:pt x="2947" y="14370"/>
                </a:lnTo>
                <a:lnTo>
                  <a:pt x="2655" y="14102"/>
                </a:lnTo>
                <a:lnTo>
                  <a:pt x="2387" y="13835"/>
                </a:lnTo>
                <a:lnTo>
                  <a:pt x="2119" y="13567"/>
                </a:lnTo>
                <a:lnTo>
                  <a:pt x="1851" y="13274"/>
                </a:lnTo>
                <a:lnTo>
                  <a:pt x="1608" y="12958"/>
                </a:lnTo>
                <a:lnTo>
                  <a:pt x="1389" y="12641"/>
                </a:lnTo>
                <a:lnTo>
                  <a:pt x="1169" y="12324"/>
                </a:lnTo>
                <a:lnTo>
                  <a:pt x="975" y="11984"/>
                </a:lnTo>
                <a:lnTo>
                  <a:pt x="804" y="11618"/>
                </a:lnTo>
                <a:lnTo>
                  <a:pt x="634" y="11277"/>
                </a:lnTo>
                <a:lnTo>
                  <a:pt x="487" y="10888"/>
                </a:lnTo>
                <a:lnTo>
                  <a:pt x="366" y="10522"/>
                </a:lnTo>
                <a:lnTo>
                  <a:pt x="244" y="10133"/>
                </a:lnTo>
                <a:lnTo>
                  <a:pt x="171" y="9743"/>
                </a:lnTo>
                <a:lnTo>
                  <a:pt x="98" y="9353"/>
                </a:lnTo>
                <a:lnTo>
                  <a:pt x="49" y="8939"/>
                </a:lnTo>
                <a:lnTo>
                  <a:pt x="0" y="8525"/>
                </a:lnTo>
                <a:lnTo>
                  <a:pt x="0" y="8111"/>
                </a:lnTo>
                <a:lnTo>
                  <a:pt x="0" y="8111"/>
                </a:lnTo>
                <a:close/>
                <a:moveTo>
                  <a:pt x="7234" y="11180"/>
                </a:moveTo>
                <a:lnTo>
                  <a:pt x="7234" y="11180"/>
                </a:lnTo>
                <a:lnTo>
                  <a:pt x="7282" y="11180"/>
                </a:lnTo>
                <a:lnTo>
                  <a:pt x="7282" y="11180"/>
                </a:lnTo>
                <a:lnTo>
                  <a:pt x="7453" y="11155"/>
                </a:lnTo>
                <a:lnTo>
                  <a:pt x="7623" y="11082"/>
                </a:lnTo>
                <a:lnTo>
                  <a:pt x="7794" y="10985"/>
                </a:lnTo>
                <a:lnTo>
                  <a:pt x="7916" y="10863"/>
                </a:lnTo>
                <a:lnTo>
                  <a:pt x="12007" y="6747"/>
                </a:lnTo>
                <a:lnTo>
                  <a:pt x="12007" y="6747"/>
                </a:lnTo>
                <a:lnTo>
                  <a:pt x="12105" y="6625"/>
                </a:lnTo>
                <a:lnTo>
                  <a:pt x="12153" y="6504"/>
                </a:lnTo>
                <a:lnTo>
                  <a:pt x="12202" y="6358"/>
                </a:lnTo>
                <a:lnTo>
                  <a:pt x="12202" y="6211"/>
                </a:lnTo>
                <a:lnTo>
                  <a:pt x="12202" y="6211"/>
                </a:lnTo>
                <a:lnTo>
                  <a:pt x="12178" y="6017"/>
                </a:lnTo>
                <a:lnTo>
                  <a:pt x="12129" y="5822"/>
                </a:lnTo>
                <a:lnTo>
                  <a:pt x="12032" y="5676"/>
                </a:lnTo>
                <a:lnTo>
                  <a:pt x="11886" y="5529"/>
                </a:lnTo>
                <a:lnTo>
                  <a:pt x="11886" y="5529"/>
                </a:lnTo>
                <a:lnTo>
                  <a:pt x="11764" y="5432"/>
                </a:lnTo>
                <a:lnTo>
                  <a:pt x="11618" y="5383"/>
                </a:lnTo>
                <a:lnTo>
                  <a:pt x="11472" y="5335"/>
                </a:lnTo>
                <a:lnTo>
                  <a:pt x="11325" y="5335"/>
                </a:lnTo>
                <a:lnTo>
                  <a:pt x="11325" y="5335"/>
                </a:lnTo>
                <a:lnTo>
                  <a:pt x="11131" y="5359"/>
                </a:lnTo>
                <a:lnTo>
                  <a:pt x="10960" y="5408"/>
                </a:lnTo>
                <a:lnTo>
                  <a:pt x="10790" y="5505"/>
                </a:lnTo>
                <a:lnTo>
                  <a:pt x="10643" y="5651"/>
                </a:lnTo>
                <a:lnTo>
                  <a:pt x="7161" y="8988"/>
                </a:lnTo>
                <a:lnTo>
                  <a:pt x="5797" y="7648"/>
                </a:lnTo>
                <a:lnTo>
                  <a:pt x="5797" y="7648"/>
                </a:lnTo>
                <a:lnTo>
                  <a:pt x="5675" y="7527"/>
                </a:lnTo>
                <a:lnTo>
                  <a:pt x="5505" y="7454"/>
                </a:lnTo>
                <a:lnTo>
                  <a:pt x="5358" y="7405"/>
                </a:lnTo>
                <a:lnTo>
                  <a:pt x="5188" y="7380"/>
                </a:lnTo>
                <a:lnTo>
                  <a:pt x="5188" y="7380"/>
                </a:lnTo>
                <a:lnTo>
                  <a:pt x="5017" y="7405"/>
                </a:lnTo>
                <a:lnTo>
                  <a:pt x="4847" y="7454"/>
                </a:lnTo>
                <a:lnTo>
                  <a:pt x="4701" y="7527"/>
                </a:lnTo>
                <a:lnTo>
                  <a:pt x="4555" y="7648"/>
                </a:lnTo>
                <a:lnTo>
                  <a:pt x="4555" y="7648"/>
                </a:lnTo>
                <a:lnTo>
                  <a:pt x="4457" y="7770"/>
                </a:lnTo>
                <a:lnTo>
                  <a:pt x="4360" y="7916"/>
                </a:lnTo>
                <a:lnTo>
                  <a:pt x="4311" y="8087"/>
                </a:lnTo>
                <a:lnTo>
                  <a:pt x="4311" y="8257"/>
                </a:lnTo>
                <a:lnTo>
                  <a:pt x="4311" y="8257"/>
                </a:lnTo>
                <a:lnTo>
                  <a:pt x="4311" y="8428"/>
                </a:lnTo>
                <a:lnTo>
                  <a:pt x="4360" y="8598"/>
                </a:lnTo>
                <a:lnTo>
                  <a:pt x="4457" y="8744"/>
                </a:lnTo>
                <a:lnTo>
                  <a:pt x="4555" y="8890"/>
                </a:lnTo>
                <a:lnTo>
                  <a:pt x="6601" y="10936"/>
                </a:lnTo>
                <a:lnTo>
                  <a:pt x="6601" y="10936"/>
                </a:lnTo>
                <a:lnTo>
                  <a:pt x="6747" y="11034"/>
                </a:lnTo>
                <a:lnTo>
                  <a:pt x="6893" y="11131"/>
                </a:lnTo>
                <a:lnTo>
                  <a:pt x="7063" y="11180"/>
                </a:lnTo>
                <a:lnTo>
                  <a:pt x="7234" y="11180"/>
                </a:lnTo>
                <a:lnTo>
                  <a:pt x="7234" y="11180"/>
                </a:lnTo>
                <a:close/>
              </a:path>
            </a:pathLst>
          </a:custGeom>
          <a:noFill/>
          <a:ln w="15875" cap="rnd" cmpd="sng">
            <a:solidFill>
              <a:srgbClr val="FF980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" name="Shape 768"/>
          <p:cNvSpPr/>
          <p:nvPr/>
        </p:nvSpPr>
        <p:spPr>
          <a:xfrm>
            <a:off x="434773" y="4421947"/>
            <a:ext cx="307185" cy="307204"/>
          </a:xfrm>
          <a:custGeom>
            <a:avLst/>
            <a:gdLst/>
            <a:ahLst/>
            <a:cxnLst/>
            <a:rect l="0" t="0" r="0" b="0"/>
            <a:pathLst>
              <a:path w="16221" h="16222" fill="none" extrusionOk="0">
                <a:moveTo>
                  <a:pt x="0" y="8111"/>
                </a:moveTo>
                <a:lnTo>
                  <a:pt x="0" y="8111"/>
                </a:lnTo>
                <a:lnTo>
                  <a:pt x="0" y="7697"/>
                </a:lnTo>
                <a:lnTo>
                  <a:pt x="49" y="7283"/>
                </a:lnTo>
                <a:lnTo>
                  <a:pt x="98" y="6869"/>
                </a:lnTo>
                <a:lnTo>
                  <a:pt x="171" y="6479"/>
                </a:lnTo>
                <a:lnTo>
                  <a:pt x="244" y="6090"/>
                </a:lnTo>
                <a:lnTo>
                  <a:pt x="366" y="5700"/>
                </a:lnTo>
                <a:lnTo>
                  <a:pt x="487" y="5335"/>
                </a:lnTo>
                <a:lnTo>
                  <a:pt x="634" y="4945"/>
                </a:lnTo>
                <a:lnTo>
                  <a:pt x="804" y="4604"/>
                </a:lnTo>
                <a:lnTo>
                  <a:pt x="975" y="4239"/>
                </a:lnTo>
                <a:lnTo>
                  <a:pt x="1169" y="3898"/>
                </a:lnTo>
                <a:lnTo>
                  <a:pt x="1389" y="3581"/>
                </a:lnTo>
                <a:lnTo>
                  <a:pt x="1608" y="3264"/>
                </a:lnTo>
                <a:lnTo>
                  <a:pt x="1851" y="2948"/>
                </a:lnTo>
                <a:lnTo>
                  <a:pt x="2119" y="2656"/>
                </a:lnTo>
                <a:lnTo>
                  <a:pt x="2387" y="2388"/>
                </a:lnTo>
                <a:lnTo>
                  <a:pt x="2655" y="2120"/>
                </a:lnTo>
                <a:lnTo>
                  <a:pt x="2947" y="1852"/>
                </a:lnTo>
                <a:lnTo>
                  <a:pt x="3264" y="1608"/>
                </a:lnTo>
                <a:lnTo>
                  <a:pt x="3581" y="1389"/>
                </a:lnTo>
                <a:lnTo>
                  <a:pt x="3897" y="1170"/>
                </a:lnTo>
                <a:lnTo>
                  <a:pt x="4238" y="975"/>
                </a:lnTo>
                <a:lnTo>
                  <a:pt x="4603" y="805"/>
                </a:lnTo>
                <a:lnTo>
                  <a:pt x="4944" y="634"/>
                </a:lnTo>
                <a:lnTo>
                  <a:pt x="5334" y="488"/>
                </a:lnTo>
                <a:lnTo>
                  <a:pt x="5699" y="366"/>
                </a:lnTo>
                <a:lnTo>
                  <a:pt x="6089" y="244"/>
                </a:lnTo>
                <a:lnTo>
                  <a:pt x="6479" y="171"/>
                </a:lnTo>
                <a:lnTo>
                  <a:pt x="6868" y="98"/>
                </a:lnTo>
                <a:lnTo>
                  <a:pt x="7282" y="50"/>
                </a:lnTo>
                <a:lnTo>
                  <a:pt x="7696" y="1"/>
                </a:lnTo>
                <a:lnTo>
                  <a:pt x="8111" y="1"/>
                </a:lnTo>
                <a:lnTo>
                  <a:pt x="8111" y="1"/>
                </a:lnTo>
                <a:lnTo>
                  <a:pt x="8525" y="1"/>
                </a:lnTo>
                <a:lnTo>
                  <a:pt x="8939" y="50"/>
                </a:lnTo>
                <a:lnTo>
                  <a:pt x="9353" y="98"/>
                </a:lnTo>
                <a:lnTo>
                  <a:pt x="9742" y="171"/>
                </a:lnTo>
                <a:lnTo>
                  <a:pt x="10132" y="244"/>
                </a:lnTo>
                <a:lnTo>
                  <a:pt x="10522" y="366"/>
                </a:lnTo>
                <a:lnTo>
                  <a:pt x="10911" y="488"/>
                </a:lnTo>
                <a:lnTo>
                  <a:pt x="11277" y="634"/>
                </a:lnTo>
                <a:lnTo>
                  <a:pt x="11618" y="805"/>
                </a:lnTo>
                <a:lnTo>
                  <a:pt x="11983" y="975"/>
                </a:lnTo>
                <a:lnTo>
                  <a:pt x="12324" y="1170"/>
                </a:lnTo>
                <a:lnTo>
                  <a:pt x="12641" y="1389"/>
                </a:lnTo>
                <a:lnTo>
                  <a:pt x="12957" y="1608"/>
                </a:lnTo>
                <a:lnTo>
                  <a:pt x="13274" y="1852"/>
                </a:lnTo>
                <a:lnTo>
                  <a:pt x="13566" y="2120"/>
                </a:lnTo>
                <a:lnTo>
                  <a:pt x="13834" y="2388"/>
                </a:lnTo>
                <a:lnTo>
                  <a:pt x="14126" y="2656"/>
                </a:lnTo>
                <a:lnTo>
                  <a:pt x="14370" y="2948"/>
                </a:lnTo>
                <a:lnTo>
                  <a:pt x="14613" y="3264"/>
                </a:lnTo>
                <a:lnTo>
                  <a:pt x="14832" y="3581"/>
                </a:lnTo>
                <a:lnTo>
                  <a:pt x="15052" y="3898"/>
                </a:lnTo>
                <a:lnTo>
                  <a:pt x="15247" y="4239"/>
                </a:lnTo>
                <a:lnTo>
                  <a:pt x="15417" y="4604"/>
                </a:lnTo>
                <a:lnTo>
                  <a:pt x="15587" y="4945"/>
                </a:lnTo>
                <a:lnTo>
                  <a:pt x="15734" y="5335"/>
                </a:lnTo>
                <a:lnTo>
                  <a:pt x="15855" y="5700"/>
                </a:lnTo>
                <a:lnTo>
                  <a:pt x="15977" y="6090"/>
                </a:lnTo>
                <a:lnTo>
                  <a:pt x="16050" y="6479"/>
                </a:lnTo>
                <a:lnTo>
                  <a:pt x="16123" y="6869"/>
                </a:lnTo>
                <a:lnTo>
                  <a:pt x="16172" y="7283"/>
                </a:lnTo>
                <a:lnTo>
                  <a:pt x="16221" y="7697"/>
                </a:lnTo>
                <a:lnTo>
                  <a:pt x="16221" y="8111"/>
                </a:lnTo>
                <a:lnTo>
                  <a:pt x="16221" y="8111"/>
                </a:lnTo>
                <a:lnTo>
                  <a:pt x="16221" y="8525"/>
                </a:lnTo>
                <a:lnTo>
                  <a:pt x="16172" y="8939"/>
                </a:lnTo>
                <a:lnTo>
                  <a:pt x="16123" y="9353"/>
                </a:lnTo>
                <a:lnTo>
                  <a:pt x="16050" y="9743"/>
                </a:lnTo>
                <a:lnTo>
                  <a:pt x="15977" y="10133"/>
                </a:lnTo>
                <a:lnTo>
                  <a:pt x="15855" y="10522"/>
                </a:lnTo>
                <a:lnTo>
                  <a:pt x="15734" y="10888"/>
                </a:lnTo>
                <a:lnTo>
                  <a:pt x="15587" y="11277"/>
                </a:lnTo>
                <a:lnTo>
                  <a:pt x="15417" y="11618"/>
                </a:lnTo>
                <a:lnTo>
                  <a:pt x="15247" y="11984"/>
                </a:lnTo>
                <a:lnTo>
                  <a:pt x="15052" y="12324"/>
                </a:lnTo>
                <a:lnTo>
                  <a:pt x="14832" y="12641"/>
                </a:lnTo>
                <a:lnTo>
                  <a:pt x="14613" y="12958"/>
                </a:lnTo>
                <a:lnTo>
                  <a:pt x="14370" y="13274"/>
                </a:lnTo>
                <a:lnTo>
                  <a:pt x="14126" y="13567"/>
                </a:lnTo>
                <a:lnTo>
                  <a:pt x="13834" y="13835"/>
                </a:lnTo>
                <a:lnTo>
                  <a:pt x="13566" y="14102"/>
                </a:lnTo>
                <a:lnTo>
                  <a:pt x="13274" y="14370"/>
                </a:lnTo>
                <a:lnTo>
                  <a:pt x="12957" y="14614"/>
                </a:lnTo>
                <a:lnTo>
                  <a:pt x="12641" y="14833"/>
                </a:lnTo>
                <a:lnTo>
                  <a:pt x="12324" y="15052"/>
                </a:lnTo>
                <a:lnTo>
                  <a:pt x="11983" y="15247"/>
                </a:lnTo>
                <a:lnTo>
                  <a:pt x="11618" y="15418"/>
                </a:lnTo>
                <a:lnTo>
                  <a:pt x="11277" y="15588"/>
                </a:lnTo>
                <a:lnTo>
                  <a:pt x="10911" y="15734"/>
                </a:lnTo>
                <a:lnTo>
                  <a:pt x="10522" y="15856"/>
                </a:lnTo>
                <a:lnTo>
                  <a:pt x="10132" y="15978"/>
                </a:lnTo>
                <a:lnTo>
                  <a:pt x="9742" y="16051"/>
                </a:lnTo>
                <a:lnTo>
                  <a:pt x="9353" y="16124"/>
                </a:lnTo>
                <a:lnTo>
                  <a:pt x="8939" y="16173"/>
                </a:lnTo>
                <a:lnTo>
                  <a:pt x="8525" y="16221"/>
                </a:lnTo>
                <a:lnTo>
                  <a:pt x="8111" y="16221"/>
                </a:lnTo>
                <a:lnTo>
                  <a:pt x="8111" y="16221"/>
                </a:lnTo>
                <a:lnTo>
                  <a:pt x="7696" y="16221"/>
                </a:lnTo>
                <a:lnTo>
                  <a:pt x="7282" y="16173"/>
                </a:lnTo>
                <a:lnTo>
                  <a:pt x="6868" y="16124"/>
                </a:lnTo>
                <a:lnTo>
                  <a:pt x="6479" y="16051"/>
                </a:lnTo>
                <a:lnTo>
                  <a:pt x="6089" y="15978"/>
                </a:lnTo>
                <a:lnTo>
                  <a:pt x="5699" y="15856"/>
                </a:lnTo>
                <a:lnTo>
                  <a:pt x="5334" y="15734"/>
                </a:lnTo>
                <a:lnTo>
                  <a:pt x="4944" y="15588"/>
                </a:lnTo>
                <a:lnTo>
                  <a:pt x="4603" y="15418"/>
                </a:lnTo>
                <a:lnTo>
                  <a:pt x="4238" y="15247"/>
                </a:lnTo>
                <a:lnTo>
                  <a:pt x="3897" y="15052"/>
                </a:lnTo>
                <a:lnTo>
                  <a:pt x="3581" y="14833"/>
                </a:lnTo>
                <a:lnTo>
                  <a:pt x="3264" y="14614"/>
                </a:lnTo>
                <a:lnTo>
                  <a:pt x="2947" y="14370"/>
                </a:lnTo>
                <a:lnTo>
                  <a:pt x="2655" y="14102"/>
                </a:lnTo>
                <a:lnTo>
                  <a:pt x="2387" y="13835"/>
                </a:lnTo>
                <a:lnTo>
                  <a:pt x="2119" y="13567"/>
                </a:lnTo>
                <a:lnTo>
                  <a:pt x="1851" y="13274"/>
                </a:lnTo>
                <a:lnTo>
                  <a:pt x="1608" y="12958"/>
                </a:lnTo>
                <a:lnTo>
                  <a:pt x="1389" y="12641"/>
                </a:lnTo>
                <a:lnTo>
                  <a:pt x="1169" y="12324"/>
                </a:lnTo>
                <a:lnTo>
                  <a:pt x="975" y="11984"/>
                </a:lnTo>
                <a:lnTo>
                  <a:pt x="804" y="11618"/>
                </a:lnTo>
                <a:lnTo>
                  <a:pt x="634" y="11277"/>
                </a:lnTo>
                <a:lnTo>
                  <a:pt x="487" y="10888"/>
                </a:lnTo>
                <a:lnTo>
                  <a:pt x="366" y="10522"/>
                </a:lnTo>
                <a:lnTo>
                  <a:pt x="244" y="10133"/>
                </a:lnTo>
                <a:lnTo>
                  <a:pt x="171" y="9743"/>
                </a:lnTo>
                <a:lnTo>
                  <a:pt x="98" y="9353"/>
                </a:lnTo>
                <a:lnTo>
                  <a:pt x="49" y="8939"/>
                </a:lnTo>
                <a:lnTo>
                  <a:pt x="0" y="8525"/>
                </a:lnTo>
                <a:lnTo>
                  <a:pt x="0" y="8111"/>
                </a:lnTo>
                <a:lnTo>
                  <a:pt x="0" y="8111"/>
                </a:lnTo>
                <a:close/>
                <a:moveTo>
                  <a:pt x="7234" y="11180"/>
                </a:moveTo>
                <a:lnTo>
                  <a:pt x="7234" y="11180"/>
                </a:lnTo>
                <a:lnTo>
                  <a:pt x="7282" y="11180"/>
                </a:lnTo>
                <a:lnTo>
                  <a:pt x="7282" y="11180"/>
                </a:lnTo>
                <a:lnTo>
                  <a:pt x="7453" y="11155"/>
                </a:lnTo>
                <a:lnTo>
                  <a:pt x="7623" y="11082"/>
                </a:lnTo>
                <a:lnTo>
                  <a:pt x="7794" y="10985"/>
                </a:lnTo>
                <a:lnTo>
                  <a:pt x="7916" y="10863"/>
                </a:lnTo>
                <a:lnTo>
                  <a:pt x="12007" y="6747"/>
                </a:lnTo>
                <a:lnTo>
                  <a:pt x="12007" y="6747"/>
                </a:lnTo>
                <a:lnTo>
                  <a:pt x="12105" y="6625"/>
                </a:lnTo>
                <a:lnTo>
                  <a:pt x="12153" y="6504"/>
                </a:lnTo>
                <a:lnTo>
                  <a:pt x="12202" y="6358"/>
                </a:lnTo>
                <a:lnTo>
                  <a:pt x="12202" y="6211"/>
                </a:lnTo>
                <a:lnTo>
                  <a:pt x="12202" y="6211"/>
                </a:lnTo>
                <a:lnTo>
                  <a:pt x="12178" y="6017"/>
                </a:lnTo>
                <a:lnTo>
                  <a:pt x="12129" y="5822"/>
                </a:lnTo>
                <a:lnTo>
                  <a:pt x="12032" y="5676"/>
                </a:lnTo>
                <a:lnTo>
                  <a:pt x="11886" y="5529"/>
                </a:lnTo>
                <a:lnTo>
                  <a:pt x="11886" y="5529"/>
                </a:lnTo>
                <a:lnTo>
                  <a:pt x="11764" y="5432"/>
                </a:lnTo>
                <a:lnTo>
                  <a:pt x="11618" y="5383"/>
                </a:lnTo>
                <a:lnTo>
                  <a:pt x="11472" y="5335"/>
                </a:lnTo>
                <a:lnTo>
                  <a:pt x="11325" y="5335"/>
                </a:lnTo>
                <a:lnTo>
                  <a:pt x="11325" y="5335"/>
                </a:lnTo>
                <a:lnTo>
                  <a:pt x="11131" y="5359"/>
                </a:lnTo>
                <a:lnTo>
                  <a:pt x="10960" y="5408"/>
                </a:lnTo>
                <a:lnTo>
                  <a:pt x="10790" y="5505"/>
                </a:lnTo>
                <a:lnTo>
                  <a:pt x="10643" y="5651"/>
                </a:lnTo>
                <a:lnTo>
                  <a:pt x="7161" y="8988"/>
                </a:lnTo>
                <a:lnTo>
                  <a:pt x="5797" y="7648"/>
                </a:lnTo>
                <a:lnTo>
                  <a:pt x="5797" y="7648"/>
                </a:lnTo>
                <a:lnTo>
                  <a:pt x="5675" y="7527"/>
                </a:lnTo>
                <a:lnTo>
                  <a:pt x="5505" y="7454"/>
                </a:lnTo>
                <a:lnTo>
                  <a:pt x="5358" y="7405"/>
                </a:lnTo>
                <a:lnTo>
                  <a:pt x="5188" y="7380"/>
                </a:lnTo>
                <a:lnTo>
                  <a:pt x="5188" y="7380"/>
                </a:lnTo>
                <a:lnTo>
                  <a:pt x="5017" y="7405"/>
                </a:lnTo>
                <a:lnTo>
                  <a:pt x="4847" y="7454"/>
                </a:lnTo>
                <a:lnTo>
                  <a:pt x="4701" y="7527"/>
                </a:lnTo>
                <a:lnTo>
                  <a:pt x="4555" y="7648"/>
                </a:lnTo>
                <a:lnTo>
                  <a:pt x="4555" y="7648"/>
                </a:lnTo>
                <a:lnTo>
                  <a:pt x="4457" y="7770"/>
                </a:lnTo>
                <a:lnTo>
                  <a:pt x="4360" y="7916"/>
                </a:lnTo>
                <a:lnTo>
                  <a:pt x="4311" y="8087"/>
                </a:lnTo>
                <a:lnTo>
                  <a:pt x="4311" y="8257"/>
                </a:lnTo>
                <a:lnTo>
                  <a:pt x="4311" y="8257"/>
                </a:lnTo>
                <a:lnTo>
                  <a:pt x="4311" y="8428"/>
                </a:lnTo>
                <a:lnTo>
                  <a:pt x="4360" y="8598"/>
                </a:lnTo>
                <a:lnTo>
                  <a:pt x="4457" y="8744"/>
                </a:lnTo>
                <a:lnTo>
                  <a:pt x="4555" y="8890"/>
                </a:lnTo>
                <a:lnTo>
                  <a:pt x="6601" y="10936"/>
                </a:lnTo>
                <a:lnTo>
                  <a:pt x="6601" y="10936"/>
                </a:lnTo>
                <a:lnTo>
                  <a:pt x="6747" y="11034"/>
                </a:lnTo>
                <a:lnTo>
                  <a:pt x="6893" y="11131"/>
                </a:lnTo>
                <a:lnTo>
                  <a:pt x="7063" y="11180"/>
                </a:lnTo>
                <a:lnTo>
                  <a:pt x="7234" y="11180"/>
                </a:lnTo>
                <a:lnTo>
                  <a:pt x="7234" y="11180"/>
                </a:lnTo>
                <a:close/>
              </a:path>
            </a:pathLst>
          </a:custGeom>
          <a:noFill/>
          <a:ln w="15875" cap="rnd" cmpd="sng">
            <a:solidFill>
              <a:srgbClr val="FF980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" name="Shape 768"/>
          <p:cNvSpPr/>
          <p:nvPr/>
        </p:nvSpPr>
        <p:spPr>
          <a:xfrm>
            <a:off x="434773" y="4971481"/>
            <a:ext cx="307185" cy="307204"/>
          </a:xfrm>
          <a:custGeom>
            <a:avLst/>
            <a:gdLst/>
            <a:ahLst/>
            <a:cxnLst/>
            <a:rect l="0" t="0" r="0" b="0"/>
            <a:pathLst>
              <a:path w="16221" h="16222" fill="none" extrusionOk="0">
                <a:moveTo>
                  <a:pt x="0" y="8111"/>
                </a:moveTo>
                <a:lnTo>
                  <a:pt x="0" y="8111"/>
                </a:lnTo>
                <a:lnTo>
                  <a:pt x="0" y="7697"/>
                </a:lnTo>
                <a:lnTo>
                  <a:pt x="49" y="7283"/>
                </a:lnTo>
                <a:lnTo>
                  <a:pt x="98" y="6869"/>
                </a:lnTo>
                <a:lnTo>
                  <a:pt x="171" y="6479"/>
                </a:lnTo>
                <a:lnTo>
                  <a:pt x="244" y="6090"/>
                </a:lnTo>
                <a:lnTo>
                  <a:pt x="366" y="5700"/>
                </a:lnTo>
                <a:lnTo>
                  <a:pt x="487" y="5335"/>
                </a:lnTo>
                <a:lnTo>
                  <a:pt x="634" y="4945"/>
                </a:lnTo>
                <a:lnTo>
                  <a:pt x="804" y="4604"/>
                </a:lnTo>
                <a:lnTo>
                  <a:pt x="975" y="4239"/>
                </a:lnTo>
                <a:lnTo>
                  <a:pt x="1169" y="3898"/>
                </a:lnTo>
                <a:lnTo>
                  <a:pt x="1389" y="3581"/>
                </a:lnTo>
                <a:lnTo>
                  <a:pt x="1608" y="3264"/>
                </a:lnTo>
                <a:lnTo>
                  <a:pt x="1851" y="2948"/>
                </a:lnTo>
                <a:lnTo>
                  <a:pt x="2119" y="2656"/>
                </a:lnTo>
                <a:lnTo>
                  <a:pt x="2387" y="2388"/>
                </a:lnTo>
                <a:lnTo>
                  <a:pt x="2655" y="2120"/>
                </a:lnTo>
                <a:lnTo>
                  <a:pt x="2947" y="1852"/>
                </a:lnTo>
                <a:lnTo>
                  <a:pt x="3264" y="1608"/>
                </a:lnTo>
                <a:lnTo>
                  <a:pt x="3581" y="1389"/>
                </a:lnTo>
                <a:lnTo>
                  <a:pt x="3897" y="1170"/>
                </a:lnTo>
                <a:lnTo>
                  <a:pt x="4238" y="975"/>
                </a:lnTo>
                <a:lnTo>
                  <a:pt x="4603" y="805"/>
                </a:lnTo>
                <a:lnTo>
                  <a:pt x="4944" y="634"/>
                </a:lnTo>
                <a:lnTo>
                  <a:pt x="5334" y="488"/>
                </a:lnTo>
                <a:lnTo>
                  <a:pt x="5699" y="366"/>
                </a:lnTo>
                <a:lnTo>
                  <a:pt x="6089" y="244"/>
                </a:lnTo>
                <a:lnTo>
                  <a:pt x="6479" y="171"/>
                </a:lnTo>
                <a:lnTo>
                  <a:pt x="6868" y="98"/>
                </a:lnTo>
                <a:lnTo>
                  <a:pt x="7282" y="50"/>
                </a:lnTo>
                <a:lnTo>
                  <a:pt x="7696" y="1"/>
                </a:lnTo>
                <a:lnTo>
                  <a:pt x="8111" y="1"/>
                </a:lnTo>
                <a:lnTo>
                  <a:pt x="8111" y="1"/>
                </a:lnTo>
                <a:lnTo>
                  <a:pt x="8525" y="1"/>
                </a:lnTo>
                <a:lnTo>
                  <a:pt x="8939" y="50"/>
                </a:lnTo>
                <a:lnTo>
                  <a:pt x="9353" y="98"/>
                </a:lnTo>
                <a:lnTo>
                  <a:pt x="9742" y="171"/>
                </a:lnTo>
                <a:lnTo>
                  <a:pt x="10132" y="244"/>
                </a:lnTo>
                <a:lnTo>
                  <a:pt x="10522" y="366"/>
                </a:lnTo>
                <a:lnTo>
                  <a:pt x="10911" y="488"/>
                </a:lnTo>
                <a:lnTo>
                  <a:pt x="11277" y="634"/>
                </a:lnTo>
                <a:lnTo>
                  <a:pt x="11618" y="805"/>
                </a:lnTo>
                <a:lnTo>
                  <a:pt x="11983" y="975"/>
                </a:lnTo>
                <a:lnTo>
                  <a:pt x="12324" y="1170"/>
                </a:lnTo>
                <a:lnTo>
                  <a:pt x="12641" y="1389"/>
                </a:lnTo>
                <a:lnTo>
                  <a:pt x="12957" y="1608"/>
                </a:lnTo>
                <a:lnTo>
                  <a:pt x="13274" y="1852"/>
                </a:lnTo>
                <a:lnTo>
                  <a:pt x="13566" y="2120"/>
                </a:lnTo>
                <a:lnTo>
                  <a:pt x="13834" y="2388"/>
                </a:lnTo>
                <a:lnTo>
                  <a:pt x="14126" y="2656"/>
                </a:lnTo>
                <a:lnTo>
                  <a:pt x="14370" y="2948"/>
                </a:lnTo>
                <a:lnTo>
                  <a:pt x="14613" y="3264"/>
                </a:lnTo>
                <a:lnTo>
                  <a:pt x="14832" y="3581"/>
                </a:lnTo>
                <a:lnTo>
                  <a:pt x="15052" y="3898"/>
                </a:lnTo>
                <a:lnTo>
                  <a:pt x="15247" y="4239"/>
                </a:lnTo>
                <a:lnTo>
                  <a:pt x="15417" y="4604"/>
                </a:lnTo>
                <a:lnTo>
                  <a:pt x="15587" y="4945"/>
                </a:lnTo>
                <a:lnTo>
                  <a:pt x="15734" y="5335"/>
                </a:lnTo>
                <a:lnTo>
                  <a:pt x="15855" y="5700"/>
                </a:lnTo>
                <a:lnTo>
                  <a:pt x="15977" y="6090"/>
                </a:lnTo>
                <a:lnTo>
                  <a:pt x="16050" y="6479"/>
                </a:lnTo>
                <a:lnTo>
                  <a:pt x="16123" y="6869"/>
                </a:lnTo>
                <a:lnTo>
                  <a:pt x="16172" y="7283"/>
                </a:lnTo>
                <a:lnTo>
                  <a:pt x="16221" y="7697"/>
                </a:lnTo>
                <a:lnTo>
                  <a:pt x="16221" y="8111"/>
                </a:lnTo>
                <a:lnTo>
                  <a:pt x="16221" y="8111"/>
                </a:lnTo>
                <a:lnTo>
                  <a:pt x="16221" y="8525"/>
                </a:lnTo>
                <a:lnTo>
                  <a:pt x="16172" y="8939"/>
                </a:lnTo>
                <a:lnTo>
                  <a:pt x="16123" y="9353"/>
                </a:lnTo>
                <a:lnTo>
                  <a:pt x="16050" y="9743"/>
                </a:lnTo>
                <a:lnTo>
                  <a:pt x="15977" y="10133"/>
                </a:lnTo>
                <a:lnTo>
                  <a:pt x="15855" y="10522"/>
                </a:lnTo>
                <a:lnTo>
                  <a:pt x="15734" y="10888"/>
                </a:lnTo>
                <a:lnTo>
                  <a:pt x="15587" y="11277"/>
                </a:lnTo>
                <a:lnTo>
                  <a:pt x="15417" y="11618"/>
                </a:lnTo>
                <a:lnTo>
                  <a:pt x="15247" y="11984"/>
                </a:lnTo>
                <a:lnTo>
                  <a:pt x="15052" y="12324"/>
                </a:lnTo>
                <a:lnTo>
                  <a:pt x="14832" y="12641"/>
                </a:lnTo>
                <a:lnTo>
                  <a:pt x="14613" y="12958"/>
                </a:lnTo>
                <a:lnTo>
                  <a:pt x="14370" y="13274"/>
                </a:lnTo>
                <a:lnTo>
                  <a:pt x="14126" y="13567"/>
                </a:lnTo>
                <a:lnTo>
                  <a:pt x="13834" y="13835"/>
                </a:lnTo>
                <a:lnTo>
                  <a:pt x="13566" y="14102"/>
                </a:lnTo>
                <a:lnTo>
                  <a:pt x="13274" y="14370"/>
                </a:lnTo>
                <a:lnTo>
                  <a:pt x="12957" y="14614"/>
                </a:lnTo>
                <a:lnTo>
                  <a:pt x="12641" y="14833"/>
                </a:lnTo>
                <a:lnTo>
                  <a:pt x="12324" y="15052"/>
                </a:lnTo>
                <a:lnTo>
                  <a:pt x="11983" y="15247"/>
                </a:lnTo>
                <a:lnTo>
                  <a:pt x="11618" y="15418"/>
                </a:lnTo>
                <a:lnTo>
                  <a:pt x="11277" y="15588"/>
                </a:lnTo>
                <a:lnTo>
                  <a:pt x="10911" y="15734"/>
                </a:lnTo>
                <a:lnTo>
                  <a:pt x="10522" y="15856"/>
                </a:lnTo>
                <a:lnTo>
                  <a:pt x="10132" y="15978"/>
                </a:lnTo>
                <a:lnTo>
                  <a:pt x="9742" y="16051"/>
                </a:lnTo>
                <a:lnTo>
                  <a:pt x="9353" y="16124"/>
                </a:lnTo>
                <a:lnTo>
                  <a:pt x="8939" y="16173"/>
                </a:lnTo>
                <a:lnTo>
                  <a:pt x="8525" y="16221"/>
                </a:lnTo>
                <a:lnTo>
                  <a:pt x="8111" y="16221"/>
                </a:lnTo>
                <a:lnTo>
                  <a:pt x="8111" y="16221"/>
                </a:lnTo>
                <a:lnTo>
                  <a:pt x="7696" y="16221"/>
                </a:lnTo>
                <a:lnTo>
                  <a:pt x="7282" y="16173"/>
                </a:lnTo>
                <a:lnTo>
                  <a:pt x="6868" y="16124"/>
                </a:lnTo>
                <a:lnTo>
                  <a:pt x="6479" y="16051"/>
                </a:lnTo>
                <a:lnTo>
                  <a:pt x="6089" y="15978"/>
                </a:lnTo>
                <a:lnTo>
                  <a:pt x="5699" y="15856"/>
                </a:lnTo>
                <a:lnTo>
                  <a:pt x="5334" y="15734"/>
                </a:lnTo>
                <a:lnTo>
                  <a:pt x="4944" y="15588"/>
                </a:lnTo>
                <a:lnTo>
                  <a:pt x="4603" y="15418"/>
                </a:lnTo>
                <a:lnTo>
                  <a:pt x="4238" y="15247"/>
                </a:lnTo>
                <a:lnTo>
                  <a:pt x="3897" y="15052"/>
                </a:lnTo>
                <a:lnTo>
                  <a:pt x="3581" y="14833"/>
                </a:lnTo>
                <a:lnTo>
                  <a:pt x="3264" y="14614"/>
                </a:lnTo>
                <a:lnTo>
                  <a:pt x="2947" y="14370"/>
                </a:lnTo>
                <a:lnTo>
                  <a:pt x="2655" y="14102"/>
                </a:lnTo>
                <a:lnTo>
                  <a:pt x="2387" y="13835"/>
                </a:lnTo>
                <a:lnTo>
                  <a:pt x="2119" y="13567"/>
                </a:lnTo>
                <a:lnTo>
                  <a:pt x="1851" y="13274"/>
                </a:lnTo>
                <a:lnTo>
                  <a:pt x="1608" y="12958"/>
                </a:lnTo>
                <a:lnTo>
                  <a:pt x="1389" y="12641"/>
                </a:lnTo>
                <a:lnTo>
                  <a:pt x="1169" y="12324"/>
                </a:lnTo>
                <a:lnTo>
                  <a:pt x="975" y="11984"/>
                </a:lnTo>
                <a:lnTo>
                  <a:pt x="804" y="11618"/>
                </a:lnTo>
                <a:lnTo>
                  <a:pt x="634" y="11277"/>
                </a:lnTo>
                <a:lnTo>
                  <a:pt x="487" y="10888"/>
                </a:lnTo>
                <a:lnTo>
                  <a:pt x="366" y="10522"/>
                </a:lnTo>
                <a:lnTo>
                  <a:pt x="244" y="10133"/>
                </a:lnTo>
                <a:lnTo>
                  <a:pt x="171" y="9743"/>
                </a:lnTo>
                <a:lnTo>
                  <a:pt x="98" y="9353"/>
                </a:lnTo>
                <a:lnTo>
                  <a:pt x="49" y="8939"/>
                </a:lnTo>
                <a:lnTo>
                  <a:pt x="0" y="8525"/>
                </a:lnTo>
                <a:lnTo>
                  <a:pt x="0" y="8111"/>
                </a:lnTo>
                <a:lnTo>
                  <a:pt x="0" y="8111"/>
                </a:lnTo>
                <a:close/>
                <a:moveTo>
                  <a:pt x="7234" y="11180"/>
                </a:moveTo>
                <a:lnTo>
                  <a:pt x="7234" y="11180"/>
                </a:lnTo>
                <a:lnTo>
                  <a:pt x="7282" y="11180"/>
                </a:lnTo>
                <a:lnTo>
                  <a:pt x="7282" y="11180"/>
                </a:lnTo>
                <a:lnTo>
                  <a:pt x="7453" y="11155"/>
                </a:lnTo>
                <a:lnTo>
                  <a:pt x="7623" y="11082"/>
                </a:lnTo>
                <a:lnTo>
                  <a:pt x="7794" y="10985"/>
                </a:lnTo>
                <a:lnTo>
                  <a:pt x="7916" y="10863"/>
                </a:lnTo>
                <a:lnTo>
                  <a:pt x="12007" y="6747"/>
                </a:lnTo>
                <a:lnTo>
                  <a:pt x="12007" y="6747"/>
                </a:lnTo>
                <a:lnTo>
                  <a:pt x="12105" y="6625"/>
                </a:lnTo>
                <a:lnTo>
                  <a:pt x="12153" y="6504"/>
                </a:lnTo>
                <a:lnTo>
                  <a:pt x="12202" y="6358"/>
                </a:lnTo>
                <a:lnTo>
                  <a:pt x="12202" y="6211"/>
                </a:lnTo>
                <a:lnTo>
                  <a:pt x="12202" y="6211"/>
                </a:lnTo>
                <a:lnTo>
                  <a:pt x="12178" y="6017"/>
                </a:lnTo>
                <a:lnTo>
                  <a:pt x="12129" y="5822"/>
                </a:lnTo>
                <a:lnTo>
                  <a:pt x="12032" y="5676"/>
                </a:lnTo>
                <a:lnTo>
                  <a:pt x="11886" y="5529"/>
                </a:lnTo>
                <a:lnTo>
                  <a:pt x="11886" y="5529"/>
                </a:lnTo>
                <a:lnTo>
                  <a:pt x="11764" y="5432"/>
                </a:lnTo>
                <a:lnTo>
                  <a:pt x="11618" y="5383"/>
                </a:lnTo>
                <a:lnTo>
                  <a:pt x="11472" y="5335"/>
                </a:lnTo>
                <a:lnTo>
                  <a:pt x="11325" y="5335"/>
                </a:lnTo>
                <a:lnTo>
                  <a:pt x="11325" y="5335"/>
                </a:lnTo>
                <a:lnTo>
                  <a:pt x="11131" y="5359"/>
                </a:lnTo>
                <a:lnTo>
                  <a:pt x="10960" y="5408"/>
                </a:lnTo>
                <a:lnTo>
                  <a:pt x="10790" y="5505"/>
                </a:lnTo>
                <a:lnTo>
                  <a:pt x="10643" y="5651"/>
                </a:lnTo>
                <a:lnTo>
                  <a:pt x="7161" y="8988"/>
                </a:lnTo>
                <a:lnTo>
                  <a:pt x="5797" y="7648"/>
                </a:lnTo>
                <a:lnTo>
                  <a:pt x="5797" y="7648"/>
                </a:lnTo>
                <a:lnTo>
                  <a:pt x="5675" y="7527"/>
                </a:lnTo>
                <a:lnTo>
                  <a:pt x="5505" y="7454"/>
                </a:lnTo>
                <a:lnTo>
                  <a:pt x="5358" y="7405"/>
                </a:lnTo>
                <a:lnTo>
                  <a:pt x="5188" y="7380"/>
                </a:lnTo>
                <a:lnTo>
                  <a:pt x="5188" y="7380"/>
                </a:lnTo>
                <a:lnTo>
                  <a:pt x="5017" y="7405"/>
                </a:lnTo>
                <a:lnTo>
                  <a:pt x="4847" y="7454"/>
                </a:lnTo>
                <a:lnTo>
                  <a:pt x="4701" y="7527"/>
                </a:lnTo>
                <a:lnTo>
                  <a:pt x="4555" y="7648"/>
                </a:lnTo>
                <a:lnTo>
                  <a:pt x="4555" y="7648"/>
                </a:lnTo>
                <a:lnTo>
                  <a:pt x="4457" y="7770"/>
                </a:lnTo>
                <a:lnTo>
                  <a:pt x="4360" y="7916"/>
                </a:lnTo>
                <a:lnTo>
                  <a:pt x="4311" y="8087"/>
                </a:lnTo>
                <a:lnTo>
                  <a:pt x="4311" y="8257"/>
                </a:lnTo>
                <a:lnTo>
                  <a:pt x="4311" y="8257"/>
                </a:lnTo>
                <a:lnTo>
                  <a:pt x="4311" y="8428"/>
                </a:lnTo>
                <a:lnTo>
                  <a:pt x="4360" y="8598"/>
                </a:lnTo>
                <a:lnTo>
                  <a:pt x="4457" y="8744"/>
                </a:lnTo>
                <a:lnTo>
                  <a:pt x="4555" y="8890"/>
                </a:lnTo>
                <a:lnTo>
                  <a:pt x="6601" y="10936"/>
                </a:lnTo>
                <a:lnTo>
                  <a:pt x="6601" y="10936"/>
                </a:lnTo>
                <a:lnTo>
                  <a:pt x="6747" y="11034"/>
                </a:lnTo>
                <a:lnTo>
                  <a:pt x="6893" y="11131"/>
                </a:lnTo>
                <a:lnTo>
                  <a:pt x="7063" y="11180"/>
                </a:lnTo>
                <a:lnTo>
                  <a:pt x="7234" y="11180"/>
                </a:lnTo>
                <a:lnTo>
                  <a:pt x="7234" y="11180"/>
                </a:lnTo>
                <a:close/>
              </a:path>
            </a:pathLst>
          </a:custGeom>
          <a:noFill/>
          <a:ln w="15875" cap="rnd" cmpd="sng">
            <a:solidFill>
              <a:srgbClr val="FF980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" name="Shape 768"/>
          <p:cNvSpPr/>
          <p:nvPr/>
        </p:nvSpPr>
        <p:spPr>
          <a:xfrm>
            <a:off x="434773" y="6070550"/>
            <a:ext cx="307185" cy="307204"/>
          </a:xfrm>
          <a:custGeom>
            <a:avLst/>
            <a:gdLst/>
            <a:ahLst/>
            <a:cxnLst/>
            <a:rect l="0" t="0" r="0" b="0"/>
            <a:pathLst>
              <a:path w="16221" h="16222" fill="none" extrusionOk="0">
                <a:moveTo>
                  <a:pt x="0" y="8111"/>
                </a:moveTo>
                <a:lnTo>
                  <a:pt x="0" y="8111"/>
                </a:lnTo>
                <a:lnTo>
                  <a:pt x="0" y="7697"/>
                </a:lnTo>
                <a:lnTo>
                  <a:pt x="49" y="7283"/>
                </a:lnTo>
                <a:lnTo>
                  <a:pt x="98" y="6869"/>
                </a:lnTo>
                <a:lnTo>
                  <a:pt x="171" y="6479"/>
                </a:lnTo>
                <a:lnTo>
                  <a:pt x="244" y="6090"/>
                </a:lnTo>
                <a:lnTo>
                  <a:pt x="366" y="5700"/>
                </a:lnTo>
                <a:lnTo>
                  <a:pt x="487" y="5335"/>
                </a:lnTo>
                <a:lnTo>
                  <a:pt x="634" y="4945"/>
                </a:lnTo>
                <a:lnTo>
                  <a:pt x="804" y="4604"/>
                </a:lnTo>
                <a:lnTo>
                  <a:pt x="975" y="4239"/>
                </a:lnTo>
                <a:lnTo>
                  <a:pt x="1169" y="3898"/>
                </a:lnTo>
                <a:lnTo>
                  <a:pt x="1389" y="3581"/>
                </a:lnTo>
                <a:lnTo>
                  <a:pt x="1608" y="3264"/>
                </a:lnTo>
                <a:lnTo>
                  <a:pt x="1851" y="2948"/>
                </a:lnTo>
                <a:lnTo>
                  <a:pt x="2119" y="2656"/>
                </a:lnTo>
                <a:lnTo>
                  <a:pt x="2387" y="2388"/>
                </a:lnTo>
                <a:lnTo>
                  <a:pt x="2655" y="2120"/>
                </a:lnTo>
                <a:lnTo>
                  <a:pt x="2947" y="1852"/>
                </a:lnTo>
                <a:lnTo>
                  <a:pt x="3264" y="1608"/>
                </a:lnTo>
                <a:lnTo>
                  <a:pt x="3581" y="1389"/>
                </a:lnTo>
                <a:lnTo>
                  <a:pt x="3897" y="1170"/>
                </a:lnTo>
                <a:lnTo>
                  <a:pt x="4238" y="975"/>
                </a:lnTo>
                <a:lnTo>
                  <a:pt x="4603" y="805"/>
                </a:lnTo>
                <a:lnTo>
                  <a:pt x="4944" y="634"/>
                </a:lnTo>
                <a:lnTo>
                  <a:pt x="5334" y="488"/>
                </a:lnTo>
                <a:lnTo>
                  <a:pt x="5699" y="366"/>
                </a:lnTo>
                <a:lnTo>
                  <a:pt x="6089" y="244"/>
                </a:lnTo>
                <a:lnTo>
                  <a:pt x="6479" y="171"/>
                </a:lnTo>
                <a:lnTo>
                  <a:pt x="6868" y="98"/>
                </a:lnTo>
                <a:lnTo>
                  <a:pt x="7282" y="50"/>
                </a:lnTo>
                <a:lnTo>
                  <a:pt x="7696" y="1"/>
                </a:lnTo>
                <a:lnTo>
                  <a:pt x="8111" y="1"/>
                </a:lnTo>
                <a:lnTo>
                  <a:pt x="8111" y="1"/>
                </a:lnTo>
                <a:lnTo>
                  <a:pt x="8525" y="1"/>
                </a:lnTo>
                <a:lnTo>
                  <a:pt x="8939" y="50"/>
                </a:lnTo>
                <a:lnTo>
                  <a:pt x="9353" y="98"/>
                </a:lnTo>
                <a:lnTo>
                  <a:pt x="9742" y="171"/>
                </a:lnTo>
                <a:lnTo>
                  <a:pt x="10132" y="244"/>
                </a:lnTo>
                <a:lnTo>
                  <a:pt x="10522" y="366"/>
                </a:lnTo>
                <a:lnTo>
                  <a:pt x="10911" y="488"/>
                </a:lnTo>
                <a:lnTo>
                  <a:pt x="11277" y="634"/>
                </a:lnTo>
                <a:lnTo>
                  <a:pt x="11618" y="805"/>
                </a:lnTo>
                <a:lnTo>
                  <a:pt x="11983" y="975"/>
                </a:lnTo>
                <a:lnTo>
                  <a:pt x="12324" y="1170"/>
                </a:lnTo>
                <a:lnTo>
                  <a:pt x="12641" y="1389"/>
                </a:lnTo>
                <a:lnTo>
                  <a:pt x="12957" y="1608"/>
                </a:lnTo>
                <a:lnTo>
                  <a:pt x="13274" y="1852"/>
                </a:lnTo>
                <a:lnTo>
                  <a:pt x="13566" y="2120"/>
                </a:lnTo>
                <a:lnTo>
                  <a:pt x="13834" y="2388"/>
                </a:lnTo>
                <a:lnTo>
                  <a:pt x="14126" y="2656"/>
                </a:lnTo>
                <a:lnTo>
                  <a:pt x="14370" y="2948"/>
                </a:lnTo>
                <a:lnTo>
                  <a:pt x="14613" y="3264"/>
                </a:lnTo>
                <a:lnTo>
                  <a:pt x="14832" y="3581"/>
                </a:lnTo>
                <a:lnTo>
                  <a:pt x="15052" y="3898"/>
                </a:lnTo>
                <a:lnTo>
                  <a:pt x="15247" y="4239"/>
                </a:lnTo>
                <a:lnTo>
                  <a:pt x="15417" y="4604"/>
                </a:lnTo>
                <a:lnTo>
                  <a:pt x="15587" y="4945"/>
                </a:lnTo>
                <a:lnTo>
                  <a:pt x="15734" y="5335"/>
                </a:lnTo>
                <a:lnTo>
                  <a:pt x="15855" y="5700"/>
                </a:lnTo>
                <a:lnTo>
                  <a:pt x="15977" y="6090"/>
                </a:lnTo>
                <a:lnTo>
                  <a:pt x="16050" y="6479"/>
                </a:lnTo>
                <a:lnTo>
                  <a:pt x="16123" y="6869"/>
                </a:lnTo>
                <a:lnTo>
                  <a:pt x="16172" y="7283"/>
                </a:lnTo>
                <a:lnTo>
                  <a:pt x="16221" y="7697"/>
                </a:lnTo>
                <a:lnTo>
                  <a:pt x="16221" y="8111"/>
                </a:lnTo>
                <a:lnTo>
                  <a:pt x="16221" y="8111"/>
                </a:lnTo>
                <a:lnTo>
                  <a:pt x="16221" y="8525"/>
                </a:lnTo>
                <a:lnTo>
                  <a:pt x="16172" y="8939"/>
                </a:lnTo>
                <a:lnTo>
                  <a:pt x="16123" y="9353"/>
                </a:lnTo>
                <a:lnTo>
                  <a:pt x="16050" y="9743"/>
                </a:lnTo>
                <a:lnTo>
                  <a:pt x="15977" y="10133"/>
                </a:lnTo>
                <a:lnTo>
                  <a:pt x="15855" y="10522"/>
                </a:lnTo>
                <a:lnTo>
                  <a:pt x="15734" y="10888"/>
                </a:lnTo>
                <a:lnTo>
                  <a:pt x="15587" y="11277"/>
                </a:lnTo>
                <a:lnTo>
                  <a:pt x="15417" y="11618"/>
                </a:lnTo>
                <a:lnTo>
                  <a:pt x="15247" y="11984"/>
                </a:lnTo>
                <a:lnTo>
                  <a:pt x="15052" y="12324"/>
                </a:lnTo>
                <a:lnTo>
                  <a:pt x="14832" y="12641"/>
                </a:lnTo>
                <a:lnTo>
                  <a:pt x="14613" y="12958"/>
                </a:lnTo>
                <a:lnTo>
                  <a:pt x="14370" y="13274"/>
                </a:lnTo>
                <a:lnTo>
                  <a:pt x="14126" y="13567"/>
                </a:lnTo>
                <a:lnTo>
                  <a:pt x="13834" y="13835"/>
                </a:lnTo>
                <a:lnTo>
                  <a:pt x="13566" y="14102"/>
                </a:lnTo>
                <a:lnTo>
                  <a:pt x="13274" y="14370"/>
                </a:lnTo>
                <a:lnTo>
                  <a:pt x="12957" y="14614"/>
                </a:lnTo>
                <a:lnTo>
                  <a:pt x="12641" y="14833"/>
                </a:lnTo>
                <a:lnTo>
                  <a:pt x="12324" y="15052"/>
                </a:lnTo>
                <a:lnTo>
                  <a:pt x="11983" y="15247"/>
                </a:lnTo>
                <a:lnTo>
                  <a:pt x="11618" y="15418"/>
                </a:lnTo>
                <a:lnTo>
                  <a:pt x="11277" y="15588"/>
                </a:lnTo>
                <a:lnTo>
                  <a:pt x="10911" y="15734"/>
                </a:lnTo>
                <a:lnTo>
                  <a:pt x="10522" y="15856"/>
                </a:lnTo>
                <a:lnTo>
                  <a:pt x="10132" y="15978"/>
                </a:lnTo>
                <a:lnTo>
                  <a:pt x="9742" y="16051"/>
                </a:lnTo>
                <a:lnTo>
                  <a:pt x="9353" y="16124"/>
                </a:lnTo>
                <a:lnTo>
                  <a:pt x="8939" y="16173"/>
                </a:lnTo>
                <a:lnTo>
                  <a:pt x="8525" y="16221"/>
                </a:lnTo>
                <a:lnTo>
                  <a:pt x="8111" y="16221"/>
                </a:lnTo>
                <a:lnTo>
                  <a:pt x="8111" y="16221"/>
                </a:lnTo>
                <a:lnTo>
                  <a:pt x="7696" y="16221"/>
                </a:lnTo>
                <a:lnTo>
                  <a:pt x="7282" y="16173"/>
                </a:lnTo>
                <a:lnTo>
                  <a:pt x="6868" y="16124"/>
                </a:lnTo>
                <a:lnTo>
                  <a:pt x="6479" y="16051"/>
                </a:lnTo>
                <a:lnTo>
                  <a:pt x="6089" y="15978"/>
                </a:lnTo>
                <a:lnTo>
                  <a:pt x="5699" y="15856"/>
                </a:lnTo>
                <a:lnTo>
                  <a:pt x="5334" y="15734"/>
                </a:lnTo>
                <a:lnTo>
                  <a:pt x="4944" y="15588"/>
                </a:lnTo>
                <a:lnTo>
                  <a:pt x="4603" y="15418"/>
                </a:lnTo>
                <a:lnTo>
                  <a:pt x="4238" y="15247"/>
                </a:lnTo>
                <a:lnTo>
                  <a:pt x="3897" y="15052"/>
                </a:lnTo>
                <a:lnTo>
                  <a:pt x="3581" y="14833"/>
                </a:lnTo>
                <a:lnTo>
                  <a:pt x="3264" y="14614"/>
                </a:lnTo>
                <a:lnTo>
                  <a:pt x="2947" y="14370"/>
                </a:lnTo>
                <a:lnTo>
                  <a:pt x="2655" y="14102"/>
                </a:lnTo>
                <a:lnTo>
                  <a:pt x="2387" y="13835"/>
                </a:lnTo>
                <a:lnTo>
                  <a:pt x="2119" y="13567"/>
                </a:lnTo>
                <a:lnTo>
                  <a:pt x="1851" y="13274"/>
                </a:lnTo>
                <a:lnTo>
                  <a:pt x="1608" y="12958"/>
                </a:lnTo>
                <a:lnTo>
                  <a:pt x="1389" y="12641"/>
                </a:lnTo>
                <a:lnTo>
                  <a:pt x="1169" y="12324"/>
                </a:lnTo>
                <a:lnTo>
                  <a:pt x="975" y="11984"/>
                </a:lnTo>
                <a:lnTo>
                  <a:pt x="804" y="11618"/>
                </a:lnTo>
                <a:lnTo>
                  <a:pt x="634" y="11277"/>
                </a:lnTo>
                <a:lnTo>
                  <a:pt x="487" y="10888"/>
                </a:lnTo>
                <a:lnTo>
                  <a:pt x="366" y="10522"/>
                </a:lnTo>
                <a:lnTo>
                  <a:pt x="244" y="10133"/>
                </a:lnTo>
                <a:lnTo>
                  <a:pt x="171" y="9743"/>
                </a:lnTo>
                <a:lnTo>
                  <a:pt x="98" y="9353"/>
                </a:lnTo>
                <a:lnTo>
                  <a:pt x="49" y="8939"/>
                </a:lnTo>
                <a:lnTo>
                  <a:pt x="0" y="8525"/>
                </a:lnTo>
                <a:lnTo>
                  <a:pt x="0" y="8111"/>
                </a:lnTo>
                <a:lnTo>
                  <a:pt x="0" y="8111"/>
                </a:lnTo>
                <a:close/>
                <a:moveTo>
                  <a:pt x="7234" y="11180"/>
                </a:moveTo>
                <a:lnTo>
                  <a:pt x="7234" y="11180"/>
                </a:lnTo>
                <a:lnTo>
                  <a:pt x="7282" y="11180"/>
                </a:lnTo>
                <a:lnTo>
                  <a:pt x="7282" y="11180"/>
                </a:lnTo>
                <a:lnTo>
                  <a:pt x="7453" y="11155"/>
                </a:lnTo>
                <a:lnTo>
                  <a:pt x="7623" y="11082"/>
                </a:lnTo>
                <a:lnTo>
                  <a:pt x="7794" y="10985"/>
                </a:lnTo>
                <a:lnTo>
                  <a:pt x="7916" y="10863"/>
                </a:lnTo>
                <a:lnTo>
                  <a:pt x="12007" y="6747"/>
                </a:lnTo>
                <a:lnTo>
                  <a:pt x="12007" y="6747"/>
                </a:lnTo>
                <a:lnTo>
                  <a:pt x="12105" y="6625"/>
                </a:lnTo>
                <a:lnTo>
                  <a:pt x="12153" y="6504"/>
                </a:lnTo>
                <a:lnTo>
                  <a:pt x="12202" y="6358"/>
                </a:lnTo>
                <a:lnTo>
                  <a:pt x="12202" y="6211"/>
                </a:lnTo>
                <a:lnTo>
                  <a:pt x="12202" y="6211"/>
                </a:lnTo>
                <a:lnTo>
                  <a:pt x="12178" y="6017"/>
                </a:lnTo>
                <a:lnTo>
                  <a:pt x="12129" y="5822"/>
                </a:lnTo>
                <a:lnTo>
                  <a:pt x="12032" y="5676"/>
                </a:lnTo>
                <a:lnTo>
                  <a:pt x="11886" y="5529"/>
                </a:lnTo>
                <a:lnTo>
                  <a:pt x="11886" y="5529"/>
                </a:lnTo>
                <a:lnTo>
                  <a:pt x="11764" y="5432"/>
                </a:lnTo>
                <a:lnTo>
                  <a:pt x="11618" y="5383"/>
                </a:lnTo>
                <a:lnTo>
                  <a:pt x="11472" y="5335"/>
                </a:lnTo>
                <a:lnTo>
                  <a:pt x="11325" y="5335"/>
                </a:lnTo>
                <a:lnTo>
                  <a:pt x="11325" y="5335"/>
                </a:lnTo>
                <a:lnTo>
                  <a:pt x="11131" y="5359"/>
                </a:lnTo>
                <a:lnTo>
                  <a:pt x="10960" y="5408"/>
                </a:lnTo>
                <a:lnTo>
                  <a:pt x="10790" y="5505"/>
                </a:lnTo>
                <a:lnTo>
                  <a:pt x="10643" y="5651"/>
                </a:lnTo>
                <a:lnTo>
                  <a:pt x="7161" y="8988"/>
                </a:lnTo>
                <a:lnTo>
                  <a:pt x="5797" y="7648"/>
                </a:lnTo>
                <a:lnTo>
                  <a:pt x="5797" y="7648"/>
                </a:lnTo>
                <a:lnTo>
                  <a:pt x="5675" y="7527"/>
                </a:lnTo>
                <a:lnTo>
                  <a:pt x="5505" y="7454"/>
                </a:lnTo>
                <a:lnTo>
                  <a:pt x="5358" y="7405"/>
                </a:lnTo>
                <a:lnTo>
                  <a:pt x="5188" y="7380"/>
                </a:lnTo>
                <a:lnTo>
                  <a:pt x="5188" y="7380"/>
                </a:lnTo>
                <a:lnTo>
                  <a:pt x="5017" y="7405"/>
                </a:lnTo>
                <a:lnTo>
                  <a:pt x="4847" y="7454"/>
                </a:lnTo>
                <a:lnTo>
                  <a:pt x="4701" y="7527"/>
                </a:lnTo>
                <a:lnTo>
                  <a:pt x="4555" y="7648"/>
                </a:lnTo>
                <a:lnTo>
                  <a:pt x="4555" y="7648"/>
                </a:lnTo>
                <a:lnTo>
                  <a:pt x="4457" y="7770"/>
                </a:lnTo>
                <a:lnTo>
                  <a:pt x="4360" y="7916"/>
                </a:lnTo>
                <a:lnTo>
                  <a:pt x="4311" y="8087"/>
                </a:lnTo>
                <a:lnTo>
                  <a:pt x="4311" y="8257"/>
                </a:lnTo>
                <a:lnTo>
                  <a:pt x="4311" y="8257"/>
                </a:lnTo>
                <a:lnTo>
                  <a:pt x="4311" y="8428"/>
                </a:lnTo>
                <a:lnTo>
                  <a:pt x="4360" y="8598"/>
                </a:lnTo>
                <a:lnTo>
                  <a:pt x="4457" y="8744"/>
                </a:lnTo>
                <a:lnTo>
                  <a:pt x="4555" y="8890"/>
                </a:lnTo>
                <a:lnTo>
                  <a:pt x="6601" y="10936"/>
                </a:lnTo>
                <a:lnTo>
                  <a:pt x="6601" y="10936"/>
                </a:lnTo>
                <a:lnTo>
                  <a:pt x="6747" y="11034"/>
                </a:lnTo>
                <a:lnTo>
                  <a:pt x="6893" y="11131"/>
                </a:lnTo>
                <a:lnTo>
                  <a:pt x="7063" y="11180"/>
                </a:lnTo>
                <a:lnTo>
                  <a:pt x="7234" y="11180"/>
                </a:lnTo>
                <a:lnTo>
                  <a:pt x="7234" y="11180"/>
                </a:lnTo>
                <a:close/>
              </a:path>
            </a:pathLst>
          </a:custGeom>
          <a:noFill/>
          <a:ln w="15875" cap="rnd" cmpd="sng">
            <a:solidFill>
              <a:srgbClr val="FF980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9" name="Объект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344" y="260648"/>
            <a:ext cx="939383" cy="1101489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Shape 768"/>
          <p:cNvSpPr/>
          <p:nvPr/>
        </p:nvSpPr>
        <p:spPr>
          <a:xfrm>
            <a:off x="434773" y="5521015"/>
            <a:ext cx="307185" cy="307204"/>
          </a:xfrm>
          <a:custGeom>
            <a:avLst/>
            <a:gdLst/>
            <a:ahLst/>
            <a:cxnLst/>
            <a:rect l="0" t="0" r="0" b="0"/>
            <a:pathLst>
              <a:path w="16221" h="16222" fill="none" extrusionOk="0">
                <a:moveTo>
                  <a:pt x="0" y="8111"/>
                </a:moveTo>
                <a:lnTo>
                  <a:pt x="0" y="8111"/>
                </a:lnTo>
                <a:lnTo>
                  <a:pt x="0" y="7697"/>
                </a:lnTo>
                <a:lnTo>
                  <a:pt x="49" y="7283"/>
                </a:lnTo>
                <a:lnTo>
                  <a:pt x="98" y="6869"/>
                </a:lnTo>
                <a:lnTo>
                  <a:pt x="171" y="6479"/>
                </a:lnTo>
                <a:lnTo>
                  <a:pt x="244" y="6090"/>
                </a:lnTo>
                <a:lnTo>
                  <a:pt x="366" y="5700"/>
                </a:lnTo>
                <a:lnTo>
                  <a:pt x="487" y="5335"/>
                </a:lnTo>
                <a:lnTo>
                  <a:pt x="634" y="4945"/>
                </a:lnTo>
                <a:lnTo>
                  <a:pt x="804" y="4604"/>
                </a:lnTo>
                <a:lnTo>
                  <a:pt x="975" y="4239"/>
                </a:lnTo>
                <a:lnTo>
                  <a:pt x="1169" y="3898"/>
                </a:lnTo>
                <a:lnTo>
                  <a:pt x="1389" y="3581"/>
                </a:lnTo>
                <a:lnTo>
                  <a:pt x="1608" y="3264"/>
                </a:lnTo>
                <a:lnTo>
                  <a:pt x="1851" y="2948"/>
                </a:lnTo>
                <a:lnTo>
                  <a:pt x="2119" y="2656"/>
                </a:lnTo>
                <a:lnTo>
                  <a:pt x="2387" y="2388"/>
                </a:lnTo>
                <a:lnTo>
                  <a:pt x="2655" y="2120"/>
                </a:lnTo>
                <a:lnTo>
                  <a:pt x="2947" y="1852"/>
                </a:lnTo>
                <a:lnTo>
                  <a:pt x="3264" y="1608"/>
                </a:lnTo>
                <a:lnTo>
                  <a:pt x="3581" y="1389"/>
                </a:lnTo>
                <a:lnTo>
                  <a:pt x="3897" y="1170"/>
                </a:lnTo>
                <a:lnTo>
                  <a:pt x="4238" y="975"/>
                </a:lnTo>
                <a:lnTo>
                  <a:pt x="4603" y="805"/>
                </a:lnTo>
                <a:lnTo>
                  <a:pt x="4944" y="634"/>
                </a:lnTo>
                <a:lnTo>
                  <a:pt x="5334" y="488"/>
                </a:lnTo>
                <a:lnTo>
                  <a:pt x="5699" y="366"/>
                </a:lnTo>
                <a:lnTo>
                  <a:pt x="6089" y="244"/>
                </a:lnTo>
                <a:lnTo>
                  <a:pt x="6479" y="171"/>
                </a:lnTo>
                <a:lnTo>
                  <a:pt x="6868" y="98"/>
                </a:lnTo>
                <a:lnTo>
                  <a:pt x="7282" y="50"/>
                </a:lnTo>
                <a:lnTo>
                  <a:pt x="7696" y="1"/>
                </a:lnTo>
                <a:lnTo>
                  <a:pt x="8111" y="1"/>
                </a:lnTo>
                <a:lnTo>
                  <a:pt x="8111" y="1"/>
                </a:lnTo>
                <a:lnTo>
                  <a:pt x="8525" y="1"/>
                </a:lnTo>
                <a:lnTo>
                  <a:pt x="8939" y="50"/>
                </a:lnTo>
                <a:lnTo>
                  <a:pt x="9353" y="98"/>
                </a:lnTo>
                <a:lnTo>
                  <a:pt x="9742" y="171"/>
                </a:lnTo>
                <a:lnTo>
                  <a:pt x="10132" y="244"/>
                </a:lnTo>
                <a:lnTo>
                  <a:pt x="10522" y="366"/>
                </a:lnTo>
                <a:lnTo>
                  <a:pt x="10911" y="488"/>
                </a:lnTo>
                <a:lnTo>
                  <a:pt x="11277" y="634"/>
                </a:lnTo>
                <a:lnTo>
                  <a:pt x="11618" y="805"/>
                </a:lnTo>
                <a:lnTo>
                  <a:pt x="11983" y="975"/>
                </a:lnTo>
                <a:lnTo>
                  <a:pt x="12324" y="1170"/>
                </a:lnTo>
                <a:lnTo>
                  <a:pt x="12641" y="1389"/>
                </a:lnTo>
                <a:lnTo>
                  <a:pt x="12957" y="1608"/>
                </a:lnTo>
                <a:lnTo>
                  <a:pt x="13274" y="1852"/>
                </a:lnTo>
                <a:lnTo>
                  <a:pt x="13566" y="2120"/>
                </a:lnTo>
                <a:lnTo>
                  <a:pt x="13834" y="2388"/>
                </a:lnTo>
                <a:lnTo>
                  <a:pt x="14126" y="2656"/>
                </a:lnTo>
                <a:lnTo>
                  <a:pt x="14370" y="2948"/>
                </a:lnTo>
                <a:lnTo>
                  <a:pt x="14613" y="3264"/>
                </a:lnTo>
                <a:lnTo>
                  <a:pt x="14832" y="3581"/>
                </a:lnTo>
                <a:lnTo>
                  <a:pt x="15052" y="3898"/>
                </a:lnTo>
                <a:lnTo>
                  <a:pt x="15247" y="4239"/>
                </a:lnTo>
                <a:lnTo>
                  <a:pt x="15417" y="4604"/>
                </a:lnTo>
                <a:lnTo>
                  <a:pt x="15587" y="4945"/>
                </a:lnTo>
                <a:lnTo>
                  <a:pt x="15734" y="5335"/>
                </a:lnTo>
                <a:lnTo>
                  <a:pt x="15855" y="5700"/>
                </a:lnTo>
                <a:lnTo>
                  <a:pt x="15977" y="6090"/>
                </a:lnTo>
                <a:lnTo>
                  <a:pt x="16050" y="6479"/>
                </a:lnTo>
                <a:lnTo>
                  <a:pt x="16123" y="6869"/>
                </a:lnTo>
                <a:lnTo>
                  <a:pt x="16172" y="7283"/>
                </a:lnTo>
                <a:lnTo>
                  <a:pt x="16221" y="7697"/>
                </a:lnTo>
                <a:lnTo>
                  <a:pt x="16221" y="8111"/>
                </a:lnTo>
                <a:lnTo>
                  <a:pt x="16221" y="8111"/>
                </a:lnTo>
                <a:lnTo>
                  <a:pt x="16221" y="8525"/>
                </a:lnTo>
                <a:lnTo>
                  <a:pt x="16172" y="8939"/>
                </a:lnTo>
                <a:lnTo>
                  <a:pt x="16123" y="9353"/>
                </a:lnTo>
                <a:lnTo>
                  <a:pt x="16050" y="9743"/>
                </a:lnTo>
                <a:lnTo>
                  <a:pt x="15977" y="10133"/>
                </a:lnTo>
                <a:lnTo>
                  <a:pt x="15855" y="10522"/>
                </a:lnTo>
                <a:lnTo>
                  <a:pt x="15734" y="10888"/>
                </a:lnTo>
                <a:lnTo>
                  <a:pt x="15587" y="11277"/>
                </a:lnTo>
                <a:lnTo>
                  <a:pt x="15417" y="11618"/>
                </a:lnTo>
                <a:lnTo>
                  <a:pt x="15247" y="11984"/>
                </a:lnTo>
                <a:lnTo>
                  <a:pt x="15052" y="12324"/>
                </a:lnTo>
                <a:lnTo>
                  <a:pt x="14832" y="12641"/>
                </a:lnTo>
                <a:lnTo>
                  <a:pt x="14613" y="12958"/>
                </a:lnTo>
                <a:lnTo>
                  <a:pt x="14370" y="13274"/>
                </a:lnTo>
                <a:lnTo>
                  <a:pt x="14126" y="13567"/>
                </a:lnTo>
                <a:lnTo>
                  <a:pt x="13834" y="13835"/>
                </a:lnTo>
                <a:lnTo>
                  <a:pt x="13566" y="14102"/>
                </a:lnTo>
                <a:lnTo>
                  <a:pt x="13274" y="14370"/>
                </a:lnTo>
                <a:lnTo>
                  <a:pt x="12957" y="14614"/>
                </a:lnTo>
                <a:lnTo>
                  <a:pt x="12641" y="14833"/>
                </a:lnTo>
                <a:lnTo>
                  <a:pt x="12324" y="15052"/>
                </a:lnTo>
                <a:lnTo>
                  <a:pt x="11983" y="15247"/>
                </a:lnTo>
                <a:lnTo>
                  <a:pt x="11618" y="15418"/>
                </a:lnTo>
                <a:lnTo>
                  <a:pt x="11277" y="15588"/>
                </a:lnTo>
                <a:lnTo>
                  <a:pt x="10911" y="15734"/>
                </a:lnTo>
                <a:lnTo>
                  <a:pt x="10522" y="15856"/>
                </a:lnTo>
                <a:lnTo>
                  <a:pt x="10132" y="15978"/>
                </a:lnTo>
                <a:lnTo>
                  <a:pt x="9742" y="16051"/>
                </a:lnTo>
                <a:lnTo>
                  <a:pt x="9353" y="16124"/>
                </a:lnTo>
                <a:lnTo>
                  <a:pt x="8939" y="16173"/>
                </a:lnTo>
                <a:lnTo>
                  <a:pt x="8525" y="16221"/>
                </a:lnTo>
                <a:lnTo>
                  <a:pt x="8111" y="16221"/>
                </a:lnTo>
                <a:lnTo>
                  <a:pt x="8111" y="16221"/>
                </a:lnTo>
                <a:lnTo>
                  <a:pt x="7696" y="16221"/>
                </a:lnTo>
                <a:lnTo>
                  <a:pt x="7282" y="16173"/>
                </a:lnTo>
                <a:lnTo>
                  <a:pt x="6868" y="16124"/>
                </a:lnTo>
                <a:lnTo>
                  <a:pt x="6479" y="16051"/>
                </a:lnTo>
                <a:lnTo>
                  <a:pt x="6089" y="15978"/>
                </a:lnTo>
                <a:lnTo>
                  <a:pt x="5699" y="15856"/>
                </a:lnTo>
                <a:lnTo>
                  <a:pt x="5334" y="15734"/>
                </a:lnTo>
                <a:lnTo>
                  <a:pt x="4944" y="15588"/>
                </a:lnTo>
                <a:lnTo>
                  <a:pt x="4603" y="15418"/>
                </a:lnTo>
                <a:lnTo>
                  <a:pt x="4238" y="15247"/>
                </a:lnTo>
                <a:lnTo>
                  <a:pt x="3897" y="15052"/>
                </a:lnTo>
                <a:lnTo>
                  <a:pt x="3581" y="14833"/>
                </a:lnTo>
                <a:lnTo>
                  <a:pt x="3264" y="14614"/>
                </a:lnTo>
                <a:lnTo>
                  <a:pt x="2947" y="14370"/>
                </a:lnTo>
                <a:lnTo>
                  <a:pt x="2655" y="14102"/>
                </a:lnTo>
                <a:lnTo>
                  <a:pt x="2387" y="13835"/>
                </a:lnTo>
                <a:lnTo>
                  <a:pt x="2119" y="13567"/>
                </a:lnTo>
                <a:lnTo>
                  <a:pt x="1851" y="13274"/>
                </a:lnTo>
                <a:lnTo>
                  <a:pt x="1608" y="12958"/>
                </a:lnTo>
                <a:lnTo>
                  <a:pt x="1389" y="12641"/>
                </a:lnTo>
                <a:lnTo>
                  <a:pt x="1169" y="12324"/>
                </a:lnTo>
                <a:lnTo>
                  <a:pt x="975" y="11984"/>
                </a:lnTo>
                <a:lnTo>
                  <a:pt x="804" y="11618"/>
                </a:lnTo>
                <a:lnTo>
                  <a:pt x="634" y="11277"/>
                </a:lnTo>
                <a:lnTo>
                  <a:pt x="487" y="10888"/>
                </a:lnTo>
                <a:lnTo>
                  <a:pt x="366" y="10522"/>
                </a:lnTo>
                <a:lnTo>
                  <a:pt x="244" y="10133"/>
                </a:lnTo>
                <a:lnTo>
                  <a:pt x="171" y="9743"/>
                </a:lnTo>
                <a:lnTo>
                  <a:pt x="98" y="9353"/>
                </a:lnTo>
                <a:lnTo>
                  <a:pt x="49" y="8939"/>
                </a:lnTo>
                <a:lnTo>
                  <a:pt x="0" y="8525"/>
                </a:lnTo>
                <a:lnTo>
                  <a:pt x="0" y="8111"/>
                </a:lnTo>
                <a:lnTo>
                  <a:pt x="0" y="8111"/>
                </a:lnTo>
                <a:close/>
                <a:moveTo>
                  <a:pt x="7234" y="11180"/>
                </a:moveTo>
                <a:lnTo>
                  <a:pt x="7234" y="11180"/>
                </a:lnTo>
                <a:lnTo>
                  <a:pt x="7282" y="11180"/>
                </a:lnTo>
                <a:lnTo>
                  <a:pt x="7282" y="11180"/>
                </a:lnTo>
                <a:lnTo>
                  <a:pt x="7453" y="11155"/>
                </a:lnTo>
                <a:lnTo>
                  <a:pt x="7623" y="11082"/>
                </a:lnTo>
                <a:lnTo>
                  <a:pt x="7794" y="10985"/>
                </a:lnTo>
                <a:lnTo>
                  <a:pt x="7916" y="10863"/>
                </a:lnTo>
                <a:lnTo>
                  <a:pt x="12007" y="6747"/>
                </a:lnTo>
                <a:lnTo>
                  <a:pt x="12007" y="6747"/>
                </a:lnTo>
                <a:lnTo>
                  <a:pt x="12105" y="6625"/>
                </a:lnTo>
                <a:lnTo>
                  <a:pt x="12153" y="6504"/>
                </a:lnTo>
                <a:lnTo>
                  <a:pt x="12202" y="6358"/>
                </a:lnTo>
                <a:lnTo>
                  <a:pt x="12202" y="6211"/>
                </a:lnTo>
                <a:lnTo>
                  <a:pt x="12202" y="6211"/>
                </a:lnTo>
                <a:lnTo>
                  <a:pt x="12178" y="6017"/>
                </a:lnTo>
                <a:lnTo>
                  <a:pt x="12129" y="5822"/>
                </a:lnTo>
                <a:lnTo>
                  <a:pt x="12032" y="5676"/>
                </a:lnTo>
                <a:lnTo>
                  <a:pt x="11886" y="5529"/>
                </a:lnTo>
                <a:lnTo>
                  <a:pt x="11886" y="5529"/>
                </a:lnTo>
                <a:lnTo>
                  <a:pt x="11764" y="5432"/>
                </a:lnTo>
                <a:lnTo>
                  <a:pt x="11618" y="5383"/>
                </a:lnTo>
                <a:lnTo>
                  <a:pt x="11472" y="5335"/>
                </a:lnTo>
                <a:lnTo>
                  <a:pt x="11325" y="5335"/>
                </a:lnTo>
                <a:lnTo>
                  <a:pt x="11325" y="5335"/>
                </a:lnTo>
                <a:lnTo>
                  <a:pt x="11131" y="5359"/>
                </a:lnTo>
                <a:lnTo>
                  <a:pt x="10960" y="5408"/>
                </a:lnTo>
                <a:lnTo>
                  <a:pt x="10790" y="5505"/>
                </a:lnTo>
                <a:lnTo>
                  <a:pt x="10643" y="5651"/>
                </a:lnTo>
                <a:lnTo>
                  <a:pt x="7161" y="8988"/>
                </a:lnTo>
                <a:lnTo>
                  <a:pt x="5797" y="7648"/>
                </a:lnTo>
                <a:lnTo>
                  <a:pt x="5797" y="7648"/>
                </a:lnTo>
                <a:lnTo>
                  <a:pt x="5675" y="7527"/>
                </a:lnTo>
                <a:lnTo>
                  <a:pt x="5505" y="7454"/>
                </a:lnTo>
                <a:lnTo>
                  <a:pt x="5358" y="7405"/>
                </a:lnTo>
                <a:lnTo>
                  <a:pt x="5188" y="7380"/>
                </a:lnTo>
                <a:lnTo>
                  <a:pt x="5188" y="7380"/>
                </a:lnTo>
                <a:lnTo>
                  <a:pt x="5017" y="7405"/>
                </a:lnTo>
                <a:lnTo>
                  <a:pt x="4847" y="7454"/>
                </a:lnTo>
                <a:lnTo>
                  <a:pt x="4701" y="7527"/>
                </a:lnTo>
                <a:lnTo>
                  <a:pt x="4555" y="7648"/>
                </a:lnTo>
                <a:lnTo>
                  <a:pt x="4555" y="7648"/>
                </a:lnTo>
                <a:lnTo>
                  <a:pt x="4457" y="7770"/>
                </a:lnTo>
                <a:lnTo>
                  <a:pt x="4360" y="7916"/>
                </a:lnTo>
                <a:lnTo>
                  <a:pt x="4311" y="8087"/>
                </a:lnTo>
                <a:lnTo>
                  <a:pt x="4311" y="8257"/>
                </a:lnTo>
                <a:lnTo>
                  <a:pt x="4311" y="8257"/>
                </a:lnTo>
                <a:lnTo>
                  <a:pt x="4311" y="8428"/>
                </a:lnTo>
                <a:lnTo>
                  <a:pt x="4360" y="8598"/>
                </a:lnTo>
                <a:lnTo>
                  <a:pt x="4457" y="8744"/>
                </a:lnTo>
                <a:lnTo>
                  <a:pt x="4555" y="8890"/>
                </a:lnTo>
                <a:lnTo>
                  <a:pt x="6601" y="10936"/>
                </a:lnTo>
                <a:lnTo>
                  <a:pt x="6601" y="10936"/>
                </a:lnTo>
                <a:lnTo>
                  <a:pt x="6747" y="11034"/>
                </a:lnTo>
                <a:lnTo>
                  <a:pt x="6893" y="11131"/>
                </a:lnTo>
                <a:lnTo>
                  <a:pt x="7063" y="11180"/>
                </a:lnTo>
                <a:lnTo>
                  <a:pt x="7234" y="11180"/>
                </a:lnTo>
                <a:lnTo>
                  <a:pt x="7234" y="11180"/>
                </a:lnTo>
                <a:close/>
              </a:path>
            </a:pathLst>
          </a:custGeom>
          <a:noFill/>
          <a:ln w="15875" cap="rnd" cmpd="sng">
            <a:solidFill>
              <a:srgbClr val="FF980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37" r="11417"/>
          <a:stretch/>
        </p:blipFill>
        <p:spPr>
          <a:xfrm>
            <a:off x="9552384" y="533800"/>
            <a:ext cx="2621882" cy="5415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986061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Shape 300"/>
          <p:cNvSpPr txBox="1">
            <a:spLocks noGrp="1"/>
          </p:cNvSpPr>
          <p:nvPr>
            <p:ph type="title"/>
          </p:nvPr>
        </p:nvSpPr>
        <p:spPr>
          <a:xfrm>
            <a:off x="1055440" y="548680"/>
            <a:ext cx="6840760" cy="936104"/>
          </a:xfrm>
          <a:prstGeom prst="rect">
            <a:avLst/>
          </a:prstGeom>
        </p:spPr>
        <p:txBody>
          <a:bodyPr vert="horz" wrap="square" lIns="91425" tIns="91425" rIns="91425" bIns="91425" rtlCol="0" anchor="ctr" anchorCtr="0">
            <a:noAutofit/>
          </a:bodyPr>
          <a:lstStyle/>
          <a:p>
            <a:r>
              <a:rPr lang="en-US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Condensed"/>
                <a:ea typeface="Roboto Condensed"/>
                <a:cs typeface="Roboto Condensed"/>
              </a:rPr>
              <a:t>The Institute for Managerial Education</a:t>
            </a:r>
            <a:br>
              <a:rPr lang="ru-RU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Condensed"/>
                <a:ea typeface="Roboto Condensed"/>
                <a:cs typeface="Roboto Condensed"/>
              </a:rPr>
            </a:br>
            <a:r>
              <a:rPr lang="en-US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Condensed"/>
                <a:ea typeface="Roboto Condensed"/>
                <a:cs typeface="Roboto Condensed"/>
              </a:rPr>
              <a:t>Majors</a:t>
            </a:r>
            <a:r>
              <a:rPr lang="ru-RU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Condensed"/>
                <a:ea typeface="Roboto Condensed"/>
                <a:cs typeface="Roboto Condensed"/>
              </a:rPr>
              <a:t>:</a:t>
            </a:r>
          </a:p>
        </p:txBody>
      </p:sp>
      <p:sp>
        <p:nvSpPr>
          <p:cNvPr id="303" name="Shape 303"/>
          <p:cNvSpPr txBox="1">
            <a:spLocks noGrp="1"/>
          </p:cNvSpPr>
          <p:nvPr>
            <p:ph type="sldNum" idx="12"/>
          </p:nvPr>
        </p:nvSpPr>
        <p:spPr>
          <a:xfrm>
            <a:off x="10686866" y="6237312"/>
            <a:ext cx="1487400" cy="3156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5" tIns="91425" rIns="91425" bIns="91425" rtlCol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 Condensed" panose="020B0604020202020204" charset="0"/>
                <a:ea typeface="Roboto Condensed" panose="020B0604020202020204" charset="0"/>
                <a:cs typeface="Arial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 Condensed" panose="020B0604020202020204" charset="0"/>
              <a:ea typeface="Roboto Condensed" panose="020B0604020202020204" charset="0"/>
              <a:cs typeface="Arial"/>
            </a:endParaRPr>
          </a:p>
        </p:txBody>
      </p:sp>
      <p:pic>
        <p:nvPicPr>
          <p:cNvPr id="29" name="Объект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344" y="260648"/>
            <a:ext cx="939383" cy="1101489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" name="Схема 1"/>
          <p:cNvGraphicFramePr/>
          <p:nvPr>
            <p:extLst/>
          </p:nvPr>
        </p:nvGraphicFramePr>
        <p:xfrm>
          <a:off x="479376" y="2204864"/>
          <a:ext cx="7880424" cy="39334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8" name="Рисунок 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0376" y="413890"/>
            <a:ext cx="2686178" cy="5607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07767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Shape 300"/>
          <p:cNvSpPr txBox="1">
            <a:spLocks noGrp="1"/>
          </p:cNvSpPr>
          <p:nvPr>
            <p:ph type="title"/>
          </p:nvPr>
        </p:nvSpPr>
        <p:spPr>
          <a:xfrm>
            <a:off x="1055440" y="548680"/>
            <a:ext cx="6840760" cy="936104"/>
          </a:xfrm>
          <a:prstGeom prst="rect">
            <a:avLst/>
          </a:prstGeom>
        </p:spPr>
        <p:txBody>
          <a:bodyPr vert="horz" wrap="square" lIns="91425" tIns="91425" rIns="91425" bIns="91425" rtlCol="0" anchor="ctr" anchorCtr="0">
            <a:noAutofit/>
          </a:bodyPr>
          <a:lstStyle/>
          <a:p>
            <a:r>
              <a:rPr lang="en-US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Condensed"/>
                <a:ea typeface="Roboto Condensed"/>
                <a:cs typeface="Roboto Condensed"/>
              </a:rPr>
              <a:t>Legal framework regulating activities </a:t>
            </a:r>
            <a:br>
              <a:rPr lang="en-US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Condensed"/>
                <a:ea typeface="Roboto Condensed"/>
                <a:cs typeface="Roboto Condensed"/>
              </a:rPr>
            </a:br>
            <a:r>
              <a:rPr lang="en-US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Condensed"/>
                <a:ea typeface="Roboto Condensed"/>
                <a:cs typeface="Roboto Condensed"/>
              </a:rPr>
              <a:t>of civil servants in the Republic of Belarus </a:t>
            </a:r>
            <a:endParaRPr lang="ru-RU" sz="2400" b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boto Condensed"/>
              <a:ea typeface="Roboto Condensed"/>
              <a:cs typeface="Roboto Condensed"/>
            </a:endParaRPr>
          </a:p>
        </p:txBody>
      </p:sp>
      <p:sp>
        <p:nvSpPr>
          <p:cNvPr id="303" name="Shape 303"/>
          <p:cNvSpPr txBox="1">
            <a:spLocks noGrp="1"/>
          </p:cNvSpPr>
          <p:nvPr>
            <p:ph type="sldNum" idx="12"/>
          </p:nvPr>
        </p:nvSpPr>
        <p:spPr>
          <a:xfrm>
            <a:off x="10686866" y="6237312"/>
            <a:ext cx="1487400" cy="3156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5" tIns="91425" rIns="91425" bIns="91425" rtlCol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 Condensed" panose="020B0604020202020204" charset="0"/>
                <a:ea typeface="Roboto Condensed" panose="020B0604020202020204" charset="0"/>
                <a:cs typeface="Arial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 Condensed" panose="020B0604020202020204" charset="0"/>
              <a:ea typeface="Roboto Condensed" panose="020B0604020202020204" charset="0"/>
              <a:cs typeface="Arial"/>
            </a:endParaRPr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3571017244"/>
              </p:ext>
            </p:extLst>
          </p:nvPr>
        </p:nvGraphicFramePr>
        <p:xfrm>
          <a:off x="1055440" y="2696927"/>
          <a:ext cx="7367047" cy="32623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30" t="1915" r="14229" b="1988"/>
          <a:stretch/>
        </p:blipFill>
        <p:spPr>
          <a:xfrm>
            <a:off x="9336360" y="670082"/>
            <a:ext cx="2837906" cy="528915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26" y="545803"/>
            <a:ext cx="979014" cy="93898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0156385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Shape 283"/>
          <p:cNvSpPr txBox="1">
            <a:spLocks noGrp="1"/>
          </p:cNvSpPr>
          <p:nvPr>
            <p:ph type="title"/>
          </p:nvPr>
        </p:nvSpPr>
        <p:spPr>
          <a:xfrm>
            <a:off x="1055440" y="663921"/>
            <a:ext cx="6912768" cy="766200"/>
          </a:xfrm>
          <a:prstGeom prst="rect">
            <a:avLst/>
          </a:prstGeom>
        </p:spPr>
        <p:txBody>
          <a:bodyPr vert="horz" wrap="square" lIns="91425" tIns="91425" rIns="91425" bIns="91425" rtlCol="0" anchor="ctr" anchorCtr="0">
            <a:noAutofit/>
          </a:bodyPr>
          <a:lstStyle/>
          <a:p>
            <a:r>
              <a:rPr lang="en-US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Condensed"/>
                <a:ea typeface="Roboto Condensed"/>
                <a:cs typeface="Roboto Condensed"/>
              </a:rPr>
              <a:t>Master’s Degree Training </a:t>
            </a:r>
            <a:endParaRPr lang="en" sz="2400" b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boto Condensed"/>
              <a:ea typeface="Roboto Condensed"/>
              <a:cs typeface="Roboto Condensed"/>
            </a:endParaRPr>
          </a:p>
        </p:txBody>
      </p:sp>
      <p:sp>
        <p:nvSpPr>
          <p:cNvPr id="285" name="Shape 285"/>
          <p:cNvSpPr txBox="1">
            <a:spLocks noGrp="1"/>
          </p:cNvSpPr>
          <p:nvPr>
            <p:ph type="body" idx="2"/>
          </p:nvPr>
        </p:nvSpPr>
        <p:spPr>
          <a:xfrm>
            <a:off x="551384" y="1988840"/>
            <a:ext cx="7920880" cy="468052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5" tIns="91425" rIns="91425" bIns="91425" rtlCol="0" anchor="t" anchorCtr="0">
            <a:noAutofit/>
          </a:bodyPr>
          <a:lstStyle/>
          <a:p>
            <a:pPr marL="285750" indent="-285750">
              <a:spcBef>
                <a:spcPts val="600"/>
              </a:spcBef>
              <a:spcAft>
                <a:spcPts val="1000"/>
              </a:spcAft>
              <a:buClr>
                <a:srgbClr val="C7D3E6"/>
              </a:buClr>
              <a:buFont typeface="Roboto Condensed Light"/>
            </a:pPr>
            <a:r>
              <a:rPr lang="en-US" sz="2000" b="1" dirty="0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</a:rPr>
              <a:t>Law </a:t>
            </a:r>
            <a:endParaRPr lang="ru-RU" sz="2000" b="1" dirty="0">
              <a:solidFill>
                <a:srgbClr val="263248"/>
              </a:solidFill>
              <a:latin typeface="Roboto Condensed Light"/>
              <a:ea typeface="Roboto Condensed Light"/>
              <a:cs typeface="Roboto Condensed Light"/>
            </a:endParaRPr>
          </a:p>
          <a:p>
            <a:pPr marL="285750" indent="-285750">
              <a:spcBef>
                <a:spcPts val="600"/>
              </a:spcBef>
              <a:spcAft>
                <a:spcPts val="1000"/>
              </a:spcAft>
              <a:buClr>
                <a:srgbClr val="C7D3E6"/>
              </a:buClr>
              <a:buFont typeface="Roboto Condensed Light"/>
            </a:pPr>
            <a:r>
              <a:rPr lang="en-US" sz="2000" b="1" dirty="0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</a:rPr>
              <a:t>World Economy</a:t>
            </a:r>
            <a:endParaRPr lang="ru-RU" sz="2000" b="1" dirty="0">
              <a:solidFill>
                <a:srgbClr val="263248"/>
              </a:solidFill>
              <a:latin typeface="Roboto Condensed Light"/>
              <a:ea typeface="Roboto Condensed Light"/>
              <a:cs typeface="Roboto Condensed Light"/>
            </a:endParaRPr>
          </a:p>
          <a:p>
            <a:pPr marL="285750" indent="-285750">
              <a:spcBef>
                <a:spcPts val="600"/>
              </a:spcBef>
              <a:spcAft>
                <a:spcPts val="1000"/>
              </a:spcAft>
              <a:buClr>
                <a:srgbClr val="C7D3E6"/>
              </a:buClr>
              <a:buFont typeface="Roboto Condensed Light"/>
            </a:pPr>
            <a:r>
              <a:rPr lang="en-US" sz="2000" b="1" dirty="0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</a:rPr>
              <a:t>Economics and National Economy Management</a:t>
            </a:r>
            <a:endParaRPr lang="ru-RU" sz="2000" b="1" dirty="0">
              <a:solidFill>
                <a:srgbClr val="263248"/>
              </a:solidFill>
              <a:latin typeface="Roboto Condensed Light"/>
              <a:ea typeface="Roboto Condensed Light"/>
              <a:cs typeface="Roboto Condensed Light"/>
            </a:endParaRPr>
          </a:p>
          <a:p>
            <a:pPr marL="285750" indent="-285750">
              <a:spcBef>
                <a:spcPts val="600"/>
              </a:spcBef>
              <a:spcAft>
                <a:spcPts val="1000"/>
              </a:spcAft>
              <a:buClr>
                <a:srgbClr val="C7D3E6"/>
              </a:buClr>
              <a:buFont typeface="Roboto Condensed Light"/>
            </a:pPr>
            <a:r>
              <a:rPr lang="en-US" sz="2000" b="1" dirty="0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</a:rPr>
              <a:t>Governance in Social and Economic Systems </a:t>
            </a:r>
            <a:endParaRPr lang="ru-RU" sz="2000" b="1" dirty="0">
              <a:solidFill>
                <a:srgbClr val="263248"/>
              </a:solidFill>
              <a:latin typeface="Roboto Condensed Light"/>
              <a:ea typeface="Roboto Condensed Light"/>
              <a:cs typeface="Roboto Condensed Light"/>
            </a:endParaRPr>
          </a:p>
          <a:p>
            <a:pPr marL="285750" indent="-285750">
              <a:spcBef>
                <a:spcPts val="600"/>
              </a:spcBef>
              <a:spcAft>
                <a:spcPts val="1000"/>
              </a:spcAft>
              <a:buClr>
                <a:srgbClr val="C7D3E6"/>
              </a:buClr>
              <a:buFont typeface="Roboto Condensed Light"/>
            </a:pPr>
            <a:r>
              <a:rPr lang="en-US" sz="2000" b="1" dirty="0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</a:rPr>
              <a:t>Policy Analysis and Media Political Technologies </a:t>
            </a:r>
            <a:endParaRPr lang="ru-RU" sz="2000" b="1" dirty="0">
              <a:solidFill>
                <a:srgbClr val="263248"/>
              </a:solidFill>
              <a:latin typeface="Roboto Condensed Light"/>
              <a:ea typeface="Roboto Condensed Light"/>
              <a:cs typeface="Roboto Condensed Light"/>
            </a:endParaRPr>
          </a:p>
          <a:p>
            <a:pPr marL="285750" indent="-285750">
              <a:spcBef>
                <a:spcPts val="600"/>
              </a:spcBef>
              <a:spcAft>
                <a:spcPts val="1000"/>
              </a:spcAft>
              <a:buClr>
                <a:srgbClr val="C7D3E6"/>
              </a:buClr>
              <a:buFont typeface="Roboto Condensed Light"/>
            </a:pPr>
            <a:r>
              <a:rPr lang="en-US" sz="2000" b="1" dirty="0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</a:rPr>
              <a:t>Investment Project Management in Public-Private Partnership</a:t>
            </a:r>
            <a:endParaRPr lang="ru-RU" sz="2000" b="1" dirty="0">
              <a:solidFill>
                <a:srgbClr val="263248"/>
              </a:solidFill>
              <a:latin typeface="Roboto Condensed Light"/>
              <a:ea typeface="Roboto Condensed Light"/>
              <a:cs typeface="Roboto Condensed Light"/>
            </a:endParaRPr>
          </a:p>
          <a:p>
            <a:pPr marL="285750" indent="-285750">
              <a:spcBef>
                <a:spcPts val="600"/>
              </a:spcBef>
              <a:spcAft>
                <a:spcPts val="1000"/>
              </a:spcAft>
              <a:buClr>
                <a:srgbClr val="C7D3E6"/>
              </a:buClr>
              <a:buFont typeface="Roboto Condensed Light"/>
            </a:pPr>
            <a:r>
              <a:rPr lang="en-US" sz="2000" b="1" dirty="0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</a:rPr>
              <a:t>Legal Regulation over Management in Social and Economic Systems</a:t>
            </a:r>
            <a:endParaRPr lang="ru-RU" sz="2000" b="1" dirty="0">
              <a:solidFill>
                <a:srgbClr val="263248"/>
              </a:solidFill>
              <a:latin typeface="Roboto Condensed Light"/>
              <a:ea typeface="Roboto Condensed Light"/>
              <a:cs typeface="Roboto Condensed Light"/>
            </a:endParaRPr>
          </a:p>
          <a:p>
            <a:pPr marL="285750" indent="-285750">
              <a:spcBef>
                <a:spcPts val="600"/>
              </a:spcBef>
              <a:spcAft>
                <a:spcPts val="1000"/>
              </a:spcAft>
              <a:buClr>
                <a:srgbClr val="C7D3E6"/>
              </a:buClr>
              <a:buFont typeface="Roboto Condensed Light"/>
            </a:pPr>
            <a:r>
              <a:rPr lang="en-US" sz="2000" b="1" dirty="0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</a:rPr>
              <a:t>e-Government</a:t>
            </a:r>
            <a:endParaRPr lang="ru-RU" sz="2000" b="1" dirty="0">
              <a:solidFill>
                <a:srgbClr val="263248"/>
              </a:solidFill>
              <a:latin typeface="Roboto Condensed Light"/>
              <a:ea typeface="Roboto Condensed Light"/>
              <a:cs typeface="Roboto Condensed Light"/>
            </a:endParaRPr>
          </a:p>
        </p:txBody>
      </p:sp>
      <p:sp>
        <p:nvSpPr>
          <p:cNvPr id="287" name="Shape 287"/>
          <p:cNvSpPr txBox="1">
            <a:spLocks noGrp="1"/>
          </p:cNvSpPr>
          <p:nvPr>
            <p:ph type="sldNum" idx="12"/>
          </p:nvPr>
        </p:nvSpPr>
        <p:spPr>
          <a:xfrm>
            <a:off x="10632504" y="6237312"/>
            <a:ext cx="1487400" cy="315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 Condensed" panose="020B0604020202020204" charset="0"/>
                <a:ea typeface="Roboto Condensed" panose="020B0604020202020204" charset="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 Condensed" panose="020B0604020202020204" charset="0"/>
              <a:ea typeface="Roboto Condensed" panose="020B0604020202020204" charset="0"/>
              <a:cs typeface="+mn-cs"/>
            </a:endParaRPr>
          </a:p>
        </p:txBody>
      </p:sp>
      <p:pic>
        <p:nvPicPr>
          <p:cNvPr id="15" name="Объект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344" y="260648"/>
            <a:ext cx="939383" cy="1101489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5680" y="1772817"/>
            <a:ext cx="3240360" cy="216024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4232" y="4036968"/>
            <a:ext cx="3053903" cy="203593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5639226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Shape 300"/>
          <p:cNvSpPr txBox="1">
            <a:spLocks noGrp="1"/>
          </p:cNvSpPr>
          <p:nvPr>
            <p:ph type="title"/>
          </p:nvPr>
        </p:nvSpPr>
        <p:spPr>
          <a:xfrm>
            <a:off x="1055440" y="548680"/>
            <a:ext cx="6840760" cy="936104"/>
          </a:xfrm>
          <a:prstGeom prst="rect">
            <a:avLst/>
          </a:prstGeom>
        </p:spPr>
        <p:txBody>
          <a:bodyPr vert="horz" wrap="square" lIns="91425" tIns="91425" rIns="91425" bIns="91425" rtlCol="0" anchor="ctr" anchorCtr="0">
            <a:noAutofit/>
          </a:bodyPr>
          <a:lstStyle/>
          <a:p>
            <a:r>
              <a:rPr lang="en-US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Condensed"/>
                <a:ea typeface="Roboto Condensed"/>
                <a:cs typeface="Roboto Condensed"/>
              </a:rPr>
              <a:t>Institute of Civil Service </a:t>
            </a:r>
            <a:endParaRPr lang="ru-RU" sz="2400" b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boto Condensed"/>
              <a:ea typeface="Roboto Condensed"/>
              <a:cs typeface="Roboto Condensed"/>
            </a:endParaRPr>
          </a:p>
        </p:txBody>
      </p:sp>
      <p:sp>
        <p:nvSpPr>
          <p:cNvPr id="303" name="Shape 303"/>
          <p:cNvSpPr txBox="1">
            <a:spLocks noGrp="1"/>
          </p:cNvSpPr>
          <p:nvPr>
            <p:ph type="sldNum" idx="12"/>
          </p:nvPr>
        </p:nvSpPr>
        <p:spPr>
          <a:xfrm>
            <a:off x="10686866" y="6237312"/>
            <a:ext cx="1487400" cy="3156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5" tIns="91425" rIns="91425" bIns="91425" rtlCol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 Condensed" panose="020B0604020202020204" charset="0"/>
                <a:ea typeface="Roboto Condensed" panose="020B0604020202020204" charset="0"/>
                <a:cs typeface="Arial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 Condensed" panose="020B0604020202020204" charset="0"/>
              <a:ea typeface="Roboto Condensed" panose="020B0604020202020204" charset="0"/>
              <a:cs typeface="Arial"/>
            </a:endParaRPr>
          </a:p>
        </p:txBody>
      </p:sp>
      <p:graphicFrame>
        <p:nvGraphicFramePr>
          <p:cNvPr id="2" name="Схема 1"/>
          <p:cNvGraphicFramePr/>
          <p:nvPr>
            <p:extLst/>
          </p:nvPr>
        </p:nvGraphicFramePr>
        <p:xfrm>
          <a:off x="1199456" y="2075257"/>
          <a:ext cx="6912768" cy="44644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4" name="Shape 768"/>
          <p:cNvSpPr/>
          <p:nvPr/>
        </p:nvSpPr>
        <p:spPr>
          <a:xfrm>
            <a:off x="507440" y="2276413"/>
            <a:ext cx="307185" cy="307204"/>
          </a:xfrm>
          <a:custGeom>
            <a:avLst/>
            <a:gdLst/>
            <a:ahLst/>
            <a:cxnLst/>
            <a:rect l="0" t="0" r="0" b="0"/>
            <a:pathLst>
              <a:path w="16221" h="16222" fill="none" extrusionOk="0">
                <a:moveTo>
                  <a:pt x="0" y="8111"/>
                </a:moveTo>
                <a:lnTo>
                  <a:pt x="0" y="8111"/>
                </a:lnTo>
                <a:lnTo>
                  <a:pt x="0" y="7697"/>
                </a:lnTo>
                <a:lnTo>
                  <a:pt x="49" y="7283"/>
                </a:lnTo>
                <a:lnTo>
                  <a:pt x="98" y="6869"/>
                </a:lnTo>
                <a:lnTo>
                  <a:pt x="171" y="6479"/>
                </a:lnTo>
                <a:lnTo>
                  <a:pt x="244" y="6090"/>
                </a:lnTo>
                <a:lnTo>
                  <a:pt x="366" y="5700"/>
                </a:lnTo>
                <a:lnTo>
                  <a:pt x="487" y="5335"/>
                </a:lnTo>
                <a:lnTo>
                  <a:pt x="634" y="4945"/>
                </a:lnTo>
                <a:lnTo>
                  <a:pt x="804" y="4604"/>
                </a:lnTo>
                <a:lnTo>
                  <a:pt x="975" y="4239"/>
                </a:lnTo>
                <a:lnTo>
                  <a:pt x="1169" y="3898"/>
                </a:lnTo>
                <a:lnTo>
                  <a:pt x="1389" y="3581"/>
                </a:lnTo>
                <a:lnTo>
                  <a:pt x="1608" y="3264"/>
                </a:lnTo>
                <a:lnTo>
                  <a:pt x="1851" y="2948"/>
                </a:lnTo>
                <a:lnTo>
                  <a:pt x="2119" y="2656"/>
                </a:lnTo>
                <a:lnTo>
                  <a:pt x="2387" y="2388"/>
                </a:lnTo>
                <a:lnTo>
                  <a:pt x="2655" y="2120"/>
                </a:lnTo>
                <a:lnTo>
                  <a:pt x="2947" y="1852"/>
                </a:lnTo>
                <a:lnTo>
                  <a:pt x="3264" y="1608"/>
                </a:lnTo>
                <a:lnTo>
                  <a:pt x="3581" y="1389"/>
                </a:lnTo>
                <a:lnTo>
                  <a:pt x="3897" y="1170"/>
                </a:lnTo>
                <a:lnTo>
                  <a:pt x="4238" y="975"/>
                </a:lnTo>
                <a:lnTo>
                  <a:pt x="4603" y="805"/>
                </a:lnTo>
                <a:lnTo>
                  <a:pt x="4944" y="634"/>
                </a:lnTo>
                <a:lnTo>
                  <a:pt x="5334" y="488"/>
                </a:lnTo>
                <a:lnTo>
                  <a:pt x="5699" y="366"/>
                </a:lnTo>
                <a:lnTo>
                  <a:pt x="6089" y="244"/>
                </a:lnTo>
                <a:lnTo>
                  <a:pt x="6479" y="171"/>
                </a:lnTo>
                <a:lnTo>
                  <a:pt x="6868" y="98"/>
                </a:lnTo>
                <a:lnTo>
                  <a:pt x="7282" y="50"/>
                </a:lnTo>
                <a:lnTo>
                  <a:pt x="7696" y="1"/>
                </a:lnTo>
                <a:lnTo>
                  <a:pt x="8111" y="1"/>
                </a:lnTo>
                <a:lnTo>
                  <a:pt x="8111" y="1"/>
                </a:lnTo>
                <a:lnTo>
                  <a:pt x="8525" y="1"/>
                </a:lnTo>
                <a:lnTo>
                  <a:pt x="8939" y="50"/>
                </a:lnTo>
                <a:lnTo>
                  <a:pt x="9353" y="98"/>
                </a:lnTo>
                <a:lnTo>
                  <a:pt x="9742" y="171"/>
                </a:lnTo>
                <a:lnTo>
                  <a:pt x="10132" y="244"/>
                </a:lnTo>
                <a:lnTo>
                  <a:pt x="10522" y="366"/>
                </a:lnTo>
                <a:lnTo>
                  <a:pt x="10911" y="488"/>
                </a:lnTo>
                <a:lnTo>
                  <a:pt x="11277" y="634"/>
                </a:lnTo>
                <a:lnTo>
                  <a:pt x="11618" y="805"/>
                </a:lnTo>
                <a:lnTo>
                  <a:pt x="11983" y="975"/>
                </a:lnTo>
                <a:lnTo>
                  <a:pt x="12324" y="1170"/>
                </a:lnTo>
                <a:lnTo>
                  <a:pt x="12641" y="1389"/>
                </a:lnTo>
                <a:lnTo>
                  <a:pt x="12957" y="1608"/>
                </a:lnTo>
                <a:lnTo>
                  <a:pt x="13274" y="1852"/>
                </a:lnTo>
                <a:lnTo>
                  <a:pt x="13566" y="2120"/>
                </a:lnTo>
                <a:lnTo>
                  <a:pt x="13834" y="2388"/>
                </a:lnTo>
                <a:lnTo>
                  <a:pt x="14126" y="2656"/>
                </a:lnTo>
                <a:lnTo>
                  <a:pt x="14370" y="2948"/>
                </a:lnTo>
                <a:lnTo>
                  <a:pt x="14613" y="3264"/>
                </a:lnTo>
                <a:lnTo>
                  <a:pt x="14832" y="3581"/>
                </a:lnTo>
                <a:lnTo>
                  <a:pt x="15052" y="3898"/>
                </a:lnTo>
                <a:lnTo>
                  <a:pt x="15247" y="4239"/>
                </a:lnTo>
                <a:lnTo>
                  <a:pt x="15417" y="4604"/>
                </a:lnTo>
                <a:lnTo>
                  <a:pt x="15587" y="4945"/>
                </a:lnTo>
                <a:lnTo>
                  <a:pt x="15734" y="5335"/>
                </a:lnTo>
                <a:lnTo>
                  <a:pt x="15855" y="5700"/>
                </a:lnTo>
                <a:lnTo>
                  <a:pt x="15977" y="6090"/>
                </a:lnTo>
                <a:lnTo>
                  <a:pt x="16050" y="6479"/>
                </a:lnTo>
                <a:lnTo>
                  <a:pt x="16123" y="6869"/>
                </a:lnTo>
                <a:lnTo>
                  <a:pt x="16172" y="7283"/>
                </a:lnTo>
                <a:lnTo>
                  <a:pt x="16221" y="7697"/>
                </a:lnTo>
                <a:lnTo>
                  <a:pt x="16221" y="8111"/>
                </a:lnTo>
                <a:lnTo>
                  <a:pt x="16221" y="8111"/>
                </a:lnTo>
                <a:lnTo>
                  <a:pt x="16221" y="8525"/>
                </a:lnTo>
                <a:lnTo>
                  <a:pt x="16172" y="8939"/>
                </a:lnTo>
                <a:lnTo>
                  <a:pt x="16123" y="9353"/>
                </a:lnTo>
                <a:lnTo>
                  <a:pt x="16050" y="9743"/>
                </a:lnTo>
                <a:lnTo>
                  <a:pt x="15977" y="10133"/>
                </a:lnTo>
                <a:lnTo>
                  <a:pt x="15855" y="10522"/>
                </a:lnTo>
                <a:lnTo>
                  <a:pt x="15734" y="10888"/>
                </a:lnTo>
                <a:lnTo>
                  <a:pt x="15587" y="11277"/>
                </a:lnTo>
                <a:lnTo>
                  <a:pt x="15417" y="11618"/>
                </a:lnTo>
                <a:lnTo>
                  <a:pt x="15247" y="11984"/>
                </a:lnTo>
                <a:lnTo>
                  <a:pt x="15052" y="12324"/>
                </a:lnTo>
                <a:lnTo>
                  <a:pt x="14832" y="12641"/>
                </a:lnTo>
                <a:lnTo>
                  <a:pt x="14613" y="12958"/>
                </a:lnTo>
                <a:lnTo>
                  <a:pt x="14370" y="13274"/>
                </a:lnTo>
                <a:lnTo>
                  <a:pt x="14126" y="13567"/>
                </a:lnTo>
                <a:lnTo>
                  <a:pt x="13834" y="13835"/>
                </a:lnTo>
                <a:lnTo>
                  <a:pt x="13566" y="14102"/>
                </a:lnTo>
                <a:lnTo>
                  <a:pt x="13274" y="14370"/>
                </a:lnTo>
                <a:lnTo>
                  <a:pt x="12957" y="14614"/>
                </a:lnTo>
                <a:lnTo>
                  <a:pt x="12641" y="14833"/>
                </a:lnTo>
                <a:lnTo>
                  <a:pt x="12324" y="15052"/>
                </a:lnTo>
                <a:lnTo>
                  <a:pt x="11983" y="15247"/>
                </a:lnTo>
                <a:lnTo>
                  <a:pt x="11618" y="15418"/>
                </a:lnTo>
                <a:lnTo>
                  <a:pt x="11277" y="15588"/>
                </a:lnTo>
                <a:lnTo>
                  <a:pt x="10911" y="15734"/>
                </a:lnTo>
                <a:lnTo>
                  <a:pt x="10522" y="15856"/>
                </a:lnTo>
                <a:lnTo>
                  <a:pt x="10132" y="15978"/>
                </a:lnTo>
                <a:lnTo>
                  <a:pt x="9742" y="16051"/>
                </a:lnTo>
                <a:lnTo>
                  <a:pt x="9353" y="16124"/>
                </a:lnTo>
                <a:lnTo>
                  <a:pt x="8939" y="16173"/>
                </a:lnTo>
                <a:lnTo>
                  <a:pt x="8525" y="16221"/>
                </a:lnTo>
                <a:lnTo>
                  <a:pt x="8111" y="16221"/>
                </a:lnTo>
                <a:lnTo>
                  <a:pt x="8111" y="16221"/>
                </a:lnTo>
                <a:lnTo>
                  <a:pt x="7696" y="16221"/>
                </a:lnTo>
                <a:lnTo>
                  <a:pt x="7282" y="16173"/>
                </a:lnTo>
                <a:lnTo>
                  <a:pt x="6868" y="16124"/>
                </a:lnTo>
                <a:lnTo>
                  <a:pt x="6479" y="16051"/>
                </a:lnTo>
                <a:lnTo>
                  <a:pt x="6089" y="15978"/>
                </a:lnTo>
                <a:lnTo>
                  <a:pt x="5699" y="15856"/>
                </a:lnTo>
                <a:lnTo>
                  <a:pt x="5334" y="15734"/>
                </a:lnTo>
                <a:lnTo>
                  <a:pt x="4944" y="15588"/>
                </a:lnTo>
                <a:lnTo>
                  <a:pt x="4603" y="15418"/>
                </a:lnTo>
                <a:lnTo>
                  <a:pt x="4238" y="15247"/>
                </a:lnTo>
                <a:lnTo>
                  <a:pt x="3897" y="15052"/>
                </a:lnTo>
                <a:lnTo>
                  <a:pt x="3581" y="14833"/>
                </a:lnTo>
                <a:lnTo>
                  <a:pt x="3264" y="14614"/>
                </a:lnTo>
                <a:lnTo>
                  <a:pt x="2947" y="14370"/>
                </a:lnTo>
                <a:lnTo>
                  <a:pt x="2655" y="14102"/>
                </a:lnTo>
                <a:lnTo>
                  <a:pt x="2387" y="13835"/>
                </a:lnTo>
                <a:lnTo>
                  <a:pt x="2119" y="13567"/>
                </a:lnTo>
                <a:lnTo>
                  <a:pt x="1851" y="13274"/>
                </a:lnTo>
                <a:lnTo>
                  <a:pt x="1608" y="12958"/>
                </a:lnTo>
                <a:lnTo>
                  <a:pt x="1389" y="12641"/>
                </a:lnTo>
                <a:lnTo>
                  <a:pt x="1169" y="12324"/>
                </a:lnTo>
                <a:lnTo>
                  <a:pt x="975" y="11984"/>
                </a:lnTo>
                <a:lnTo>
                  <a:pt x="804" y="11618"/>
                </a:lnTo>
                <a:lnTo>
                  <a:pt x="634" y="11277"/>
                </a:lnTo>
                <a:lnTo>
                  <a:pt x="487" y="10888"/>
                </a:lnTo>
                <a:lnTo>
                  <a:pt x="366" y="10522"/>
                </a:lnTo>
                <a:lnTo>
                  <a:pt x="244" y="10133"/>
                </a:lnTo>
                <a:lnTo>
                  <a:pt x="171" y="9743"/>
                </a:lnTo>
                <a:lnTo>
                  <a:pt x="98" y="9353"/>
                </a:lnTo>
                <a:lnTo>
                  <a:pt x="49" y="8939"/>
                </a:lnTo>
                <a:lnTo>
                  <a:pt x="0" y="8525"/>
                </a:lnTo>
                <a:lnTo>
                  <a:pt x="0" y="8111"/>
                </a:lnTo>
                <a:lnTo>
                  <a:pt x="0" y="8111"/>
                </a:lnTo>
                <a:close/>
                <a:moveTo>
                  <a:pt x="7234" y="11180"/>
                </a:moveTo>
                <a:lnTo>
                  <a:pt x="7234" y="11180"/>
                </a:lnTo>
                <a:lnTo>
                  <a:pt x="7282" y="11180"/>
                </a:lnTo>
                <a:lnTo>
                  <a:pt x="7282" y="11180"/>
                </a:lnTo>
                <a:lnTo>
                  <a:pt x="7453" y="11155"/>
                </a:lnTo>
                <a:lnTo>
                  <a:pt x="7623" y="11082"/>
                </a:lnTo>
                <a:lnTo>
                  <a:pt x="7794" y="10985"/>
                </a:lnTo>
                <a:lnTo>
                  <a:pt x="7916" y="10863"/>
                </a:lnTo>
                <a:lnTo>
                  <a:pt x="12007" y="6747"/>
                </a:lnTo>
                <a:lnTo>
                  <a:pt x="12007" y="6747"/>
                </a:lnTo>
                <a:lnTo>
                  <a:pt x="12105" y="6625"/>
                </a:lnTo>
                <a:lnTo>
                  <a:pt x="12153" y="6504"/>
                </a:lnTo>
                <a:lnTo>
                  <a:pt x="12202" y="6358"/>
                </a:lnTo>
                <a:lnTo>
                  <a:pt x="12202" y="6211"/>
                </a:lnTo>
                <a:lnTo>
                  <a:pt x="12202" y="6211"/>
                </a:lnTo>
                <a:lnTo>
                  <a:pt x="12178" y="6017"/>
                </a:lnTo>
                <a:lnTo>
                  <a:pt x="12129" y="5822"/>
                </a:lnTo>
                <a:lnTo>
                  <a:pt x="12032" y="5676"/>
                </a:lnTo>
                <a:lnTo>
                  <a:pt x="11886" y="5529"/>
                </a:lnTo>
                <a:lnTo>
                  <a:pt x="11886" y="5529"/>
                </a:lnTo>
                <a:lnTo>
                  <a:pt x="11764" y="5432"/>
                </a:lnTo>
                <a:lnTo>
                  <a:pt x="11618" y="5383"/>
                </a:lnTo>
                <a:lnTo>
                  <a:pt x="11472" y="5335"/>
                </a:lnTo>
                <a:lnTo>
                  <a:pt x="11325" y="5335"/>
                </a:lnTo>
                <a:lnTo>
                  <a:pt x="11325" y="5335"/>
                </a:lnTo>
                <a:lnTo>
                  <a:pt x="11131" y="5359"/>
                </a:lnTo>
                <a:lnTo>
                  <a:pt x="10960" y="5408"/>
                </a:lnTo>
                <a:lnTo>
                  <a:pt x="10790" y="5505"/>
                </a:lnTo>
                <a:lnTo>
                  <a:pt x="10643" y="5651"/>
                </a:lnTo>
                <a:lnTo>
                  <a:pt x="7161" y="8988"/>
                </a:lnTo>
                <a:lnTo>
                  <a:pt x="5797" y="7648"/>
                </a:lnTo>
                <a:lnTo>
                  <a:pt x="5797" y="7648"/>
                </a:lnTo>
                <a:lnTo>
                  <a:pt x="5675" y="7527"/>
                </a:lnTo>
                <a:lnTo>
                  <a:pt x="5505" y="7454"/>
                </a:lnTo>
                <a:lnTo>
                  <a:pt x="5358" y="7405"/>
                </a:lnTo>
                <a:lnTo>
                  <a:pt x="5188" y="7380"/>
                </a:lnTo>
                <a:lnTo>
                  <a:pt x="5188" y="7380"/>
                </a:lnTo>
                <a:lnTo>
                  <a:pt x="5017" y="7405"/>
                </a:lnTo>
                <a:lnTo>
                  <a:pt x="4847" y="7454"/>
                </a:lnTo>
                <a:lnTo>
                  <a:pt x="4701" y="7527"/>
                </a:lnTo>
                <a:lnTo>
                  <a:pt x="4555" y="7648"/>
                </a:lnTo>
                <a:lnTo>
                  <a:pt x="4555" y="7648"/>
                </a:lnTo>
                <a:lnTo>
                  <a:pt x="4457" y="7770"/>
                </a:lnTo>
                <a:lnTo>
                  <a:pt x="4360" y="7916"/>
                </a:lnTo>
                <a:lnTo>
                  <a:pt x="4311" y="8087"/>
                </a:lnTo>
                <a:lnTo>
                  <a:pt x="4311" y="8257"/>
                </a:lnTo>
                <a:lnTo>
                  <a:pt x="4311" y="8257"/>
                </a:lnTo>
                <a:lnTo>
                  <a:pt x="4311" y="8428"/>
                </a:lnTo>
                <a:lnTo>
                  <a:pt x="4360" y="8598"/>
                </a:lnTo>
                <a:lnTo>
                  <a:pt x="4457" y="8744"/>
                </a:lnTo>
                <a:lnTo>
                  <a:pt x="4555" y="8890"/>
                </a:lnTo>
                <a:lnTo>
                  <a:pt x="6601" y="10936"/>
                </a:lnTo>
                <a:lnTo>
                  <a:pt x="6601" y="10936"/>
                </a:lnTo>
                <a:lnTo>
                  <a:pt x="6747" y="11034"/>
                </a:lnTo>
                <a:lnTo>
                  <a:pt x="6893" y="11131"/>
                </a:lnTo>
                <a:lnTo>
                  <a:pt x="7063" y="11180"/>
                </a:lnTo>
                <a:lnTo>
                  <a:pt x="7234" y="11180"/>
                </a:lnTo>
                <a:lnTo>
                  <a:pt x="7234" y="11180"/>
                </a:lnTo>
                <a:close/>
              </a:path>
            </a:pathLst>
          </a:custGeom>
          <a:noFill/>
          <a:ln w="15875" cap="rnd" cmpd="sng">
            <a:solidFill>
              <a:srgbClr val="FF980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Shape 768"/>
          <p:cNvSpPr/>
          <p:nvPr/>
        </p:nvSpPr>
        <p:spPr>
          <a:xfrm>
            <a:off x="507440" y="2891640"/>
            <a:ext cx="307185" cy="307204"/>
          </a:xfrm>
          <a:custGeom>
            <a:avLst/>
            <a:gdLst/>
            <a:ahLst/>
            <a:cxnLst/>
            <a:rect l="0" t="0" r="0" b="0"/>
            <a:pathLst>
              <a:path w="16221" h="16222" fill="none" extrusionOk="0">
                <a:moveTo>
                  <a:pt x="0" y="8111"/>
                </a:moveTo>
                <a:lnTo>
                  <a:pt x="0" y="8111"/>
                </a:lnTo>
                <a:lnTo>
                  <a:pt x="0" y="7697"/>
                </a:lnTo>
                <a:lnTo>
                  <a:pt x="49" y="7283"/>
                </a:lnTo>
                <a:lnTo>
                  <a:pt x="98" y="6869"/>
                </a:lnTo>
                <a:lnTo>
                  <a:pt x="171" y="6479"/>
                </a:lnTo>
                <a:lnTo>
                  <a:pt x="244" y="6090"/>
                </a:lnTo>
                <a:lnTo>
                  <a:pt x="366" y="5700"/>
                </a:lnTo>
                <a:lnTo>
                  <a:pt x="487" y="5335"/>
                </a:lnTo>
                <a:lnTo>
                  <a:pt x="634" y="4945"/>
                </a:lnTo>
                <a:lnTo>
                  <a:pt x="804" y="4604"/>
                </a:lnTo>
                <a:lnTo>
                  <a:pt x="975" y="4239"/>
                </a:lnTo>
                <a:lnTo>
                  <a:pt x="1169" y="3898"/>
                </a:lnTo>
                <a:lnTo>
                  <a:pt x="1389" y="3581"/>
                </a:lnTo>
                <a:lnTo>
                  <a:pt x="1608" y="3264"/>
                </a:lnTo>
                <a:lnTo>
                  <a:pt x="1851" y="2948"/>
                </a:lnTo>
                <a:lnTo>
                  <a:pt x="2119" y="2656"/>
                </a:lnTo>
                <a:lnTo>
                  <a:pt x="2387" y="2388"/>
                </a:lnTo>
                <a:lnTo>
                  <a:pt x="2655" y="2120"/>
                </a:lnTo>
                <a:lnTo>
                  <a:pt x="2947" y="1852"/>
                </a:lnTo>
                <a:lnTo>
                  <a:pt x="3264" y="1608"/>
                </a:lnTo>
                <a:lnTo>
                  <a:pt x="3581" y="1389"/>
                </a:lnTo>
                <a:lnTo>
                  <a:pt x="3897" y="1170"/>
                </a:lnTo>
                <a:lnTo>
                  <a:pt x="4238" y="975"/>
                </a:lnTo>
                <a:lnTo>
                  <a:pt x="4603" y="805"/>
                </a:lnTo>
                <a:lnTo>
                  <a:pt x="4944" y="634"/>
                </a:lnTo>
                <a:lnTo>
                  <a:pt x="5334" y="488"/>
                </a:lnTo>
                <a:lnTo>
                  <a:pt x="5699" y="366"/>
                </a:lnTo>
                <a:lnTo>
                  <a:pt x="6089" y="244"/>
                </a:lnTo>
                <a:lnTo>
                  <a:pt x="6479" y="171"/>
                </a:lnTo>
                <a:lnTo>
                  <a:pt x="6868" y="98"/>
                </a:lnTo>
                <a:lnTo>
                  <a:pt x="7282" y="50"/>
                </a:lnTo>
                <a:lnTo>
                  <a:pt x="7696" y="1"/>
                </a:lnTo>
                <a:lnTo>
                  <a:pt x="8111" y="1"/>
                </a:lnTo>
                <a:lnTo>
                  <a:pt x="8111" y="1"/>
                </a:lnTo>
                <a:lnTo>
                  <a:pt x="8525" y="1"/>
                </a:lnTo>
                <a:lnTo>
                  <a:pt x="8939" y="50"/>
                </a:lnTo>
                <a:lnTo>
                  <a:pt x="9353" y="98"/>
                </a:lnTo>
                <a:lnTo>
                  <a:pt x="9742" y="171"/>
                </a:lnTo>
                <a:lnTo>
                  <a:pt x="10132" y="244"/>
                </a:lnTo>
                <a:lnTo>
                  <a:pt x="10522" y="366"/>
                </a:lnTo>
                <a:lnTo>
                  <a:pt x="10911" y="488"/>
                </a:lnTo>
                <a:lnTo>
                  <a:pt x="11277" y="634"/>
                </a:lnTo>
                <a:lnTo>
                  <a:pt x="11618" y="805"/>
                </a:lnTo>
                <a:lnTo>
                  <a:pt x="11983" y="975"/>
                </a:lnTo>
                <a:lnTo>
                  <a:pt x="12324" y="1170"/>
                </a:lnTo>
                <a:lnTo>
                  <a:pt x="12641" y="1389"/>
                </a:lnTo>
                <a:lnTo>
                  <a:pt x="12957" y="1608"/>
                </a:lnTo>
                <a:lnTo>
                  <a:pt x="13274" y="1852"/>
                </a:lnTo>
                <a:lnTo>
                  <a:pt x="13566" y="2120"/>
                </a:lnTo>
                <a:lnTo>
                  <a:pt x="13834" y="2388"/>
                </a:lnTo>
                <a:lnTo>
                  <a:pt x="14126" y="2656"/>
                </a:lnTo>
                <a:lnTo>
                  <a:pt x="14370" y="2948"/>
                </a:lnTo>
                <a:lnTo>
                  <a:pt x="14613" y="3264"/>
                </a:lnTo>
                <a:lnTo>
                  <a:pt x="14832" y="3581"/>
                </a:lnTo>
                <a:lnTo>
                  <a:pt x="15052" y="3898"/>
                </a:lnTo>
                <a:lnTo>
                  <a:pt x="15247" y="4239"/>
                </a:lnTo>
                <a:lnTo>
                  <a:pt x="15417" y="4604"/>
                </a:lnTo>
                <a:lnTo>
                  <a:pt x="15587" y="4945"/>
                </a:lnTo>
                <a:lnTo>
                  <a:pt x="15734" y="5335"/>
                </a:lnTo>
                <a:lnTo>
                  <a:pt x="15855" y="5700"/>
                </a:lnTo>
                <a:lnTo>
                  <a:pt x="15977" y="6090"/>
                </a:lnTo>
                <a:lnTo>
                  <a:pt x="16050" y="6479"/>
                </a:lnTo>
                <a:lnTo>
                  <a:pt x="16123" y="6869"/>
                </a:lnTo>
                <a:lnTo>
                  <a:pt x="16172" y="7283"/>
                </a:lnTo>
                <a:lnTo>
                  <a:pt x="16221" y="7697"/>
                </a:lnTo>
                <a:lnTo>
                  <a:pt x="16221" y="8111"/>
                </a:lnTo>
                <a:lnTo>
                  <a:pt x="16221" y="8111"/>
                </a:lnTo>
                <a:lnTo>
                  <a:pt x="16221" y="8525"/>
                </a:lnTo>
                <a:lnTo>
                  <a:pt x="16172" y="8939"/>
                </a:lnTo>
                <a:lnTo>
                  <a:pt x="16123" y="9353"/>
                </a:lnTo>
                <a:lnTo>
                  <a:pt x="16050" y="9743"/>
                </a:lnTo>
                <a:lnTo>
                  <a:pt x="15977" y="10133"/>
                </a:lnTo>
                <a:lnTo>
                  <a:pt x="15855" y="10522"/>
                </a:lnTo>
                <a:lnTo>
                  <a:pt x="15734" y="10888"/>
                </a:lnTo>
                <a:lnTo>
                  <a:pt x="15587" y="11277"/>
                </a:lnTo>
                <a:lnTo>
                  <a:pt x="15417" y="11618"/>
                </a:lnTo>
                <a:lnTo>
                  <a:pt x="15247" y="11984"/>
                </a:lnTo>
                <a:lnTo>
                  <a:pt x="15052" y="12324"/>
                </a:lnTo>
                <a:lnTo>
                  <a:pt x="14832" y="12641"/>
                </a:lnTo>
                <a:lnTo>
                  <a:pt x="14613" y="12958"/>
                </a:lnTo>
                <a:lnTo>
                  <a:pt x="14370" y="13274"/>
                </a:lnTo>
                <a:lnTo>
                  <a:pt x="14126" y="13567"/>
                </a:lnTo>
                <a:lnTo>
                  <a:pt x="13834" y="13835"/>
                </a:lnTo>
                <a:lnTo>
                  <a:pt x="13566" y="14102"/>
                </a:lnTo>
                <a:lnTo>
                  <a:pt x="13274" y="14370"/>
                </a:lnTo>
                <a:lnTo>
                  <a:pt x="12957" y="14614"/>
                </a:lnTo>
                <a:lnTo>
                  <a:pt x="12641" y="14833"/>
                </a:lnTo>
                <a:lnTo>
                  <a:pt x="12324" y="15052"/>
                </a:lnTo>
                <a:lnTo>
                  <a:pt x="11983" y="15247"/>
                </a:lnTo>
                <a:lnTo>
                  <a:pt x="11618" y="15418"/>
                </a:lnTo>
                <a:lnTo>
                  <a:pt x="11277" y="15588"/>
                </a:lnTo>
                <a:lnTo>
                  <a:pt x="10911" y="15734"/>
                </a:lnTo>
                <a:lnTo>
                  <a:pt x="10522" y="15856"/>
                </a:lnTo>
                <a:lnTo>
                  <a:pt x="10132" y="15978"/>
                </a:lnTo>
                <a:lnTo>
                  <a:pt x="9742" y="16051"/>
                </a:lnTo>
                <a:lnTo>
                  <a:pt x="9353" y="16124"/>
                </a:lnTo>
                <a:lnTo>
                  <a:pt x="8939" y="16173"/>
                </a:lnTo>
                <a:lnTo>
                  <a:pt x="8525" y="16221"/>
                </a:lnTo>
                <a:lnTo>
                  <a:pt x="8111" y="16221"/>
                </a:lnTo>
                <a:lnTo>
                  <a:pt x="8111" y="16221"/>
                </a:lnTo>
                <a:lnTo>
                  <a:pt x="7696" y="16221"/>
                </a:lnTo>
                <a:lnTo>
                  <a:pt x="7282" y="16173"/>
                </a:lnTo>
                <a:lnTo>
                  <a:pt x="6868" y="16124"/>
                </a:lnTo>
                <a:lnTo>
                  <a:pt x="6479" y="16051"/>
                </a:lnTo>
                <a:lnTo>
                  <a:pt x="6089" y="15978"/>
                </a:lnTo>
                <a:lnTo>
                  <a:pt x="5699" y="15856"/>
                </a:lnTo>
                <a:lnTo>
                  <a:pt x="5334" y="15734"/>
                </a:lnTo>
                <a:lnTo>
                  <a:pt x="4944" y="15588"/>
                </a:lnTo>
                <a:lnTo>
                  <a:pt x="4603" y="15418"/>
                </a:lnTo>
                <a:lnTo>
                  <a:pt x="4238" y="15247"/>
                </a:lnTo>
                <a:lnTo>
                  <a:pt x="3897" y="15052"/>
                </a:lnTo>
                <a:lnTo>
                  <a:pt x="3581" y="14833"/>
                </a:lnTo>
                <a:lnTo>
                  <a:pt x="3264" y="14614"/>
                </a:lnTo>
                <a:lnTo>
                  <a:pt x="2947" y="14370"/>
                </a:lnTo>
                <a:lnTo>
                  <a:pt x="2655" y="14102"/>
                </a:lnTo>
                <a:lnTo>
                  <a:pt x="2387" y="13835"/>
                </a:lnTo>
                <a:lnTo>
                  <a:pt x="2119" y="13567"/>
                </a:lnTo>
                <a:lnTo>
                  <a:pt x="1851" y="13274"/>
                </a:lnTo>
                <a:lnTo>
                  <a:pt x="1608" y="12958"/>
                </a:lnTo>
                <a:lnTo>
                  <a:pt x="1389" y="12641"/>
                </a:lnTo>
                <a:lnTo>
                  <a:pt x="1169" y="12324"/>
                </a:lnTo>
                <a:lnTo>
                  <a:pt x="975" y="11984"/>
                </a:lnTo>
                <a:lnTo>
                  <a:pt x="804" y="11618"/>
                </a:lnTo>
                <a:lnTo>
                  <a:pt x="634" y="11277"/>
                </a:lnTo>
                <a:lnTo>
                  <a:pt x="487" y="10888"/>
                </a:lnTo>
                <a:lnTo>
                  <a:pt x="366" y="10522"/>
                </a:lnTo>
                <a:lnTo>
                  <a:pt x="244" y="10133"/>
                </a:lnTo>
                <a:lnTo>
                  <a:pt x="171" y="9743"/>
                </a:lnTo>
                <a:lnTo>
                  <a:pt x="98" y="9353"/>
                </a:lnTo>
                <a:lnTo>
                  <a:pt x="49" y="8939"/>
                </a:lnTo>
                <a:lnTo>
                  <a:pt x="0" y="8525"/>
                </a:lnTo>
                <a:lnTo>
                  <a:pt x="0" y="8111"/>
                </a:lnTo>
                <a:lnTo>
                  <a:pt x="0" y="8111"/>
                </a:lnTo>
                <a:close/>
                <a:moveTo>
                  <a:pt x="7234" y="11180"/>
                </a:moveTo>
                <a:lnTo>
                  <a:pt x="7234" y="11180"/>
                </a:lnTo>
                <a:lnTo>
                  <a:pt x="7282" y="11180"/>
                </a:lnTo>
                <a:lnTo>
                  <a:pt x="7282" y="11180"/>
                </a:lnTo>
                <a:lnTo>
                  <a:pt x="7453" y="11155"/>
                </a:lnTo>
                <a:lnTo>
                  <a:pt x="7623" y="11082"/>
                </a:lnTo>
                <a:lnTo>
                  <a:pt x="7794" y="10985"/>
                </a:lnTo>
                <a:lnTo>
                  <a:pt x="7916" y="10863"/>
                </a:lnTo>
                <a:lnTo>
                  <a:pt x="12007" y="6747"/>
                </a:lnTo>
                <a:lnTo>
                  <a:pt x="12007" y="6747"/>
                </a:lnTo>
                <a:lnTo>
                  <a:pt x="12105" y="6625"/>
                </a:lnTo>
                <a:lnTo>
                  <a:pt x="12153" y="6504"/>
                </a:lnTo>
                <a:lnTo>
                  <a:pt x="12202" y="6358"/>
                </a:lnTo>
                <a:lnTo>
                  <a:pt x="12202" y="6211"/>
                </a:lnTo>
                <a:lnTo>
                  <a:pt x="12202" y="6211"/>
                </a:lnTo>
                <a:lnTo>
                  <a:pt x="12178" y="6017"/>
                </a:lnTo>
                <a:lnTo>
                  <a:pt x="12129" y="5822"/>
                </a:lnTo>
                <a:lnTo>
                  <a:pt x="12032" y="5676"/>
                </a:lnTo>
                <a:lnTo>
                  <a:pt x="11886" y="5529"/>
                </a:lnTo>
                <a:lnTo>
                  <a:pt x="11886" y="5529"/>
                </a:lnTo>
                <a:lnTo>
                  <a:pt x="11764" y="5432"/>
                </a:lnTo>
                <a:lnTo>
                  <a:pt x="11618" y="5383"/>
                </a:lnTo>
                <a:lnTo>
                  <a:pt x="11472" y="5335"/>
                </a:lnTo>
                <a:lnTo>
                  <a:pt x="11325" y="5335"/>
                </a:lnTo>
                <a:lnTo>
                  <a:pt x="11325" y="5335"/>
                </a:lnTo>
                <a:lnTo>
                  <a:pt x="11131" y="5359"/>
                </a:lnTo>
                <a:lnTo>
                  <a:pt x="10960" y="5408"/>
                </a:lnTo>
                <a:lnTo>
                  <a:pt x="10790" y="5505"/>
                </a:lnTo>
                <a:lnTo>
                  <a:pt x="10643" y="5651"/>
                </a:lnTo>
                <a:lnTo>
                  <a:pt x="7161" y="8988"/>
                </a:lnTo>
                <a:lnTo>
                  <a:pt x="5797" y="7648"/>
                </a:lnTo>
                <a:lnTo>
                  <a:pt x="5797" y="7648"/>
                </a:lnTo>
                <a:lnTo>
                  <a:pt x="5675" y="7527"/>
                </a:lnTo>
                <a:lnTo>
                  <a:pt x="5505" y="7454"/>
                </a:lnTo>
                <a:lnTo>
                  <a:pt x="5358" y="7405"/>
                </a:lnTo>
                <a:lnTo>
                  <a:pt x="5188" y="7380"/>
                </a:lnTo>
                <a:lnTo>
                  <a:pt x="5188" y="7380"/>
                </a:lnTo>
                <a:lnTo>
                  <a:pt x="5017" y="7405"/>
                </a:lnTo>
                <a:lnTo>
                  <a:pt x="4847" y="7454"/>
                </a:lnTo>
                <a:lnTo>
                  <a:pt x="4701" y="7527"/>
                </a:lnTo>
                <a:lnTo>
                  <a:pt x="4555" y="7648"/>
                </a:lnTo>
                <a:lnTo>
                  <a:pt x="4555" y="7648"/>
                </a:lnTo>
                <a:lnTo>
                  <a:pt x="4457" y="7770"/>
                </a:lnTo>
                <a:lnTo>
                  <a:pt x="4360" y="7916"/>
                </a:lnTo>
                <a:lnTo>
                  <a:pt x="4311" y="8087"/>
                </a:lnTo>
                <a:lnTo>
                  <a:pt x="4311" y="8257"/>
                </a:lnTo>
                <a:lnTo>
                  <a:pt x="4311" y="8257"/>
                </a:lnTo>
                <a:lnTo>
                  <a:pt x="4311" y="8428"/>
                </a:lnTo>
                <a:lnTo>
                  <a:pt x="4360" y="8598"/>
                </a:lnTo>
                <a:lnTo>
                  <a:pt x="4457" y="8744"/>
                </a:lnTo>
                <a:lnTo>
                  <a:pt x="4555" y="8890"/>
                </a:lnTo>
                <a:lnTo>
                  <a:pt x="6601" y="10936"/>
                </a:lnTo>
                <a:lnTo>
                  <a:pt x="6601" y="10936"/>
                </a:lnTo>
                <a:lnTo>
                  <a:pt x="6747" y="11034"/>
                </a:lnTo>
                <a:lnTo>
                  <a:pt x="6893" y="11131"/>
                </a:lnTo>
                <a:lnTo>
                  <a:pt x="7063" y="11180"/>
                </a:lnTo>
                <a:lnTo>
                  <a:pt x="7234" y="11180"/>
                </a:lnTo>
                <a:lnTo>
                  <a:pt x="7234" y="11180"/>
                </a:lnTo>
                <a:close/>
              </a:path>
            </a:pathLst>
          </a:custGeom>
          <a:noFill/>
          <a:ln w="15875" cap="rnd" cmpd="sng">
            <a:solidFill>
              <a:srgbClr val="FF980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" name="Shape 768"/>
          <p:cNvSpPr/>
          <p:nvPr/>
        </p:nvSpPr>
        <p:spPr>
          <a:xfrm>
            <a:off x="507440" y="3506867"/>
            <a:ext cx="307185" cy="307204"/>
          </a:xfrm>
          <a:custGeom>
            <a:avLst/>
            <a:gdLst/>
            <a:ahLst/>
            <a:cxnLst/>
            <a:rect l="0" t="0" r="0" b="0"/>
            <a:pathLst>
              <a:path w="16221" h="16222" fill="none" extrusionOk="0">
                <a:moveTo>
                  <a:pt x="0" y="8111"/>
                </a:moveTo>
                <a:lnTo>
                  <a:pt x="0" y="8111"/>
                </a:lnTo>
                <a:lnTo>
                  <a:pt x="0" y="7697"/>
                </a:lnTo>
                <a:lnTo>
                  <a:pt x="49" y="7283"/>
                </a:lnTo>
                <a:lnTo>
                  <a:pt x="98" y="6869"/>
                </a:lnTo>
                <a:lnTo>
                  <a:pt x="171" y="6479"/>
                </a:lnTo>
                <a:lnTo>
                  <a:pt x="244" y="6090"/>
                </a:lnTo>
                <a:lnTo>
                  <a:pt x="366" y="5700"/>
                </a:lnTo>
                <a:lnTo>
                  <a:pt x="487" y="5335"/>
                </a:lnTo>
                <a:lnTo>
                  <a:pt x="634" y="4945"/>
                </a:lnTo>
                <a:lnTo>
                  <a:pt x="804" y="4604"/>
                </a:lnTo>
                <a:lnTo>
                  <a:pt x="975" y="4239"/>
                </a:lnTo>
                <a:lnTo>
                  <a:pt x="1169" y="3898"/>
                </a:lnTo>
                <a:lnTo>
                  <a:pt x="1389" y="3581"/>
                </a:lnTo>
                <a:lnTo>
                  <a:pt x="1608" y="3264"/>
                </a:lnTo>
                <a:lnTo>
                  <a:pt x="1851" y="2948"/>
                </a:lnTo>
                <a:lnTo>
                  <a:pt x="2119" y="2656"/>
                </a:lnTo>
                <a:lnTo>
                  <a:pt x="2387" y="2388"/>
                </a:lnTo>
                <a:lnTo>
                  <a:pt x="2655" y="2120"/>
                </a:lnTo>
                <a:lnTo>
                  <a:pt x="2947" y="1852"/>
                </a:lnTo>
                <a:lnTo>
                  <a:pt x="3264" y="1608"/>
                </a:lnTo>
                <a:lnTo>
                  <a:pt x="3581" y="1389"/>
                </a:lnTo>
                <a:lnTo>
                  <a:pt x="3897" y="1170"/>
                </a:lnTo>
                <a:lnTo>
                  <a:pt x="4238" y="975"/>
                </a:lnTo>
                <a:lnTo>
                  <a:pt x="4603" y="805"/>
                </a:lnTo>
                <a:lnTo>
                  <a:pt x="4944" y="634"/>
                </a:lnTo>
                <a:lnTo>
                  <a:pt x="5334" y="488"/>
                </a:lnTo>
                <a:lnTo>
                  <a:pt x="5699" y="366"/>
                </a:lnTo>
                <a:lnTo>
                  <a:pt x="6089" y="244"/>
                </a:lnTo>
                <a:lnTo>
                  <a:pt x="6479" y="171"/>
                </a:lnTo>
                <a:lnTo>
                  <a:pt x="6868" y="98"/>
                </a:lnTo>
                <a:lnTo>
                  <a:pt x="7282" y="50"/>
                </a:lnTo>
                <a:lnTo>
                  <a:pt x="7696" y="1"/>
                </a:lnTo>
                <a:lnTo>
                  <a:pt x="8111" y="1"/>
                </a:lnTo>
                <a:lnTo>
                  <a:pt x="8111" y="1"/>
                </a:lnTo>
                <a:lnTo>
                  <a:pt x="8525" y="1"/>
                </a:lnTo>
                <a:lnTo>
                  <a:pt x="8939" y="50"/>
                </a:lnTo>
                <a:lnTo>
                  <a:pt x="9353" y="98"/>
                </a:lnTo>
                <a:lnTo>
                  <a:pt x="9742" y="171"/>
                </a:lnTo>
                <a:lnTo>
                  <a:pt x="10132" y="244"/>
                </a:lnTo>
                <a:lnTo>
                  <a:pt x="10522" y="366"/>
                </a:lnTo>
                <a:lnTo>
                  <a:pt x="10911" y="488"/>
                </a:lnTo>
                <a:lnTo>
                  <a:pt x="11277" y="634"/>
                </a:lnTo>
                <a:lnTo>
                  <a:pt x="11618" y="805"/>
                </a:lnTo>
                <a:lnTo>
                  <a:pt x="11983" y="975"/>
                </a:lnTo>
                <a:lnTo>
                  <a:pt x="12324" y="1170"/>
                </a:lnTo>
                <a:lnTo>
                  <a:pt x="12641" y="1389"/>
                </a:lnTo>
                <a:lnTo>
                  <a:pt x="12957" y="1608"/>
                </a:lnTo>
                <a:lnTo>
                  <a:pt x="13274" y="1852"/>
                </a:lnTo>
                <a:lnTo>
                  <a:pt x="13566" y="2120"/>
                </a:lnTo>
                <a:lnTo>
                  <a:pt x="13834" y="2388"/>
                </a:lnTo>
                <a:lnTo>
                  <a:pt x="14126" y="2656"/>
                </a:lnTo>
                <a:lnTo>
                  <a:pt x="14370" y="2948"/>
                </a:lnTo>
                <a:lnTo>
                  <a:pt x="14613" y="3264"/>
                </a:lnTo>
                <a:lnTo>
                  <a:pt x="14832" y="3581"/>
                </a:lnTo>
                <a:lnTo>
                  <a:pt x="15052" y="3898"/>
                </a:lnTo>
                <a:lnTo>
                  <a:pt x="15247" y="4239"/>
                </a:lnTo>
                <a:lnTo>
                  <a:pt x="15417" y="4604"/>
                </a:lnTo>
                <a:lnTo>
                  <a:pt x="15587" y="4945"/>
                </a:lnTo>
                <a:lnTo>
                  <a:pt x="15734" y="5335"/>
                </a:lnTo>
                <a:lnTo>
                  <a:pt x="15855" y="5700"/>
                </a:lnTo>
                <a:lnTo>
                  <a:pt x="15977" y="6090"/>
                </a:lnTo>
                <a:lnTo>
                  <a:pt x="16050" y="6479"/>
                </a:lnTo>
                <a:lnTo>
                  <a:pt x="16123" y="6869"/>
                </a:lnTo>
                <a:lnTo>
                  <a:pt x="16172" y="7283"/>
                </a:lnTo>
                <a:lnTo>
                  <a:pt x="16221" y="7697"/>
                </a:lnTo>
                <a:lnTo>
                  <a:pt x="16221" y="8111"/>
                </a:lnTo>
                <a:lnTo>
                  <a:pt x="16221" y="8111"/>
                </a:lnTo>
                <a:lnTo>
                  <a:pt x="16221" y="8525"/>
                </a:lnTo>
                <a:lnTo>
                  <a:pt x="16172" y="8939"/>
                </a:lnTo>
                <a:lnTo>
                  <a:pt x="16123" y="9353"/>
                </a:lnTo>
                <a:lnTo>
                  <a:pt x="16050" y="9743"/>
                </a:lnTo>
                <a:lnTo>
                  <a:pt x="15977" y="10133"/>
                </a:lnTo>
                <a:lnTo>
                  <a:pt x="15855" y="10522"/>
                </a:lnTo>
                <a:lnTo>
                  <a:pt x="15734" y="10888"/>
                </a:lnTo>
                <a:lnTo>
                  <a:pt x="15587" y="11277"/>
                </a:lnTo>
                <a:lnTo>
                  <a:pt x="15417" y="11618"/>
                </a:lnTo>
                <a:lnTo>
                  <a:pt x="15247" y="11984"/>
                </a:lnTo>
                <a:lnTo>
                  <a:pt x="15052" y="12324"/>
                </a:lnTo>
                <a:lnTo>
                  <a:pt x="14832" y="12641"/>
                </a:lnTo>
                <a:lnTo>
                  <a:pt x="14613" y="12958"/>
                </a:lnTo>
                <a:lnTo>
                  <a:pt x="14370" y="13274"/>
                </a:lnTo>
                <a:lnTo>
                  <a:pt x="14126" y="13567"/>
                </a:lnTo>
                <a:lnTo>
                  <a:pt x="13834" y="13835"/>
                </a:lnTo>
                <a:lnTo>
                  <a:pt x="13566" y="14102"/>
                </a:lnTo>
                <a:lnTo>
                  <a:pt x="13274" y="14370"/>
                </a:lnTo>
                <a:lnTo>
                  <a:pt x="12957" y="14614"/>
                </a:lnTo>
                <a:lnTo>
                  <a:pt x="12641" y="14833"/>
                </a:lnTo>
                <a:lnTo>
                  <a:pt x="12324" y="15052"/>
                </a:lnTo>
                <a:lnTo>
                  <a:pt x="11983" y="15247"/>
                </a:lnTo>
                <a:lnTo>
                  <a:pt x="11618" y="15418"/>
                </a:lnTo>
                <a:lnTo>
                  <a:pt x="11277" y="15588"/>
                </a:lnTo>
                <a:lnTo>
                  <a:pt x="10911" y="15734"/>
                </a:lnTo>
                <a:lnTo>
                  <a:pt x="10522" y="15856"/>
                </a:lnTo>
                <a:lnTo>
                  <a:pt x="10132" y="15978"/>
                </a:lnTo>
                <a:lnTo>
                  <a:pt x="9742" y="16051"/>
                </a:lnTo>
                <a:lnTo>
                  <a:pt x="9353" y="16124"/>
                </a:lnTo>
                <a:lnTo>
                  <a:pt x="8939" y="16173"/>
                </a:lnTo>
                <a:lnTo>
                  <a:pt x="8525" y="16221"/>
                </a:lnTo>
                <a:lnTo>
                  <a:pt x="8111" y="16221"/>
                </a:lnTo>
                <a:lnTo>
                  <a:pt x="8111" y="16221"/>
                </a:lnTo>
                <a:lnTo>
                  <a:pt x="7696" y="16221"/>
                </a:lnTo>
                <a:lnTo>
                  <a:pt x="7282" y="16173"/>
                </a:lnTo>
                <a:lnTo>
                  <a:pt x="6868" y="16124"/>
                </a:lnTo>
                <a:lnTo>
                  <a:pt x="6479" y="16051"/>
                </a:lnTo>
                <a:lnTo>
                  <a:pt x="6089" y="15978"/>
                </a:lnTo>
                <a:lnTo>
                  <a:pt x="5699" y="15856"/>
                </a:lnTo>
                <a:lnTo>
                  <a:pt x="5334" y="15734"/>
                </a:lnTo>
                <a:lnTo>
                  <a:pt x="4944" y="15588"/>
                </a:lnTo>
                <a:lnTo>
                  <a:pt x="4603" y="15418"/>
                </a:lnTo>
                <a:lnTo>
                  <a:pt x="4238" y="15247"/>
                </a:lnTo>
                <a:lnTo>
                  <a:pt x="3897" y="15052"/>
                </a:lnTo>
                <a:lnTo>
                  <a:pt x="3581" y="14833"/>
                </a:lnTo>
                <a:lnTo>
                  <a:pt x="3264" y="14614"/>
                </a:lnTo>
                <a:lnTo>
                  <a:pt x="2947" y="14370"/>
                </a:lnTo>
                <a:lnTo>
                  <a:pt x="2655" y="14102"/>
                </a:lnTo>
                <a:lnTo>
                  <a:pt x="2387" y="13835"/>
                </a:lnTo>
                <a:lnTo>
                  <a:pt x="2119" y="13567"/>
                </a:lnTo>
                <a:lnTo>
                  <a:pt x="1851" y="13274"/>
                </a:lnTo>
                <a:lnTo>
                  <a:pt x="1608" y="12958"/>
                </a:lnTo>
                <a:lnTo>
                  <a:pt x="1389" y="12641"/>
                </a:lnTo>
                <a:lnTo>
                  <a:pt x="1169" y="12324"/>
                </a:lnTo>
                <a:lnTo>
                  <a:pt x="975" y="11984"/>
                </a:lnTo>
                <a:lnTo>
                  <a:pt x="804" y="11618"/>
                </a:lnTo>
                <a:lnTo>
                  <a:pt x="634" y="11277"/>
                </a:lnTo>
                <a:lnTo>
                  <a:pt x="487" y="10888"/>
                </a:lnTo>
                <a:lnTo>
                  <a:pt x="366" y="10522"/>
                </a:lnTo>
                <a:lnTo>
                  <a:pt x="244" y="10133"/>
                </a:lnTo>
                <a:lnTo>
                  <a:pt x="171" y="9743"/>
                </a:lnTo>
                <a:lnTo>
                  <a:pt x="98" y="9353"/>
                </a:lnTo>
                <a:lnTo>
                  <a:pt x="49" y="8939"/>
                </a:lnTo>
                <a:lnTo>
                  <a:pt x="0" y="8525"/>
                </a:lnTo>
                <a:lnTo>
                  <a:pt x="0" y="8111"/>
                </a:lnTo>
                <a:lnTo>
                  <a:pt x="0" y="8111"/>
                </a:lnTo>
                <a:close/>
                <a:moveTo>
                  <a:pt x="7234" y="11180"/>
                </a:moveTo>
                <a:lnTo>
                  <a:pt x="7234" y="11180"/>
                </a:lnTo>
                <a:lnTo>
                  <a:pt x="7282" y="11180"/>
                </a:lnTo>
                <a:lnTo>
                  <a:pt x="7282" y="11180"/>
                </a:lnTo>
                <a:lnTo>
                  <a:pt x="7453" y="11155"/>
                </a:lnTo>
                <a:lnTo>
                  <a:pt x="7623" y="11082"/>
                </a:lnTo>
                <a:lnTo>
                  <a:pt x="7794" y="10985"/>
                </a:lnTo>
                <a:lnTo>
                  <a:pt x="7916" y="10863"/>
                </a:lnTo>
                <a:lnTo>
                  <a:pt x="12007" y="6747"/>
                </a:lnTo>
                <a:lnTo>
                  <a:pt x="12007" y="6747"/>
                </a:lnTo>
                <a:lnTo>
                  <a:pt x="12105" y="6625"/>
                </a:lnTo>
                <a:lnTo>
                  <a:pt x="12153" y="6504"/>
                </a:lnTo>
                <a:lnTo>
                  <a:pt x="12202" y="6358"/>
                </a:lnTo>
                <a:lnTo>
                  <a:pt x="12202" y="6211"/>
                </a:lnTo>
                <a:lnTo>
                  <a:pt x="12202" y="6211"/>
                </a:lnTo>
                <a:lnTo>
                  <a:pt x="12178" y="6017"/>
                </a:lnTo>
                <a:lnTo>
                  <a:pt x="12129" y="5822"/>
                </a:lnTo>
                <a:lnTo>
                  <a:pt x="12032" y="5676"/>
                </a:lnTo>
                <a:lnTo>
                  <a:pt x="11886" y="5529"/>
                </a:lnTo>
                <a:lnTo>
                  <a:pt x="11886" y="5529"/>
                </a:lnTo>
                <a:lnTo>
                  <a:pt x="11764" y="5432"/>
                </a:lnTo>
                <a:lnTo>
                  <a:pt x="11618" y="5383"/>
                </a:lnTo>
                <a:lnTo>
                  <a:pt x="11472" y="5335"/>
                </a:lnTo>
                <a:lnTo>
                  <a:pt x="11325" y="5335"/>
                </a:lnTo>
                <a:lnTo>
                  <a:pt x="11325" y="5335"/>
                </a:lnTo>
                <a:lnTo>
                  <a:pt x="11131" y="5359"/>
                </a:lnTo>
                <a:lnTo>
                  <a:pt x="10960" y="5408"/>
                </a:lnTo>
                <a:lnTo>
                  <a:pt x="10790" y="5505"/>
                </a:lnTo>
                <a:lnTo>
                  <a:pt x="10643" y="5651"/>
                </a:lnTo>
                <a:lnTo>
                  <a:pt x="7161" y="8988"/>
                </a:lnTo>
                <a:lnTo>
                  <a:pt x="5797" y="7648"/>
                </a:lnTo>
                <a:lnTo>
                  <a:pt x="5797" y="7648"/>
                </a:lnTo>
                <a:lnTo>
                  <a:pt x="5675" y="7527"/>
                </a:lnTo>
                <a:lnTo>
                  <a:pt x="5505" y="7454"/>
                </a:lnTo>
                <a:lnTo>
                  <a:pt x="5358" y="7405"/>
                </a:lnTo>
                <a:lnTo>
                  <a:pt x="5188" y="7380"/>
                </a:lnTo>
                <a:lnTo>
                  <a:pt x="5188" y="7380"/>
                </a:lnTo>
                <a:lnTo>
                  <a:pt x="5017" y="7405"/>
                </a:lnTo>
                <a:lnTo>
                  <a:pt x="4847" y="7454"/>
                </a:lnTo>
                <a:lnTo>
                  <a:pt x="4701" y="7527"/>
                </a:lnTo>
                <a:lnTo>
                  <a:pt x="4555" y="7648"/>
                </a:lnTo>
                <a:lnTo>
                  <a:pt x="4555" y="7648"/>
                </a:lnTo>
                <a:lnTo>
                  <a:pt x="4457" y="7770"/>
                </a:lnTo>
                <a:lnTo>
                  <a:pt x="4360" y="7916"/>
                </a:lnTo>
                <a:lnTo>
                  <a:pt x="4311" y="8087"/>
                </a:lnTo>
                <a:lnTo>
                  <a:pt x="4311" y="8257"/>
                </a:lnTo>
                <a:lnTo>
                  <a:pt x="4311" y="8257"/>
                </a:lnTo>
                <a:lnTo>
                  <a:pt x="4311" y="8428"/>
                </a:lnTo>
                <a:lnTo>
                  <a:pt x="4360" y="8598"/>
                </a:lnTo>
                <a:lnTo>
                  <a:pt x="4457" y="8744"/>
                </a:lnTo>
                <a:lnTo>
                  <a:pt x="4555" y="8890"/>
                </a:lnTo>
                <a:lnTo>
                  <a:pt x="6601" y="10936"/>
                </a:lnTo>
                <a:lnTo>
                  <a:pt x="6601" y="10936"/>
                </a:lnTo>
                <a:lnTo>
                  <a:pt x="6747" y="11034"/>
                </a:lnTo>
                <a:lnTo>
                  <a:pt x="6893" y="11131"/>
                </a:lnTo>
                <a:lnTo>
                  <a:pt x="7063" y="11180"/>
                </a:lnTo>
                <a:lnTo>
                  <a:pt x="7234" y="11180"/>
                </a:lnTo>
                <a:lnTo>
                  <a:pt x="7234" y="11180"/>
                </a:lnTo>
                <a:close/>
              </a:path>
            </a:pathLst>
          </a:custGeom>
          <a:noFill/>
          <a:ln w="15875" cap="rnd" cmpd="sng">
            <a:solidFill>
              <a:srgbClr val="FF980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" name="Shape 768"/>
          <p:cNvSpPr/>
          <p:nvPr/>
        </p:nvSpPr>
        <p:spPr>
          <a:xfrm>
            <a:off x="507440" y="4122094"/>
            <a:ext cx="307185" cy="307204"/>
          </a:xfrm>
          <a:custGeom>
            <a:avLst/>
            <a:gdLst/>
            <a:ahLst/>
            <a:cxnLst/>
            <a:rect l="0" t="0" r="0" b="0"/>
            <a:pathLst>
              <a:path w="16221" h="16222" fill="none" extrusionOk="0">
                <a:moveTo>
                  <a:pt x="0" y="8111"/>
                </a:moveTo>
                <a:lnTo>
                  <a:pt x="0" y="8111"/>
                </a:lnTo>
                <a:lnTo>
                  <a:pt x="0" y="7697"/>
                </a:lnTo>
                <a:lnTo>
                  <a:pt x="49" y="7283"/>
                </a:lnTo>
                <a:lnTo>
                  <a:pt x="98" y="6869"/>
                </a:lnTo>
                <a:lnTo>
                  <a:pt x="171" y="6479"/>
                </a:lnTo>
                <a:lnTo>
                  <a:pt x="244" y="6090"/>
                </a:lnTo>
                <a:lnTo>
                  <a:pt x="366" y="5700"/>
                </a:lnTo>
                <a:lnTo>
                  <a:pt x="487" y="5335"/>
                </a:lnTo>
                <a:lnTo>
                  <a:pt x="634" y="4945"/>
                </a:lnTo>
                <a:lnTo>
                  <a:pt x="804" y="4604"/>
                </a:lnTo>
                <a:lnTo>
                  <a:pt x="975" y="4239"/>
                </a:lnTo>
                <a:lnTo>
                  <a:pt x="1169" y="3898"/>
                </a:lnTo>
                <a:lnTo>
                  <a:pt x="1389" y="3581"/>
                </a:lnTo>
                <a:lnTo>
                  <a:pt x="1608" y="3264"/>
                </a:lnTo>
                <a:lnTo>
                  <a:pt x="1851" y="2948"/>
                </a:lnTo>
                <a:lnTo>
                  <a:pt x="2119" y="2656"/>
                </a:lnTo>
                <a:lnTo>
                  <a:pt x="2387" y="2388"/>
                </a:lnTo>
                <a:lnTo>
                  <a:pt x="2655" y="2120"/>
                </a:lnTo>
                <a:lnTo>
                  <a:pt x="2947" y="1852"/>
                </a:lnTo>
                <a:lnTo>
                  <a:pt x="3264" y="1608"/>
                </a:lnTo>
                <a:lnTo>
                  <a:pt x="3581" y="1389"/>
                </a:lnTo>
                <a:lnTo>
                  <a:pt x="3897" y="1170"/>
                </a:lnTo>
                <a:lnTo>
                  <a:pt x="4238" y="975"/>
                </a:lnTo>
                <a:lnTo>
                  <a:pt x="4603" y="805"/>
                </a:lnTo>
                <a:lnTo>
                  <a:pt x="4944" y="634"/>
                </a:lnTo>
                <a:lnTo>
                  <a:pt x="5334" y="488"/>
                </a:lnTo>
                <a:lnTo>
                  <a:pt x="5699" y="366"/>
                </a:lnTo>
                <a:lnTo>
                  <a:pt x="6089" y="244"/>
                </a:lnTo>
                <a:lnTo>
                  <a:pt x="6479" y="171"/>
                </a:lnTo>
                <a:lnTo>
                  <a:pt x="6868" y="98"/>
                </a:lnTo>
                <a:lnTo>
                  <a:pt x="7282" y="50"/>
                </a:lnTo>
                <a:lnTo>
                  <a:pt x="7696" y="1"/>
                </a:lnTo>
                <a:lnTo>
                  <a:pt x="8111" y="1"/>
                </a:lnTo>
                <a:lnTo>
                  <a:pt x="8111" y="1"/>
                </a:lnTo>
                <a:lnTo>
                  <a:pt x="8525" y="1"/>
                </a:lnTo>
                <a:lnTo>
                  <a:pt x="8939" y="50"/>
                </a:lnTo>
                <a:lnTo>
                  <a:pt x="9353" y="98"/>
                </a:lnTo>
                <a:lnTo>
                  <a:pt x="9742" y="171"/>
                </a:lnTo>
                <a:lnTo>
                  <a:pt x="10132" y="244"/>
                </a:lnTo>
                <a:lnTo>
                  <a:pt x="10522" y="366"/>
                </a:lnTo>
                <a:lnTo>
                  <a:pt x="10911" y="488"/>
                </a:lnTo>
                <a:lnTo>
                  <a:pt x="11277" y="634"/>
                </a:lnTo>
                <a:lnTo>
                  <a:pt x="11618" y="805"/>
                </a:lnTo>
                <a:lnTo>
                  <a:pt x="11983" y="975"/>
                </a:lnTo>
                <a:lnTo>
                  <a:pt x="12324" y="1170"/>
                </a:lnTo>
                <a:lnTo>
                  <a:pt x="12641" y="1389"/>
                </a:lnTo>
                <a:lnTo>
                  <a:pt x="12957" y="1608"/>
                </a:lnTo>
                <a:lnTo>
                  <a:pt x="13274" y="1852"/>
                </a:lnTo>
                <a:lnTo>
                  <a:pt x="13566" y="2120"/>
                </a:lnTo>
                <a:lnTo>
                  <a:pt x="13834" y="2388"/>
                </a:lnTo>
                <a:lnTo>
                  <a:pt x="14126" y="2656"/>
                </a:lnTo>
                <a:lnTo>
                  <a:pt x="14370" y="2948"/>
                </a:lnTo>
                <a:lnTo>
                  <a:pt x="14613" y="3264"/>
                </a:lnTo>
                <a:lnTo>
                  <a:pt x="14832" y="3581"/>
                </a:lnTo>
                <a:lnTo>
                  <a:pt x="15052" y="3898"/>
                </a:lnTo>
                <a:lnTo>
                  <a:pt x="15247" y="4239"/>
                </a:lnTo>
                <a:lnTo>
                  <a:pt x="15417" y="4604"/>
                </a:lnTo>
                <a:lnTo>
                  <a:pt x="15587" y="4945"/>
                </a:lnTo>
                <a:lnTo>
                  <a:pt x="15734" y="5335"/>
                </a:lnTo>
                <a:lnTo>
                  <a:pt x="15855" y="5700"/>
                </a:lnTo>
                <a:lnTo>
                  <a:pt x="15977" y="6090"/>
                </a:lnTo>
                <a:lnTo>
                  <a:pt x="16050" y="6479"/>
                </a:lnTo>
                <a:lnTo>
                  <a:pt x="16123" y="6869"/>
                </a:lnTo>
                <a:lnTo>
                  <a:pt x="16172" y="7283"/>
                </a:lnTo>
                <a:lnTo>
                  <a:pt x="16221" y="7697"/>
                </a:lnTo>
                <a:lnTo>
                  <a:pt x="16221" y="8111"/>
                </a:lnTo>
                <a:lnTo>
                  <a:pt x="16221" y="8111"/>
                </a:lnTo>
                <a:lnTo>
                  <a:pt x="16221" y="8525"/>
                </a:lnTo>
                <a:lnTo>
                  <a:pt x="16172" y="8939"/>
                </a:lnTo>
                <a:lnTo>
                  <a:pt x="16123" y="9353"/>
                </a:lnTo>
                <a:lnTo>
                  <a:pt x="16050" y="9743"/>
                </a:lnTo>
                <a:lnTo>
                  <a:pt x="15977" y="10133"/>
                </a:lnTo>
                <a:lnTo>
                  <a:pt x="15855" y="10522"/>
                </a:lnTo>
                <a:lnTo>
                  <a:pt x="15734" y="10888"/>
                </a:lnTo>
                <a:lnTo>
                  <a:pt x="15587" y="11277"/>
                </a:lnTo>
                <a:lnTo>
                  <a:pt x="15417" y="11618"/>
                </a:lnTo>
                <a:lnTo>
                  <a:pt x="15247" y="11984"/>
                </a:lnTo>
                <a:lnTo>
                  <a:pt x="15052" y="12324"/>
                </a:lnTo>
                <a:lnTo>
                  <a:pt x="14832" y="12641"/>
                </a:lnTo>
                <a:lnTo>
                  <a:pt x="14613" y="12958"/>
                </a:lnTo>
                <a:lnTo>
                  <a:pt x="14370" y="13274"/>
                </a:lnTo>
                <a:lnTo>
                  <a:pt x="14126" y="13567"/>
                </a:lnTo>
                <a:lnTo>
                  <a:pt x="13834" y="13835"/>
                </a:lnTo>
                <a:lnTo>
                  <a:pt x="13566" y="14102"/>
                </a:lnTo>
                <a:lnTo>
                  <a:pt x="13274" y="14370"/>
                </a:lnTo>
                <a:lnTo>
                  <a:pt x="12957" y="14614"/>
                </a:lnTo>
                <a:lnTo>
                  <a:pt x="12641" y="14833"/>
                </a:lnTo>
                <a:lnTo>
                  <a:pt x="12324" y="15052"/>
                </a:lnTo>
                <a:lnTo>
                  <a:pt x="11983" y="15247"/>
                </a:lnTo>
                <a:lnTo>
                  <a:pt x="11618" y="15418"/>
                </a:lnTo>
                <a:lnTo>
                  <a:pt x="11277" y="15588"/>
                </a:lnTo>
                <a:lnTo>
                  <a:pt x="10911" y="15734"/>
                </a:lnTo>
                <a:lnTo>
                  <a:pt x="10522" y="15856"/>
                </a:lnTo>
                <a:lnTo>
                  <a:pt x="10132" y="15978"/>
                </a:lnTo>
                <a:lnTo>
                  <a:pt x="9742" y="16051"/>
                </a:lnTo>
                <a:lnTo>
                  <a:pt x="9353" y="16124"/>
                </a:lnTo>
                <a:lnTo>
                  <a:pt x="8939" y="16173"/>
                </a:lnTo>
                <a:lnTo>
                  <a:pt x="8525" y="16221"/>
                </a:lnTo>
                <a:lnTo>
                  <a:pt x="8111" y="16221"/>
                </a:lnTo>
                <a:lnTo>
                  <a:pt x="8111" y="16221"/>
                </a:lnTo>
                <a:lnTo>
                  <a:pt x="7696" y="16221"/>
                </a:lnTo>
                <a:lnTo>
                  <a:pt x="7282" y="16173"/>
                </a:lnTo>
                <a:lnTo>
                  <a:pt x="6868" y="16124"/>
                </a:lnTo>
                <a:lnTo>
                  <a:pt x="6479" y="16051"/>
                </a:lnTo>
                <a:lnTo>
                  <a:pt x="6089" y="15978"/>
                </a:lnTo>
                <a:lnTo>
                  <a:pt x="5699" y="15856"/>
                </a:lnTo>
                <a:lnTo>
                  <a:pt x="5334" y="15734"/>
                </a:lnTo>
                <a:lnTo>
                  <a:pt x="4944" y="15588"/>
                </a:lnTo>
                <a:lnTo>
                  <a:pt x="4603" y="15418"/>
                </a:lnTo>
                <a:lnTo>
                  <a:pt x="4238" y="15247"/>
                </a:lnTo>
                <a:lnTo>
                  <a:pt x="3897" y="15052"/>
                </a:lnTo>
                <a:lnTo>
                  <a:pt x="3581" y="14833"/>
                </a:lnTo>
                <a:lnTo>
                  <a:pt x="3264" y="14614"/>
                </a:lnTo>
                <a:lnTo>
                  <a:pt x="2947" y="14370"/>
                </a:lnTo>
                <a:lnTo>
                  <a:pt x="2655" y="14102"/>
                </a:lnTo>
                <a:lnTo>
                  <a:pt x="2387" y="13835"/>
                </a:lnTo>
                <a:lnTo>
                  <a:pt x="2119" y="13567"/>
                </a:lnTo>
                <a:lnTo>
                  <a:pt x="1851" y="13274"/>
                </a:lnTo>
                <a:lnTo>
                  <a:pt x="1608" y="12958"/>
                </a:lnTo>
                <a:lnTo>
                  <a:pt x="1389" y="12641"/>
                </a:lnTo>
                <a:lnTo>
                  <a:pt x="1169" y="12324"/>
                </a:lnTo>
                <a:lnTo>
                  <a:pt x="975" y="11984"/>
                </a:lnTo>
                <a:lnTo>
                  <a:pt x="804" y="11618"/>
                </a:lnTo>
                <a:lnTo>
                  <a:pt x="634" y="11277"/>
                </a:lnTo>
                <a:lnTo>
                  <a:pt x="487" y="10888"/>
                </a:lnTo>
                <a:lnTo>
                  <a:pt x="366" y="10522"/>
                </a:lnTo>
                <a:lnTo>
                  <a:pt x="244" y="10133"/>
                </a:lnTo>
                <a:lnTo>
                  <a:pt x="171" y="9743"/>
                </a:lnTo>
                <a:lnTo>
                  <a:pt x="98" y="9353"/>
                </a:lnTo>
                <a:lnTo>
                  <a:pt x="49" y="8939"/>
                </a:lnTo>
                <a:lnTo>
                  <a:pt x="0" y="8525"/>
                </a:lnTo>
                <a:lnTo>
                  <a:pt x="0" y="8111"/>
                </a:lnTo>
                <a:lnTo>
                  <a:pt x="0" y="8111"/>
                </a:lnTo>
                <a:close/>
                <a:moveTo>
                  <a:pt x="7234" y="11180"/>
                </a:moveTo>
                <a:lnTo>
                  <a:pt x="7234" y="11180"/>
                </a:lnTo>
                <a:lnTo>
                  <a:pt x="7282" y="11180"/>
                </a:lnTo>
                <a:lnTo>
                  <a:pt x="7282" y="11180"/>
                </a:lnTo>
                <a:lnTo>
                  <a:pt x="7453" y="11155"/>
                </a:lnTo>
                <a:lnTo>
                  <a:pt x="7623" y="11082"/>
                </a:lnTo>
                <a:lnTo>
                  <a:pt x="7794" y="10985"/>
                </a:lnTo>
                <a:lnTo>
                  <a:pt x="7916" y="10863"/>
                </a:lnTo>
                <a:lnTo>
                  <a:pt x="12007" y="6747"/>
                </a:lnTo>
                <a:lnTo>
                  <a:pt x="12007" y="6747"/>
                </a:lnTo>
                <a:lnTo>
                  <a:pt x="12105" y="6625"/>
                </a:lnTo>
                <a:lnTo>
                  <a:pt x="12153" y="6504"/>
                </a:lnTo>
                <a:lnTo>
                  <a:pt x="12202" y="6358"/>
                </a:lnTo>
                <a:lnTo>
                  <a:pt x="12202" y="6211"/>
                </a:lnTo>
                <a:lnTo>
                  <a:pt x="12202" y="6211"/>
                </a:lnTo>
                <a:lnTo>
                  <a:pt x="12178" y="6017"/>
                </a:lnTo>
                <a:lnTo>
                  <a:pt x="12129" y="5822"/>
                </a:lnTo>
                <a:lnTo>
                  <a:pt x="12032" y="5676"/>
                </a:lnTo>
                <a:lnTo>
                  <a:pt x="11886" y="5529"/>
                </a:lnTo>
                <a:lnTo>
                  <a:pt x="11886" y="5529"/>
                </a:lnTo>
                <a:lnTo>
                  <a:pt x="11764" y="5432"/>
                </a:lnTo>
                <a:lnTo>
                  <a:pt x="11618" y="5383"/>
                </a:lnTo>
                <a:lnTo>
                  <a:pt x="11472" y="5335"/>
                </a:lnTo>
                <a:lnTo>
                  <a:pt x="11325" y="5335"/>
                </a:lnTo>
                <a:lnTo>
                  <a:pt x="11325" y="5335"/>
                </a:lnTo>
                <a:lnTo>
                  <a:pt x="11131" y="5359"/>
                </a:lnTo>
                <a:lnTo>
                  <a:pt x="10960" y="5408"/>
                </a:lnTo>
                <a:lnTo>
                  <a:pt x="10790" y="5505"/>
                </a:lnTo>
                <a:lnTo>
                  <a:pt x="10643" y="5651"/>
                </a:lnTo>
                <a:lnTo>
                  <a:pt x="7161" y="8988"/>
                </a:lnTo>
                <a:lnTo>
                  <a:pt x="5797" y="7648"/>
                </a:lnTo>
                <a:lnTo>
                  <a:pt x="5797" y="7648"/>
                </a:lnTo>
                <a:lnTo>
                  <a:pt x="5675" y="7527"/>
                </a:lnTo>
                <a:lnTo>
                  <a:pt x="5505" y="7454"/>
                </a:lnTo>
                <a:lnTo>
                  <a:pt x="5358" y="7405"/>
                </a:lnTo>
                <a:lnTo>
                  <a:pt x="5188" y="7380"/>
                </a:lnTo>
                <a:lnTo>
                  <a:pt x="5188" y="7380"/>
                </a:lnTo>
                <a:lnTo>
                  <a:pt x="5017" y="7405"/>
                </a:lnTo>
                <a:lnTo>
                  <a:pt x="4847" y="7454"/>
                </a:lnTo>
                <a:lnTo>
                  <a:pt x="4701" y="7527"/>
                </a:lnTo>
                <a:lnTo>
                  <a:pt x="4555" y="7648"/>
                </a:lnTo>
                <a:lnTo>
                  <a:pt x="4555" y="7648"/>
                </a:lnTo>
                <a:lnTo>
                  <a:pt x="4457" y="7770"/>
                </a:lnTo>
                <a:lnTo>
                  <a:pt x="4360" y="7916"/>
                </a:lnTo>
                <a:lnTo>
                  <a:pt x="4311" y="8087"/>
                </a:lnTo>
                <a:lnTo>
                  <a:pt x="4311" y="8257"/>
                </a:lnTo>
                <a:lnTo>
                  <a:pt x="4311" y="8257"/>
                </a:lnTo>
                <a:lnTo>
                  <a:pt x="4311" y="8428"/>
                </a:lnTo>
                <a:lnTo>
                  <a:pt x="4360" y="8598"/>
                </a:lnTo>
                <a:lnTo>
                  <a:pt x="4457" y="8744"/>
                </a:lnTo>
                <a:lnTo>
                  <a:pt x="4555" y="8890"/>
                </a:lnTo>
                <a:lnTo>
                  <a:pt x="6601" y="10936"/>
                </a:lnTo>
                <a:lnTo>
                  <a:pt x="6601" y="10936"/>
                </a:lnTo>
                <a:lnTo>
                  <a:pt x="6747" y="11034"/>
                </a:lnTo>
                <a:lnTo>
                  <a:pt x="6893" y="11131"/>
                </a:lnTo>
                <a:lnTo>
                  <a:pt x="7063" y="11180"/>
                </a:lnTo>
                <a:lnTo>
                  <a:pt x="7234" y="11180"/>
                </a:lnTo>
                <a:lnTo>
                  <a:pt x="7234" y="11180"/>
                </a:lnTo>
                <a:close/>
              </a:path>
            </a:pathLst>
          </a:custGeom>
          <a:noFill/>
          <a:ln w="15875" cap="rnd" cmpd="sng">
            <a:solidFill>
              <a:srgbClr val="FF980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" name="Shape 768"/>
          <p:cNvSpPr/>
          <p:nvPr/>
        </p:nvSpPr>
        <p:spPr>
          <a:xfrm>
            <a:off x="507440" y="4737321"/>
            <a:ext cx="307185" cy="307204"/>
          </a:xfrm>
          <a:custGeom>
            <a:avLst/>
            <a:gdLst/>
            <a:ahLst/>
            <a:cxnLst/>
            <a:rect l="0" t="0" r="0" b="0"/>
            <a:pathLst>
              <a:path w="16221" h="16222" fill="none" extrusionOk="0">
                <a:moveTo>
                  <a:pt x="0" y="8111"/>
                </a:moveTo>
                <a:lnTo>
                  <a:pt x="0" y="8111"/>
                </a:lnTo>
                <a:lnTo>
                  <a:pt x="0" y="7697"/>
                </a:lnTo>
                <a:lnTo>
                  <a:pt x="49" y="7283"/>
                </a:lnTo>
                <a:lnTo>
                  <a:pt x="98" y="6869"/>
                </a:lnTo>
                <a:lnTo>
                  <a:pt x="171" y="6479"/>
                </a:lnTo>
                <a:lnTo>
                  <a:pt x="244" y="6090"/>
                </a:lnTo>
                <a:lnTo>
                  <a:pt x="366" y="5700"/>
                </a:lnTo>
                <a:lnTo>
                  <a:pt x="487" y="5335"/>
                </a:lnTo>
                <a:lnTo>
                  <a:pt x="634" y="4945"/>
                </a:lnTo>
                <a:lnTo>
                  <a:pt x="804" y="4604"/>
                </a:lnTo>
                <a:lnTo>
                  <a:pt x="975" y="4239"/>
                </a:lnTo>
                <a:lnTo>
                  <a:pt x="1169" y="3898"/>
                </a:lnTo>
                <a:lnTo>
                  <a:pt x="1389" y="3581"/>
                </a:lnTo>
                <a:lnTo>
                  <a:pt x="1608" y="3264"/>
                </a:lnTo>
                <a:lnTo>
                  <a:pt x="1851" y="2948"/>
                </a:lnTo>
                <a:lnTo>
                  <a:pt x="2119" y="2656"/>
                </a:lnTo>
                <a:lnTo>
                  <a:pt x="2387" y="2388"/>
                </a:lnTo>
                <a:lnTo>
                  <a:pt x="2655" y="2120"/>
                </a:lnTo>
                <a:lnTo>
                  <a:pt x="2947" y="1852"/>
                </a:lnTo>
                <a:lnTo>
                  <a:pt x="3264" y="1608"/>
                </a:lnTo>
                <a:lnTo>
                  <a:pt x="3581" y="1389"/>
                </a:lnTo>
                <a:lnTo>
                  <a:pt x="3897" y="1170"/>
                </a:lnTo>
                <a:lnTo>
                  <a:pt x="4238" y="975"/>
                </a:lnTo>
                <a:lnTo>
                  <a:pt x="4603" y="805"/>
                </a:lnTo>
                <a:lnTo>
                  <a:pt x="4944" y="634"/>
                </a:lnTo>
                <a:lnTo>
                  <a:pt x="5334" y="488"/>
                </a:lnTo>
                <a:lnTo>
                  <a:pt x="5699" y="366"/>
                </a:lnTo>
                <a:lnTo>
                  <a:pt x="6089" y="244"/>
                </a:lnTo>
                <a:lnTo>
                  <a:pt x="6479" y="171"/>
                </a:lnTo>
                <a:lnTo>
                  <a:pt x="6868" y="98"/>
                </a:lnTo>
                <a:lnTo>
                  <a:pt x="7282" y="50"/>
                </a:lnTo>
                <a:lnTo>
                  <a:pt x="7696" y="1"/>
                </a:lnTo>
                <a:lnTo>
                  <a:pt x="8111" y="1"/>
                </a:lnTo>
                <a:lnTo>
                  <a:pt x="8111" y="1"/>
                </a:lnTo>
                <a:lnTo>
                  <a:pt x="8525" y="1"/>
                </a:lnTo>
                <a:lnTo>
                  <a:pt x="8939" y="50"/>
                </a:lnTo>
                <a:lnTo>
                  <a:pt x="9353" y="98"/>
                </a:lnTo>
                <a:lnTo>
                  <a:pt x="9742" y="171"/>
                </a:lnTo>
                <a:lnTo>
                  <a:pt x="10132" y="244"/>
                </a:lnTo>
                <a:lnTo>
                  <a:pt x="10522" y="366"/>
                </a:lnTo>
                <a:lnTo>
                  <a:pt x="10911" y="488"/>
                </a:lnTo>
                <a:lnTo>
                  <a:pt x="11277" y="634"/>
                </a:lnTo>
                <a:lnTo>
                  <a:pt x="11618" y="805"/>
                </a:lnTo>
                <a:lnTo>
                  <a:pt x="11983" y="975"/>
                </a:lnTo>
                <a:lnTo>
                  <a:pt x="12324" y="1170"/>
                </a:lnTo>
                <a:lnTo>
                  <a:pt x="12641" y="1389"/>
                </a:lnTo>
                <a:lnTo>
                  <a:pt x="12957" y="1608"/>
                </a:lnTo>
                <a:lnTo>
                  <a:pt x="13274" y="1852"/>
                </a:lnTo>
                <a:lnTo>
                  <a:pt x="13566" y="2120"/>
                </a:lnTo>
                <a:lnTo>
                  <a:pt x="13834" y="2388"/>
                </a:lnTo>
                <a:lnTo>
                  <a:pt x="14126" y="2656"/>
                </a:lnTo>
                <a:lnTo>
                  <a:pt x="14370" y="2948"/>
                </a:lnTo>
                <a:lnTo>
                  <a:pt x="14613" y="3264"/>
                </a:lnTo>
                <a:lnTo>
                  <a:pt x="14832" y="3581"/>
                </a:lnTo>
                <a:lnTo>
                  <a:pt x="15052" y="3898"/>
                </a:lnTo>
                <a:lnTo>
                  <a:pt x="15247" y="4239"/>
                </a:lnTo>
                <a:lnTo>
                  <a:pt x="15417" y="4604"/>
                </a:lnTo>
                <a:lnTo>
                  <a:pt x="15587" y="4945"/>
                </a:lnTo>
                <a:lnTo>
                  <a:pt x="15734" y="5335"/>
                </a:lnTo>
                <a:lnTo>
                  <a:pt x="15855" y="5700"/>
                </a:lnTo>
                <a:lnTo>
                  <a:pt x="15977" y="6090"/>
                </a:lnTo>
                <a:lnTo>
                  <a:pt x="16050" y="6479"/>
                </a:lnTo>
                <a:lnTo>
                  <a:pt x="16123" y="6869"/>
                </a:lnTo>
                <a:lnTo>
                  <a:pt x="16172" y="7283"/>
                </a:lnTo>
                <a:lnTo>
                  <a:pt x="16221" y="7697"/>
                </a:lnTo>
                <a:lnTo>
                  <a:pt x="16221" y="8111"/>
                </a:lnTo>
                <a:lnTo>
                  <a:pt x="16221" y="8111"/>
                </a:lnTo>
                <a:lnTo>
                  <a:pt x="16221" y="8525"/>
                </a:lnTo>
                <a:lnTo>
                  <a:pt x="16172" y="8939"/>
                </a:lnTo>
                <a:lnTo>
                  <a:pt x="16123" y="9353"/>
                </a:lnTo>
                <a:lnTo>
                  <a:pt x="16050" y="9743"/>
                </a:lnTo>
                <a:lnTo>
                  <a:pt x="15977" y="10133"/>
                </a:lnTo>
                <a:lnTo>
                  <a:pt x="15855" y="10522"/>
                </a:lnTo>
                <a:lnTo>
                  <a:pt x="15734" y="10888"/>
                </a:lnTo>
                <a:lnTo>
                  <a:pt x="15587" y="11277"/>
                </a:lnTo>
                <a:lnTo>
                  <a:pt x="15417" y="11618"/>
                </a:lnTo>
                <a:lnTo>
                  <a:pt x="15247" y="11984"/>
                </a:lnTo>
                <a:lnTo>
                  <a:pt x="15052" y="12324"/>
                </a:lnTo>
                <a:lnTo>
                  <a:pt x="14832" y="12641"/>
                </a:lnTo>
                <a:lnTo>
                  <a:pt x="14613" y="12958"/>
                </a:lnTo>
                <a:lnTo>
                  <a:pt x="14370" y="13274"/>
                </a:lnTo>
                <a:lnTo>
                  <a:pt x="14126" y="13567"/>
                </a:lnTo>
                <a:lnTo>
                  <a:pt x="13834" y="13835"/>
                </a:lnTo>
                <a:lnTo>
                  <a:pt x="13566" y="14102"/>
                </a:lnTo>
                <a:lnTo>
                  <a:pt x="13274" y="14370"/>
                </a:lnTo>
                <a:lnTo>
                  <a:pt x="12957" y="14614"/>
                </a:lnTo>
                <a:lnTo>
                  <a:pt x="12641" y="14833"/>
                </a:lnTo>
                <a:lnTo>
                  <a:pt x="12324" y="15052"/>
                </a:lnTo>
                <a:lnTo>
                  <a:pt x="11983" y="15247"/>
                </a:lnTo>
                <a:lnTo>
                  <a:pt x="11618" y="15418"/>
                </a:lnTo>
                <a:lnTo>
                  <a:pt x="11277" y="15588"/>
                </a:lnTo>
                <a:lnTo>
                  <a:pt x="10911" y="15734"/>
                </a:lnTo>
                <a:lnTo>
                  <a:pt x="10522" y="15856"/>
                </a:lnTo>
                <a:lnTo>
                  <a:pt x="10132" y="15978"/>
                </a:lnTo>
                <a:lnTo>
                  <a:pt x="9742" y="16051"/>
                </a:lnTo>
                <a:lnTo>
                  <a:pt x="9353" y="16124"/>
                </a:lnTo>
                <a:lnTo>
                  <a:pt x="8939" y="16173"/>
                </a:lnTo>
                <a:lnTo>
                  <a:pt x="8525" y="16221"/>
                </a:lnTo>
                <a:lnTo>
                  <a:pt x="8111" y="16221"/>
                </a:lnTo>
                <a:lnTo>
                  <a:pt x="8111" y="16221"/>
                </a:lnTo>
                <a:lnTo>
                  <a:pt x="7696" y="16221"/>
                </a:lnTo>
                <a:lnTo>
                  <a:pt x="7282" y="16173"/>
                </a:lnTo>
                <a:lnTo>
                  <a:pt x="6868" y="16124"/>
                </a:lnTo>
                <a:lnTo>
                  <a:pt x="6479" y="16051"/>
                </a:lnTo>
                <a:lnTo>
                  <a:pt x="6089" y="15978"/>
                </a:lnTo>
                <a:lnTo>
                  <a:pt x="5699" y="15856"/>
                </a:lnTo>
                <a:lnTo>
                  <a:pt x="5334" y="15734"/>
                </a:lnTo>
                <a:lnTo>
                  <a:pt x="4944" y="15588"/>
                </a:lnTo>
                <a:lnTo>
                  <a:pt x="4603" y="15418"/>
                </a:lnTo>
                <a:lnTo>
                  <a:pt x="4238" y="15247"/>
                </a:lnTo>
                <a:lnTo>
                  <a:pt x="3897" y="15052"/>
                </a:lnTo>
                <a:lnTo>
                  <a:pt x="3581" y="14833"/>
                </a:lnTo>
                <a:lnTo>
                  <a:pt x="3264" y="14614"/>
                </a:lnTo>
                <a:lnTo>
                  <a:pt x="2947" y="14370"/>
                </a:lnTo>
                <a:lnTo>
                  <a:pt x="2655" y="14102"/>
                </a:lnTo>
                <a:lnTo>
                  <a:pt x="2387" y="13835"/>
                </a:lnTo>
                <a:lnTo>
                  <a:pt x="2119" y="13567"/>
                </a:lnTo>
                <a:lnTo>
                  <a:pt x="1851" y="13274"/>
                </a:lnTo>
                <a:lnTo>
                  <a:pt x="1608" y="12958"/>
                </a:lnTo>
                <a:lnTo>
                  <a:pt x="1389" y="12641"/>
                </a:lnTo>
                <a:lnTo>
                  <a:pt x="1169" y="12324"/>
                </a:lnTo>
                <a:lnTo>
                  <a:pt x="975" y="11984"/>
                </a:lnTo>
                <a:lnTo>
                  <a:pt x="804" y="11618"/>
                </a:lnTo>
                <a:lnTo>
                  <a:pt x="634" y="11277"/>
                </a:lnTo>
                <a:lnTo>
                  <a:pt x="487" y="10888"/>
                </a:lnTo>
                <a:lnTo>
                  <a:pt x="366" y="10522"/>
                </a:lnTo>
                <a:lnTo>
                  <a:pt x="244" y="10133"/>
                </a:lnTo>
                <a:lnTo>
                  <a:pt x="171" y="9743"/>
                </a:lnTo>
                <a:lnTo>
                  <a:pt x="98" y="9353"/>
                </a:lnTo>
                <a:lnTo>
                  <a:pt x="49" y="8939"/>
                </a:lnTo>
                <a:lnTo>
                  <a:pt x="0" y="8525"/>
                </a:lnTo>
                <a:lnTo>
                  <a:pt x="0" y="8111"/>
                </a:lnTo>
                <a:lnTo>
                  <a:pt x="0" y="8111"/>
                </a:lnTo>
                <a:close/>
                <a:moveTo>
                  <a:pt x="7234" y="11180"/>
                </a:moveTo>
                <a:lnTo>
                  <a:pt x="7234" y="11180"/>
                </a:lnTo>
                <a:lnTo>
                  <a:pt x="7282" y="11180"/>
                </a:lnTo>
                <a:lnTo>
                  <a:pt x="7282" y="11180"/>
                </a:lnTo>
                <a:lnTo>
                  <a:pt x="7453" y="11155"/>
                </a:lnTo>
                <a:lnTo>
                  <a:pt x="7623" y="11082"/>
                </a:lnTo>
                <a:lnTo>
                  <a:pt x="7794" y="10985"/>
                </a:lnTo>
                <a:lnTo>
                  <a:pt x="7916" y="10863"/>
                </a:lnTo>
                <a:lnTo>
                  <a:pt x="12007" y="6747"/>
                </a:lnTo>
                <a:lnTo>
                  <a:pt x="12007" y="6747"/>
                </a:lnTo>
                <a:lnTo>
                  <a:pt x="12105" y="6625"/>
                </a:lnTo>
                <a:lnTo>
                  <a:pt x="12153" y="6504"/>
                </a:lnTo>
                <a:lnTo>
                  <a:pt x="12202" y="6358"/>
                </a:lnTo>
                <a:lnTo>
                  <a:pt x="12202" y="6211"/>
                </a:lnTo>
                <a:lnTo>
                  <a:pt x="12202" y="6211"/>
                </a:lnTo>
                <a:lnTo>
                  <a:pt x="12178" y="6017"/>
                </a:lnTo>
                <a:lnTo>
                  <a:pt x="12129" y="5822"/>
                </a:lnTo>
                <a:lnTo>
                  <a:pt x="12032" y="5676"/>
                </a:lnTo>
                <a:lnTo>
                  <a:pt x="11886" y="5529"/>
                </a:lnTo>
                <a:lnTo>
                  <a:pt x="11886" y="5529"/>
                </a:lnTo>
                <a:lnTo>
                  <a:pt x="11764" y="5432"/>
                </a:lnTo>
                <a:lnTo>
                  <a:pt x="11618" y="5383"/>
                </a:lnTo>
                <a:lnTo>
                  <a:pt x="11472" y="5335"/>
                </a:lnTo>
                <a:lnTo>
                  <a:pt x="11325" y="5335"/>
                </a:lnTo>
                <a:lnTo>
                  <a:pt x="11325" y="5335"/>
                </a:lnTo>
                <a:lnTo>
                  <a:pt x="11131" y="5359"/>
                </a:lnTo>
                <a:lnTo>
                  <a:pt x="10960" y="5408"/>
                </a:lnTo>
                <a:lnTo>
                  <a:pt x="10790" y="5505"/>
                </a:lnTo>
                <a:lnTo>
                  <a:pt x="10643" y="5651"/>
                </a:lnTo>
                <a:lnTo>
                  <a:pt x="7161" y="8988"/>
                </a:lnTo>
                <a:lnTo>
                  <a:pt x="5797" y="7648"/>
                </a:lnTo>
                <a:lnTo>
                  <a:pt x="5797" y="7648"/>
                </a:lnTo>
                <a:lnTo>
                  <a:pt x="5675" y="7527"/>
                </a:lnTo>
                <a:lnTo>
                  <a:pt x="5505" y="7454"/>
                </a:lnTo>
                <a:lnTo>
                  <a:pt x="5358" y="7405"/>
                </a:lnTo>
                <a:lnTo>
                  <a:pt x="5188" y="7380"/>
                </a:lnTo>
                <a:lnTo>
                  <a:pt x="5188" y="7380"/>
                </a:lnTo>
                <a:lnTo>
                  <a:pt x="5017" y="7405"/>
                </a:lnTo>
                <a:lnTo>
                  <a:pt x="4847" y="7454"/>
                </a:lnTo>
                <a:lnTo>
                  <a:pt x="4701" y="7527"/>
                </a:lnTo>
                <a:lnTo>
                  <a:pt x="4555" y="7648"/>
                </a:lnTo>
                <a:lnTo>
                  <a:pt x="4555" y="7648"/>
                </a:lnTo>
                <a:lnTo>
                  <a:pt x="4457" y="7770"/>
                </a:lnTo>
                <a:lnTo>
                  <a:pt x="4360" y="7916"/>
                </a:lnTo>
                <a:lnTo>
                  <a:pt x="4311" y="8087"/>
                </a:lnTo>
                <a:lnTo>
                  <a:pt x="4311" y="8257"/>
                </a:lnTo>
                <a:lnTo>
                  <a:pt x="4311" y="8257"/>
                </a:lnTo>
                <a:lnTo>
                  <a:pt x="4311" y="8428"/>
                </a:lnTo>
                <a:lnTo>
                  <a:pt x="4360" y="8598"/>
                </a:lnTo>
                <a:lnTo>
                  <a:pt x="4457" y="8744"/>
                </a:lnTo>
                <a:lnTo>
                  <a:pt x="4555" y="8890"/>
                </a:lnTo>
                <a:lnTo>
                  <a:pt x="6601" y="10936"/>
                </a:lnTo>
                <a:lnTo>
                  <a:pt x="6601" y="10936"/>
                </a:lnTo>
                <a:lnTo>
                  <a:pt x="6747" y="11034"/>
                </a:lnTo>
                <a:lnTo>
                  <a:pt x="6893" y="11131"/>
                </a:lnTo>
                <a:lnTo>
                  <a:pt x="7063" y="11180"/>
                </a:lnTo>
                <a:lnTo>
                  <a:pt x="7234" y="11180"/>
                </a:lnTo>
                <a:lnTo>
                  <a:pt x="7234" y="11180"/>
                </a:lnTo>
                <a:close/>
              </a:path>
            </a:pathLst>
          </a:custGeom>
          <a:noFill/>
          <a:ln w="15875" cap="rnd" cmpd="sng">
            <a:solidFill>
              <a:srgbClr val="FF980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" name="Shape 768"/>
          <p:cNvSpPr/>
          <p:nvPr/>
        </p:nvSpPr>
        <p:spPr>
          <a:xfrm>
            <a:off x="507440" y="5352548"/>
            <a:ext cx="307185" cy="307204"/>
          </a:xfrm>
          <a:custGeom>
            <a:avLst/>
            <a:gdLst/>
            <a:ahLst/>
            <a:cxnLst/>
            <a:rect l="0" t="0" r="0" b="0"/>
            <a:pathLst>
              <a:path w="16221" h="16222" fill="none" extrusionOk="0">
                <a:moveTo>
                  <a:pt x="0" y="8111"/>
                </a:moveTo>
                <a:lnTo>
                  <a:pt x="0" y="8111"/>
                </a:lnTo>
                <a:lnTo>
                  <a:pt x="0" y="7697"/>
                </a:lnTo>
                <a:lnTo>
                  <a:pt x="49" y="7283"/>
                </a:lnTo>
                <a:lnTo>
                  <a:pt x="98" y="6869"/>
                </a:lnTo>
                <a:lnTo>
                  <a:pt x="171" y="6479"/>
                </a:lnTo>
                <a:lnTo>
                  <a:pt x="244" y="6090"/>
                </a:lnTo>
                <a:lnTo>
                  <a:pt x="366" y="5700"/>
                </a:lnTo>
                <a:lnTo>
                  <a:pt x="487" y="5335"/>
                </a:lnTo>
                <a:lnTo>
                  <a:pt x="634" y="4945"/>
                </a:lnTo>
                <a:lnTo>
                  <a:pt x="804" y="4604"/>
                </a:lnTo>
                <a:lnTo>
                  <a:pt x="975" y="4239"/>
                </a:lnTo>
                <a:lnTo>
                  <a:pt x="1169" y="3898"/>
                </a:lnTo>
                <a:lnTo>
                  <a:pt x="1389" y="3581"/>
                </a:lnTo>
                <a:lnTo>
                  <a:pt x="1608" y="3264"/>
                </a:lnTo>
                <a:lnTo>
                  <a:pt x="1851" y="2948"/>
                </a:lnTo>
                <a:lnTo>
                  <a:pt x="2119" y="2656"/>
                </a:lnTo>
                <a:lnTo>
                  <a:pt x="2387" y="2388"/>
                </a:lnTo>
                <a:lnTo>
                  <a:pt x="2655" y="2120"/>
                </a:lnTo>
                <a:lnTo>
                  <a:pt x="2947" y="1852"/>
                </a:lnTo>
                <a:lnTo>
                  <a:pt x="3264" y="1608"/>
                </a:lnTo>
                <a:lnTo>
                  <a:pt x="3581" y="1389"/>
                </a:lnTo>
                <a:lnTo>
                  <a:pt x="3897" y="1170"/>
                </a:lnTo>
                <a:lnTo>
                  <a:pt x="4238" y="975"/>
                </a:lnTo>
                <a:lnTo>
                  <a:pt x="4603" y="805"/>
                </a:lnTo>
                <a:lnTo>
                  <a:pt x="4944" y="634"/>
                </a:lnTo>
                <a:lnTo>
                  <a:pt x="5334" y="488"/>
                </a:lnTo>
                <a:lnTo>
                  <a:pt x="5699" y="366"/>
                </a:lnTo>
                <a:lnTo>
                  <a:pt x="6089" y="244"/>
                </a:lnTo>
                <a:lnTo>
                  <a:pt x="6479" y="171"/>
                </a:lnTo>
                <a:lnTo>
                  <a:pt x="6868" y="98"/>
                </a:lnTo>
                <a:lnTo>
                  <a:pt x="7282" y="50"/>
                </a:lnTo>
                <a:lnTo>
                  <a:pt x="7696" y="1"/>
                </a:lnTo>
                <a:lnTo>
                  <a:pt x="8111" y="1"/>
                </a:lnTo>
                <a:lnTo>
                  <a:pt x="8111" y="1"/>
                </a:lnTo>
                <a:lnTo>
                  <a:pt x="8525" y="1"/>
                </a:lnTo>
                <a:lnTo>
                  <a:pt x="8939" y="50"/>
                </a:lnTo>
                <a:lnTo>
                  <a:pt x="9353" y="98"/>
                </a:lnTo>
                <a:lnTo>
                  <a:pt x="9742" y="171"/>
                </a:lnTo>
                <a:lnTo>
                  <a:pt x="10132" y="244"/>
                </a:lnTo>
                <a:lnTo>
                  <a:pt x="10522" y="366"/>
                </a:lnTo>
                <a:lnTo>
                  <a:pt x="10911" y="488"/>
                </a:lnTo>
                <a:lnTo>
                  <a:pt x="11277" y="634"/>
                </a:lnTo>
                <a:lnTo>
                  <a:pt x="11618" y="805"/>
                </a:lnTo>
                <a:lnTo>
                  <a:pt x="11983" y="975"/>
                </a:lnTo>
                <a:lnTo>
                  <a:pt x="12324" y="1170"/>
                </a:lnTo>
                <a:lnTo>
                  <a:pt x="12641" y="1389"/>
                </a:lnTo>
                <a:lnTo>
                  <a:pt x="12957" y="1608"/>
                </a:lnTo>
                <a:lnTo>
                  <a:pt x="13274" y="1852"/>
                </a:lnTo>
                <a:lnTo>
                  <a:pt x="13566" y="2120"/>
                </a:lnTo>
                <a:lnTo>
                  <a:pt x="13834" y="2388"/>
                </a:lnTo>
                <a:lnTo>
                  <a:pt x="14126" y="2656"/>
                </a:lnTo>
                <a:lnTo>
                  <a:pt x="14370" y="2948"/>
                </a:lnTo>
                <a:lnTo>
                  <a:pt x="14613" y="3264"/>
                </a:lnTo>
                <a:lnTo>
                  <a:pt x="14832" y="3581"/>
                </a:lnTo>
                <a:lnTo>
                  <a:pt x="15052" y="3898"/>
                </a:lnTo>
                <a:lnTo>
                  <a:pt x="15247" y="4239"/>
                </a:lnTo>
                <a:lnTo>
                  <a:pt x="15417" y="4604"/>
                </a:lnTo>
                <a:lnTo>
                  <a:pt x="15587" y="4945"/>
                </a:lnTo>
                <a:lnTo>
                  <a:pt x="15734" y="5335"/>
                </a:lnTo>
                <a:lnTo>
                  <a:pt x="15855" y="5700"/>
                </a:lnTo>
                <a:lnTo>
                  <a:pt x="15977" y="6090"/>
                </a:lnTo>
                <a:lnTo>
                  <a:pt x="16050" y="6479"/>
                </a:lnTo>
                <a:lnTo>
                  <a:pt x="16123" y="6869"/>
                </a:lnTo>
                <a:lnTo>
                  <a:pt x="16172" y="7283"/>
                </a:lnTo>
                <a:lnTo>
                  <a:pt x="16221" y="7697"/>
                </a:lnTo>
                <a:lnTo>
                  <a:pt x="16221" y="8111"/>
                </a:lnTo>
                <a:lnTo>
                  <a:pt x="16221" y="8111"/>
                </a:lnTo>
                <a:lnTo>
                  <a:pt x="16221" y="8525"/>
                </a:lnTo>
                <a:lnTo>
                  <a:pt x="16172" y="8939"/>
                </a:lnTo>
                <a:lnTo>
                  <a:pt x="16123" y="9353"/>
                </a:lnTo>
                <a:lnTo>
                  <a:pt x="16050" y="9743"/>
                </a:lnTo>
                <a:lnTo>
                  <a:pt x="15977" y="10133"/>
                </a:lnTo>
                <a:lnTo>
                  <a:pt x="15855" y="10522"/>
                </a:lnTo>
                <a:lnTo>
                  <a:pt x="15734" y="10888"/>
                </a:lnTo>
                <a:lnTo>
                  <a:pt x="15587" y="11277"/>
                </a:lnTo>
                <a:lnTo>
                  <a:pt x="15417" y="11618"/>
                </a:lnTo>
                <a:lnTo>
                  <a:pt x="15247" y="11984"/>
                </a:lnTo>
                <a:lnTo>
                  <a:pt x="15052" y="12324"/>
                </a:lnTo>
                <a:lnTo>
                  <a:pt x="14832" y="12641"/>
                </a:lnTo>
                <a:lnTo>
                  <a:pt x="14613" y="12958"/>
                </a:lnTo>
                <a:lnTo>
                  <a:pt x="14370" y="13274"/>
                </a:lnTo>
                <a:lnTo>
                  <a:pt x="14126" y="13567"/>
                </a:lnTo>
                <a:lnTo>
                  <a:pt x="13834" y="13835"/>
                </a:lnTo>
                <a:lnTo>
                  <a:pt x="13566" y="14102"/>
                </a:lnTo>
                <a:lnTo>
                  <a:pt x="13274" y="14370"/>
                </a:lnTo>
                <a:lnTo>
                  <a:pt x="12957" y="14614"/>
                </a:lnTo>
                <a:lnTo>
                  <a:pt x="12641" y="14833"/>
                </a:lnTo>
                <a:lnTo>
                  <a:pt x="12324" y="15052"/>
                </a:lnTo>
                <a:lnTo>
                  <a:pt x="11983" y="15247"/>
                </a:lnTo>
                <a:lnTo>
                  <a:pt x="11618" y="15418"/>
                </a:lnTo>
                <a:lnTo>
                  <a:pt x="11277" y="15588"/>
                </a:lnTo>
                <a:lnTo>
                  <a:pt x="10911" y="15734"/>
                </a:lnTo>
                <a:lnTo>
                  <a:pt x="10522" y="15856"/>
                </a:lnTo>
                <a:lnTo>
                  <a:pt x="10132" y="15978"/>
                </a:lnTo>
                <a:lnTo>
                  <a:pt x="9742" y="16051"/>
                </a:lnTo>
                <a:lnTo>
                  <a:pt x="9353" y="16124"/>
                </a:lnTo>
                <a:lnTo>
                  <a:pt x="8939" y="16173"/>
                </a:lnTo>
                <a:lnTo>
                  <a:pt x="8525" y="16221"/>
                </a:lnTo>
                <a:lnTo>
                  <a:pt x="8111" y="16221"/>
                </a:lnTo>
                <a:lnTo>
                  <a:pt x="8111" y="16221"/>
                </a:lnTo>
                <a:lnTo>
                  <a:pt x="7696" y="16221"/>
                </a:lnTo>
                <a:lnTo>
                  <a:pt x="7282" y="16173"/>
                </a:lnTo>
                <a:lnTo>
                  <a:pt x="6868" y="16124"/>
                </a:lnTo>
                <a:lnTo>
                  <a:pt x="6479" y="16051"/>
                </a:lnTo>
                <a:lnTo>
                  <a:pt x="6089" y="15978"/>
                </a:lnTo>
                <a:lnTo>
                  <a:pt x="5699" y="15856"/>
                </a:lnTo>
                <a:lnTo>
                  <a:pt x="5334" y="15734"/>
                </a:lnTo>
                <a:lnTo>
                  <a:pt x="4944" y="15588"/>
                </a:lnTo>
                <a:lnTo>
                  <a:pt x="4603" y="15418"/>
                </a:lnTo>
                <a:lnTo>
                  <a:pt x="4238" y="15247"/>
                </a:lnTo>
                <a:lnTo>
                  <a:pt x="3897" y="15052"/>
                </a:lnTo>
                <a:lnTo>
                  <a:pt x="3581" y="14833"/>
                </a:lnTo>
                <a:lnTo>
                  <a:pt x="3264" y="14614"/>
                </a:lnTo>
                <a:lnTo>
                  <a:pt x="2947" y="14370"/>
                </a:lnTo>
                <a:lnTo>
                  <a:pt x="2655" y="14102"/>
                </a:lnTo>
                <a:lnTo>
                  <a:pt x="2387" y="13835"/>
                </a:lnTo>
                <a:lnTo>
                  <a:pt x="2119" y="13567"/>
                </a:lnTo>
                <a:lnTo>
                  <a:pt x="1851" y="13274"/>
                </a:lnTo>
                <a:lnTo>
                  <a:pt x="1608" y="12958"/>
                </a:lnTo>
                <a:lnTo>
                  <a:pt x="1389" y="12641"/>
                </a:lnTo>
                <a:lnTo>
                  <a:pt x="1169" y="12324"/>
                </a:lnTo>
                <a:lnTo>
                  <a:pt x="975" y="11984"/>
                </a:lnTo>
                <a:lnTo>
                  <a:pt x="804" y="11618"/>
                </a:lnTo>
                <a:lnTo>
                  <a:pt x="634" y="11277"/>
                </a:lnTo>
                <a:lnTo>
                  <a:pt x="487" y="10888"/>
                </a:lnTo>
                <a:lnTo>
                  <a:pt x="366" y="10522"/>
                </a:lnTo>
                <a:lnTo>
                  <a:pt x="244" y="10133"/>
                </a:lnTo>
                <a:lnTo>
                  <a:pt x="171" y="9743"/>
                </a:lnTo>
                <a:lnTo>
                  <a:pt x="98" y="9353"/>
                </a:lnTo>
                <a:lnTo>
                  <a:pt x="49" y="8939"/>
                </a:lnTo>
                <a:lnTo>
                  <a:pt x="0" y="8525"/>
                </a:lnTo>
                <a:lnTo>
                  <a:pt x="0" y="8111"/>
                </a:lnTo>
                <a:lnTo>
                  <a:pt x="0" y="8111"/>
                </a:lnTo>
                <a:close/>
                <a:moveTo>
                  <a:pt x="7234" y="11180"/>
                </a:moveTo>
                <a:lnTo>
                  <a:pt x="7234" y="11180"/>
                </a:lnTo>
                <a:lnTo>
                  <a:pt x="7282" y="11180"/>
                </a:lnTo>
                <a:lnTo>
                  <a:pt x="7282" y="11180"/>
                </a:lnTo>
                <a:lnTo>
                  <a:pt x="7453" y="11155"/>
                </a:lnTo>
                <a:lnTo>
                  <a:pt x="7623" y="11082"/>
                </a:lnTo>
                <a:lnTo>
                  <a:pt x="7794" y="10985"/>
                </a:lnTo>
                <a:lnTo>
                  <a:pt x="7916" y="10863"/>
                </a:lnTo>
                <a:lnTo>
                  <a:pt x="12007" y="6747"/>
                </a:lnTo>
                <a:lnTo>
                  <a:pt x="12007" y="6747"/>
                </a:lnTo>
                <a:lnTo>
                  <a:pt x="12105" y="6625"/>
                </a:lnTo>
                <a:lnTo>
                  <a:pt x="12153" y="6504"/>
                </a:lnTo>
                <a:lnTo>
                  <a:pt x="12202" y="6358"/>
                </a:lnTo>
                <a:lnTo>
                  <a:pt x="12202" y="6211"/>
                </a:lnTo>
                <a:lnTo>
                  <a:pt x="12202" y="6211"/>
                </a:lnTo>
                <a:lnTo>
                  <a:pt x="12178" y="6017"/>
                </a:lnTo>
                <a:lnTo>
                  <a:pt x="12129" y="5822"/>
                </a:lnTo>
                <a:lnTo>
                  <a:pt x="12032" y="5676"/>
                </a:lnTo>
                <a:lnTo>
                  <a:pt x="11886" y="5529"/>
                </a:lnTo>
                <a:lnTo>
                  <a:pt x="11886" y="5529"/>
                </a:lnTo>
                <a:lnTo>
                  <a:pt x="11764" y="5432"/>
                </a:lnTo>
                <a:lnTo>
                  <a:pt x="11618" y="5383"/>
                </a:lnTo>
                <a:lnTo>
                  <a:pt x="11472" y="5335"/>
                </a:lnTo>
                <a:lnTo>
                  <a:pt x="11325" y="5335"/>
                </a:lnTo>
                <a:lnTo>
                  <a:pt x="11325" y="5335"/>
                </a:lnTo>
                <a:lnTo>
                  <a:pt x="11131" y="5359"/>
                </a:lnTo>
                <a:lnTo>
                  <a:pt x="10960" y="5408"/>
                </a:lnTo>
                <a:lnTo>
                  <a:pt x="10790" y="5505"/>
                </a:lnTo>
                <a:lnTo>
                  <a:pt x="10643" y="5651"/>
                </a:lnTo>
                <a:lnTo>
                  <a:pt x="7161" y="8988"/>
                </a:lnTo>
                <a:lnTo>
                  <a:pt x="5797" y="7648"/>
                </a:lnTo>
                <a:lnTo>
                  <a:pt x="5797" y="7648"/>
                </a:lnTo>
                <a:lnTo>
                  <a:pt x="5675" y="7527"/>
                </a:lnTo>
                <a:lnTo>
                  <a:pt x="5505" y="7454"/>
                </a:lnTo>
                <a:lnTo>
                  <a:pt x="5358" y="7405"/>
                </a:lnTo>
                <a:lnTo>
                  <a:pt x="5188" y="7380"/>
                </a:lnTo>
                <a:lnTo>
                  <a:pt x="5188" y="7380"/>
                </a:lnTo>
                <a:lnTo>
                  <a:pt x="5017" y="7405"/>
                </a:lnTo>
                <a:lnTo>
                  <a:pt x="4847" y="7454"/>
                </a:lnTo>
                <a:lnTo>
                  <a:pt x="4701" y="7527"/>
                </a:lnTo>
                <a:lnTo>
                  <a:pt x="4555" y="7648"/>
                </a:lnTo>
                <a:lnTo>
                  <a:pt x="4555" y="7648"/>
                </a:lnTo>
                <a:lnTo>
                  <a:pt x="4457" y="7770"/>
                </a:lnTo>
                <a:lnTo>
                  <a:pt x="4360" y="7916"/>
                </a:lnTo>
                <a:lnTo>
                  <a:pt x="4311" y="8087"/>
                </a:lnTo>
                <a:lnTo>
                  <a:pt x="4311" y="8257"/>
                </a:lnTo>
                <a:lnTo>
                  <a:pt x="4311" y="8257"/>
                </a:lnTo>
                <a:lnTo>
                  <a:pt x="4311" y="8428"/>
                </a:lnTo>
                <a:lnTo>
                  <a:pt x="4360" y="8598"/>
                </a:lnTo>
                <a:lnTo>
                  <a:pt x="4457" y="8744"/>
                </a:lnTo>
                <a:lnTo>
                  <a:pt x="4555" y="8890"/>
                </a:lnTo>
                <a:lnTo>
                  <a:pt x="6601" y="10936"/>
                </a:lnTo>
                <a:lnTo>
                  <a:pt x="6601" y="10936"/>
                </a:lnTo>
                <a:lnTo>
                  <a:pt x="6747" y="11034"/>
                </a:lnTo>
                <a:lnTo>
                  <a:pt x="6893" y="11131"/>
                </a:lnTo>
                <a:lnTo>
                  <a:pt x="7063" y="11180"/>
                </a:lnTo>
                <a:lnTo>
                  <a:pt x="7234" y="11180"/>
                </a:lnTo>
                <a:lnTo>
                  <a:pt x="7234" y="11180"/>
                </a:lnTo>
                <a:close/>
              </a:path>
            </a:pathLst>
          </a:custGeom>
          <a:noFill/>
          <a:ln w="15875" cap="rnd" cmpd="sng">
            <a:solidFill>
              <a:srgbClr val="FF980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" name="Shape 768"/>
          <p:cNvSpPr/>
          <p:nvPr/>
        </p:nvSpPr>
        <p:spPr>
          <a:xfrm>
            <a:off x="507440" y="5967777"/>
            <a:ext cx="307185" cy="307204"/>
          </a:xfrm>
          <a:custGeom>
            <a:avLst/>
            <a:gdLst/>
            <a:ahLst/>
            <a:cxnLst/>
            <a:rect l="0" t="0" r="0" b="0"/>
            <a:pathLst>
              <a:path w="16221" h="16222" fill="none" extrusionOk="0">
                <a:moveTo>
                  <a:pt x="0" y="8111"/>
                </a:moveTo>
                <a:lnTo>
                  <a:pt x="0" y="8111"/>
                </a:lnTo>
                <a:lnTo>
                  <a:pt x="0" y="7697"/>
                </a:lnTo>
                <a:lnTo>
                  <a:pt x="49" y="7283"/>
                </a:lnTo>
                <a:lnTo>
                  <a:pt x="98" y="6869"/>
                </a:lnTo>
                <a:lnTo>
                  <a:pt x="171" y="6479"/>
                </a:lnTo>
                <a:lnTo>
                  <a:pt x="244" y="6090"/>
                </a:lnTo>
                <a:lnTo>
                  <a:pt x="366" y="5700"/>
                </a:lnTo>
                <a:lnTo>
                  <a:pt x="487" y="5335"/>
                </a:lnTo>
                <a:lnTo>
                  <a:pt x="634" y="4945"/>
                </a:lnTo>
                <a:lnTo>
                  <a:pt x="804" y="4604"/>
                </a:lnTo>
                <a:lnTo>
                  <a:pt x="975" y="4239"/>
                </a:lnTo>
                <a:lnTo>
                  <a:pt x="1169" y="3898"/>
                </a:lnTo>
                <a:lnTo>
                  <a:pt x="1389" y="3581"/>
                </a:lnTo>
                <a:lnTo>
                  <a:pt x="1608" y="3264"/>
                </a:lnTo>
                <a:lnTo>
                  <a:pt x="1851" y="2948"/>
                </a:lnTo>
                <a:lnTo>
                  <a:pt x="2119" y="2656"/>
                </a:lnTo>
                <a:lnTo>
                  <a:pt x="2387" y="2388"/>
                </a:lnTo>
                <a:lnTo>
                  <a:pt x="2655" y="2120"/>
                </a:lnTo>
                <a:lnTo>
                  <a:pt x="2947" y="1852"/>
                </a:lnTo>
                <a:lnTo>
                  <a:pt x="3264" y="1608"/>
                </a:lnTo>
                <a:lnTo>
                  <a:pt x="3581" y="1389"/>
                </a:lnTo>
                <a:lnTo>
                  <a:pt x="3897" y="1170"/>
                </a:lnTo>
                <a:lnTo>
                  <a:pt x="4238" y="975"/>
                </a:lnTo>
                <a:lnTo>
                  <a:pt x="4603" y="805"/>
                </a:lnTo>
                <a:lnTo>
                  <a:pt x="4944" y="634"/>
                </a:lnTo>
                <a:lnTo>
                  <a:pt x="5334" y="488"/>
                </a:lnTo>
                <a:lnTo>
                  <a:pt x="5699" y="366"/>
                </a:lnTo>
                <a:lnTo>
                  <a:pt x="6089" y="244"/>
                </a:lnTo>
                <a:lnTo>
                  <a:pt x="6479" y="171"/>
                </a:lnTo>
                <a:lnTo>
                  <a:pt x="6868" y="98"/>
                </a:lnTo>
                <a:lnTo>
                  <a:pt x="7282" y="50"/>
                </a:lnTo>
                <a:lnTo>
                  <a:pt x="7696" y="1"/>
                </a:lnTo>
                <a:lnTo>
                  <a:pt x="8111" y="1"/>
                </a:lnTo>
                <a:lnTo>
                  <a:pt x="8111" y="1"/>
                </a:lnTo>
                <a:lnTo>
                  <a:pt x="8525" y="1"/>
                </a:lnTo>
                <a:lnTo>
                  <a:pt x="8939" y="50"/>
                </a:lnTo>
                <a:lnTo>
                  <a:pt x="9353" y="98"/>
                </a:lnTo>
                <a:lnTo>
                  <a:pt x="9742" y="171"/>
                </a:lnTo>
                <a:lnTo>
                  <a:pt x="10132" y="244"/>
                </a:lnTo>
                <a:lnTo>
                  <a:pt x="10522" y="366"/>
                </a:lnTo>
                <a:lnTo>
                  <a:pt x="10911" y="488"/>
                </a:lnTo>
                <a:lnTo>
                  <a:pt x="11277" y="634"/>
                </a:lnTo>
                <a:lnTo>
                  <a:pt x="11618" y="805"/>
                </a:lnTo>
                <a:lnTo>
                  <a:pt x="11983" y="975"/>
                </a:lnTo>
                <a:lnTo>
                  <a:pt x="12324" y="1170"/>
                </a:lnTo>
                <a:lnTo>
                  <a:pt x="12641" y="1389"/>
                </a:lnTo>
                <a:lnTo>
                  <a:pt x="12957" y="1608"/>
                </a:lnTo>
                <a:lnTo>
                  <a:pt x="13274" y="1852"/>
                </a:lnTo>
                <a:lnTo>
                  <a:pt x="13566" y="2120"/>
                </a:lnTo>
                <a:lnTo>
                  <a:pt x="13834" y="2388"/>
                </a:lnTo>
                <a:lnTo>
                  <a:pt x="14126" y="2656"/>
                </a:lnTo>
                <a:lnTo>
                  <a:pt x="14370" y="2948"/>
                </a:lnTo>
                <a:lnTo>
                  <a:pt x="14613" y="3264"/>
                </a:lnTo>
                <a:lnTo>
                  <a:pt x="14832" y="3581"/>
                </a:lnTo>
                <a:lnTo>
                  <a:pt x="15052" y="3898"/>
                </a:lnTo>
                <a:lnTo>
                  <a:pt x="15247" y="4239"/>
                </a:lnTo>
                <a:lnTo>
                  <a:pt x="15417" y="4604"/>
                </a:lnTo>
                <a:lnTo>
                  <a:pt x="15587" y="4945"/>
                </a:lnTo>
                <a:lnTo>
                  <a:pt x="15734" y="5335"/>
                </a:lnTo>
                <a:lnTo>
                  <a:pt x="15855" y="5700"/>
                </a:lnTo>
                <a:lnTo>
                  <a:pt x="15977" y="6090"/>
                </a:lnTo>
                <a:lnTo>
                  <a:pt x="16050" y="6479"/>
                </a:lnTo>
                <a:lnTo>
                  <a:pt x="16123" y="6869"/>
                </a:lnTo>
                <a:lnTo>
                  <a:pt x="16172" y="7283"/>
                </a:lnTo>
                <a:lnTo>
                  <a:pt x="16221" y="7697"/>
                </a:lnTo>
                <a:lnTo>
                  <a:pt x="16221" y="8111"/>
                </a:lnTo>
                <a:lnTo>
                  <a:pt x="16221" y="8111"/>
                </a:lnTo>
                <a:lnTo>
                  <a:pt x="16221" y="8525"/>
                </a:lnTo>
                <a:lnTo>
                  <a:pt x="16172" y="8939"/>
                </a:lnTo>
                <a:lnTo>
                  <a:pt x="16123" y="9353"/>
                </a:lnTo>
                <a:lnTo>
                  <a:pt x="16050" y="9743"/>
                </a:lnTo>
                <a:lnTo>
                  <a:pt x="15977" y="10133"/>
                </a:lnTo>
                <a:lnTo>
                  <a:pt x="15855" y="10522"/>
                </a:lnTo>
                <a:lnTo>
                  <a:pt x="15734" y="10888"/>
                </a:lnTo>
                <a:lnTo>
                  <a:pt x="15587" y="11277"/>
                </a:lnTo>
                <a:lnTo>
                  <a:pt x="15417" y="11618"/>
                </a:lnTo>
                <a:lnTo>
                  <a:pt x="15247" y="11984"/>
                </a:lnTo>
                <a:lnTo>
                  <a:pt x="15052" y="12324"/>
                </a:lnTo>
                <a:lnTo>
                  <a:pt x="14832" y="12641"/>
                </a:lnTo>
                <a:lnTo>
                  <a:pt x="14613" y="12958"/>
                </a:lnTo>
                <a:lnTo>
                  <a:pt x="14370" y="13274"/>
                </a:lnTo>
                <a:lnTo>
                  <a:pt x="14126" y="13567"/>
                </a:lnTo>
                <a:lnTo>
                  <a:pt x="13834" y="13835"/>
                </a:lnTo>
                <a:lnTo>
                  <a:pt x="13566" y="14102"/>
                </a:lnTo>
                <a:lnTo>
                  <a:pt x="13274" y="14370"/>
                </a:lnTo>
                <a:lnTo>
                  <a:pt x="12957" y="14614"/>
                </a:lnTo>
                <a:lnTo>
                  <a:pt x="12641" y="14833"/>
                </a:lnTo>
                <a:lnTo>
                  <a:pt x="12324" y="15052"/>
                </a:lnTo>
                <a:lnTo>
                  <a:pt x="11983" y="15247"/>
                </a:lnTo>
                <a:lnTo>
                  <a:pt x="11618" y="15418"/>
                </a:lnTo>
                <a:lnTo>
                  <a:pt x="11277" y="15588"/>
                </a:lnTo>
                <a:lnTo>
                  <a:pt x="10911" y="15734"/>
                </a:lnTo>
                <a:lnTo>
                  <a:pt x="10522" y="15856"/>
                </a:lnTo>
                <a:lnTo>
                  <a:pt x="10132" y="15978"/>
                </a:lnTo>
                <a:lnTo>
                  <a:pt x="9742" y="16051"/>
                </a:lnTo>
                <a:lnTo>
                  <a:pt x="9353" y="16124"/>
                </a:lnTo>
                <a:lnTo>
                  <a:pt x="8939" y="16173"/>
                </a:lnTo>
                <a:lnTo>
                  <a:pt x="8525" y="16221"/>
                </a:lnTo>
                <a:lnTo>
                  <a:pt x="8111" y="16221"/>
                </a:lnTo>
                <a:lnTo>
                  <a:pt x="8111" y="16221"/>
                </a:lnTo>
                <a:lnTo>
                  <a:pt x="7696" y="16221"/>
                </a:lnTo>
                <a:lnTo>
                  <a:pt x="7282" y="16173"/>
                </a:lnTo>
                <a:lnTo>
                  <a:pt x="6868" y="16124"/>
                </a:lnTo>
                <a:lnTo>
                  <a:pt x="6479" y="16051"/>
                </a:lnTo>
                <a:lnTo>
                  <a:pt x="6089" y="15978"/>
                </a:lnTo>
                <a:lnTo>
                  <a:pt x="5699" y="15856"/>
                </a:lnTo>
                <a:lnTo>
                  <a:pt x="5334" y="15734"/>
                </a:lnTo>
                <a:lnTo>
                  <a:pt x="4944" y="15588"/>
                </a:lnTo>
                <a:lnTo>
                  <a:pt x="4603" y="15418"/>
                </a:lnTo>
                <a:lnTo>
                  <a:pt x="4238" y="15247"/>
                </a:lnTo>
                <a:lnTo>
                  <a:pt x="3897" y="15052"/>
                </a:lnTo>
                <a:lnTo>
                  <a:pt x="3581" y="14833"/>
                </a:lnTo>
                <a:lnTo>
                  <a:pt x="3264" y="14614"/>
                </a:lnTo>
                <a:lnTo>
                  <a:pt x="2947" y="14370"/>
                </a:lnTo>
                <a:lnTo>
                  <a:pt x="2655" y="14102"/>
                </a:lnTo>
                <a:lnTo>
                  <a:pt x="2387" y="13835"/>
                </a:lnTo>
                <a:lnTo>
                  <a:pt x="2119" y="13567"/>
                </a:lnTo>
                <a:lnTo>
                  <a:pt x="1851" y="13274"/>
                </a:lnTo>
                <a:lnTo>
                  <a:pt x="1608" y="12958"/>
                </a:lnTo>
                <a:lnTo>
                  <a:pt x="1389" y="12641"/>
                </a:lnTo>
                <a:lnTo>
                  <a:pt x="1169" y="12324"/>
                </a:lnTo>
                <a:lnTo>
                  <a:pt x="975" y="11984"/>
                </a:lnTo>
                <a:lnTo>
                  <a:pt x="804" y="11618"/>
                </a:lnTo>
                <a:lnTo>
                  <a:pt x="634" y="11277"/>
                </a:lnTo>
                <a:lnTo>
                  <a:pt x="487" y="10888"/>
                </a:lnTo>
                <a:lnTo>
                  <a:pt x="366" y="10522"/>
                </a:lnTo>
                <a:lnTo>
                  <a:pt x="244" y="10133"/>
                </a:lnTo>
                <a:lnTo>
                  <a:pt x="171" y="9743"/>
                </a:lnTo>
                <a:lnTo>
                  <a:pt x="98" y="9353"/>
                </a:lnTo>
                <a:lnTo>
                  <a:pt x="49" y="8939"/>
                </a:lnTo>
                <a:lnTo>
                  <a:pt x="0" y="8525"/>
                </a:lnTo>
                <a:lnTo>
                  <a:pt x="0" y="8111"/>
                </a:lnTo>
                <a:lnTo>
                  <a:pt x="0" y="8111"/>
                </a:lnTo>
                <a:close/>
                <a:moveTo>
                  <a:pt x="7234" y="11180"/>
                </a:moveTo>
                <a:lnTo>
                  <a:pt x="7234" y="11180"/>
                </a:lnTo>
                <a:lnTo>
                  <a:pt x="7282" y="11180"/>
                </a:lnTo>
                <a:lnTo>
                  <a:pt x="7282" y="11180"/>
                </a:lnTo>
                <a:lnTo>
                  <a:pt x="7453" y="11155"/>
                </a:lnTo>
                <a:lnTo>
                  <a:pt x="7623" y="11082"/>
                </a:lnTo>
                <a:lnTo>
                  <a:pt x="7794" y="10985"/>
                </a:lnTo>
                <a:lnTo>
                  <a:pt x="7916" y="10863"/>
                </a:lnTo>
                <a:lnTo>
                  <a:pt x="12007" y="6747"/>
                </a:lnTo>
                <a:lnTo>
                  <a:pt x="12007" y="6747"/>
                </a:lnTo>
                <a:lnTo>
                  <a:pt x="12105" y="6625"/>
                </a:lnTo>
                <a:lnTo>
                  <a:pt x="12153" y="6504"/>
                </a:lnTo>
                <a:lnTo>
                  <a:pt x="12202" y="6358"/>
                </a:lnTo>
                <a:lnTo>
                  <a:pt x="12202" y="6211"/>
                </a:lnTo>
                <a:lnTo>
                  <a:pt x="12202" y="6211"/>
                </a:lnTo>
                <a:lnTo>
                  <a:pt x="12178" y="6017"/>
                </a:lnTo>
                <a:lnTo>
                  <a:pt x="12129" y="5822"/>
                </a:lnTo>
                <a:lnTo>
                  <a:pt x="12032" y="5676"/>
                </a:lnTo>
                <a:lnTo>
                  <a:pt x="11886" y="5529"/>
                </a:lnTo>
                <a:lnTo>
                  <a:pt x="11886" y="5529"/>
                </a:lnTo>
                <a:lnTo>
                  <a:pt x="11764" y="5432"/>
                </a:lnTo>
                <a:lnTo>
                  <a:pt x="11618" y="5383"/>
                </a:lnTo>
                <a:lnTo>
                  <a:pt x="11472" y="5335"/>
                </a:lnTo>
                <a:lnTo>
                  <a:pt x="11325" y="5335"/>
                </a:lnTo>
                <a:lnTo>
                  <a:pt x="11325" y="5335"/>
                </a:lnTo>
                <a:lnTo>
                  <a:pt x="11131" y="5359"/>
                </a:lnTo>
                <a:lnTo>
                  <a:pt x="10960" y="5408"/>
                </a:lnTo>
                <a:lnTo>
                  <a:pt x="10790" y="5505"/>
                </a:lnTo>
                <a:lnTo>
                  <a:pt x="10643" y="5651"/>
                </a:lnTo>
                <a:lnTo>
                  <a:pt x="7161" y="8988"/>
                </a:lnTo>
                <a:lnTo>
                  <a:pt x="5797" y="7648"/>
                </a:lnTo>
                <a:lnTo>
                  <a:pt x="5797" y="7648"/>
                </a:lnTo>
                <a:lnTo>
                  <a:pt x="5675" y="7527"/>
                </a:lnTo>
                <a:lnTo>
                  <a:pt x="5505" y="7454"/>
                </a:lnTo>
                <a:lnTo>
                  <a:pt x="5358" y="7405"/>
                </a:lnTo>
                <a:lnTo>
                  <a:pt x="5188" y="7380"/>
                </a:lnTo>
                <a:lnTo>
                  <a:pt x="5188" y="7380"/>
                </a:lnTo>
                <a:lnTo>
                  <a:pt x="5017" y="7405"/>
                </a:lnTo>
                <a:lnTo>
                  <a:pt x="4847" y="7454"/>
                </a:lnTo>
                <a:lnTo>
                  <a:pt x="4701" y="7527"/>
                </a:lnTo>
                <a:lnTo>
                  <a:pt x="4555" y="7648"/>
                </a:lnTo>
                <a:lnTo>
                  <a:pt x="4555" y="7648"/>
                </a:lnTo>
                <a:lnTo>
                  <a:pt x="4457" y="7770"/>
                </a:lnTo>
                <a:lnTo>
                  <a:pt x="4360" y="7916"/>
                </a:lnTo>
                <a:lnTo>
                  <a:pt x="4311" y="8087"/>
                </a:lnTo>
                <a:lnTo>
                  <a:pt x="4311" y="8257"/>
                </a:lnTo>
                <a:lnTo>
                  <a:pt x="4311" y="8257"/>
                </a:lnTo>
                <a:lnTo>
                  <a:pt x="4311" y="8428"/>
                </a:lnTo>
                <a:lnTo>
                  <a:pt x="4360" y="8598"/>
                </a:lnTo>
                <a:lnTo>
                  <a:pt x="4457" y="8744"/>
                </a:lnTo>
                <a:lnTo>
                  <a:pt x="4555" y="8890"/>
                </a:lnTo>
                <a:lnTo>
                  <a:pt x="6601" y="10936"/>
                </a:lnTo>
                <a:lnTo>
                  <a:pt x="6601" y="10936"/>
                </a:lnTo>
                <a:lnTo>
                  <a:pt x="6747" y="11034"/>
                </a:lnTo>
                <a:lnTo>
                  <a:pt x="6893" y="11131"/>
                </a:lnTo>
                <a:lnTo>
                  <a:pt x="7063" y="11180"/>
                </a:lnTo>
                <a:lnTo>
                  <a:pt x="7234" y="11180"/>
                </a:lnTo>
                <a:lnTo>
                  <a:pt x="7234" y="11180"/>
                </a:lnTo>
                <a:close/>
              </a:path>
            </a:pathLst>
          </a:custGeom>
          <a:noFill/>
          <a:ln w="15875" cap="rnd" cmpd="sng">
            <a:solidFill>
              <a:srgbClr val="FF980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9" name="Объект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344" y="260648"/>
            <a:ext cx="939383" cy="1101489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400256" y="2457034"/>
            <a:ext cx="3709263" cy="2792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554511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Заголовок 8">
            <a:extLst>
              <a:ext uri="{FF2B5EF4-FFF2-40B4-BE49-F238E27FC236}">
                <a16:creationId xmlns:a16="http://schemas.microsoft.com/office/drawing/2014/main" id="{87CB7610-2727-4215-B947-538F7FA4F5CE}"/>
              </a:ext>
            </a:extLst>
          </p:cNvPr>
          <p:cNvSpPr txBox="1">
            <a:spLocks/>
          </p:cNvSpPr>
          <p:nvPr/>
        </p:nvSpPr>
        <p:spPr>
          <a:xfrm>
            <a:off x="1425116" y="155643"/>
            <a:ext cx="10413446" cy="669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b="1" dirty="0">
                <a:solidFill>
                  <a:srgbClr val="002060"/>
                </a:solidFill>
                <a:latin typeface="Roboto Condensed Light"/>
              </a:rPr>
              <a:t>Retraining </a:t>
            </a:r>
            <a:endParaRPr lang="ru-RU" sz="2800" b="1" dirty="0">
              <a:solidFill>
                <a:srgbClr val="002060"/>
              </a:solidFill>
              <a:latin typeface="Roboto Condensed Light"/>
            </a:endParaRPr>
          </a:p>
        </p:txBody>
      </p:sp>
      <p:graphicFrame>
        <p:nvGraphicFramePr>
          <p:cNvPr id="47" name="Схема 46"/>
          <p:cNvGraphicFramePr/>
          <p:nvPr>
            <p:extLst>
              <p:ext uri="{D42A27DB-BD31-4B8C-83A1-F6EECF244321}">
                <p14:modId xmlns:p14="http://schemas.microsoft.com/office/powerpoint/2010/main" val="1571900823"/>
              </p:ext>
            </p:extLst>
          </p:nvPr>
        </p:nvGraphicFramePr>
        <p:xfrm>
          <a:off x="2779635" y="791145"/>
          <a:ext cx="6436756" cy="55544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48" name="Группа 47"/>
          <p:cNvGrpSpPr/>
          <p:nvPr/>
        </p:nvGrpSpPr>
        <p:grpSpPr>
          <a:xfrm rot="16200000">
            <a:off x="-111203" y="3038177"/>
            <a:ext cx="4219575" cy="1562100"/>
            <a:chOff x="484724" y="3134738"/>
            <a:chExt cx="4219575" cy="1562100"/>
          </a:xfrm>
        </p:grpSpPr>
        <p:sp>
          <p:nvSpPr>
            <p:cNvPr id="49" name="Freeform 2"/>
            <p:cNvSpPr>
              <a:spLocks/>
            </p:cNvSpPr>
            <p:nvPr/>
          </p:nvSpPr>
          <p:spPr bwMode="gray">
            <a:xfrm>
              <a:off x="484724" y="3199826"/>
              <a:ext cx="1900237" cy="1376362"/>
            </a:xfrm>
            <a:custGeom>
              <a:avLst/>
              <a:gdLst>
                <a:gd name="T0" fmla="*/ 0 w 735"/>
                <a:gd name="T1" fmla="*/ 0 h 532"/>
                <a:gd name="T2" fmla="*/ 382 w 735"/>
                <a:gd name="T3" fmla="*/ 202 h 532"/>
                <a:gd name="T4" fmla="*/ 577 w 735"/>
                <a:gd name="T5" fmla="*/ 202 h 532"/>
                <a:gd name="T6" fmla="*/ 637 w 735"/>
                <a:gd name="T7" fmla="*/ 249 h 532"/>
                <a:gd name="T8" fmla="*/ 639 w 735"/>
                <a:gd name="T9" fmla="*/ 402 h 532"/>
                <a:gd name="T10" fmla="*/ 598 w 735"/>
                <a:gd name="T11" fmla="*/ 400 h 532"/>
                <a:gd name="T12" fmla="*/ 669 w 735"/>
                <a:gd name="T13" fmla="*/ 532 h 532"/>
                <a:gd name="T14" fmla="*/ 735 w 735"/>
                <a:gd name="T15" fmla="*/ 402 h 532"/>
                <a:gd name="T16" fmla="*/ 696 w 735"/>
                <a:gd name="T17" fmla="*/ 402 h 532"/>
                <a:gd name="T18" fmla="*/ 694 w 735"/>
                <a:gd name="T19" fmla="*/ 226 h 532"/>
                <a:gd name="T20" fmla="*/ 616 w 735"/>
                <a:gd name="T21" fmla="*/ 150 h 532"/>
                <a:gd name="T22" fmla="*/ 335 w 735"/>
                <a:gd name="T23" fmla="*/ 149 h 532"/>
                <a:gd name="T24" fmla="*/ 69 w 735"/>
                <a:gd name="T25" fmla="*/ 0 h 532"/>
                <a:gd name="T26" fmla="*/ 0 w 735"/>
                <a:gd name="T27" fmla="*/ 0 h 5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735" h="532">
                  <a:moveTo>
                    <a:pt x="0" y="0"/>
                  </a:moveTo>
                  <a:cubicBezTo>
                    <a:pt x="0" y="0"/>
                    <a:pt x="85" y="216"/>
                    <a:pt x="382" y="202"/>
                  </a:cubicBezTo>
                  <a:cubicBezTo>
                    <a:pt x="479" y="202"/>
                    <a:pt x="577" y="202"/>
                    <a:pt x="577" y="202"/>
                  </a:cubicBezTo>
                  <a:cubicBezTo>
                    <a:pt x="577" y="202"/>
                    <a:pt x="639" y="201"/>
                    <a:pt x="637" y="249"/>
                  </a:cubicBezTo>
                  <a:cubicBezTo>
                    <a:pt x="638" y="325"/>
                    <a:pt x="639" y="402"/>
                    <a:pt x="639" y="402"/>
                  </a:cubicBezTo>
                  <a:lnTo>
                    <a:pt x="598" y="400"/>
                  </a:lnTo>
                  <a:lnTo>
                    <a:pt x="669" y="532"/>
                  </a:lnTo>
                  <a:lnTo>
                    <a:pt x="735" y="402"/>
                  </a:lnTo>
                  <a:lnTo>
                    <a:pt x="696" y="402"/>
                  </a:lnTo>
                  <a:cubicBezTo>
                    <a:pt x="696" y="402"/>
                    <a:pt x="695" y="314"/>
                    <a:pt x="694" y="226"/>
                  </a:cubicBezTo>
                  <a:cubicBezTo>
                    <a:pt x="687" y="160"/>
                    <a:pt x="616" y="150"/>
                    <a:pt x="616" y="150"/>
                  </a:cubicBezTo>
                  <a:cubicBezTo>
                    <a:pt x="556" y="137"/>
                    <a:pt x="473" y="153"/>
                    <a:pt x="335" y="149"/>
                  </a:cubicBezTo>
                  <a:cubicBezTo>
                    <a:pt x="110" y="126"/>
                    <a:pt x="69" y="0"/>
                    <a:pt x="69" y="0"/>
                  </a:cubicBez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folHlink">
                    <a:alpha val="0"/>
                  </a:schemeClr>
                </a:gs>
                <a:gs pos="100000">
                  <a:schemeClr val="tx1">
                    <a:alpha val="60001"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292929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0" name="Freeform 3"/>
            <p:cNvSpPr>
              <a:spLocks/>
            </p:cNvSpPr>
            <p:nvPr/>
          </p:nvSpPr>
          <p:spPr bwMode="gray">
            <a:xfrm>
              <a:off x="2404011" y="3134738"/>
              <a:ext cx="366713" cy="1562100"/>
            </a:xfrm>
            <a:custGeom>
              <a:avLst/>
              <a:gdLst>
                <a:gd name="T0" fmla="*/ 37 w 142"/>
                <a:gd name="T1" fmla="*/ 1 h 604"/>
                <a:gd name="T2" fmla="*/ 45 w 142"/>
                <a:gd name="T3" fmla="*/ 472 h 604"/>
                <a:gd name="T4" fmla="*/ 0 w 142"/>
                <a:gd name="T5" fmla="*/ 474 h 604"/>
                <a:gd name="T6" fmla="*/ 72 w 142"/>
                <a:gd name="T7" fmla="*/ 604 h 604"/>
                <a:gd name="T8" fmla="*/ 142 w 142"/>
                <a:gd name="T9" fmla="*/ 474 h 604"/>
                <a:gd name="T10" fmla="*/ 100 w 142"/>
                <a:gd name="T11" fmla="*/ 474 h 604"/>
                <a:gd name="T12" fmla="*/ 99 w 142"/>
                <a:gd name="T13" fmla="*/ 0 h 604"/>
                <a:gd name="T14" fmla="*/ 37 w 142"/>
                <a:gd name="T15" fmla="*/ 1 h 6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42" h="604">
                  <a:moveTo>
                    <a:pt x="37" y="1"/>
                  </a:moveTo>
                  <a:lnTo>
                    <a:pt x="45" y="472"/>
                  </a:lnTo>
                  <a:lnTo>
                    <a:pt x="0" y="474"/>
                  </a:lnTo>
                  <a:lnTo>
                    <a:pt x="72" y="604"/>
                  </a:lnTo>
                  <a:lnTo>
                    <a:pt x="142" y="474"/>
                  </a:lnTo>
                  <a:lnTo>
                    <a:pt x="100" y="474"/>
                  </a:lnTo>
                  <a:lnTo>
                    <a:pt x="99" y="0"/>
                  </a:lnTo>
                  <a:lnTo>
                    <a:pt x="37" y="1"/>
                  </a:lnTo>
                  <a:close/>
                </a:path>
              </a:pathLst>
            </a:custGeom>
            <a:gradFill rotWithShape="1">
              <a:gsLst>
                <a:gs pos="0">
                  <a:schemeClr val="folHlink">
                    <a:alpha val="0"/>
                  </a:schemeClr>
                </a:gs>
                <a:gs pos="100000">
                  <a:schemeClr val="tx1">
                    <a:alpha val="60001"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292929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1" name="Freeform 4"/>
            <p:cNvSpPr>
              <a:spLocks/>
            </p:cNvSpPr>
            <p:nvPr/>
          </p:nvSpPr>
          <p:spPr bwMode="gray">
            <a:xfrm flipH="1">
              <a:off x="2804061" y="3199826"/>
              <a:ext cx="1900238" cy="1376362"/>
            </a:xfrm>
            <a:custGeom>
              <a:avLst/>
              <a:gdLst>
                <a:gd name="T0" fmla="*/ 0 w 735"/>
                <a:gd name="T1" fmla="*/ 0 h 532"/>
                <a:gd name="T2" fmla="*/ 382 w 735"/>
                <a:gd name="T3" fmla="*/ 202 h 532"/>
                <a:gd name="T4" fmla="*/ 577 w 735"/>
                <a:gd name="T5" fmla="*/ 202 h 532"/>
                <a:gd name="T6" fmla="*/ 637 w 735"/>
                <a:gd name="T7" fmla="*/ 249 h 532"/>
                <a:gd name="T8" fmla="*/ 639 w 735"/>
                <a:gd name="T9" fmla="*/ 402 h 532"/>
                <a:gd name="T10" fmla="*/ 598 w 735"/>
                <a:gd name="T11" fmla="*/ 400 h 532"/>
                <a:gd name="T12" fmla="*/ 669 w 735"/>
                <a:gd name="T13" fmla="*/ 532 h 532"/>
                <a:gd name="T14" fmla="*/ 735 w 735"/>
                <a:gd name="T15" fmla="*/ 402 h 532"/>
                <a:gd name="T16" fmla="*/ 696 w 735"/>
                <a:gd name="T17" fmla="*/ 402 h 532"/>
                <a:gd name="T18" fmla="*/ 694 w 735"/>
                <a:gd name="T19" fmla="*/ 226 h 532"/>
                <a:gd name="T20" fmla="*/ 616 w 735"/>
                <a:gd name="T21" fmla="*/ 150 h 532"/>
                <a:gd name="T22" fmla="*/ 335 w 735"/>
                <a:gd name="T23" fmla="*/ 149 h 532"/>
                <a:gd name="T24" fmla="*/ 69 w 735"/>
                <a:gd name="T25" fmla="*/ 0 h 532"/>
                <a:gd name="T26" fmla="*/ 0 w 735"/>
                <a:gd name="T27" fmla="*/ 0 h 5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735" h="532">
                  <a:moveTo>
                    <a:pt x="0" y="0"/>
                  </a:moveTo>
                  <a:cubicBezTo>
                    <a:pt x="0" y="0"/>
                    <a:pt x="85" y="216"/>
                    <a:pt x="382" y="202"/>
                  </a:cubicBezTo>
                  <a:cubicBezTo>
                    <a:pt x="479" y="202"/>
                    <a:pt x="577" y="202"/>
                    <a:pt x="577" y="202"/>
                  </a:cubicBezTo>
                  <a:cubicBezTo>
                    <a:pt x="577" y="202"/>
                    <a:pt x="639" y="201"/>
                    <a:pt x="637" y="249"/>
                  </a:cubicBezTo>
                  <a:cubicBezTo>
                    <a:pt x="638" y="325"/>
                    <a:pt x="639" y="402"/>
                    <a:pt x="639" y="402"/>
                  </a:cubicBezTo>
                  <a:lnTo>
                    <a:pt x="598" y="400"/>
                  </a:lnTo>
                  <a:lnTo>
                    <a:pt x="669" y="532"/>
                  </a:lnTo>
                  <a:lnTo>
                    <a:pt x="735" y="402"/>
                  </a:lnTo>
                  <a:lnTo>
                    <a:pt x="696" y="402"/>
                  </a:lnTo>
                  <a:cubicBezTo>
                    <a:pt x="696" y="402"/>
                    <a:pt x="695" y="314"/>
                    <a:pt x="694" y="226"/>
                  </a:cubicBezTo>
                  <a:cubicBezTo>
                    <a:pt x="687" y="160"/>
                    <a:pt x="616" y="150"/>
                    <a:pt x="616" y="150"/>
                  </a:cubicBezTo>
                  <a:cubicBezTo>
                    <a:pt x="556" y="137"/>
                    <a:pt x="473" y="153"/>
                    <a:pt x="335" y="149"/>
                  </a:cubicBezTo>
                  <a:cubicBezTo>
                    <a:pt x="110" y="126"/>
                    <a:pt x="69" y="0"/>
                    <a:pt x="69" y="0"/>
                  </a:cubicBez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folHlink">
                    <a:alpha val="0"/>
                  </a:schemeClr>
                </a:gs>
                <a:gs pos="100000">
                  <a:schemeClr val="tx1">
                    <a:alpha val="60001"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292929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52" name="Rectangle 15"/>
          <p:cNvSpPr>
            <a:spLocks noChangeArrowheads="1"/>
          </p:cNvSpPr>
          <p:nvPr/>
        </p:nvSpPr>
        <p:spPr bwMode="gray">
          <a:xfrm>
            <a:off x="93132" y="3080563"/>
            <a:ext cx="2433963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1">
                        <a:gamma/>
                        <a:shade val="72549"/>
                        <a:invGamma/>
                      </a:schemeClr>
                    </a:gs>
                    <a:gs pos="100000">
                      <a:schemeClr val="accent1"/>
                    </a:gs>
                  </a:gsLst>
                  <a:lin ang="18900000" scaled="1"/>
                </a:gra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rgbClr val="C0C0C0"/>
                  </a:outerShdw>
                </a:effectLst>
              </a14:hiddenEffects>
            </a:ext>
          </a:extLst>
        </p:spPr>
        <p:txBody>
          <a:bodyPr wrap="square">
            <a:spAutoFit/>
            <a:flatTx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b="1" dirty="0">
                <a:solidFill>
                  <a:srgbClr val="002060"/>
                </a:solidFill>
                <a:latin typeface="Roboto Condensed Light"/>
              </a:rPr>
              <a:t>New qualification</a:t>
            </a:r>
            <a:endParaRPr lang="ru-RU" altLang="ru-RU" b="1" dirty="0">
              <a:solidFill>
                <a:srgbClr val="002060"/>
              </a:solidFill>
              <a:latin typeface="Roboto Condensed Light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altLang="ru-RU" b="1" dirty="0">
              <a:solidFill>
                <a:srgbClr val="002060"/>
              </a:solidFill>
              <a:latin typeface="Roboto Condensed Light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b="1" i="1" dirty="0">
                <a:solidFill>
                  <a:srgbClr val="002060"/>
                </a:solidFill>
                <a:latin typeface="Roboto Condensed Light"/>
              </a:rPr>
              <a:t>800 – 900 </a:t>
            </a:r>
            <a:r>
              <a:rPr lang="en-US" altLang="ru-RU" b="1" i="1" dirty="0">
                <a:solidFill>
                  <a:srgbClr val="002060"/>
                </a:solidFill>
                <a:latin typeface="Roboto Condensed Light"/>
              </a:rPr>
              <a:t>students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b="1" i="1" dirty="0">
                <a:solidFill>
                  <a:srgbClr val="002060"/>
                </a:solidFill>
                <a:latin typeface="Roboto Condensed Light"/>
              </a:rPr>
              <a:t>per year</a:t>
            </a:r>
            <a:endParaRPr lang="ru-RU" altLang="ru-RU" b="1" i="1" dirty="0">
              <a:solidFill>
                <a:srgbClr val="002060"/>
              </a:solidFill>
              <a:latin typeface="Roboto Condensed Light"/>
            </a:endParaRPr>
          </a:p>
        </p:txBody>
      </p:sp>
      <p:pic>
        <p:nvPicPr>
          <p:cNvPr id="54" name="Рисунок 53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4" r="19392"/>
          <a:stretch/>
        </p:blipFill>
        <p:spPr>
          <a:xfrm>
            <a:off x="9348281" y="1120601"/>
            <a:ext cx="2643002" cy="5225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288749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8">
            <a:extLst>
              <a:ext uri="{FF2B5EF4-FFF2-40B4-BE49-F238E27FC236}">
                <a16:creationId xmlns:a16="http://schemas.microsoft.com/office/drawing/2014/main" id="{87CB7610-2727-4215-B947-538F7FA4F5CE}"/>
              </a:ext>
            </a:extLst>
          </p:cNvPr>
          <p:cNvSpPr txBox="1">
            <a:spLocks/>
          </p:cNvSpPr>
          <p:nvPr/>
        </p:nvSpPr>
        <p:spPr>
          <a:xfrm>
            <a:off x="1429967" y="122309"/>
            <a:ext cx="10418322" cy="8845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b="1" dirty="0">
                <a:solidFill>
                  <a:srgbClr val="002060"/>
                </a:solidFill>
                <a:latin typeface="Roboto Condensed Light"/>
              </a:rPr>
              <a:t>In-service Training </a:t>
            </a:r>
            <a:endParaRPr lang="ru-RU" sz="2800" b="1" dirty="0">
              <a:solidFill>
                <a:srgbClr val="002060"/>
              </a:solidFill>
              <a:latin typeface="Roboto Condensed Light"/>
            </a:endParaRPr>
          </a:p>
        </p:txBody>
      </p:sp>
      <p:graphicFrame>
        <p:nvGraphicFramePr>
          <p:cNvPr id="20" name="Схема 19"/>
          <p:cNvGraphicFramePr/>
          <p:nvPr>
            <p:extLst>
              <p:ext uri="{D42A27DB-BD31-4B8C-83A1-F6EECF244321}">
                <p14:modId xmlns:p14="http://schemas.microsoft.com/office/powerpoint/2010/main" val="3694096075"/>
              </p:ext>
            </p:extLst>
          </p:nvPr>
        </p:nvGraphicFramePr>
        <p:xfrm>
          <a:off x="3300630" y="2239276"/>
          <a:ext cx="5930919" cy="27704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21" name="Группа 20"/>
          <p:cNvGrpSpPr/>
          <p:nvPr/>
        </p:nvGrpSpPr>
        <p:grpSpPr>
          <a:xfrm rot="16200000">
            <a:off x="299898" y="3021849"/>
            <a:ext cx="4219575" cy="1562100"/>
            <a:chOff x="484724" y="3134738"/>
            <a:chExt cx="4219575" cy="1562100"/>
          </a:xfrm>
        </p:grpSpPr>
        <p:sp>
          <p:nvSpPr>
            <p:cNvPr id="22" name="Freeform 2"/>
            <p:cNvSpPr>
              <a:spLocks/>
            </p:cNvSpPr>
            <p:nvPr/>
          </p:nvSpPr>
          <p:spPr bwMode="gray">
            <a:xfrm>
              <a:off x="484724" y="3199826"/>
              <a:ext cx="1900237" cy="1376362"/>
            </a:xfrm>
            <a:custGeom>
              <a:avLst/>
              <a:gdLst>
                <a:gd name="T0" fmla="*/ 0 w 735"/>
                <a:gd name="T1" fmla="*/ 0 h 532"/>
                <a:gd name="T2" fmla="*/ 382 w 735"/>
                <a:gd name="T3" fmla="*/ 202 h 532"/>
                <a:gd name="T4" fmla="*/ 577 w 735"/>
                <a:gd name="T5" fmla="*/ 202 h 532"/>
                <a:gd name="T6" fmla="*/ 637 w 735"/>
                <a:gd name="T7" fmla="*/ 249 h 532"/>
                <a:gd name="T8" fmla="*/ 639 w 735"/>
                <a:gd name="T9" fmla="*/ 402 h 532"/>
                <a:gd name="T10" fmla="*/ 598 w 735"/>
                <a:gd name="T11" fmla="*/ 400 h 532"/>
                <a:gd name="T12" fmla="*/ 669 w 735"/>
                <a:gd name="T13" fmla="*/ 532 h 532"/>
                <a:gd name="T14" fmla="*/ 735 w 735"/>
                <a:gd name="T15" fmla="*/ 402 h 532"/>
                <a:gd name="T16" fmla="*/ 696 w 735"/>
                <a:gd name="T17" fmla="*/ 402 h 532"/>
                <a:gd name="T18" fmla="*/ 694 w 735"/>
                <a:gd name="T19" fmla="*/ 226 h 532"/>
                <a:gd name="T20" fmla="*/ 616 w 735"/>
                <a:gd name="T21" fmla="*/ 150 h 532"/>
                <a:gd name="T22" fmla="*/ 335 w 735"/>
                <a:gd name="T23" fmla="*/ 149 h 532"/>
                <a:gd name="T24" fmla="*/ 69 w 735"/>
                <a:gd name="T25" fmla="*/ 0 h 532"/>
                <a:gd name="T26" fmla="*/ 0 w 735"/>
                <a:gd name="T27" fmla="*/ 0 h 5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735" h="532">
                  <a:moveTo>
                    <a:pt x="0" y="0"/>
                  </a:moveTo>
                  <a:cubicBezTo>
                    <a:pt x="0" y="0"/>
                    <a:pt x="85" y="216"/>
                    <a:pt x="382" y="202"/>
                  </a:cubicBezTo>
                  <a:cubicBezTo>
                    <a:pt x="479" y="202"/>
                    <a:pt x="577" y="202"/>
                    <a:pt x="577" y="202"/>
                  </a:cubicBezTo>
                  <a:cubicBezTo>
                    <a:pt x="577" y="202"/>
                    <a:pt x="639" y="201"/>
                    <a:pt x="637" y="249"/>
                  </a:cubicBezTo>
                  <a:cubicBezTo>
                    <a:pt x="638" y="325"/>
                    <a:pt x="639" y="402"/>
                    <a:pt x="639" y="402"/>
                  </a:cubicBezTo>
                  <a:lnTo>
                    <a:pt x="598" y="400"/>
                  </a:lnTo>
                  <a:lnTo>
                    <a:pt x="669" y="532"/>
                  </a:lnTo>
                  <a:lnTo>
                    <a:pt x="735" y="402"/>
                  </a:lnTo>
                  <a:lnTo>
                    <a:pt x="696" y="402"/>
                  </a:lnTo>
                  <a:cubicBezTo>
                    <a:pt x="696" y="402"/>
                    <a:pt x="695" y="314"/>
                    <a:pt x="694" y="226"/>
                  </a:cubicBezTo>
                  <a:cubicBezTo>
                    <a:pt x="687" y="160"/>
                    <a:pt x="616" y="150"/>
                    <a:pt x="616" y="150"/>
                  </a:cubicBezTo>
                  <a:cubicBezTo>
                    <a:pt x="556" y="137"/>
                    <a:pt x="473" y="153"/>
                    <a:pt x="335" y="149"/>
                  </a:cubicBezTo>
                  <a:cubicBezTo>
                    <a:pt x="110" y="126"/>
                    <a:pt x="69" y="0"/>
                    <a:pt x="69" y="0"/>
                  </a:cubicBez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folHlink">
                    <a:alpha val="0"/>
                  </a:schemeClr>
                </a:gs>
                <a:gs pos="100000">
                  <a:schemeClr val="tx1">
                    <a:alpha val="60001"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292929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23" name="Freeform 3"/>
            <p:cNvSpPr>
              <a:spLocks/>
            </p:cNvSpPr>
            <p:nvPr/>
          </p:nvSpPr>
          <p:spPr bwMode="gray">
            <a:xfrm>
              <a:off x="2404011" y="3134738"/>
              <a:ext cx="366713" cy="1562100"/>
            </a:xfrm>
            <a:custGeom>
              <a:avLst/>
              <a:gdLst>
                <a:gd name="T0" fmla="*/ 37 w 142"/>
                <a:gd name="T1" fmla="*/ 1 h 604"/>
                <a:gd name="T2" fmla="*/ 45 w 142"/>
                <a:gd name="T3" fmla="*/ 472 h 604"/>
                <a:gd name="T4" fmla="*/ 0 w 142"/>
                <a:gd name="T5" fmla="*/ 474 h 604"/>
                <a:gd name="T6" fmla="*/ 72 w 142"/>
                <a:gd name="T7" fmla="*/ 604 h 604"/>
                <a:gd name="T8" fmla="*/ 142 w 142"/>
                <a:gd name="T9" fmla="*/ 474 h 604"/>
                <a:gd name="T10" fmla="*/ 100 w 142"/>
                <a:gd name="T11" fmla="*/ 474 h 604"/>
                <a:gd name="T12" fmla="*/ 99 w 142"/>
                <a:gd name="T13" fmla="*/ 0 h 604"/>
                <a:gd name="T14" fmla="*/ 37 w 142"/>
                <a:gd name="T15" fmla="*/ 1 h 6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42" h="604">
                  <a:moveTo>
                    <a:pt x="37" y="1"/>
                  </a:moveTo>
                  <a:lnTo>
                    <a:pt x="45" y="472"/>
                  </a:lnTo>
                  <a:lnTo>
                    <a:pt x="0" y="474"/>
                  </a:lnTo>
                  <a:lnTo>
                    <a:pt x="72" y="604"/>
                  </a:lnTo>
                  <a:lnTo>
                    <a:pt x="142" y="474"/>
                  </a:lnTo>
                  <a:lnTo>
                    <a:pt x="100" y="474"/>
                  </a:lnTo>
                  <a:lnTo>
                    <a:pt x="99" y="0"/>
                  </a:lnTo>
                  <a:lnTo>
                    <a:pt x="37" y="1"/>
                  </a:lnTo>
                  <a:close/>
                </a:path>
              </a:pathLst>
            </a:custGeom>
            <a:gradFill rotWithShape="1">
              <a:gsLst>
                <a:gs pos="0">
                  <a:schemeClr val="folHlink">
                    <a:alpha val="0"/>
                  </a:schemeClr>
                </a:gs>
                <a:gs pos="100000">
                  <a:schemeClr val="tx1">
                    <a:alpha val="60001"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292929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24" name="Freeform 4"/>
            <p:cNvSpPr>
              <a:spLocks/>
            </p:cNvSpPr>
            <p:nvPr/>
          </p:nvSpPr>
          <p:spPr bwMode="gray">
            <a:xfrm flipH="1">
              <a:off x="2804061" y="3199826"/>
              <a:ext cx="1900238" cy="1376362"/>
            </a:xfrm>
            <a:custGeom>
              <a:avLst/>
              <a:gdLst>
                <a:gd name="T0" fmla="*/ 0 w 735"/>
                <a:gd name="T1" fmla="*/ 0 h 532"/>
                <a:gd name="T2" fmla="*/ 382 w 735"/>
                <a:gd name="T3" fmla="*/ 202 h 532"/>
                <a:gd name="T4" fmla="*/ 577 w 735"/>
                <a:gd name="T5" fmla="*/ 202 h 532"/>
                <a:gd name="T6" fmla="*/ 637 w 735"/>
                <a:gd name="T7" fmla="*/ 249 h 532"/>
                <a:gd name="T8" fmla="*/ 639 w 735"/>
                <a:gd name="T9" fmla="*/ 402 h 532"/>
                <a:gd name="T10" fmla="*/ 598 w 735"/>
                <a:gd name="T11" fmla="*/ 400 h 532"/>
                <a:gd name="T12" fmla="*/ 669 w 735"/>
                <a:gd name="T13" fmla="*/ 532 h 532"/>
                <a:gd name="T14" fmla="*/ 735 w 735"/>
                <a:gd name="T15" fmla="*/ 402 h 532"/>
                <a:gd name="T16" fmla="*/ 696 w 735"/>
                <a:gd name="T17" fmla="*/ 402 h 532"/>
                <a:gd name="T18" fmla="*/ 694 w 735"/>
                <a:gd name="T19" fmla="*/ 226 h 532"/>
                <a:gd name="T20" fmla="*/ 616 w 735"/>
                <a:gd name="T21" fmla="*/ 150 h 532"/>
                <a:gd name="T22" fmla="*/ 335 w 735"/>
                <a:gd name="T23" fmla="*/ 149 h 532"/>
                <a:gd name="T24" fmla="*/ 69 w 735"/>
                <a:gd name="T25" fmla="*/ 0 h 532"/>
                <a:gd name="T26" fmla="*/ 0 w 735"/>
                <a:gd name="T27" fmla="*/ 0 h 5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735" h="532">
                  <a:moveTo>
                    <a:pt x="0" y="0"/>
                  </a:moveTo>
                  <a:cubicBezTo>
                    <a:pt x="0" y="0"/>
                    <a:pt x="85" y="216"/>
                    <a:pt x="382" y="202"/>
                  </a:cubicBezTo>
                  <a:cubicBezTo>
                    <a:pt x="479" y="202"/>
                    <a:pt x="577" y="202"/>
                    <a:pt x="577" y="202"/>
                  </a:cubicBezTo>
                  <a:cubicBezTo>
                    <a:pt x="577" y="202"/>
                    <a:pt x="639" y="201"/>
                    <a:pt x="637" y="249"/>
                  </a:cubicBezTo>
                  <a:cubicBezTo>
                    <a:pt x="638" y="325"/>
                    <a:pt x="639" y="402"/>
                    <a:pt x="639" y="402"/>
                  </a:cubicBezTo>
                  <a:lnTo>
                    <a:pt x="598" y="400"/>
                  </a:lnTo>
                  <a:lnTo>
                    <a:pt x="669" y="532"/>
                  </a:lnTo>
                  <a:lnTo>
                    <a:pt x="735" y="402"/>
                  </a:lnTo>
                  <a:lnTo>
                    <a:pt x="696" y="402"/>
                  </a:lnTo>
                  <a:cubicBezTo>
                    <a:pt x="696" y="402"/>
                    <a:pt x="695" y="314"/>
                    <a:pt x="694" y="226"/>
                  </a:cubicBezTo>
                  <a:cubicBezTo>
                    <a:pt x="687" y="160"/>
                    <a:pt x="616" y="150"/>
                    <a:pt x="616" y="150"/>
                  </a:cubicBezTo>
                  <a:cubicBezTo>
                    <a:pt x="556" y="137"/>
                    <a:pt x="473" y="153"/>
                    <a:pt x="335" y="149"/>
                  </a:cubicBezTo>
                  <a:cubicBezTo>
                    <a:pt x="110" y="126"/>
                    <a:pt x="69" y="0"/>
                    <a:pt x="69" y="0"/>
                  </a:cubicBez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folHlink">
                    <a:alpha val="0"/>
                  </a:schemeClr>
                </a:gs>
                <a:gs pos="100000">
                  <a:schemeClr val="tx1">
                    <a:alpha val="60001"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292929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</p:grpSp>
      <p:sp>
        <p:nvSpPr>
          <p:cNvPr id="25" name="Rectangle 15"/>
          <p:cNvSpPr>
            <a:spLocks noChangeArrowheads="1"/>
          </p:cNvSpPr>
          <p:nvPr/>
        </p:nvSpPr>
        <p:spPr bwMode="gray">
          <a:xfrm>
            <a:off x="-7904" y="3148323"/>
            <a:ext cx="2500119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1">
                        <a:gamma/>
                        <a:shade val="72549"/>
                        <a:invGamma/>
                      </a:schemeClr>
                    </a:gs>
                    <a:gs pos="100000">
                      <a:schemeClr val="accent1"/>
                    </a:gs>
                  </a:gsLst>
                  <a:lin ang="18900000" scaled="1"/>
                </a:gra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rgbClr val="C0C0C0"/>
                  </a:outerShdw>
                </a:effectLst>
              </a14:hiddenEffects>
            </a:ext>
          </a:extLst>
        </p:spPr>
        <p:txBody>
          <a:bodyPr wrap="square">
            <a:spAutoFit/>
            <a:flatTx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z="2000" b="1" dirty="0">
                <a:solidFill>
                  <a:srgbClr val="002060"/>
                </a:solidFill>
                <a:latin typeface="Roboto Condensed Light"/>
              </a:rPr>
              <a:t>Short-term courses</a:t>
            </a:r>
            <a:endParaRPr lang="ru-RU" altLang="ru-RU" sz="2000" b="1" dirty="0">
              <a:solidFill>
                <a:srgbClr val="002060"/>
              </a:solidFill>
              <a:latin typeface="Roboto Condensed Light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altLang="ru-RU" sz="2000" b="1" dirty="0">
              <a:solidFill>
                <a:srgbClr val="002060"/>
              </a:solidFill>
              <a:latin typeface="Roboto Condensed Light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000" b="1" i="1" dirty="0">
                <a:solidFill>
                  <a:srgbClr val="002060"/>
                </a:solidFill>
                <a:latin typeface="Roboto Condensed Light"/>
              </a:rPr>
              <a:t>4 500 – 5 000 </a:t>
            </a:r>
            <a:endParaRPr lang="en-US" altLang="ru-RU" sz="2000" b="1" i="1" dirty="0">
              <a:solidFill>
                <a:srgbClr val="002060"/>
              </a:solidFill>
              <a:latin typeface="Roboto Condensed Light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z="2000" b="1" i="1" dirty="0">
                <a:solidFill>
                  <a:srgbClr val="002060"/>
                </a:solidFill>
                <a:latin typeface="Roboto Condensed Light"/>
              </a:rPr>
              <a:t>per year</a:t>
            </a:r>
            <a:endParaRPr lang="ru-RU" altLang="ru-RU" sz="2000" b="1" i="1" dirty="0">
              <a:solidFill>
                <a:srgbClr val="002060"/>
              </a:solidFill>
              <a:latin typeface="Roboto Condensed Light"/>
            </a:endParaRPr>
          </a:p>
        </p:txBody>
      </p:sp>
      <p:pic>
        <p:nvPicPr>
          <p:cNvPr id="27" name="Рисунок 2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9567" y="1134653"/>
            <a:ext cx="2500598" cy="52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935220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Shape 300"/>
          <p:cNvSpPr txBox="1">
            <a:spLocks noGrp="1"/>
          </p:cNvSpPr>
          <p:nvPr>
            <p:ph type="title"/>
          </p:nvPr>
        </p:nvSpPr>
        <p:spPr>
          <a:xfrm>
            <a:off x="1101772" y="537471"/>
            <a:ext cx="7861880" cy="936104"/>
          </a:xfrm>
          <a:prstGeom prst="rect">
            <a:avLst/>
          </a:prstGeom>
        </p:spPr>
        <p:txBody>
          <a:bodyPr vert="horz" wrap="square" lIns="91425" tIns="91425" rIns="91425" bIns="91425" rtlCol="0" anchor="ctr" anchorCtr="0">
            <a:noAutofit/>
          </a:bodyPr>
          <a:lstStyle/>
          <a:p>
            <a:r>
              <a:rPr lang="en-US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Condensed"/>
                <a:ea typeface="Roboto Condensed"/>
                <a:cs typeface="Roboto Condensed"/>
              </a:rPr>
              <a:t>Key Perspectives for Development </a:t>
            </a:r>
            <a:endParaRPr lang="ru-RU" sz="2400" b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boto Condensed"/>
              <a:ea typeface="Roboto Condensed"/>
              <a:cs typeface="Roboto Condensed"/>
            </a:endParaRPr>
          </a:p>
        </p:txBody>
      </p:sp>
      <p:sp>
        <p:nvSpPr>
          <p:cNvPr id="303" name="Shape 303"/>
          <p:cNvSpPr txBox="1">
            <a:spLocks noGrp="1"/>
          </p:cNvSpPr>
          <p:nvPr>
            <p:ph type="sldNum" idx="12"/>
          </p:nvPr>
        </p:nvSpPr>
        <p:spPr>
          <a:xfrm>
            <a:off x="10686866" y="6237312"/>
            <a:ext cx="1487400" cy="3156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5" tIns="91425" rIns="91425" bIns="91425" rtlCol="0" anchor="ctr" anchorCtr="0">
            <a:noAutofit/>
          </a:bodyPr>
          <a:lstStyle/>
          <a:p>
            <a:pPr algn="ctr">
              <a:defRPr/>
            </a:pPr>
            <a:fld id="{00000000-1234-1234-1234-123412341234}" type="slidenum">
              <a:rPr lang="en" sz="1400">
                <a:solidFill>
                  <a:srgbClr val="000000"/>
                </a:solidFill>
                <a:latin typeface="Roboto Condensed" panose="020B0604020202020204" charset="0"/>
                <a:ea typeface="Roboto Condensed" panose="020B0604020202020204" charset="0"/>
                <a:cs typeface="Arial"/>
              </a:rPr>
              <a:pPr algn="ctr">
                <a:defRPr/>
              </a:pPr>
              <a:t>24</a:t>
            </a:fld>
            <a:endParaRPr lang="en" sz="1400" dirty="0">
              <a:solidFill>
                <a:srgbClr val="000000"/>
              </a:solidFill>
              <a:latin typeface="Roboto Condensed" panose="020B0604020202020204" charset="0"/>
              <a:ea typeface="Roboto Condensed" panose="020B0604020202020204" charset="0"/>
              <a:cs typeface="Arial"/>
            </a:endParaRPr>
          </a:p>
        </p:txBody>
      </p:sp>
      <p:pic>
        <p:nvPicPr>
          <p:cNvPr id="29" name="Объект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344" y="260648"/>
            <a:ext cx="939383" cy="1101489"/>
          </a:xfrm>
          <a:prstGeom prst="rect">
            <a:avLst/>
          </a:prstGeom>
          <a:noFill/>
          <a:ln>
            <a:noFill/>
          </a:ln>
        </p:spPr>
      </p:pic>
      <p:sp>
        <p:nvSpPr>
          <p:cNvPr id="72" name="Text Box 19"/>
          <p:cNvSpPr txBox="1">
            <a:spLocks noChangeArrowheads="1"/>
          </p:cNvSpPr>
          <p:nvPr/>
        </p:nvSpPr>
        <p:spPr bwMode="gray">
          <a:xfrm>
            <a:off x="1986480" y="3204723"/>
            <a:ext cx="868152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rgbClr val="969696">
                      <a:alpha val="50000"/>
                    </a:srgb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ru-RU" sz="2000" b="1" dirty="0">
                <a:solidFill>
                  <a:srgbClr val="002060"/>
                </a:solidFill>
                <a:latin typeface="Roboto Condensed Light"/>
                <a:cs typeface="Arial" panose="020B0604020202020204" pitchFamily="34" charset="0"/>
              </a:rPr>
              <a:t>Implementation of the Sustainable Development Goals </a:t>
            </a:r>
            <a:br>
              <a:rPr lang="en-US" altLang="ru-RU" sz="2000" b="1" dirty="0">
                <a:solidFill>
                  <a:srgbClr val="002060"/>
                </a:solidFill>
                <a:latin typeface="Roboto Condensed Light"/>
                <a:cs typeface="Arial" panose="020B0604020202020204" pitchFamily="34" charset="0"/>
              </a:rPr>
            </a:br>
            <a:r>
              <a:rPr lang="en-US" altLang="ru-RU" sz="2000" b="1" dirty="0">
                <a:solidFill>
                  <a:srgbClr val="002060"/>
                </a:solidFill>
                <a:latin typeface="Roboto Condensed Light"/>
                <a:cs typeface="Arial" panose="020B0604020202020204" pitchFamily="34" charset="0"/>
              </a:rPr>
              <a:t>as the National Trajectory for Civil Servants’ Activities  </a:t>
            </a:r>
          </a:p>
        </p:txBody>
      </p:sp>
      <p:sp>
        <p:nvSpPr>
          <p:cNvPr id="85" name="Text Box 19"/>
          <p:cNvSpPr txBox="1">
            <a:spLocks noChangeArrowheads="1"/>
          </p:cNvSpPr>
          <p:nvPr/>
        </p:nvSpPr>
        <p:spPr bwMode="gray">
          <a:xfrm>
            <a:off x="1986480" y="4179638"/>
            <a:ext cx="7975655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rgbClr val="969696">
                      <a:alpha val="50000"/>
                    </a:srgb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ru-RU" sz="2000" b="1" dirty="0">
                <a:solidFill>
                  <a:srgbClr val="002060"/>
                </a:solidFill>
                <a:latin typeface="Roboto Condensed Light"/>
                <a:cs typeface="Raavi" panose="020B0502040204020203" pitchFamily="34" charset="0"/>
              </a:rPr>
              <a:t>Implementation of the “e-Government” project as the system for life-long improvement of rendering public services, building responsiveness and citizen engagement in decision-making</a:t>
            </a:r>
          </a:p>
        </p:txBody>
      </p:sp>
      <p:sp>
        <p:nvSpPr>
          <p:cNvPr id="86" name="Text Box 19"/>
          <p:cNvSpPr txBox="1">
            <a:spLocks noChangeArrowheads="1"/>
          </p:cNvSpPr>
          <p:nvPr/>
        </p:nvSpPr>
        <p:spPr bwMode="gray">
          <a:xfrm>
            <a:off x="1986480" y="5687226"/>
            <a:ext cx="8238078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rgbClr val="969696">
                      <a:alpha val="50000"/>
                    </a:srgb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ru-RU" sz="2000" b="1" dirty="0">
                <a:solidFill>
                  <a:srgbClr val="FF0000"/>
                </a:solidFill>
                <a:latin typeface="Roboto Condensed Light"/>
                <a:cs typeface="Raavi" panose="020B0502040204020203" pitchFamily="34" charset="0"/>
              </a:rPr>
              <a:t>The “Civil Servant’s Code” as a complex of effective anti-corruption measures</a:t>
            </a:r>
          </a:p>
        </p:txBody>
      </p:sp>
      <p:grpSp>
        <p:nvGrpSpPr>
          <p:cNvPr id="100" name="Group 45"/>
          <p:cNvGrpSpPr>
            <a:grpSpLocks/>
          </p:cNvGrpSpPr>
          <p:nvPr/>
        </p:nvGrpSpPr>
        <p:grpSpPr bwMode="auto">
          <a:xfrm>
            <a:off x="466095" y="3204723"/>
            <a:ext cx="1028273" cy="639116"/>
            <a:chOff x="480" y="336"/>
            <a:chExt cx="1486" cy="884"/>
          </a:xfrm>
        </p:grpSpPr>
        <p:sp>
          <p:nvSpPr>
            <p:cNvPr id="101" name="AutoShape 46"/>
            <p:cNvSpPr>
              <a:spLocks noChangeArrowheads="1"/>
            </p:cNvSpPr>
            <p:nvPr/>
          </p:nvSpPr>
          <p:spPr bwMode="gray">
            <a:xfrm>
              <a:off x="480" y="336"/>
              <a:ext cx="1486" cy="884"/>
            </a:xfrm>
            <a:prstGeom prst="homePlate">
              <a:avLst>
                <a:gd name="adj" fmla="val 42025"/>
              </a:avLst>
            </a:prstGeom>
            <a:gradFill rotWithShape="1">
              <a:gsLst>
                <a:gs pos="0">
                  <a:schemeClr val="accent1">
                    <a:lumMod val="20000"/>
                    <a:lumOff val="80000"/>
                  </a:schemeClr>
                </a:gs>
                <a:gs pos="100000">
                  <a:schemeClr val="tx2">
                    <a:lumMod val="75000"/>
                  </a:schemeClr>
                </a:gs>
              </a:gsLst>
              <a:lin ang="18900000" scaled="1"/>
            </a:gradFill>
            <a:ln w="25400" algn="ctr">
              <a:solidFill>
                <a:srgbClr val="F8F8F8"/>
              </a:solidFill>
              <a:miter lim="800000"/>
              <a:headEnd/>
              <a:tailEnd/>
            </a:ln>
            <a:effectLst>
              <a:outerShdw dist="53882" dir="2700000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102" name="AutoShape 47"/>
            <p:cNvSpPr>
              <a:spLocks noChangeArrowheads="1"/>
            </p:cNvSpPr>
            <p:nvPr/>
          </p:nvSpPr>
          <p:spPr bwMode="gray">
            <a:xfrm>
              <a:off x="529" y="371"/>
              <a:ext cx="1375" cy="811"/>
            </a:xfrm>
            <a:prstGeom prst="homePlate">
              <a:avLst>
                <a:gd name="adj" fmla="val 42386"/>
              </a:avLst>
            </a:prstGeom>
            <a:gradFill rotWithShape="1">
              <a:gsLst>
                <a:gs pos="0">
                  <a:srgbClr val="003366"/>
                </a:gs>
                <a:gs pos="100000">
                  <a:schemeClr val="tx2">
                    <a:lumMod val="40000"/>
                    <a:lumOff val="60000"/>
                  </a:schemeClr>
                </a:gs>
              </a:gsLst>
              <a:lin ang="18900000" scaled="1"/>
            </a:gradFill>
            <a:ln w="12700" algn="ctr">
              <a:solidFill>
                <a:srgbClr val="F8F8F8"/>
              </a:solidFill>
              <a:miter lim="800000"/>
              <a:headEnd/>
              <a:tailEnd/>
            </a:ln>
            <a:effectLst>
              <a:outerShdw dist="53882" dir="2700000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</p:grpSp>
      <p:grpSp>
        <p:nvGrpSpPr>
          <p:cNvPr id="103" name="Group 45"/>
          <p:cNvGrpSpPr>
            <a:grpSpLocks/>
          </p:cNvGrpSpPr>
          <p:nvPr/>
        </p:nvGrpSpPr>
        <p:grpSpPr bwMode="auto">
          <a:xfrm>
            <a:off x="466095" y="4521799"/>
            <a:ext cx="1028273" cy="639116"/>
            <a:chOff x="480" y="336"/>
            <a:chExt cx="1486" cy="884"/>
          </a:xfrm>
        </p:grpSpPr>
        <p:sp>
          <p:nvSpPr>
            <p:cNvPr id="104" name="AutoShape 46"/>
            <p:cNvSpPr>
              <a:spLocks noChangeArrowheads="1"/>
            </p:cNvSpPr>
            <p:nvPr/>
          </p:nvSpPr>
          <p:spPr bwMode="gray">
            <a:xfrm>
              <a:off x="480" y="336"/>
              <a:ext cx="1486" cy="884"/>
            </a:xfrm>
            <a:prstGeom prst="homePlate">
              <a:avLst>
                <a:gd name="adj" fmla="val 42025"/>
              </a:avLst>
            </a:prstGeom>
            <a:gradFill rotWithShape="1">
              <a:gsLst>
                <a:gs pos="0">
                  <a:schemeClr val="accent1">
                    <a:lumMod val="20000"/>
                    <a:lumOff val="80000"/>
                  </a:schemeClr>
                </a:gs>
                <a:gs pos="100000">
                  <a:schemeClr val="tx2">
                    <a:lumMod val="75000"/>
                  </a:schemeClr>
                </a:gs>
              </a:gsLst>
              <a:lin ang="18900000" scaled="1"/>
            </a:gradFill>
            <a:ln w="25400" algn="ctr">
              <a:solidFill>
                <a:srgbClr val="F8F8F8"/>
              </a:solidFill>
              <a:miter lim="800000"/>
              <a:headEnd/>
              <a:tailEnd/>
            </a:ln>
            <a:effectLst>
              <a:outerShdw dist="53882" dir="2700000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105" name="AutoShape 47"/>
            <p:cNvSpPr>
              <a:spLocks noChangeArrowheads="1"/>
            </p:cNvSpPr>
            <p:nvPr/>
          </p:nvSpPr>
          <p:spPr bwMode="gray">
            <a:xfrm>
              <a:off x="529" y="371"/>
              <a:ext cx="1375" cy="811"/>
            </a:xfrm>
            <a:prstGeom prst="homePlate">
              <a:avLst>
                <a:gd name="adj" fmla="val 42386"/>
              </a:avLst>
            </a:prstGeom>
            <a:gradFill rotWithShape="1">
              <a:gsLst>
                <a:gs pos="0">
                  <a:srgbClr val="7030A0"/>
                </a:gs>
                <a:gs pos="100000">
                  <a:schemeClr val="accent4">
                    <a:lumMod val="60000"/>
                    <a:lumOff val="40000"/>
                  </a:schemeClr>
                </a:gs>
              </a:gsLst>
              <a:lin ang="18900000" scaled="1"/>
            </a:gradFill>
            <a:ln w="12700" algn="ctr">
              <a:solidFill>
                <a:srgbClr val="F8F8F8"/>
              </a:solidFill>
              <a:miter lim="800000"/>
              <a:headEnd/>
              <a:tailEnd/>
            </a:ln>
            <a:effectLst>
              <a:outerShdw dist="53882" dir="2700000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</p:grpSp>
      <p:grpSp>
        <p:nvGrpSpPr>
          <p:cNvPr id="106" name="Group 45"/>
          <p:cNvGrpSpPr>
            <a:grpSpLocks/>
          </p:cNvGrpSpPr>
          <p:nvPr/>
        </p:nvGrpSpPr>
        <p:grpSpPr bwMode="auto">
          <a:xfrm>
            <a:off x="432188" y="5687226"/>
            <a:ext cx="1028273" cy="639116"/>
            <a:chOff x="480" y="336"/>
            <a:chExt cx="1486" cy="884"/>
          </a:xfrm>
        </p:grpSpPr>
        <p:sp>
          <p:nvSpPr>
            <p:cNvPr id="107" name="AutoShape 46"/>
            <p:cNvSpPr>
              <a:spLocks noChangeArrowheads="1"/>
            </p:cNvSpPr>
            <p:nvPr/>
          </p:nvSpPr>
          <p:spPr bwMode="gray">
            <a:xfrm>
              <a:off x="480" y="336"/>
              <a:ext cx="1486" cy="884"/>
            </a:xfrm>
            <a:prstGeom prst="homePlate">
              <a:avLst>
                <a:gd name="adj" fmla="val 42025"/>
              </a:avLst>
            </a:prstGeom>
            <a:gradFill rotWithShape="1">
              <a:gsLst>
                <a:gs pos="0">
                  <a:schemeClr val="accent1">
                    <a:lumMod val="20000"/>
                    <a:lumOff val="80000"/>
                  </a:schemeClr>
                </a:gs>
                <a:gs pos="100000">
                  <a:schemeClr val="tx2">
                    <a:lumMod val="75000"/>
                  </a:schemeClr>
                </a:gs>
              </a:gsLst>
              <a:lin ang="18900000" scaled="1"/>
            </a:gradFill>
            <a:ln w="25400" algn="ctr">
              <a:solidFill>
                <a:srgbClr val="F8F8F8"/>
              </a:solidFill>
              <a:miter lim="800000"/>
              <a:headEnd/>
              <a:tailEnd/>
            </a:ln>
            <a:effectLst>
              <a:outerShdw dist="53882" dir="2700000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108" name="AutoShape 47"/>
            <p:cNvSpPr>
              <a:spLocks noChangeArrowheads="1"/>
            </p:cNvSpPr>
            <p:nvPr/>
          </p:nvSpPr>
          <p:spPr bwMode="gray">
            <a:xfrm>
              <a:off x="529" y="371"/>
              <a:ext cx="1375" cy="811"/>
            </a:xfrm>
            <a:prstGeom prst="homePlate">
              <a:avLst>
                <a:gd name="adj" fmla="val 42386"/>
              </a:avLst>
            </a:prstGeom>
            <a:gradFill rotWithShape="1">
              <a:gsLst>
                <a:gs pos="0">
                  <a:srgbClr val="0070C0"/>
                </a:gs>
                <a:gs pos="100000">
                  <a:srgbClr val="00CCFF"/>
                </a:gs>
              </a:gsLst>
              <a:lin ang="18900000" scaled="1"/>
            </a:gradFill>
            <a:ln w="12700" algn="ctr">
              <a:solidFill>
                <a:srgbClr val="F8F8F8"/>
              </a:solidFill>
              <a:miter lim="800000"/>
              <a:headEnd/>
              <a:tailEnd/>
            </a:ln>
            <a:effectLst>
              <a:outerShdw dist="53882" dir="2700000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</p:grpSp>
      <p:pic>
        <p:nvPicPr>
          <p:cNvPr id="1026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19122" y="1740604"/>
            <a:ext cx="3472878" cy="1033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5375488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Shape 192"/>
          <p:cNvSpPr txBox="1">
            <a:spLocks noGrp="1"/>
          </p:cNvSpPr>
          <p:nvPr>
            <p:ph type="sldNum" idx="12"/>
          </p:nvPr>
        </p:nvSpPr>
        <p:spPr>
          <a:xfrm>
            <a:off x="10702523" y="6237312"/>
            <a:ext cx="1487400" cy="3156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5" tIns="91425" rIns="91425" bIns="91425" rtlCol="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 Condensed" panose="020B0604020202020204" charset="0"/>
                <a:ea typeface="Roboto Condensed" panose="020B0604020202020204" charset="0"/>
                <a:cs typeface="Arial"/>
                <a:sym typeface="Arial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 Condensed" panose="020B0604020202020204" charset="0"/>
              <a:ea typeface="Roboto Condensed" panose="020B0604020202020204" charset="0"/>
              <a:cs typeface="Arial"/>
              <a:sym typeface="Arial"/>
            </a:endParaRPr>
          </a:p>
        </p:txBody>
      </p:sp>
      <p:pic>
        <p:nvPicPr>
          <p:cNvPr id="27" name="Объект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344" y="260648"/>
            <a:ext cx="939383" cy="1101489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70" r="4727"/>
          <a:stretch/>
        </p:blipFill>
        <p:spPr>
          <a:xfrm>
            <a:off x="-24680" y="1766656"/>
            <a:ext cx="3177046" cy="5091344"/>
          </a:xfrm>
          <a:prstGeom prst="rect">
            <a:avLst/>
          </a:prstGeom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044386" y="2261065"/>
            <a:ext cx="7011200" cy="1021600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26324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Condensed Light"/>
              </a:rPr>
              <a:t>Thank you</a:t>
            </a:r>
            <a:r>
              <a:rPr lang="ru-RU" b="1" dirty="0">
                <a:solidFill>
                  <a:srgbClr val="26324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Condensed Light"/>
              </a:rPr>
              <a:t>!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5951984" y="3645024"/>
            <a:ext cx="3196004" cy="769441"/>
          </a:xfrm>
          <a:prstGeom prst="rect">
            <a:avLst/>
          </a:prstGeom>
        </p:spPr>
        <p:txBody>
          <a:bodyPr vert="horz" wrap="square" lIns="91425" tIns="91425" rIns="91425" bIns="91425" rtlCol="0" anchor="ctr" anchorCtr="0">
            <a:normAutofit fontScale="92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2000"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0000FF"/>
                </a:solidFill>
                <a:effectLst>
                  <a:outerShdw blurRad="12700" dist="38100" dir="2700000" algn="tl" rotWithShape="0">
                    <a:srgbClr val="4BACC6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Roboto Condensed Light"/>
                <a:ea typeface="+mn-ea"/>
                <a:cs typeface="+mn-cs"/>
              </a:rPr>
              <a:t>www.pac.by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692347" y="4480727"/>
            <a:ext cx="4843847" cy="1600066"/>
          </a:xfrm>
          <a:prstGeom prst="rect">
            <a:avLst/>
          </a:prstGeom>
        </p:spPr>
        <p:txBody>
          <a:bodyPr vert="horz" wrap="square" lIns="91425" tIns="91425" rIns="91425" bIns="91425" rtlCol="0" anchor="ctr" anchorCtr="0">
            <a:normAutofit fontScale="925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2000"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BACC6"/>
                </a:solidFill>
                <a:effectLst>
                  <a:outerShdw blurRad="12700" dist="38100" dir="2700000" algn="tl" rotWithShape="0">
                    <a:srgbClr val="4BACC6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Roboto Condensed Light"/>
                <a:ea typeface="+mn-ea"/>
                <a:cs typeface="+mn-cs"/>
              </a:rPr>
              <a:t>  </a:t>
            </a:r>
            <a:r>
              <a:rPr kumimoji="0" lang="en-US" sz="4400" b="1" i="0" u="none" strike="noStrike" kern="120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0000FF"/>
                </a:solidFill>
                <a:effectLst>
                  <a:outerShdw blurRad="12700" dist="38100" dir="2700000" algn="tl" rotWithShape="0">
                    <a:srgbClr val="4BACC6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Roboto Condensed Light"/>
                <a:ea typeface="+mn-ea"/>
                <a:cs typeface="+mn-cs"/>
              </a:rPr>
              <a:t>post@pac.by</a:t>
            </a:r>
            <a:endParaRPr kumimoji="0" lang="ru-RU" sz="4400" b="1" i="0" u="none" strike="noStrike" kern="1200" cap="none" spc="0" normalizeH="0" baseline="0" noProof="0" dirty="0">
              <a:ln w="9525">
                <a:solidFill>
                  <a:prstClr val="white"/>
                </a:solidFill>
                <a:prstDash val="solid"/>
              </a:ln>
              <a:solidFill>
                <a:srgbClr val="0000FF"/>
              </a:solidFill>
              <a:effectLst>
                <a:outerShdw blurRad="12700" dist="38100" dir="2700000" algn="tl" rotWithShape="0">
                  <a:srgbClr val="4BACC6">
                    <a:lumMod val="60000"/>
                    <a:lumOff val="40000"/>
                  </a:srgbClr>
                </a:outerShdw>
              </a:effectLst>
              <a:uLnTx/>
              <a:uFillTx/>
              <a:latin typeface="Roboto Condensed Light"/>
              <a:ea typeface="+mn-ea"/>
              <a:cs typeface="+mn-cs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2000"/>
              <a:buFontTx/>
              <a:buNone/>
              <a:tabLst/>
              <a:defRPr/>
            </a:pPr>
            <a:r>
              <a:rPr lang="en-US" sz="4400" b="1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0000FF"/>
                </a:solidFill>
                <a:effectLst>
                  <a:outerShdw blurRad="12700" dist="38100" dir="2700000" algn="tl" rotWithShape="0">
                    <a:srgbClr val="4BACC6">
                      <a:lumMod val="60000"/>
                      <a:lumOff val="40000"/>
                    </a:srgbClr>
                  </a:outerShdw>
                </a:effectLst>
                <a:latin typeface="Roboto Condensed Light"/>
              </a:rPr>
              <a:t>  palchyk@pac.by</a:t>
            </a:r>
            <a:endParaRPr kumimoji="0" lang="en-US" sz="4400" b="1" i="0" u="none" strike="noStrike" kern="1200" cap="none" spc="0" normalizeH="0" baseline="0" noProof="0" dirty="0">
              <a:ln w="9525">
                <a:solidFill>
                  <a:prstClr val="white"/>
                </a:solidFill>
                <a:prstDash val="solid"/>
              </a:ln>
              <a:solidFill>
                <a:srgbClr val="0000FF"/>
              </a:solidFill>
              <a:effectLst>
                <a:outerShdw blurRad="12700" dist="38100" dir="2700000" algn="tl" rotWithShape="0">
                  <a:srgbClr val="4BACC6">
                    <a:lumMod val="60000"/>
                    <a:lumOff val="40000"/>
                  </a:srgbClr>
                </a:outerShdw>
              </a:effectLst>
              <a:uLnTx/>
              <a:uFillTx/>
              <a:latin typeface="Roboto Condensed Light"/>
            </a:endParaRPr>
          </a:p>
        </p:txBody>
      </p:sp>
      <p:grpSp>
        <p:nvGrpSpPr>
          <p:cNvPr id="8" name="Shape 752"/>
          <p:cNvGrpSpPr/>
          <p:nvPr/>
        </p:nvGrpSpPr>
        <p:grpSpPr>
          <a:xfrm>
            <a:off x="5159896" y="3852621"/>
            <a:ext cx="354245" cy="354245"/>
            <a:chOff x="5941025" y="3634400"/>
            <a:chExt cx="467650" cy="467650"/>
          </a:xfrm>
        </p:grpSpPr>
        <p:sp>
          <p:nvSpPr>
            <p:cNvPr id="9" name="Shape 753"/>
            <p:cNvSpPr/>
            <p:nvPr/>
          </p:nvSpPr>
          <p:spPr>
            <a:xfrm>
              <a:off x="5941025" y="3634400"/>
              <a:ext cx="467650" cy="467650"/>
            </a:xfrm>
            <a:custGeom>
              <a:avLst/>
              <a:gdLst/>
              <a:ahLst/>
              <a:cxnLst/>
              <a:rect l="0" t="0" r="0" b="0"/>
              <a:pathLst>
                <a:path w="18706" h="18706" fill="none" extrusionOk="0">
                  <a:moveTo>
                    <a:pt x="9353" y="1"/>
                  </a:moveTo>
                  <a:lnTo>
                    <a:pt x="9353" y="1"/>
                  </a:lnTo>
                  <a:lnTo>
                    <a:pt x="8866" y="25"/>
                  </a:lnTo>
                  <a:lnTo>
                    <a:pt x="8403" y="50"/>
                  </a:lnTo>
                  <a:lnTo>
                    <a:pt x="7940" y="123"/>
                  </a:lnTo>
                  <a:lnTo>
                    <a:pt x="7478" y="196"/>
                  </a:lnTo>
                  <a:lnTo>
                    <a:pt x="7015" y="293"/>
                  </a:lnTo>
                  <a:lnTo>
                    <a:pt x="6577" y="439"/>
                  </a:lnTo>
                  <a:lnTo>
                    <a:pt x="6138" y="585"/>
                  </a:lnTo>
                  <a:lnTo>
                    <a:pt x="5724" y="732"/>
                  </a:lnTo>
                  <a:lnTo>
                    <a:pt x="5310" y="926"/>
                  </a:lnTo>
                  <a:lnTo>
                    <a:pt x="4896" y="1146"/>
                  </a:lnTo>
                  <a:lnTo>
                    <a:pt x="4506" y="1365"/>
                  </a:lnTo>
                  <a:lnTo>
                    <a:pt x="4117" y="1608"/>
                  </a:lnTo>
                  <a:lnTo>
                    <a:pt x="3751" y="1876"/>
                  </a:lnTo>
                  <a:lnTo>
                    <a:pt x="3410" y="2144"/>
                  </a:lnTo>
                  <a:lnTo>
                    <a:pt x="3069" y="2436"/>
                  </a:lnTo>
                  <a:lnTo>
                    <a:pt x="2753" y="2753"/>
                  </a:lnTo>
                  <a:lnTo>
                    <a:pt x="2436" y="3070"/>
                  </a:lnTo>
                  <a:lnTo>
                    <a:pt x="2144" y="3411"/>
                  </a:lnTo>
                  <a:lnTo>
                    <a:pt x="1876" y="3752"/>
                  </a:lnTo>
                  <a:lnTo>
                    <a:pt x="1608" y="4117"/>
                  </a:lnTo>
                  <a:lnTo>
                    <a:pt x="1365" y="4507"/>
                  </a:lnTo>
                  <a:lnTo>
                    <a:pt x="1145" y="4896"/>
                  </a:lnTo>
                  <a:lnTo>
                    <a:pt x="926" y="5310"/>
                  </a:lnTo>
                  <a:lnTo>
                    <a:pt x="731" y="5724"/>
                  </a:lnTo>
                  <a:lnTo>
                    <a:pt x="585" y="6138"/>
                  </a:lnTo>
                  <a:lnTo>
                    <a:pt x="439" y="6577"/>
                  </a:lnTo>
                  <a:lnTo>
                    <a:pt x="293" y="7015"/>
                  </a:lnTo>
                  <a:lnTo>
                    <a:pt x="196" y="7478"/>
                  </a:lnTo>
                  <a:lnTo>
                    <a:pt x="123" y="7941"/>
                  </a:lnTo>
                  <a:lnTo>
                    <a:pt x="49" y="8403"/>
                  </a:lnTo>
                  <a:lnTo>
                    <a:pt x="25" y="8866"/>
                  </a:lnTo>
                  <a:lnTo>
                    <a:pt x="1" y="9353"/>
                  </a:lnTo>
                  <a:lnTo>
                    <a:pt x="1" y="9353"/>
                  </a:lnTo>
                  <a:lnTo>
                    <a:pt x="25" y="9840"/>
                  </a:lnTo>
                  <a:lnTo>
                    <a:pt x="49" y="10303"/>
                  </a:lnTo>
                  <a:lnTo>
                    <a:pt x="123" y="10766"/>
                  </a:lnTo>
                  <a:lnTo>
                    <a:pt x="196" y="11229"/>
                  </a:lnTo>
                  <a:lnTo>
                    <a:pt x="293" y="11691"/>
                  </a:lnTo>
                  <a:lnTo>
                    <a:pt x="439" y="12130"/>
                  </a:lnTo>
                  <a:lnTo>
                    <a:pt x="585" y="12568"/>
                  </a:lnTo>
                  <a:lnTo>
                    <a:pt x="731" y="12982"/>
                  </a:lnTo>
                  <a:lnTo>
                    <a:pt x="926" y="13396"/>
                  </a:lnTo>
                  <a:lnTo>
                    <a:pt x="1145" y="13810"/>
                  </a:lnTo>
                  <a:lnTo>
                    <a:pt x="1365" y="14200"/>
                  </a:lnTo>
                  <a:lnTo>
                    <a:pt x="1608" y="14590"/>
                  </a:lnTo>
                  <a:lnTo>
                    <a:pt x="1876" y="14955"/>
                  </a:lnTo>
                  <a:lnTo>
                    <a:pt x="2144" y="15296"/>
                  </a:lnTo>
                  <a:lnTo>
                    <a:pt x="2436" y="15637"/>
                  </a:lnTo>
                  <a:lnTo>
                    <a:pt x="2753" y="15953"/>
                  </a:lnTo>
                  <a:lnTo>
                    <a:pt x="3069" y="16270"/>
                  </a:lnTo>
                  <a:lnTo>
                    <a:pt x="3410" y="16562"/>
                  </a:lnTo>
                  <a:lnTo>
                    <a:pt x="3751" y="16830"/>
                  </a:lnTo>
                  <a:lnTo>
                    <a:pt x="4117" y="17098"/>
                  </a:lnTo>
                  <a:lnTo>
                    <a:pt x="4506" y="17342"/>
                  </a:lnTo>
                  <a:lnTo>
                    <a:pt x="4896" y="17561"/>
                  </a:lnTo>
                  <a:lnTo>
                    <a:pt x="5310" y="17780"/>
                  </a:lnTo>
                  <a:lnTo>
                    <a:pt x="5724" y="17975"/>
                  </a:lnTo>
                  <a:lnTo>
                    <a:pt x="6138" y="18121"/>
                  </a:lnTo>
                  <a:lnTo>
                    <a:pt x="6577" y="18267"/>
                  </a:lnTo>
                  <a:lnTo>
                    <a:pt x="7015" y="18413"/>
                  </a:lnTo>
                  <a:lnTo>
                    <a:pt x="7478" y="18511"/>
                  </a:lnTo>
                  <a:lnTo>
                    <a:pt x="7940" y="18584"/>
                  </a:lnTo>
                  <a:lnTo>
                    <a:pt x="8403" y="18657"/>
                  </a:lnTo>
                  <a:lnTo>
                    <a:pt x="8866" y="18681"/>
                  </a:lnTo>
                  <a:lnTo>
                    <a:pt x="9353" y="18706"/>
                  </a:lnTo>
                  <a:lnTo>
                    <a:pt x="9353" y="18706"/>
                  </a:lnTo>
                  <a:lnTo>
                    <a:pt x="9840" y="18681"/>
                  </a:lnTo>
                  <a:lnTo>
                    <a:pt x="10303" y="18657"/>
                  </a:lnTo>
                  <a:lnTo>
                    <a:pt x="10766" y="18584"/>
                  </a:lnTo>
                  <a:lnTo>
                    <a:pt x="11228" y="18511"/>
                  </a:lnTo>
                  <a:lnTo>
                    <a:pt x="11691" y="18413"/>
                  </a:lnTo>
                  <a:lnTo>
                    <a:pt x="12130" y="18267"/>
                  </a:lnTo>
                  <a:lnTo>
                    <a:pt x="12568" y="18121"/>
                  </a:lnTo>
                  <a:lnTo>
                    <a:pt x="12982" y="17975"/>
                  </a:lnTo>
                  <a:lnTo>
                    <a:pt x="13396" y="17780"/>
                  </a:lnTo>
                  <a:lnTo>
                    <a:pt x="13810" y="17561"/>
                  </a:lnTo>
                  <a:lnTo>
                    <a:pt x="14200" y="17342"/>
                  </a:lnTo>
                  <a:lnTo>
                    <a:pt x="14589" y="17098"/>
                  </a:lnTo>
                  <a:lnTo>
                    <a:pt x="14955" y="16830"/>
                  </a:lnTo>
                  <a:lnTo>
                    <a:pt x="15296" y="16562"/>
                  </a:lnTo>
                  <a:lnTo>
                    <a:pt x="15637" y="16270"/>
                  </a:lnTo>
                  <a:lnTo>
                    <a:pt x="15953" y="15953"/>
                  </a:lnTo>
                  <a:lnTo>
                    <a:pt x="16270" y="15637"/>
                  </a:lnTo>
                  <a:lnTo>
                    <a:pt x="16562" y="15296"/>
                  </a:lnTo>
                  <a:lnTo>
                    <a:pt x="16830" y="14955"/>
                  </a:lnTo>
                  <a:lnTo>
                    <a:pt x="17098" y="14590"/>
                  </a:lnTo>
                  <a:lnTo>
                    <a:pt x="17341" y="14200"/>
                  </a:lnTo>
                  <a:lnTo>
                    <a:pt x="17561" y="13810"/>
                  </a:lnTo>
                  <a:lnTo>
                    <a:pt x="17780" y="13396"/>
                  </a:lnTo>
                  <a:lnTo>
                    <a:pt x="17975" y="12982"/>
                  </a:lnTo>
                  <a:lnTo>
                    <a:pt x="18121" y="12568"/>
                  </a:lnTo>
                  <a:lnTo>
                    <a:pt x="18267" y="12130"/>
                  </a:lnTo>
                  <a:lnTo>
                    <a:pt x="18413" y="11691"/>
                  </a:lnTo>
                  <a:lnTo>
                    <a:pt x="18511" y="11229"/>
                  </a:lnTo>
                  <a:lnTo>
                    <a:pt x="18584" y="10766"/>
                  </a:lnTo>
                  <a:lnTo>
                    <a:pt x="18657" y="10303"/>
                  </a:lnTo>
                  <a:lnTo>
                    <a:pt x="18681" y="9840"/>
                  </a:lnTo>
                  <a:lnTo>
                    <a:pt x="18705" y="9353"/>
                  </a:lnTo>
                  <a:lnTo>
                    <a:pt x="18705" y="9353"/>
                  </a:lnTo>
                  <a:lnTo>
                    <a:pt x="18681" y="8866"/>
                  </a:lnTo>
                  <a:lnTo>
                    <a:pt x="18657" y="8403"/>
                  </a:lnTo>
                  <a:lnTo>
                    <a:pt x="18584" y="7941"/>
                  </a:lnTo>
                  <a:lnTo>
                    <a:pt x="18511" y="7478"/>
                  </a:lnTo>
                  <a:lnTo>
                    <a:pt x="18413" y="7015"/>
                  </a:lnTo>
                  <a:lnTo>
                    <a:pt x="18267" y="6577"/>
                  </a:lnTo>
                  <a:lnTo>
                    <a:pt x="18121" y="6138"/>
                  </a:lnTo>
                  <a:lnTo>
                    <a:pt x="17975" y="5724"/>
                  </a:lnTo>
                  <a:lnTo>
                    <a:pt x="17780" y="5310"/>
                  </a:lnTo>
                  <a:lnTo>
                    <a:pt x="17561" y="4896"/>
                  </a:lnTo>
                  <a:lnTo>
                    <a:pt x="17341" y="4507"/>
                  </a:lnTo>
                  <a:lnTo>
                    <a:pt x="17098" y="4117"/>
                  </a:lnTo>
                  <a:lnTo>
                    <a:pt x="16830" y="3752"/>
                  </a:lnTo>
                  <a:lnTo>
                    <a:pt x="16562" y="3411"/>
                  </a:lnTo>
                  <a:lnTo>
                    <a:pt x="16270" y="3070"/>
                  </a:lnTo>
                  <a:lnTo>
                    <a:pt x="15953" y="2753"/>
                  </a:lnTo>
                  <a:lnTo>
                    <a:pt x="15637" y="2436"/>
                  </a:lnTo>
                  <a:lnTo>
                    <a:pt x="15296" y="2144"/>
                  </a:lnTo>
                  <a:lnTo>
                    <a:pt x="14955" y="1876"/>
                  </a:lnTo>
                  <a:lnTo>
                    <a:pt x="14589" y="1608"/>
                  </a:lnTo>
                  <a:lnTo>
                    <a:pt x="14200" y="1365"/>
                  </a:lnTo>
                  <a:lnTo>
                    <a:pt x="13810" y="1146"/>
                  </a:lnTo>
                  <a:lnTo>
                    <a:pt x="13396" y="926"/>
                  </a:lnTo>
                  <a:lnTo>
                    <a:pt x="12982" y="732"/>
                  </a:lnTo>
                  <a:lnTo>
                    <a:pt x="12568" y="585"/>
                  </a:lnTo>
                  <a:lnTo>
                    <a:pt x="12130" y="439"/>
                  </a:lnTo>
                  <a:lnTo>
                    <a:pt x="11691" y="293"/>
                  </a:lnTo>
                  <a:lnTo>
                    <a:pt x="11228" y="196"/>
                  </a:lnTo>
                  <a:lnTo>
                    <a:pt x="10766" y="123"/>
                  </a:lnTo>
                  <a:lnTo>
                    <a:pt x="10303" y="50"/>
                  </a:lnTo>
                  <a:lnTo>
                    <a:pt x="9840" y="25"/>
                  </a:lnTo>
                  <a:lnTo>
                    <a:pt x="9353" y="1"/>
                  </a:lnTo>
                  <a:lnTo>
                    <a:pt x="9353" y="1"/>
                  </a:lnTo>
                </a:path>
              </a:pathLst>
            </a:custGeom>
            <a:noFill/>
            <a:ln w="19050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" name="Shape 754"/>
            <p:cNvSpPr/>
            <p:nvPr/>
          </p:nvSpPr>
          <p:spPr>
            <a:xfrm>
              <a:off x="6211975" y="3753150"/>
              <a:ext cx="19525" cy="18900"/>
            </a:xfrm>
            <a:custGeom>
              <a:avLst/>
              <a:gdLst/>
              <a:ahLst/>
              <a:cxnLst/>
              <a:rect l="0" t="0" r="0" b="0"/>
              <a:pathLst>
                <a:path w="781" h="756" fill="none" extrusionOk="0">
                  <a:moveTo>
                    <a:pt x="585" y="0"/>
                  </a:moveTo>
                  <a:lnTo>
                    <a:pt x="585" y="0"/>
                  </a:lnTo>
                  <a:lnTo>
                    <a:pt x="658" y="24"/>
                  </a:lnTo>
                  <a:lnTo>
                    <a:pt x="707" y="49"/>
                  </a:lnTo>
                  <a:lnTo>
                    <a:pt x="756" y="122"/>
                  </a:lnTo>
                  <a:lnTo>
                    <a:pt x="780" y="195"/>
                  </a:lnTo>
                  <a:lnTo>
                    <a:pt x="780" y="195"/>
                  </a:lnTo>
                  <a:lnTo>
                    <a:pt x="756" y="268"/>
                  </a:lnTo>
                  <a:lnTo>
                    <a:pt x="707" y="390"/>
                  </a:lnTo>
                  <a:lnTo>
                    <a:pt x="658" y="487"/>
                  </a:lnTo>
                  <a:lnTo>
                    <a:pt x="585" y="560"/>
                  </a:lnTo>
                  <a:lnTo>
                    <a:pt x="585" y="560"/>
                  </a:lnTo>
                  <a:lnTo>
                    <a:pt x="488" y="633"/>
                  </a:lnTo>
                  <a:lnTo>
                    <a:pt x="390" y="706"/>
                  </a:lnTo>
                  <a:lnTo>
                    <a:pt x="293" y="755"/>
                  </a:lnTo>
                  <a:lnTo>
                    <a:pt x="196" y="755"/>
                  </a:lnTo>
                  <a:lnTo>
                    <a:pt x="196" y="755"/>
                  </a:lnTo>
                  <a:lnTo>
                    <a:pt x="122" y="755"/>
                  </a:lnTo>
                  <a:lnTo>
                    <a:pt x="74" y="706"/>
                  </a:lnTo>
                  <a:lnTo>
                    <a:pt x="25" y="633"/>
                  </a:lnTo>
                  <a:lnTo>
                    <a:pt x="1" y="560"/>
                  </a:lnTo>
                  <a:lnTo>
                    <a:pt x="1" y="560"/>
                  </a:lnTo>
                  <a:lnTo>
                    <a:pt x="25" y="487"/>
                  </a:lnTo>
                  <a:lnTo>
                    <a:pt x="74" y="390"/>
                  </a:lnTo>
                  <a:lnTo>
                    <a:pt x="122" y="268"/>
                  </a:lnTo>
                  <a:lnTo>
                    <a:pt x="196" y="195"/>
                  </a:lnTo>
                  <a:lnTo>
                    <a:pt x="196" y="195"/>
                  </a:lnTo>
                  <a:lnTo>
                    <a:pt x="293" y="122"/>
                  </a:lnTo>
                  <a:lnTo>
                    <a:pt x="390" y="49"/>
                  </a:lnTo>
                  <a:lnTo>
                    <a:pt x="488" y="24"/>
                  </a:lnTo>
                  <a:lnTo>
                    <a:pt x="585" y="0"/>
                  </a:lnTo>
                  <a:lnTo>
                    <a:pt x="585" y="0"/>
                  </a:lnTo>
                </a:path>
              </a:pathLst>
            </a:custGeom>
            <a:noFill/>
            <a:ln w="19050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" name="Shape 755"/>
            <p:cNvSpPr/>
            <p:nvPr/>
          </p:nvSpPr>
          <p:spPr>
            <a:xfrm>
              <a:off x="5943475" y="3695900"/>
              <a:ext cx="177800" cy="351350"/>
            </a:xfrm>
            <a:custGeom>
              <a:avLst/>
              <a:gdLst/>
              <a:ahLst/>
              <a:cxnLst/>
              <a:rect l="0" t="0" r="0" b="0"/>
              <a:pathLst>
                <a:path w="7112" h="14054" fill="none" extrusionOk="0">
                  <a:moveTo>
                    <a:pt x="2582" y="780"/>
                  </a:moveTo>
                  <a:lnTo>
                    <a:pt x="2582" y="780"/>
                  </a:lnTo>
                  <a:lnTo>
                    <a:pt x="2752" y="780"/>
                  </a:lnTo>
                  <a:lnTo>
                    <a:pt x="2752" y="780"/>
                  </a:lnTo>
                  <a:lnTo>
                    <a:pt x="2996" y="780"/>
                  </a:lnTo>
                  <a:lnTo>
                    <a:pt x="3215" y="829"/>
                  </a:lnTo>
                  <a:lnTo>
                    <a:pt x="3386" y="878"/>
                  </a:lnTo>
                  <a:lnTo>
                    <a:pt x="3507" y="951"/>
                  </a:lnTo>
                  <a:lnTo>
                    <a:pt x="3507" y="951"/>
                  </a:lnTo>
                  <a:lnTo>
                    <a:pt x="3605" y="1024"/>
                  </a:lnTo>
                  <a:lnTo>
                    <a:pt x="3702" y="1048"/>
                  </a:lnTo>
                  <a:lnTo>
                    <a:pt x="3800" y="1024"/>
                  </a:lnTo>
                  <a:lnTo>
                    <a:pt x="3897" y="951"/>
                  </a:lnTo>
                  <a:lnTo>
                    <a:pt x="3897" y="951"/>
                  </a:lnTo>
                  <a:lnTo>
                    <a:pt x="3970" y="878"/>
                  </a:lnTo>
                  <a:lnTo>
                    <a:pt x="4092" y="829"/>
                  </a:lnTo>
                  <a:lnTo>
                    <a:pt x="4189" y="780"/>
                  </a:lnTo>
                  <a:lnTo>
                    <a:pt x="4262" y="780"/>
                  </a:lnTo>
                  <a:lnTo>
                    <a:pt x="4262" y="780"/>
                  </a:lnTo>
                  <a:lnTo>
                    <a:pt x="4384" y="731"/>
                  </a:lnTo>
                  <a:lnTo>
                    <a:pt x="4506" y="658"/>
                  </a:lnTo>
                  <a:lnTo>
                    <a:pt x="4676" y="537"/>
                  </a:lnTo>
                  <a:lnTo>
                    <a:pt x="4847" y="390"/>
                  </a:lnTo>
                  <a:lnTo>
                    <a:pt x="4847" y="390"/>
                  </a:lnTo>
                  <a:lnTo>
                    <a:pt x="5042" y="244"/>
                  </a:lnTo>
                  <a:lnTo>
                    <a:pt x="5285" y="123"/>
                  </a:lnTo>
                  <a:lnTo>
                    <a:pt x="5529" y="49"/>
                  </a:lnTo>
                  <a:lnTo>
                    <a:pt x="5797" y="1"/>
                  </a:lnTo>
                  <a:lnTo>
                    <a:pt x="5797" y="1"/>
                  </a:lnTo>
                  <a:lnTo>
                    <a:pt x="5894" y="25"/>
                  </a:lnTo>
                  <a:lnTo>
                    <a:pt x="5992" y="49"/>
                  </a:lnTo>
                  <a:lnTo>
                    <a:pt x="6040" y="74"/>
                  </a:lnTo>
                  <a:lnTo>
                    <a:pt x="6089" y="123"/>
                  </a:lnTo>
                  <a:lnTo>
                    <a:pt x="6089" y="171"/>
                  </a:lnTo>
                  <a:lnTo>
                    <a:pt x="6089" y="244"/>
                  </a:lnTo>
                  <a:lnTo>
                    <a:pt x="6040" y="317"/>
                  </a:lnTo>
                  <a:lnTo>
                    <a:pt x="5992" y="390"/>
                  </a:lnTo>
                  <a:lnTo>
                    <a:pt x="5992" y="390"/>
                  </a:lnTo>
                  <a:lnTo>
                    <a:pt x="5845" y="561"/>
                  </a:lnTo>
                  <a:lnTo>
                    <a:pt x="5772" y="707"/>
                  </a:lnTo>
                  <a:lnTo>
                    <a:pt x="5748" y="853"/>
                  </a:lnTo>
                  <a:lnTo>
                    <a:pt x="5772" y="926"/>
                  </a:lnTo>
                  <a:lnTo>
                    <a:pt x="5797" y="951"/>
                  </a:lnTo>
                  <a:lnTo>
                    <a:pt x="5797" y="951"/>
                  </a:lnTo>
                  <a:lnTo>
                    <a:pt x="5870" y="1048"/>
                  </a:lnTo>
                  <a:lnTo>
                    <a:pt x="5918" y="1145"/>
                  </a:lnTo>
                  <a:lnTo>
                    <a:pt x="5967" y="1243"/>
                  </a:lnTo>
                  <a:lnTo>
                    <a:pt x="5992" y="1340"/>
                  </a:lnTo>
                  <a:lnTo>
                    <a:pt x="5992" y="1340"/>
                  </a:lnTo>
                  <a:lnTo>
                    <a:pt x="5967" y="1438"/>
                  </a:lnTo>
                  <a:lnTo>
                    <a:pt x="5918" y="1535"/>
                  </a:lnTo>
                  <a:lnTo>
                    <a:pt x="5870" y="1633"/>
                  </a:lnTo>
                  <a:lnTo>
                    <a:pt x="5797" y="1730"/>
                  </a:lnTo>
                  <a:lnTo>
                    <a:pt x="5797" y="1730"/>
                  </a:lnTo>
                  <a:lnTo>
                    <a:pt x="5748" y="1754"/>
                  </a:lnTo>
                  <a:lnTo>
                    <a:pt x="5699" y="1754"/>
                  </a:lnTo>
                  <a:lnTo>
                    <a:pt x="5553" y="1754"/>
                  </a:lnTo>
                  <a:lnTo>
                    <a:pt x="5383" y="1657"/>
                  </a:lnTo>
                  <a:lnTo>
                    <a:pt x="5212" y="1535"/>
                  </a:lnTo>
                  <a:lnTo>
                    <a:pt x="5212" y="1535"/>
                  </a:lnTo>
                  <a:lnTo>
                    <a:pt x="5066" y="1389"/>
                  </a:lnTo>
                  <a:lnTo>
                    <a:pt x="4896" y="1316"/>
                  </a:lnTo>
                  <a:lnTo>
                    <a:pt x="4749" y="1292"/>
                  </a:lnTo>
                  <a:lnTo>
                    <a:pt x="4701" y="1316"/>
                  </a:lnTo>
                  <a:lnTo>
                    <a:pt x="4652" y="1340"/>
                  </a:lnTo>
                  <a:lnTo>
                    <a:pt x="4652" y="1340"/>
                  </a:lnTo>
                  <a:lnTo>
                    <a:pt x="4555" y="1413"/>
                  </a:lnTo>
                  <a:lnTo>
                    <a:pt x="4457" y="1486"/>
                  </a:lnTo>
                  <a:lnTo>
                    <a:pt x="4360" y="1511"/>
                  </a:lnTo>
                  <a:lnTo>
                    <a:pt x="4262" y="1535"/>
                  </a:lnTo>
                  <a:lnTo>
                    <a:pt x="4262" y="1535"/>
                  </a:lnTo>
                  <a:lnTo>
                    <a:pt x="4116" y="1559"/>
                  </a:lnTo>
                  <a:lnTo>
                    <a:pt x="4043" y="1584"/>
                  </a:lnTo>
                  <a:lnTo>
                    <a:pt x="3994" y="1633"/>
                  </a:lnTo>
                  <a:lnTo>
                    <a:pt x="3994" y="1633"/>
                  </a:lnTo>
                  <a:lnTo>
                    <a:pt x="3946" y="1657"/>
                  </a:lnTo>
                  <a:lnTo>
                    <a:pt x="3873" y="1681"/>
                  </a:lnTo>
                  <a:lnTo>
                    <a:pt x="3702" y="1730"/>
                  </a:lnTo>
                  <a:lnTo>
                    <a:pt x="3702" y="1730"/>
                  </a:lnTo>
                  <a:lnTo>
                    <a:pt x="3605" y="1730"/>
                  </a:lnTo>
                  <a:lnTo>
                    <a:pt x="3507" y="1779"/>
                  </a:lnTo>
                  <a:lnTo>
                    <a:pt x="3410" y="1827"/>
                  </a:lnTo>
                  <a:lnTo>
                    <a:pt x="3312" y="1900"/>
                  </a:lnTo>
                  <a:lnTo>
                    <a:pt x="3312" y="1900"/>
                  </a:lnTo>
                  <a:lnTo>
                    <a:pt x="3288" y="1949"/>
                  </a:lnTo>
                  <a:lnTo>
                    <a:pt x="3288" y="2022"/>
                  </a:lnTo>
                  <a:lnTo>
                    <a:pt x="3288" y="2144"/>
                  </a:lnTo>
                  <a:lnTo>
                    <a:pt x="3386" y="2314"/>
                  </a:lnTo>
                  <a:lnTo>
                    <a:pt x="3507" y="2485"/>
                  </a:lnTo>
                  <a:lnTo>
                    <a:pt x="3507" y="2485"/>
                  </a:lnTo>
                  <a:lnTo>
                    <a:pt x="3605" y="2558"/>
                  </a:lnTo>
                  <a:lnTo>
                    <a:pt x="3702" y="2582"/>
                  </a:lnTo>
                  <a:lnTo>
                    <a:pt x="3800" y="2607"/>
                  </a:lnTo>
                  <a:lnTo>
                    <a:pt x="3921" y="2607"/>
                  </a:lnTo>
                  <a:lnTo>
                    <a:pt x="4043" y="2582"/>
                  </a:lnTo>
                  <a:lnTo>
                    <a:pt x="4141" y="2534"/>
                  </a:lnTo>
                  <a:lnTo>
                    <a:pt x="4262" y="2461"/>
                  </a:lnTo>
                  <a:lnTo>
                    <a:pt x="4360" y="2388"/>
                  </a:lnTo>
                  <a:lnTo>
                    <a:pt x="4360" y="2388"/>
                  </a:lnTo>
                  <a:lnTo>
                    <a:pt x="4555" y="2193"/>
                  </a:lnTo>
                  <a:lnTo>
                    <a:pt x="4749" y="2047"/>
                  </a:lnTo>
                  <a:lnTo>
                    <a:pt x="4920" y="1949"/>
                  </a:lnTo>
                  <a:lnTo>
                    <a:pt x="5042" y="1900"/>
                  </a:lnTo>
                  <a:lnTo>
                    <a:pt x="5042" y="1900"/>
                  </a:lnTo>
                  <a:lnTo>
                    <a:pt x="5115" y="1925"/>
                  </a:lnTo>
                  <a:lnTo>
                    <a:pt x="5163" y="1974"/>
                  </a:lnTo>
                  <a:lnTo>
                    <a:pt x="5212" y="2022"/>
                  </a:lnTo>
                  <a:lnTo>
                    <a:pt x="5212" y="2095"/>
                  </a:lnTo>
                  <a:lnTo>
                    <a:pt x="5212" y="2095"/>
                  </a:lnTo>
                  <a:lnTo>
                    <a:pt x="5236" y="2168"/>
                  </a:lnTo>
                  <a:lnTo>
                    <a:pt x="5285" y="2241"/>
                  </a:lnTo>
                  <a:lnTo>
                    <a:pt x="5334" y="2266"/>
                  </a:lnTo>
                  <a:lnTo>
                    <a:pt x="5407" y="2290"/>
                  </a:lnTo>
                  <a:lnTo>
                    <a:pt x="5407" y="2290"/>
                  </a:lnTo>
                  <a:lnTo>
                    <a:pt x="5504" y="2314"/>
                  </a:lnTo>
                  <a:lnTo>
                    <a:pt x="5602" y="2339"/>
                  </a:lnTo>
                  <a:lnTo>
                    <a:pt x="5699" y="2412"/>
                  </a:lnTo>
                  <a:lnTo>
                    <a:pt x="5797" y="2485"/>
                  </a:lnTo>
                  <a:lnTo>
                    <a:pt x="5797" y="2485"/>
                  </a:lnTo>
                  <a:lnTo>
                    <a:pt x="5845" y="2558"/>
                  </a:lnTo>
                  <a:lnTo>
                    <a:pt x="5870" y="2680"/>
                  </a:lnTo>
                  <a:lnTo>
                    <a:pt x="5845" y="2777"/>
                  </a:lnTo>
                  <a:lnTo>
                    <a:pt x="5797" y="2850"/>
                  </a:lnTo>
                  <a:lnTo>
                    <a:pt x="5797" y="2850"/>
                  </a:lnTo>
                  <a:lnTo>
                    <a:pt x="5699" y="2923"/>
                  </a:lnTo>
                  <a:lnTo>
                    <a:pt x="5602" y="2996"/>
                  </a:lnTo>
                  <a:lnTo>
                    <a:pt x="5504" y="3045"/>
                  </a:lnTo>
                  <a:lnTo>
                    <a:pt x="5407" y="3045"/>
                  </a:lnTo>
                  <a:lnTo>
                    <a:pt x="5407" y="3045"/>
                  </a:lnTo>
                  <a:lnTo>
                    <a:pt x="5310" y="3069"/>
                  </a:lnTo>
                  <a:lnTo>
                    <a:pt x="5163" y="3167"/>
                  </a:lnTo>
                  <a:lnTo>
                    <a:pt x="4993" y="3289"/>
                  </a:lnTo>
                  <a:lnTo>
                    <a:pt x="4847" y="3435"/>
                  </a:lnTo>
                  <a:lnTo>
                    <a:pt x="4847" y="3435"/>
                  </a:lnTo>
                  <a:lnTo>
                    <a:pt x="4676" y="3581"/>
                  </a:lnTo>
                  <a:lnTo>
                    <a:pt x="4506" y="3703"/>
                  </a:lnTo>
                  <a:lnTo>
                    <a:pt x="4384" y="3776"/>
                  </a:lnTo>
                  <a:lnTo>
                    <a:pt x="4262" y="3800"/>
                  </a:lnTo>
                  <a:lnTo>
                    <a:pt x="4262" y="3800"/>
                  </a:lnTo>
                  <a:lnTo>
                    <a:pt x="4141" y="3849"/>
                  </a:lnTo>
                  <a:lnTo>
                    <a:pt x="3970" y="3971"/>
                  </a:lnTo>
                  <a:lnTo>
                    <a:pt x="3726" y="4165"/>
                  </a:lnTo>
                  <a:lnTo>
                    <a:pt x="3483" y="4409"/>
                  </a:lnTo>
                  <a:lnTo>
                    <a:pt x="3142" y="4750"/>
                  </a:lnTo>
                  <a:lnTo>
                    <a:pt x="3142" y="4750"/>
                  </a:lnTo>
                  <a:lnTo>
                    <a:pt x="3020" y="4847"/>
                  </a:lnTo>
                  <a:lnTo>
                    <a:pt x="2874" y="4969"/>
                  </a:lnTo>
                  <a:lnTo>
                    <a:pt x="2557" y="5164"/>
                  </a:lnTo>
                  <a:lnTo>
                    <a:pt x="2265" y="5286"/>
                  </a:lnTo>
                  <a:lnTo>
                    <a:pt x="2119" y="5310"/>
                  </a:lnTo>
                  <a:lnTo>
                    <a:pt x="1997" y="5335"/>
                  </a:lnTo>
                  <a:lnTo>
                    <a:pt x="1997" y="5335"/>
                  </a:lnTo>
                  <a:lnTo>
                    <a:pt x="1754" y="5335"/>
                  </a:lnTo>
                  <a:lnTo>
                    <a:pt x="1535" y="5383"/>
                  </a:lnTo>
                  <a:lnTo>
                    <a:pt x="1364" y="5456"/>
                  </a:lnTo>
                  <a:lnTo>
                    <a:pt x="1242" y="5529"/>
                  </a:lnTo>
                  <a:lnTo>
                    <a:pt x="1242" y="5529"/>
                  </a:lnTo>
                  <a:lnTo>
                    <a:pt x="1169" y="5602"/>
                  </a:lnTo>
                  <a:lnTo>
                    <a:pt x="1096" y="5700"/>
                  </a:lnTo>
                  <a:lnTo>
                    <a:pt x="1047" y="5797"/>
                  </a:lnTo>
                  <a:lnTo>
                    <a:pt x="1047" y="5895"/>
                  </a:lnTo>
                  <a:lnTo>
                    <a:pt x="1047" y="5895"/>
                  </a:lnTo>
                  <a:lnTo>
                    <a:pt x="1047" y="5992"/>
                  </a:lnTo>
                  <a:lnTo>
                    <a:pt x="1096" y="6090"/>
                  </a:lnTo>
                  <a:lnTo>
                    <a:pt x="1169" y="6187"/>
                  </a:lnTo>
                  <a:lnTo>
                    <a:pt x="1242" y="6284"/>
                  </a:lnTo>
                  <a:lnTo>
                    <a:pt x="1242" y="6284"/>
                  </a:lnTo>
                  <a:lnTo>
                    <a:pt x="1315" y="6357"/>
                  </a:lnTo>
                  <a:lnTo>
                    <a:pt x="1413" y="6406"/>
                  </a:lnTo>
                  <a:lnTo>
                    <a:pt x="1535" y="6455"/>
                  </a:lnTo>
                  <a:lnTo>
                    <a:pt x="1608" y="6455"/>
                  </a:lnTo>
                  <a:lnTo>
                    <a:pt x="1608" y="6455"/>
                  </a:lnTo>
                  <a:lnTo>
                    <a:pt x="1729" y="6504"/>
                  </a:lnTo>
                  <a:lnTo>
                    <a:pt x="1876" y="6601"/>
                  </a:lnTo>
                  <a:lnTo>
                    <a:pt x="2070" y="6747"/>
                  </a:lnTo>
                  <a:lnTo>
                    <a:pt x="2290" y="6942"/>
                  </a:lnTo>
                  <a:lnTo>
                    <a:pt x="2290" y="6942"/>
                  </a:lnTo>
                  <a:lnTo>
                    <a:pt x="2484" y="7137"/>
                  </a:lnTo>
                  <a:lnTo>
                    <a:pt x="2679" y="7283"/>
                  </a:lnTo>
                  <a:lnTo>
                    <a:pt x="2825" y="7380"/>
                  </a:lnTo>
                  <a:lnTo>
                    <a:pt x="2947" y="7405"/>
                  </a:lnTo>
                  <a:lnTo>
                    <a:pt x="2947" y="7405"/>
                  </a:lnTo>
                  <a:lnTo>
                    <a:pt x="3093" y="7380"/>
                  </a:lnTo>
                  <a:lnTo>
                    <a:pt x="3166" y="7356"/>
                  </a:lnTo>
                  <a:lnTo>
                    <a:pt x="3239" y="7332"/>
                  </a:lnTo>
                  <a:lnTo>
                    <a:pt x="3239" y="7332"/>
                  </a:lnTo>
                  <a:lnTo>
                    <a:pt x="3288" y="7283"/>
                  </a:lnTo>
                  <a:lnTo>
                    <a:pt x="3410" y="7259"/>
                  </a:lnTo>
                  <a:lnTo>
                    <a:pt x="3556" y="7234"/>
                  </a:lnTo>
                  <a:lnTo>
                    <a:pt x="3702" y="7234"/>
                  </a:lnTo>
                  <a:lnTo>
                    <a:pt x="3702" y="7234"/>
                  </a:lnTo>
                  <a:lnTo>
                    <a:pt x="3873" y="7234"/>
                  </a:lnTo>
                  <a:lnTo>
                    <a:pt x="4019" y="7283"/>
                  </a:lnTo>
                  <a:lnTo>
                    <a:pt x="4165" y="7332"/>
                  </a:lnTo>
                  <a:lnTo>
                    <a:pt x="4262" y="7429"/>
                  </a:lnTo>
                  <a:lnTo>
                    <a:pt x="4262" y="7429"/>
                  </a:lnTo>
                  <a:lnTo>
                    <a:pt x="4360" y="7502"/>
                  </a:lnTo>
                  <a:lnTo>
                    <a:pt x="4457" y="7551"/>
                  </a:lnTo>
                  <a:lnTo>
                    <a:pt x="4555" y="7600"/>
                  </a:lnTo>
                  <a:lnTo>
                    <a:pt x="4652" y="7600"/>
                  </a:lnTo>
                  <a:lnTo>
                    <a:pt x="4652" y="7600"/>
                  </a:lnTo>
                  <a:lnTo>
                    <a:pt x="4749" y="7648"/>
                  </a:lnTo>
                  <a:lnTo>
                    <a:pt x="4896" y="7721"/>
                  </a:lnTo>
                  <a:lnTo>
                    <a:pt x="5066" y="7843"/>
                  </a:lnTo>
                  <a:lnTo>
                    <a:pt x="5212" y="7989"/>
                  </a:lnTo>
                  <a:lnTo>
                    <a:pt x="5212" y="7989"/>
                  </a:lnTo>
                  <a:lnTo>
                    <a:pt x="5383" y="8135"/>
                  </a:lnTo>
                  <a:lnTo>
                    <a:pt x="5553" y="8257"/>
                  </a:lnTo>
                  <a:lnTo>
                    <a:pt x="5699" y="8330"/>
                  </a:lnTo>
                  <a:lnTo>
                    <a:pt x="5797" y="8355"/>
                  </a:lnTo>
                  <a:lnTo>
                    <a:pt x="5797" y="8355"/>
                  </a:lnTo>
                  <a:lnTo>
                    <a:pt x="5870" y="8379"/>
                  </a:lnTo>
                  <a:lnTo>
                    <a:pt x="5992" y="8428"/>
                  </a:lnTo>
                  <a:lnTo>
                    <a:pt x="6089" y="8476"/>
                  </a:lnTo>
                  <a:lnTo>
                    <a:pt x="6162" y="8549"/>
                  </a:lnTo>
                  <a:lnTo>
                    <a:pt x="6162" y="8549"/>
                  </a:lnTo>
                  <a:lnTo>
                    <a:pt x="6259" y="8622"/>
                  </a:lnTo>
                  <a:lnTo>
                    <a:pt x="6357" y="8695"/>
                  </a:lnTo>
                  <a:lnTo>
                    <a:pt x="6454" y="8720"/>
                  </a:lnTo>
                  <a:lnTo>
                    <a:pt x="6552" y="8744"/>
                  </a:lnTo>
                  <a:lnTo>
                    <a:pt x="6552" y="8744"/>
                  </a:lnTo>
                  <a:lnTo>
                    <a:pt x="6649" y="8769"/>
                  </a:lnTo>
                  <a:lnTo>
                    <a:pt x="6747" y="8793"/>
                  </a:lnTo>
                  <a:lnTo>
                    <a:pt x="6844" y="8866"/>
                  </a:lnTo>
                  <a:lnTo>
                    <a:pt x="6941" y="8939"/>
                  </a:lnTo>
                  <a:lnTo>
                    <a:pt x="6941" y="8939"/>
                  </a:lnTo>
                  <a:lnTo>
                    <a:pt x="7014" y="9036"/>
                  </a:lnTo>
                  <a:lnTo>
                    <a:pt x="7063" y="9134"/>
                  </a:lnTo>
                  <a:lnTo>
                    <a:pt x="7112" y="9231"/>
                  </a:lnTo>
                  <a:lnTo>
                    <a:pt x="7112" y="9304"/>
                  </a:lnTo>
                  <a:lnTo>
                    <a:pt x="7112" y="9304"/>
                  </a:lnTo>
                  <a:lnTo>
                    <a:pt x="7112" y="9402"/>
                  </a:lnTo>
                  <a:lnTo>
                    <a:pt x="7063" y="9499"/>
                  </a:lnTo>
                  <a:lnTo>
                    <a:pt x="7014" y="9597"/>
                  </a:lnTo>
                  <a:lnTo>
                    <a:pt x="6941" y="9694"/>
                  </a:lnTo>
                  <a:lnTo>
                    <a:pt x="6941" y="9694"/>
                  </a:lnTo>
                  <a:lnTo>
                    <a:pt x="6868" y="9791"/>
                  </a:lnTo>
                  <a:lnTo>
                    <a:pt x="6795" y="9889"/>
                  </a:lnTo>
                  <a:lnTo>
                    <a:pt x="6747" y="9986"/>
                  </a:lnTo>
                  <a:lnTo>
                    <a:pt x="6747" y="10084"/>
                  </a:lnTo>
                  <a:lnTo>
                    <a:pt x="6747" y="10084"/>
                  </a:lnTo>
                  <a:lnTo>
                    <a:pt x="6722" y="10181"/>
                  </a:lnTo>
                  <a:lnTo>
                    <a:pt x="6625" y="10327"/>
                  </a:lnTo>
                  <a:lnTo>
                    <a:pt x="6503" y="10473"/>
                  </a:lnTo>
                  <a:lnTo>
                    <a:pt x="6357" y="10644"/>
                  </a:lnTo>
                  <a:lnTo>
                    <a:pt x="6357" y="10644"/>
                  </a:lnTo>
                  <a:lnTo>
                    <a:pt x="6211" y="10814"/>
                  </a:lnTo>
                  <a:lnTo>
                    <a:pt x="6089" y="10961"/>
                  </a:lnTo>
                  <a:lnTo>
                    <a:pt x="6016" y="11107"/>
                  </a:lnTo>
                  <a:lnTo>
                    <a:pt x="5992" y="11204"/>
                  </a:lnTo>
                  <a:lnTo>
                    <a:pt x="5992" y="11204"/>
                  </a:lnTo>
                  <a:lnTo>
                    <a:pt x="5943" y="11326"/>
                  </a:lnTo>
                  <a:lnTo>
                    <a:pt x="5870" y="11472"/>
                  </a:lnTo>
                  <a:lnTo>
                    <a:pt x="5748" y="11618"/>
                  </a:lnTo>
                  <a:lnTo>
                    <a:pt x="5602" y="11789"/>
                  </a:lnTo>
                  <a:lnTo>
                    <a:pt x="5602" y="11789"/>
                  </a:lnTo>
                  <a:lnTo>
                    <a:pt x="5456" y="11935"/>
                  </a:lnTo>
                  <a:lnTo>
                    <a:pt x="5334" y="12105"/>
                  </a:lnTo>
                  <a:lnTo>
                    <a:pt x="5261" y="12251"/>
                  </a:lnTo>
                  <a:lnTo>
                    <a:pt x="5212" y="12349"/>
                  </a:lnTo>
                  <a:lnTo>
                    <a:pt x="5212" y="12349"/>
                  </a:lnTo>
                  <a:lnTo>
                    <a:pt x="5188" y="12446"/>
                  </a:lnTo>
                  <a:lnTo>
                    <a:pt x="5139" y="12568"/>
                  </a:lnTo>
                  <a:lnTo>
                    <a:pt x="5042" y="12714"/>
                  </a:lnTo>
                  <a:lnTo>
                    <a:pt x="4944" y="12836"/>
                  </a:lnTo>
                  <a:lnTo>
                    <a:pt x="4944" y="12836"/>
                  </a:lnTo>
                  <a:lnTo>
                    <a:pt x="4822" y="12958"/>
                  </a:lnTo>
                  <a:lnTo>
                    <a:pt x="4725" y="13079"/>
                  </a:lnTo>
                  <a:lnTo>
                    <a:pt x="4676" y="13201"/>
                  </a:lnTo>
                  <a:lnTo>
                    <a:pt x="4652" y="13299"/>
                  </a:lnTo>
                  <a:lnTo>
                    <a:pt x="4652" y="13299"/>
                  </a:lnTo>
                  <a:lnTo>
                    <a:pt x="4676" y="13469"/>
                  </a:lnTo>
                  <a:lnTo>
                    <a:pt x="4701" y="13542"/>
                  </a:lnTo>
                  <a:lnTo>
                    <a:pt x="4749" y="13591"/>
                  </a:lnTo>
                  <a:lnTo>
                    <a:pt x="4749" y="13591"/>
                  </a:lnTo>
                  <a:lnTo>
                    <a:pt x="4774" y="13640"/>
                  </a:lnTo>
                  <a:lnTo>
                    <a:pt x="4822" y="13713"/>
                  </a:lnTo>
                  <a:lnTo>
                    <a:pt x="4847" y="13883"/>
                  </a:lnTo>
                  <a:lnTo>
                    <a:pt x="4847" y="13883"/>
                  </a:lnTo>
                  <a:lnTo>
                    <a:pt x="4822" y="13956"/>
                  </a:lnTo>
                  <a:lnTo>
                    <a:pt x="4774" y="14005"/>
                  </a:lnTo>
                  <a:lnTo>
                    <a:pt x="4725" y="14054"/>
                  </a:lnTo>
                  <a:lnTo>
                    <a:pt x="4652" y="14054"/>
                  </a:lnTo>
                  <a:lnTo>
                    <a:pt x="4652" y="14054"/>
                  </a:lnTo>
                  <a:lnTo>
                    <a:pt x="4555" y="14054"/>
                  </a:lnTo>
                  <a:lnTo>
                    <a:pt x="4457" y="14005"/>
                  </a:lnTo>
                  <a:lnTo>
                    <a:pt x="4360" y="13956"/>
                  </a:lnTo>
                  <a:lnTo>
                    <a:pt x="4262" y="13883"/>
                  </a:lnTo>
                  <a:lnTo>
                    <a:pt x="4262" y="13883"/>
                  </a:lnTo>
                  <a:lnTo>
                    <a:pt x="4189" y="13761"/>
                  </a:lnTo>
                  <a:lnTo>
                    <a:pt x="4141" y="13615"/>
                  </a:lnTo>
                  <a:lnTo>
                    <a:pt x="4092" y="13469"/>
                  </a:lnTo>
                  <a:lnTo>
                    <a:pt x="4092" y="13299"/>
                  </a:lnTo>
                  <a:lnTo>
                    <a:pt x="4092" y="13299"/>
                  </a:lnTo>
                  <a:lnTo>
                    <a:pt x="4067" y="13152"/>
                  </a:lnTo>
                  <a:lnTo>
                    <a:pt x="4019" y="12982"/>
                  </a:lnTo>
                  <a:lnTo>
                    <a:pt x="3970" y="12836"/>
                  </a:lnTo>
                  <a:lnTo>
                    <a:pt x="3897" y="12738"/>
                  </a:lnTo>
                  <a:lnTo>
                    <a:pt x="3897" y="12738"/>
                  </a:lnTo>
                  <a:lnTo>
                    <a:pt x="3848" y="12690"/>
                  </a:lnTo>
                  <a:lnTo>
                    <a:pt x="3824" y="12592"/>
                  </a:lnTo>
                  <a:lnTo>
                    <a:pt x="3751" y="12349"/>
                  </a:lnTo>
                  <a:lnTo>
                    <a:pt x="3726" y="12056"/>
                  </a:lnTo>
                  <a:lnTo>
                    <a:pt x="3702" y="11716"/>
                  </a:lnTo>
                  <a:lnTo>
                    <a:pt x="3702" y="11472"/>
                  </a:lnTo>
                  <a:lnTo>
                    <a:pt x="3702" y="11472"/>
                  </a:lnTo>
                  <a:lnTo>
                    <a:pt x="3702" y="11301"/>
                  </a:lnTo>
                  <a:lnTo>
                    <a:pt x="3653" y="11107"/>
                  </a:lnTo>
                  <a:lnTo>
                    <a:pt x="3629" y="10936"/>
                  </a:lnTo>
                  <a:lnTo>
                    <a:pt x="3556" y="10741"/>
                  </a:lnTo>
                  <a:lnTo>
                    <a:pt x="3483" y="10571"/>
                  </a:lnTo>
                  <a:lnTo>
                    <a:pt x="3410" y="10425"/>
                  </a:lnTo>
                  <a:lnTo>
                    <a:pt x="3312" y="10279"/>
                  </a:lnTo>
                  <a:lnTo>
                    <a:pt x="3239" y="10181"/>
                  </a:lnTo>
                  <a:lnTo>
                    <a:pt x="3239" y="10181"/>
                  </a:lnTo>
                  <a:lnTo>
                    <a:pt x="3045" y="9962"/>
                  </a:lnTo>
                  <a:lnTo>
                    <a:pt x="2898" y="9767"/>
                  </a:lnTo>
                  <a:lnTo>
                    <a:pt x="2801" y="9621"/>
                  </a:lnTo>
                  <a:lnTo>
                    <a:pt x="2752" y="9499"/>
                  </a:lnTo>
                  <a:lnTo>
                    <a:pt x="2752" y="9499"/>
                  </a:lnTo>
                  <a:lnTo>
                    <a:pt x="2728" y="9353"/>
                  </a:lnTo>
                  <a:lnTo>
                    <a:pt x="2704" y="9280"/>
                  </a:lnTo>
                  <a:lnTo>
                    <a:pt x="2655" y="9231"/>
                  </a:lnTo>
                  <a:lnTo>
                    <a:pt x="2655" y="9231"/>
                  </a:lnTo>
                  <a:lnTo>
                    <a:pt x="2631" y="9158"/>
                  </a:lnTo>
                  <a:lnTo>
                    <a:pt x="2582" y="9036"/>
                  </a:lnTo>
                  <a:lnTo>
                    <a:pt x="2582" y="8890"/>
                  </a:lnTo>
                  <a:lnTo>
                    <a:pt x="2557" y="8744"/>
                  </a:lnTo>
                  <a:lnTo>
                    <a:pt x="2557" y="8744"/>
                  </a:lnTo>
                  <a:lnTo>
                    <a:pt x="2582" y="8598"/>
                  </a:lnTo>
                  <a:lnTo>
                    <a:pt x="2582" y="8452"/>
                  </a:lnTo>
                  <a:lnTo>
                    <a:pt x="2631" y="8330"/>
                  </a:lnTo>
                  <a:lnTo>
                    <a:pt x="2655" y="8281"/>
                  </a:lnTo>
                  <a:lnTo>
                    <a:pt x="2655" y="8281"/>
                  </a:lnTo>
                  <a:lnTo>
                    <a:pt x="2704" y="8208"/>
                  </a:lnTo>
                  <a:lnTo>
                    <a:pt x="2728" y="8160"/>
                  </a:lnTo>
                  <a:lnTo>
                    <a:pt x="2752" y="7989"/>
                  </a:lnTo>
                  <a:lnTo>
                    <a:pt x="2752" y="7989"/>
                  </a:lnTo>
                  <a:lnTo>
                    <a:pt x="2728" y="7819"/>
                  </a:lnTo>
                  <a:lnTo>
                    <a:pt x="2704" y="7746"/>
                  </a:lnTo>
                  <a:lnTo>
                    <a:pt x="2655" y="7697"/>
                  </a:lnTo>
                  <a:lnTo>
                    <a:pt x="2655" y="7697"/>
                  </a:lnTo>
                  <a:lnTo>
                    <a:pt x="2606" y="7673"/>
                  </a:lnTo>
                  <a:lnTo>
                    <a:pt x="2533" y="7624"/>
                  </a:lnTo>
                  <a:lnTo>
                    <a:pt x="2363" y="7600"/>
                  </a:lnTo>
                  <a:lnTo>
                    <a:pt x="2363" y="7600"/>
                  </a:lnTo>
                  <a:lnTo>
                    <a:pt x="2265" y="7575"/>
                  </a:lnTo>
                  <a:lnTo>
                    <a:pt x="2119" y="7502"/>
                  </a:lnTo>
                  <a:lnTo>
                    <a:pt x="1973" y="7380"/>
                  </a:lnTo>
                  <a:lnTo>
                    <a:pt x="1802" y="7234"/>
                  </a:lnTo>
                  <a:lnTo>
                    <a:pt x="1802" y="7234"/>
                  </a:lnTo>
                  <a:lnTo>
                    <a:pt x="1632" y="7088"/>
                  </a:lnTo>
                  <a:lnTo>
                    <a:pt x="1486" y="6966"/>
                  </a:lnTo>
                  <a:lnTo>
                    <a:pt x="1340" y="6869"/>
                  </a:lnTo>
                  <a:lnTo>
                    <a:pt x="1242" y="6845"/>
                  </a:lnTo>
                  <a:lnTo>
                    <a:pt x="1242" y="6845"/>
                  </a:lnTo>
                  <a:lnTo>
                    <a:pt x="1121" y="6796"/>
                  </a:lnTo>
                  <a:lnTo>
                    <a:pt x="926" y="6674"/>
                  </a:lnTo>
                  <a:lnTo>
                    <a:pt x="706" y="6504"/>
                  </a:lnTo>
                  <a:lnTo>
                    <a:pt x="463" y="6284"/>
                  </a:lnTo>
                  <a:lnTo>
                    <a:pt x="463" y="6284"/>
                  </a:lnTo>
                  <a:lnTo>
                    <a:pt x="171" y="5919"/>
                  </a:lnTo>
                  <a:lnTo>
                    <a:pt x="0" y="5700"/>
                  </a:lnTo>
                  <a:lnTo>
                    <a:pt x="0" y="5700"/>
                  </a:lnTo>
                  <a:lnTo>
                    <a:pt x="0" y="5724"/>
                  </a:lnTo>
                </a:path>
              </a:pathLst>
            </a:custGeom>
            <a:noFill/>
            <a:ln w="19050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" name="Shape 756"/>
            <p:cNvSpPr/>
            <p:nvPr/>
          </p:nvSpPr>
          <p:spPr>
            <a:xfrm>
              <a:off x="6128575" y="3695900"/>
              <a:ext cx="86475" cy="47525"/>
            </a:xfrm>
            <a:custGeom>
              <a:avLst/>
              <a:gdLst/>
              <a:ahLst/>
              <a:cxnLst/>
              <a:rect l="0" t="0" r="0" b="0"/>
              <a:pathLst>
                <a:path w="3459" h="1901" fill="none" extrusionOk="0">
                  <a:moveTo>
                    <a:pt x="2022" y="1340"/>
                  </a:moveTo>
                  <a:lnTo>
                    <a:pt x="2022" y="1340"/>
                  </a:lnTo>
                  <a:lnTo>
                    <a:pt x="1924" y="1413"/>
                  </a:lnTo>
                  <a:lnTo>
                    <a:pt x="1827" y="1486"/>
                  </a:lnTo>
                  <a:lnTo>
                    <a:pt x="1729" y="1511"/>
                  </a:lnTo>
                  <a:lnTo>
                    <a:pt x="1632" y="1535"/>
                  </a:lnTo>
                  <a:lnTo>
                    <a:pt x="1632" y="1535"/>
                  </a:lnTo>
                  <a:lnTo>
                    <a:pt x="1559" y="1535"/>
                  </a:lnTo>
                  <a:lnTo>
                    <a:pt x="1461" y="1584"/>
                  </a:lnTo>
                  <a:lnTo>
                    <a:pt x="1340" y="1657"/>
                  </a:lnTo>
                  <a:lnTo>
                    <a:pt x="1267" y="1730"/>
                  </a:lnTo>
                  <a:lnTo>
                    <a:pt x="1267" y="1730"/>
                  </a:lnTo>
                  <a:lnTo>
                    <a:pt x="1169" y="1803"/>
                  </a:lnTo>
                  <a:lnTo>
                    <a:pt x="1072" y="1852"/>
                  </a:lnTo>
                  <a:lnTo>
                    <a:pt x="974" y="1900"/>
                  </a:lnTo>
                  <a:lnTo>
                    <a:pt x="877" y="1900"/>
                  </a:lnTo>
                  <a:lnTo>
                    <a:pt x="877" y="1900"/>
                  </a:lnTo>
                  <a:lnTo>
                    <a:pt x="779" y="1900"/>
                  </a:lnTo>
                  <a:lnTo>
                    <a:pt x="682" y="1852"/>
                  </a:lnTo>
                  <a:lnTo>
                    <a:pt x="585" y="1803"/>
                  </a:lnTo>
                  <a:lnTo>
                    <a:pt x="512" y="1730"/>
                  </a:lnTo>
                  <a:lnTo>
                    <a:pt x="512" y="1730"/>
                  </a:lnTo>
                  <a:lnTo>
                    <a:pt x="438" y="1633"/>
                  </a:lnTo>
                  <a:lnTo>
                    <a:pt x="414" y="1535"/>
                  </a:lnTo>
                  <a:lnTo>
                    <a:pt x="438" y="1438"/>
                  </a:lnTo>
                  <a:lnTo>
                    <a:pt x="512" y="1340"/>
                  </a:lnTo>
                  <a:lnTo>
                    <a:pt x="512" y="1340"/>
                  </a:lnTo>
                  <a:lnTo>
                    <a:pt x="585" y="1243"/>
                  </a:lnTo>
                  <a:lnTo>
                    <a:pt x="633" y="1145"/>
                  </a:lnTo>
                  <a:lnTo>
                    <a:pt x="682" y="1048"/>
                  </a:lnTo>
                  <a:lnTo>
                    <a:pt x="682" y="951"/>
                  </a:lnTo>
                  <a:lnTo>
                    <a:pt x="682" y="951"/>
                  </a:lnTo>
                  <a:lnTo>
                    <a:pt x="658" y="804"/>
                  </a:lnTo>
                  <a:lnTo>
                    <a:pt x="633" y="731"/>
                  </a:lnTo>
                  <a:lnTo>
                    <a:pt x="585" y="683"/>
                  </a:lnTo>
                  <a:lnTo>
                    <a:pt x="585" y="683"/>
                  </a:lnTo>
                  <a:lnTo>
                    <a:pt x="536" y="634"/>
                  </a:lnTo>
                  <a:lnTo>
                    <a:pt x="463" y="610"/>
                  </a:lnTo>
                  <a:lnTo>
                    <a:pt x="317" y="585"/>
                  </a:lnTo>
                  <a:lnTo>
                    <a:pt x="317" y="585"/>
                  </a:lnTo>
                  <a:lnTo>
                    <a:pt x="146" y="561"/>
                  </a:lnTo>
                  <a:lnTo>
                    <a:pt x="73" y="512"/>
                  </a:lnTo>
                  <a:lnTo>
                    <a:pt x="24" y="488"/>
                  </a:lnTo>
                  <a:lnTo>
                    <a:pt x="24" y="488"/>
                  </a:lnTo>
                  <a:lnTo>
                    <a:pt x="0" y="439"/>
                  </a:lnTo>
                  <a:lnTo>
                    <a:pt x="24" y="366"/>
                  </a:lnTo>
                  <a:lnTo>
                    <a:pt x="49" y="293"/>
                  </a:lnTo>
                  <a:lnTo>
                    <a:pt x="122" y="196"/>
                  </a:lnTo>
                  <a:lnTo>
                    <a:pt x="122" y="196"/>
                  </a:lnTo>
                  <a:lnTo>
                    <a:pt x="171" y="171"/>
                  </a:lnTo>
                  <a:lnTo>
                    <a:pt x="268" y="123"/>
                  </a:lnTo>
                  <a:lnTo>
                    <a:pt x="512" y="74"/>
                  </a:lnTo>
                  <a:lnTo>
                    <a:pt x="804" y="25"/>
                  </a:lnTo>
                  <a:lnTo>
                    <a:pt x="1145" y="1"/>
                  </a:lnTo>
                  <a:lnTo>
                    <a:pt x="2509" y="1"/>
                  </a:lnTo>
                  <a:lnTo>
                    <a:pt x="2509" y="1"/>
                  </a:lnTo>
                  <a:lnTo>
                    <a:pt x="2850" y="25"/>
                  </a:lnTo>
                  <a:lnTo>
                    <a:pt x="3142" y="49"/>
                  </a:lnTo>
                  <a:lnTo>
                    <a:pt x="3337" y="74"/>
                  </a:lnTo>
                  <a:lnTo>
                    <a:pt x="3434" y="98"/>
                  </a:lnTo>
                  <a:lnTo>
                    <a:pt x="3434" y="98"/>
                  </a:lnTo>
                  <a:lnTo>
                    <a:pt x="3458" y="123"/>
                  </a:lnTo>
                  <a:lnTo>
                    <a:pt x="3434" y="171"/>
                  </a:lnTo>
                  <a:lnTo>
                    <a:pt x="3361" y="317"/>
                  </a:lnTo>
                  <a:lnTo>
                    <a:pt x="3239" y="488"/>
                  </a:lnTo>
                  <a:lnTo>
                    <a:pt x="3069" y="683"/>
                  </a:lnTo>
                  <a:lnTo>
                    <a:pt x="3069" y="683"/>
                  </a:lnTo>
                  <a:lnTo>
                    <a:pt x="2874" y="853"/>
                  </a:lnTo>
                  <a:lnTo>
                    <a:pt x="2679" y="999"/>
                  </a:lnTo>
                  <a:lnTo>
                    <a:pt x="2509" y="1121"/>
                  </a:lnTo>
                  <a:lnTo>
                    <a:pt x="2411" y="1145"/>
                  </a:lnTo>
                  <a:lnTo>
                    <a:pt x="2411" y="1145"/>
                  </a:lnTo>
                  <a:lnTo>
                    <a:pt x="2314" y="1170"/>
                  </a:lnTo>
                  <a:lnTo>
                    <a:pt x="2216" y="1194"/>
                  </a:lnTo>
                  <a:lnTo>
                    <a:pt x="2119" y="1267"/>
                  </a:lnTo>
                  <a:lnTo>
                    <a:pt x="2022" y="1340"/>
                  </a:lnTo>
                  <a:lnTo>
                    <a:pt x="2022" y="1340"/>
                  </a:lnTo>
                </a:path>
              </a:pathLst>
            </a:custGeom>
            <a:noFill/>
            <a:ln w="19050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3" name="Shape 757"/>
            <p:cNvSpPr/>
            <p:nvPr/>
          </p:nvSpPr>
          <p:spPr>
            <a:xfrm>
              <a:off x="6357500" y="3940075"/>
              <a:ext cx="18900" cy="34725"/>
            </a:xfrm>
            <a:custGeom>
              <a:avLst/>
              <a:gdLst/>
              <a:ahLst/>
              <a:cxnLst/>
              <a:rect l="0" t="0" r="0" b="0"/>
              <a:pathLst>
                <a:path w="756" h="1389" fill="none" extrusionOk="0">
                  <a:moveTo>
                    <a:pt x="585" y="682"/>
                  </a:moveTo>
                  <a:lnTo>
                    <a:pt x="585" y="682"/>
                  </a:lnTo>
                  <a:lnTo>
                    <a:pt x="512" y="779"/>
                  </a:lnTo>
                  <a:lnTo>
                    <a:pt x="439" y="877"/>
                  </a:lnTo>
                  <a:lnTo>
                    <a:pt x="390" y="974"/>
                  </a:lnTo>
                  <a:lnTo>
                    <a:pt x="390" y="1072"/>
                  </a:lnTo>
                  <a:lnTo>
                    <a:pt x="390" y="1072"/>
                  </a:lnTo>
                  <a:lnTo>
                    <a:pt x="366" y="1218"/>
                  </a:lnTo>
                  <a:lnTo>
                    <a:pt x="317" y="1291"/>
                  </a:lnTo>
                  <a:lnTo>
                    <a:pt x="293" y="1364"/>
                  </a:lnTo>
                  <a:lnTo>
                    <a:pt x="293" y="1364"/>
                  </a:lnTo>
                  <a:lnTo>
                    <a:pt x="244" y="1388"/>
                  </a:lnTo>
                  <a:lnTo>
                    <a:pt x="195" y="1388"/>
                  </a:lnTo>
                  <a:lnTo>
                    <a:pt x="147" y="1388"/>
                  </a:lnTo>
                  <a:lnTo>
                    <a:pt x="98" y="1364"/>
                  </a:lnTo>
                  <a:lnTo>
                    <a:pt x="98" y="1364"/>
                  </a:lnTo>
                  <a:lnTo>
                    <a:pt x="74" y="1291"/>
                  </a:lnTo>
                  <a:lnTo>
                    <a:pt x="25" y="1169"/>
                  </a:lnTo>
                  <a:lnTo>
                    <a:pt x="25" y="1023"/>
                  </a:lnTo>
                  <a:lnTo>
                    <a:pt x="1" y="877"/>
                  </a:lnTo>
                  <a:lnTo>
                    <a:pt x="1" y="877"/>
                  </a:lnTo>
                  <a:lnTo>
                    <a:pt x="25" y="706"/>
                  </a:lnTo>
                  <a:lnTo>
                    <a:pt x="98" y="536"/>
                  </a:lnTo>
                  <a:lnTo>
                    <a:pt x="171" y="365"/>
                  </a:lnTo>
                  <a:lnTo>
                    <a:pt x="293" y="219"/>
                  </a:lnTo>
                  <a:lnTo>
                    <a:pt x="293" y="219"/>
                  </a:lnTo>
                  <a:lnTo>
                    <a:pt x="415" y="122"/>
                  </a:lnTo>
                  <a:lnTo>
                    <a:pt x="512" y="49"/>
                  </a:lnTo>
                  <a:lnTo>
                    <a:pt x="609" y="0"/>
                  </a:lnTo>
                  <a:lnTo>
                    <a:pt x="682" y="24"/>
                  </a:lnTo>
                  <a:lnTo>
                    <a:pt x="682" y="24"/>
                  </a:lnTo>
                  <a:lnTo>
                    <a:pt x="707" y="73"/>
                  </a:lnTo>
                  <a:lnTo>
                    <a:pt x="731" y="146"/>
                  </a:lnTo>
                  <a:lnTo>
                    <a:pt x="756" y="317"/>
                  </a:lnTo>
                  <a:lnTo>
                    <a:pt x="756" y="317"/>
                  </a:lnTo>
                  <a:lnTo>
                    <a:pt x="756" y="390"/>
                  </a:lnTo>
                  <a:lnTo>
                    <a:pt x="707" y="487"/>
                  </a:lnTo>
                  <a:lnTo>
                    <a:pt x="658" y="609"/>
                  </a:lnTo>
                  <a:lnTo>
                    <a:pt x="585" y="682"/>
                  </a:lnTo>
                  <a:lnTo>
                    <a:pt x="585" y="682"/>
                  </a:lnTo>
                </a:path>
              </a:pathLst>
            </a:custGeom>
            <a:noFill/>
            <a:ln w="19050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4" name="Shape 758"/>
            <p:cNvSpPr/>
            <p:nvPr/>
          </p:nvSpPr>
          <p:spPr>
            <a:xfrm>
              <a:off x="6202850" y="3720875"/>
              <a:ext cx="204000" cy="278875"/>
            </a:xfrm>
            <a:custGeom>
              <a:avLst/>
              <a:gdLst/>
              <a:ahLst/>
              <a:cxnLst/>
              <a:rect l="0" t="0" r="0" b="0"/>
              <a:pathLst>
                <a:path w="8160" h="11155" fill="none" extrusionOk="0">
                  <a:moveTo>
                    <a:pt x="8159" y="4774"/>
                  </a:moveTo>
                  <a:lnTo>
                    <a:pt x="8159" y="4774"/>
                  </a:lnTo>
                  <a:lnTo>
                    <a:pt x="7599" y="4701"/>
                  </a:lnTo>
                  <a:lnTo>
                    <a:pt x="7283" y="4652"/>
                  </a:lnTo>
                  <a:lnTo>
                    <a:pt x="7136" y="4603"/>
                  </a:lnTo>
                  <a:lnTo>
                    <a:pt x="7136" y="4603"/>
                  </a:lnTo>
                  <a:lnTo>
                    <a:pt x="7088" y="4579"/>
                  </a:lnTo>
                  <a:lnTo>
                    <a:pt x="7015" y="4555"/>
                  </a:lnTo>
                  <a:lnTo>
                    <a:pt x="6844" y="4530"/>
                  </a:lnTo>
                  <a:lnTo>
                    <a:pt x="6844" y="4530"/>
                  </a:lnTo>
                  <a:lnTo>
                    <a:pt x="6747" y="4506"/>
                  </a:lnTo>
                  <a:lnTo>
                    <a:pt x="6649" y="4457"/>
                  </a:lnTo>
                  <a:lnTo>
                    <a:pt x="6552" y="4409"/>
                  </a:lnTo>
                  <a:lnTo>
                    <a:pt x="6454" y="4336"/>
                  </a:lnTo>
                  <a:lnTo>
                    <a:pt x="6454" y="4336"/>
                  </a:lnTo>
                  <a:lnTo>
                    <a:pt x="6381" y="4262"/>
                  </a:lnTo>
                  <a:lnTo>
                    <a:pt x="6308" y="4214"/>
                  </a:lnTo>
                  <a:lnTo>
                    <a:pt x="6235" y="4214"/>
                  </a:lnTo>
                  <a:lnTo>
                    <a:pt x="6187" y="4238"/>
                  </a:lnTo>
                  <a:lnTo>
                    <a:pt x="6187" y="4238"/>
                  </a:lnTo>
                  <a:lnTo>
                    <a:pt x="6162" y="4287"/>
                  </a:lnTo>
                  <a:lnTo>
                    <a:pt x="6162" y="4360"/>
                  </a:lnTo>
                  <a:lnTo>
                    <a:pt x="6211" y="4433"/>
                  </a:lnTo>
                  <a:lnTo>
                    <a:pt x="6284" y="4530"/>
                  </a:lnTo>
                  <a:lnTo>
                    <a:pt x="6284" y="4530"/>
                  </a:lnTo>
                  <a:lnTo>
                    <a:pt x="6357" y="4603"/>
                  </a:lnTo>
                  <a:lnTo>
                    <a:pt x="6454" y="4652"/>
                  </a:lnTo>
                  <a:lnTo>
                    <a:pt x="6576" y="4701"/>
                  </a:lnTo>
                  <a:lnTo>
                    <a:pt x="6649" y="4701"/>
                  </a:lnTo>
                  <a:lnTo>
                    <a:pt x="6649" y="4701"/>
                  </a:lnTo>
                  <a:lnTo>
                    <a:pt x="6747" y="4725"/>
                  </a:lnTo>
                  <a:lnTo>
                    <a:pt x="6844" y="4774"/>
                  </a:lnTo>
                  <a:lnTo>
                    <a:pt x="6942" y="4823"/>
                  </a:lnTo>
                  <a:lnTo>
                    <a:pt x="7039" y="4896"/>
                  </a:lnTo>
                  <a:lnTo>
                    <a:pt x="7039" y="4896"/>
                  </a:lnTo>
                  <a:lnTo>
                    <a:pt x="7063" y="4944"/>
                  </a:lnTo>
                  <a:lnTo>
                    <a:pt x="7088" y="4993"/>
                  </a:lnTo>
                  <a:lnTo>
                    <a:pt x="7063" y="5139"/>
                  </a:lnTo>
                  <a:lnTo>
                    <a:pt x="6966" y="5310"/>
                  </a:lnTo>
                  <a:lnTo>
                    <a:pt x="6844" y="5480"/>
                  </a:lnTo>
                  <a:lnTo>
                    <a:pt x="6844" y="5480"/>
                  </a:lnTo>
                  <a:lnTo>
                    <a:pt x="6674" y="5626"/>
                  </a:lnTo>
                  <a:lnTo>
                    <a:pt x="6528" y="5748"/>
                  </a:lnTo>
                  <a:lnTo>
                    <a:pt x="6381" y="5821"/>
                  </a:lnTo>
                  <a:lnTo>
                    <a:pt x="6284" y="5846"/>
                  </a:lnTo>
                  <a:lnTo>
                    <a:pt x="6284" y="5846"/>
                  </a:lnTo>
                  <a:lnTo>
                    <a:pt x="6113" y="5870"/>
                  </a:lnTo>
                  <a:lnTo>
                    <a:pt x="6040" y="5894"/>
                  </a:lnTo>
                  <a:lnTo>
                    <a:pt x="5992" y="5943"/>
                  </a:lnTo>
                  <a:lnTo>
                    <a:pt x="5992" y="5943"/>
                  </a:lnTo>
                  <a:lnTo>
                    <a:pt x="5943" y="5967"/>
                  </a:lnTo>
                  <a:lnTo>
                    <a:pt x="5894" y="5992"/>
                  </a:lnTo>
                  <a:lnTo>
                    <a:pt x="5846" y="5967"/>
                  </a:lnTo>
                  <a:lnTo>
                    <a:pt x="5797" y="5943"/>
                  </a:lnTo>
                  <a:lnTo>
                    <a:pt x="5797" y="5943"/>
                  </a:lnTo>
                  <a:lnTo>
                    <a:pt x="5773" y="5894"/>
                  </a:lnTo>
                  <a:lnTo>
                    <a:pt x="5724" y="5821"/>
                  </a:lnTo>
                  <a:lnTo>
                    <a:pt x="5699" y="5651"/>
                  </a:lnTo>
                  <a:lnTo>
                    <a:pt x="5699" y="5651"/>
                  </a:lnTo>
                  <a:lnTo>
                    <a:pt x="5675" y="5553"/>
                  </a:lnTo>
                  <a:lnTo>
                    <a:pt x="5602" y="5407"/>
                  </a:lnTo>
                  <a:lnTo>
                    <a:pt x="5480" y="5261"/>
                  </a:lnTo>
                  <a:lnTo>
                    <a:pt x="5334" y="5091"/>
                  </a:lnTo>
                  <a:lnTo>
                    <a:pt x="5334" y="5091"/>
                  </a:lnTo>
                  <a:lnTo>
                    <a:pt x="5188" y="4920"/>
                  </a:lnTo>
                  <a:lnTo>
                    <a:pt x="5066" y="4774"/>
                  </a:lnTo>
                  <a:lnTo>
                    <a:pt x="4969" y="4628"/>
                  </a:lnTo>
                  <a:lnTo>
                    <a:pt x="4944" y="4530"/>
                  </a:lnTo>
                  <a:lnTo>
                    <a:pt x="4944" y="4530"/>
                  </a:lnTo>
                  <a:lnTo>
                    <a:pt x="4944" y="4457"/>
                  </a:lnTo>
                  <a:lnTo>
                    <a:pt x="4920" y="4409"/>
                  </a:lnTo>
                  <a:lnTo>
                    <a:pt x="4896" y="4409"/>
                  </a:lnTo>
                  <a:lnTo>
                    <a:pt x="4847" y="4433"/>
                  </a:lnTo>
                  <a:lnTo>
                    <a:pt x="4847" y="4433"/>
                  </a:lnTo>
                  <a:lnTo>
                    <a:pt x="4823" y="4482"/>
                  </a:lnTo>
                  <a:lnTo>
                    <a:pt x="4774" y="4555"/>
                  </a:lnTo>
                  <a:lnTo>
                    <a:pt x="4750" y="4701"/>
                  </a:lnTo>
                  <a:lnTo>
                    <a:pt x="4750" y="4701"/>
                  </a:lnTo>
                  <a:lnTo>
                    <a:pt x="4774" y="4798"/>
                  </a:lnTo>
                  <a:lnTo>
                    <a:pt x="4847" y="4920"/>
                  </a:lnTo>
                  <a:lnTo>
                    <a:pt x="4920" y="5066"/>
                  </a:lnTo>
                  <a:lnTo>
                    <a:pt x="5042" y="5188"/>
                  </a:lnTo>
                  <a:lnTo>
                    <a:pt x="5042" y="5188"/>
                  </a:lnTo>
                  <a:lnTo>
                    <a:pt x="5139" y="5310"/>
                  </a:lnTo>
                  <a:lnTo>
                    <a:pt x="5237" y="5431"/>
                  </a:lnTo>
                  <a:lnTo>
                    <a:pt x="5310" y="5553"/>
                  </a:lnTo>
                  <a:lnTo>
                    <a:pt x="5334" y="5651"/>
                  </a:lnTo>
                  <a:lnTo>
                    <a:pt x="5334" y="5651"/>
                  </a:lnTo>
                  <a:lnTo>
                    <a:pt x="5334" y="5748"/>
                  </a:lnTo>
                  <a:lnTo>
                    <a:pt x="5383" y="5846"/>
                  </a:lnTo>
                  <a:lnTo>
                    <a:pt x="5432" y="5943"/>
                  </a:lnTo>
                  <a:lnTo>
                    <a:pt x="5505" y="6040"/>
                  </a:lnTo>
                  <a:lnTo>
                    <a:pt x="5505" y="6040"/>
                  </a:lnTo>
                  <a:lnTo>
                    <a:pt x="5626" y="6113"/>
                  </a:lnTo>
                  <a:lnTo>
                    <a:pt x="5773" y="6162"/>
                  </a:lnTo>
                  <a:lnTo>
                    <a:pt x="5919" y="6211"/>
                  </a:lnTo>
                  <a:lnTo>
                    <a:pt x="6089" y="6235"/>
                  </a:lnTo>
                  <a:lnTo>
                    <a:pt x="6089" y="6235"/>
                  </a:lnTo>
                  <a:lnTo>
                    <a:pt x="6235" y="6235"/>
                  </a:lnTo>
                  <a:lnTo>
                    <a:pt x="6357" y="6284"/>
                  </a:lnTo>
                  <a:lnTo>
                    <a:pt x="6430" y="6333"/>
                  </a:lnTo>
                  <a:lnTo>
                    <a:pt x="6454" y="6381"/>
                  </a:lnTo>
                  <a:lnTo>
                    <a:pt x="6454" y="6430"/>
                  </a:lnTo>
                  <a:lnTo>
                    <a:pt x="6454" y="6430"/>
                  </a:lnTo>
                  <a:lnTo>
                    <a:pt x="6430" y="6527"/>
                  </a:lnTo>
                  <a:lnTo>
                    <a:pt x="6308" y="6722"/>
                  </a:lnTo>
                  <a:lnTo>
                    <a:pt x="6113" y="6941"/>
                  </a:lnTo>
                  <a:lnTo>
                    <a:pt x="5894" y="7185"/>
                  </a:lnTo>
                  <a:lnTo>
                    <a:pt x="5894" y="7185"/>
                  </a:lnTo>
                  <a:lnTo>
                    <a:pt x="5675" y="7429"/>
                  </a:lnTo>
                  <a:lnTo>
                    <a:pt x="5505" y="7696"/>
                  </a:lnTo>
                  <a:lnTo>
                    <a:pt x="5358" y="7940"/>
                  </a:lnTo>
                  <a:lnTo>
                    <a:pt x="5334" y="8037"/>
                  </a:lnTo>
                  <a:lnTo>
                    <a:pt x="5334" y="8135"/>
                  </a:lnTo>
                  <a:lnTo>
                    <a:pt x="5334" y="8135"/>
                  </a:lnTo>
                  <a:lnTo>
                    <a:pt x="5334" y="8281"/>
                  </a:lnTo>
                  <a:lnTo>
                    <a:pt x="5358" y="8427"/>
                  </a:lnTo>
                  <a:lnTo>
                    <a:pt x="5383" y="8525"/>
                  </a:lnTo>
                  <a:lnTo>
                    <a:pt x="5432" y="8598"/>
                  </a:lnTo>
                  <a:lnTo>
                    <a:pt x="5432" y="8598"/>
                  </a:lnTo>
                  <a:lnTo>
                    <a:pt x="5456" y="8646"/>
                  </a:lnTo>
                  <a:lnTo>
                    <a:pt x="5480" y="8719"/>
                  </a:lnTo>
                  <a:lnTo>
                    <a:pt x="5505" y="8890"/>
                  </a:lnTo>
                  <a:lnTo>
                    <a:pt x="5505" y="8890"/>
                  </a:lnTo>
                  <a:lnTo>
                    <a:pt x="5480" y="8987"/>
                  </a:lnTo>
                  <a:lnTo>
                    <a:pt x="5383" y="9158"/>
                  </a:lnTo>
                  <a:lnTo>
                    <a:pt x="5237" y="9353"/>
                  </a:lnTo>
                  <a:lnTo>
                    <a:pt x="5042" y="9547"/>
                  </a:lnTo>
                  <a:lnTo>
                    <a:pt x="5042" y="9547"/>
                  </a:lnTo>
                  <a:lnTo>
                    <a:pt x="4847" y="9742"/>
                  </a:lnTo>
                  <a:lnTo>
                    <a:pt x="4701" y="9937"/>
                  </a:lnTo>
                  <a:lnTo>
                    <a:pt x="4603" y="10108"/>
                  </a:lnTo>
                  <a:lnTo>
                    <a:pt x="4555" y="10205"/>
                  </a:lnTo>
                  <a:lnTo>
                    <a:pt x="4555" y="10205"/>
                  </a:lnTo>
                  <a:lnTo>
                    <a:pt x="4530" y="10327"/>
                  </a:lnTo>
                  <a:lnTo>
                    <a:pt x="4457" y="10473"/>
                  </a:lnTo>
                  <a:lnTo>
                    <a:pt x="4336" y="10619"/>
                  </a:lnTo>
                  <a:lnTo>
                    <a:pt x="4189" y="10790"/>
                  </a:lnTo>
                  <a:lnTo>
                    <a:pt x="4189" y="10790"/>
                  </a:lnTo>
                  <a:lnTo>
                    <a:pt x="4019" y="10936"/>
                  </a:lnTo>
                  <a:lnTo>
                    <a:pt x="3873" y="11057"/>
                  </a:lnTo>
                  <a:lnTo>
                    <a:pt x="3727" y="11131"/>
                  </a:lnTo>
                  <a:lnTo>
                    <a:pt x="3605" y="11155"/>
                  </a:lnTo>
                  <a:lnTo>
                    <a:pt x="3605" y="11155"/>
                  </a:lnTo>
                  <a:lnTo>
                    <a:pt x="3532" y="11155"/>
                  </a:lnTo>
                  <a:lnTo>
                    <a:pt x="3434" y="11106"/>
                  </a:lnTo>
                  <a:lnTo>
                    <a:pt x="3337" y="11057"/>
                  </a:lnTo>
                  <a:lnTo>
                    <a:pt x="3240" y="10984"/>
                  </a:lnTo>
                  <a:lnTo>
                    <a:pt x="3240" y="10984"/>
                  </a:lnTo>
                  <a:lnTo>
                    <a:pt x="3167" y="10887"/>
                  </a:lnTo>
                  <a:lnTo>
                    <a:pt x="3093" y="10790"/>
                  </a:lnTo>
                  <a:lnTo>
                    <a:pt x="3069" y="10692"/>
                  </a:lnTo>
                  <a:lnTo>
                    <a:pt x="3045" y="10595"/>
                  </a:lnTo>
                  <a:lnTo>
                    <a:pt x="3045" y="10595"/>
                  </a:lnTo>
                  <a:lnTo>
                    <a:pt x="3020" y="10424"/>
                  </a:lnTo>
                  <a:lnTo>
                    <a:pt x="2996" y="10351"/>
                  </a:lnTo>
                  <a:lnTo>
                    <a:pt x="2947" y="10302"/>
                  </a:lnTo>
                  <a:lnTo>
                    <a:pt x="2947" y="10302"/>
                  </a:lnTo>
                  <a:lnTo>
                    <a:pt x="2923" y="10254"/>
                  </a:lnTo>
                  <a:lnTo>
                    <a:pt x="2874" y="10181"/>
                  </a:lnTo>
                  <a:lnTo>
                    <a:pt x="2850" y="10035"/>
                  </a:lnTo>
                  <a:lnTo>
                    <a:pt x="2850" y="10035"/>
                  </a:lnTo>
                  <a:lnTo>
                    <a:pt x="2826" y="9864"/>
                  </a:lnTo>
                  <a:lnTo>
                    <a:pt x="2801" y="9791"/>
                  </a:lnTo>
                  <a:lnTo>
                    <a:pt x="2752" y="9742"/>
                  </a:lnTo>
                  <a:lnTo>
                    <a:pt x="2752" y="9742"/>
                  </a:lnTo>
                  <a:lnTo>
                    <a:pt x="2728" y="9669"/>
                  </a:lnTo>
                  <a:lnTo>
                    <a:pt x="2704" y="9572"/>
                  </a:lnTo>
                  <a:lnTo>
                    <a:pt x="2679" y="9426"/>
                  </a:lnTo>
                  <a:lnTo>
                    <a:pt x="2655" y="9255"/>
                  </a:lnTo>
                  <a:lnTo>
                    <a:pt x="2655" y="9255"/>
                  </a:lnTo>
                  <a:lnTo>
                    <a:pt x="2679" y="9109"/>
                  </a:lnTo>
                  <a:lnTo>
                    <a:pt x="2704" y="8963"/>
                  </a:lnTo>
                  <a:lnTo>
                    <a:pt x="2728" y="8866"/>
                  </a:lnTo>
                  <a:lnTo>
                    <a:pt x="2752" y="8792"/>
                  </a:lnTo>
                  <a:lnTo>
                    <a:pt x="2752" y="8792"/>
                  </a:lnTo>
                  <a:lnTo>
                    <a:pt x="2801" y="8744"/>
                  </a:lnTo>
                  <a:lnTo>
                    <a:pt x="2826" y="8671"/>
                  </a:lnTo>
                  <a:lnTo>
                    <a:pt x="2850" y="8500"/>
                  </a:lnTo>
                  <a:lnTo>
                    <a:pt x="2850" y="8500"/>
                  </a:lnTo>
                  <a:lnTo>
                    <a:pt x="2826" y="8403"/>
                  </a:lnTo>
                  <a:lnTo>
                    <a:pt x="2777" y="8281"/>
                  </a:lnTo>
                  <a:lnTo>
                    <a:pt x="2679" y="8159"/>
                  </a:lnTo>
                  <a:lnTo>
                    <a:pt x="2582" y="8037"/>
                  </a:lnTo>
                  <a:lnTo>
                    <a:pt x="2582" y="8037"/>
                  </a:lnTo>
                  <a:lnTo>
                    <a:pt x="2460" y="7891"/>
                  </a:lnTo>
                  <a:lnTo>
                    <a:pt x="2363" y="7721"/>
                  </a:lnTo>
                  <a:lnTo>
                    <a:pt x="2314" y="7526"/>
                  </a:lnTo>
                  <a:lnTo>
                    <a:pt x="2290" y="7356"/>
                  </a:lnTo>
                  <a:lnTo>
                    <a:pt x="2290" y="7356"/>
                  </a:lnTo>
                  <a:lnTo>
                    <a:pt x="2290" y="7209"/>
                  </a:lnTo>
                  <a:lnTo>
                    <a:pt x="2265" y="7063"/>
                  </a:lnTo>
                  <a:lnTo>
                    <a:pt x="2217" y="6966"/>
                  </a:lnTo>
                  <a:lnTo>
                    <a:pt x="2192" y="6893"/>
                  </a:lnTo>
                  <a:lnTo>
                    <a:pt x="2192" y="6893"/>
                  </a:lnTo>
                  <a:lnTo>
                    <a:pt x="2144" y="6844"/>
                  </a:lnTo>
                  <a:lnTo>
                    <a:pt x="2071" y="6820"/>
                  </a:lnTo>
                  <a:lnTo>
                    <a:pt x="1900" y="6795"/>
                  </a:lnTo>
                  <a:lnTo>
                    <a:pt x="1900" y="6795"/>
                  </a:lnTo>
                  <a:lnTo>
                    <a:pt x="1754" y="6820"/>
                  </a:lnTo>
                  <a:lnTo>
                    <a:pt x="1681" y="6844"/>
                  </a:lnTo>
                  <a:lnTo>
                    <a:pt x="1632" y="6893"/>
                  </a:lnTo>
                  <a:lnTo>
                    <a:pt x="1632" y="6893"/>
                  </a:lnTo>
                  <a:lnTo>
                    <a:pt x="1559" y="6941"/>
                  </a:lnTo>
                  <a:lnTo>
                    <a:pt x="1437" y="6966"/>
                  </a:lnTo>
                  <a:lnTo>
                    <a:pt x="1291" y="6990"/>
                  </a:lnTo>
                  <a:lnTo>
                    <a:pt x="1145" y="6990"/>
                  </a:lnTo>
                  <a:lnTo>
                    <a:pt x="1145" y="6990"/>
                  </a:lnTo>
                  <a:lnTo>
                    <a:pt x="975" y="6966"/>
                  </a:lnTo>
                  <a:lnTo>
                    <a:pt x="780" y="6868"/>
                  </a:lnTo>
                  <a:lnTo>
                    <a:pt x="561" y="6747"/>
                  </a:lnTo>
                  <a:lnTo>
                    <a:pt x="390" y="6601"/>
                  </a:lnTo>
                  <a:lnTo>
                    <a:pt x="390" y="6601"/>
                  </a:lnTo>
                  <a:lnTo>
                    <a:pt x="317" y="6527"/>
                  </a:lnTo>
                  <a:lnTo>
                    <a:pt x="244" y="6406"/>
                  </a:lnTo>
                  <a:lnTo>
                    <a:pt x="122" y="6113"/>
                  </a:lnTo>
                  <a:lnTo>
                    <a:pt x="49" y="5797"/>
                  </a:lnTo>
                  <a:lnTo>
                    <a:pt x="0" y="5480"/>
                  </a:lnTo>
                  <a:lnTo>
                    <a:pt x="0" y="5480"/>
                  </a:lnTo>
                  <a:lnTo>
                    <a:pt x="25" y="5310"/>
                  </a:lnTo>
                  <a:lnTo>
                    <a:pt x="49" y="5139"/>
                  </a:lnTo>
                  <a:lnTo>
                    <a:pt x="147" y="4798"/>
                  </a:lnTo>
                  <a:lnTo>
                    <a:pt x="220" y="4628"/>
                  </a:lnTo>
                  <a:lnTo>
                    <a:pt x="293" y="4482"/>
                  </a:lnTo>
                  <a:lnTo>
                    <a:pt x="390" y="4336"/>
                  </a:lnTo>
                  <a:lnTo>
                    <a:pt x="487" y="4238"/>
                  </a:lnTo>
                  <a:lnTo>
                    <a:pt x="487" y="4238"/>
                  </a:lnTo>
                  <a:lnTo>
                    <a:pt x="682" y="4043"/>
                  </a:lnTo>
                  <a:lnTo>
                    <a:pt x="877" y="3897"/>
                  </a:lnTo>
                  <a:lnTo>
                    <a:pt x="1048" y="3800"/>
                  </a:lnTo>
                  <a:lnTo>
                    <a:pt x="1145" y="3751"/>
                  </a:lnTo>
                  <a:lnTo>
                    <a:pt x="1145" y="3751"/>
                  </a:lnTo>
                  <a:lnTo>
                    <a:pt x="1316" y="3727"/>
                  </a:lnTo>
                  <a:lnTo>
                    <a:pt x="1389" y="3702"/>
                  </a:lnTo>
                  <a:lnTo>
                    <a:pt x="1437" y="3654"/>
                  </a:lnTo>
                  <a:lnTo>
                    <a:pt x="1437" y="3654"/>
                  </a:lnTo>
                  <a:lnTo>
                    <a:pt x="1510" y="3629"/>
                  </a:lnTo>
                  <a:lnTo>
                    <a:pt x="1608" y="3605"/>
                  </a:lnTo>
                  <a:lnTo>
                    <a:pt x="1754" y="3581"/>
                  </a:lnTo>
                  <a:lnTo>
                    <a:pt x="1900" y="3581"/>
                  </a:lnTo>
                  <a:lnTo>
                    <a:pt x="1900" y="3581"/>
                  </a:lnTo>
                  <a:lnTo>
                    <a:pt x="2071" y="3581"/>
                  </a:lnTo>
                  <a:lnTo>
                    <a:pt x="2241" y="3629"/>
                  </a:lnTo>
                  <a:lnTo>
                    <a:pt x="2363" y="3678"/>
                  </a:lnTo>
                  <a:lnTo>
                    <a:pt x="2485" y="3751"/>
                  </a:lnTo>
                  <a:lnTo>
                    <a:pt x="2485" y="3751"/>
                  </a:lnTo>
                  <a:lnTo>
                    <a:pt x="2558" y="3824"/>
                  </a:lnTo>
                  <a:lnTo>
                    <a:pt x="2655" y="3897"/>
                  </a:lnTo>
                  <a:lnTo>
                    <a:pt x="2777" y="3946"/>
                  </a:lnTo>
                  <a:lnTo>
                    <a:pt x="2850" y="3946"/>
                  </a:lnTo>
                  <a:lnTo>
                    <a:pt x="2850" y="3946"/>
                  </a:lnTo>
                  <a:lnTo>
                    <a:pt x="3020" y="3970"/>
                  </a:lnTo>
                  <a:lnTo>
                    <a:pt x="3093" y="4019"/>
                  </a:lnTo>
                  <a:lnTo>
                    <a:pt x="3142" y="4043"/>
                  </a:lnTo>
                  <a:lnTo>
                    <a:pt x="3142" y="4043"/>
                  </a:lnTo>
                  <a:lnTo>
                    <a:pt x="3191" y="4068"/>
                  </a:lnTo>
                  <a:lnTo>
                    <a:pt x="3240" y="4092"/>
                  </a:lnTo>
                  <a:lnTo>
                    <a:pt x="3288" y="4068"/>
                  </a:lnTo>
                  <a:lnTo>
                    <a:pt x="3337" y="4043"/>
                  </a:lnTo>
                  <a:lnTo>
                    <a:pt x="3337" y="4043"/>
                  </a:lnTo>
                  <a:lnTo>
                    <a:pt x="3386" y="4019"/>
                  </a:lnTo>
                  <a:lnTo>
                    <a:pt x="3459" y="3970"/>
                  </a:lnTo>
                  <a:lnTo>
                    <a:pt x="3605" y="3946"/>
                  </a:lnTo>
                  <a:lnTo>
                    <a:pt x="3605" y="3946"/>
                  </a:lnTo>
                  <a:lnTo>
                    <a:pt x="3775" y="3970"/>
                  </a:lnTo>
                  <a:lnTo>
                    <a:pt x="3848" y="4019"/>
                  </a:lnTo>
                  <a:lnTo>
                    <a:pt x="3897" y="4043"/>
                  </a:lnTo>
                  <a:lnTo>
                    <a:pt x="3897" y="4043"/>
                  </a:lnTo>
                  <a:lnTo>
                    <a:pt x="3970" y="4092"/>
                  </a:lnTo>
                  <a:lnTo>
                    <a:pt x="4068" y="4116"/>
                  </a:lnTo>
                  <a:lnTo>
                    <a:pt x="4214" y="4141"/>
                  </a:lnTo>
                  <a:lnTo>
                    <a:pt x="4384" y="4141"/>
                  </a:lnTo>
                  <a:lnTo>
                    <a:pt x="4384" y="4141"/>
                  </a:lnTo>
                  <a:lnTo>
                    <a:pt x="4530" y="4141"/>
                  </a:lnTo>
                  <a:lnTo>
                    <a:pt x="4677" y="4116"/>
                  </a:lnTo>
                  <a:lnTo>
                    <a:pt x="4774" y="4092"/>
                  </a:lnTo>
                  <a:lnTo>
                    <a:pt x="4847" y="4043"/>
                  </a:lnTo>
                  <a:lnTo>
                    <a:pt x="4847" y="4043"/>
                  </a:lnTo>
                  <a:lnTo>
                    <a:pt x="4896" y="3995"/>
                  </a:lnTo>
                  <a:lnTo>
                    <a:pt x="4920" y="3921"/>
                  </a:lnTo>
                  <a:lnTo>
                    <a:pt x="4944" y="3751"/>
                  </a:lnTo>
                  <a:lnTo>
                    <a:pt x="4944" y="3751"/>
                  </a:lnTo>
                  <a:lnTo>
                    <a:pt x="4944" y="3727"/>
                  </a:lnTo>
                  <a:lnTo>
                    <a:pt x="4920" y="3678"/>
                  </a:lnTo>
                  <a:lnTo>
                    <a:pt x="4823" y="3629"/>
                  </a:lnTo>
                  <a:lnTo>
                    <a:pt x="4701" y="3581"/>
                  </a:lnTo>
                  <a:lnTo>
                    <a:pt x="4555" y="3581"/>
                  </a:lnTo>
                  <a:lnTo>
                    <a:pt x="4555" y="3581"/>
                  </a:lnTo>
                  <a:lnTo>
                    <a:pt x="4409" y="3556"/>
                  </a:lnTo>
                  <a:lnTo>
                    <a:pt x="4238" y="3507"/>
                  </a:lnTo>
                  <a:lnTo>
                    <a:pt x="4092" y="3459"/>
                  </a:lnTo>
                  <a:lnTo>
                    <a:pt x="3995" y="3386"/>
                  </a:lnTo>
                  <a:lnTo>
                    <a:pt x="3995" y="3386"/>
                  </a:lnTo>
                  <a:lnTo>
                    <a:pt x="3897" y="3313"/>
                  </a:lnTo>
                  <a:lnTo>
                    <a:pt x="3800" y="3240"/>
                  </a:lnTo>
                  <a:lnTo>
                    <a:pt x="3702" y="3215"/>
                  </a:lnTo>
                  <a:lnTo>
                    <a:pt x="3605" y="3191"/>
                  </a:lnTo>
                  <a:lnTo>
                    <a:pt x="3605" y="3191"/>
                  </a:lnTo>
                  <a:lnTo>
                    <a:pt x="3532" y="3166"/>
                  </a:lnTo>
                  <a:lnTo>
                    <a:pt x="3434" y="3142"/>
                  </a:lnTo>
                  <a:lnTo>
                    <a:pt x="3337" y="3069"/>
                  </a:lnTo>
                  <a:lnTo>
                    <a:pt x="3240" y="2996"/>
                  </a:lnTo>
                  <a:lnTo>
                    <a:pt x="3240" y="2996"/>
                  </a:lnTo>
                  <a:lnTo>
                    <a:pt x="3167" y="2923"/>
                  </a:lnTo>
                  <a:lnTo>
                    <a:pt x="3069" y="2899"/>
                  </a:lnTo>
                  <a:lnTo>
                    <a:pt x="2996" y="2874"/>
                  </a:lnTo>
                  <a:lnTo>
                    <a:pt x="2947" y="2899"/>
                  </a:lnTo>
                  <a:lnTo>
                    <a:pt x="2947" y="2899"/>
                  </a:lnTo>
                  <a:lnTo>
                    <a:pt x="2899" y="2923"/>
                  </a:lnTo>
                  <a:lnTo>
                    <a:pt x="2826" y="2923"/>
                  </a:lnTo>
                  <a:lnTo>
                    <a:pt x="2752" y="2874"/>
                  </a:lnTo>
                  <a:lnTo>
                    <a:pt x="2655" y="2801"/>
                  </a:lnTo>
                  <a:lnTo>
                    <a:pt x="2655" y="2801"/>
                  </a:lnTo>
                  <a:lnTo>
                    <a:pt x="2582" y="2752"/>
                  </a:lnTo>
                  <a:lnTo>
                    <a:pt x="2509" y="2704"/>
                  </a:lnTo>
                  <a:lnTo>
                    <a:pt x="2436" y="2704"/>
                  </a:lnTo>
                  <a:lnTo>
                    <a:pt x="2387" y="2704"/>
                  </a:lnTo>
                  <a:lnTo>
                    <a:pt x="2387" y="2704"/>
                  </a:lnTo>
                  <a:lnTo>
                    <a:pt x="2338" y="2752"/>
                  </a:lnTo>
                  <a:lnTo>
                    <a:pt x="2265" y="2777"/>
                  </a:lnTo>
                  <a:lnTo>
                    <a:pt x="2095" y="2801"/>
                  </a:lnTo>
                  <a:lnTo>
                    <a:pt x="2095" y="2801"/>
                  </a:lnTo>
                  <a:lnTo>
                    <a:pt x="1997" y="2850"/>
                  </a:lnTo>
                  <a:lnTo>
                    <a:pt x="1851" y="2923"/>
                  </a:lnTo>
                  <a:lnTo>
                    <a:pt x="1681" y="3045"/>
                  </a:lnTo>
                  <a:lnTo>
                    <a:pt x="1535" y="3191"/>
                  </a:lnTo>
                  <a:lnTo>
                    <a:pt x="1535" y="3191"/>
                  </a:lnTo>
                  <a:lnTo>
                    <a:pt x="1364" y="3337"/>
                  </a:lnTo>
                  <a:lnTo>
                    <a:pt x="1194" y="3459"/>
                  </a:lnTo>
                  <a:lnTo>
                    <a:pt x="1072" y="3532"/>
                  </a:lnTo>
                  <a:lnTo>
                    <a:pt x="950" y="3581"/>
                  </a:lnTo>
                  <a:lnTo>
                    <a:pt x="950" y="3581"/>
                  </a:lnTo>
                  <a:lnTo>
                    <a:pt x="804" y="3532"/>
                  </a:lnTo>
                  <a:lnTo>
                    <a:pt x="731" y="3507"/>
                  </a:lnTo>
                  <a:lnTo>
                    <a:pt x="682" y="3483"/>
                  </a:lnTo>
                  <a:lnTo>
                    <a:pt x="682" y="3483"/>
                  </a:lnTo>
                  <a:lnTo>
                    <a:pt x="634" y="3434"/>
                  </a:lnTo>
                  <a:lnTo>
                    <a:pt x="609" y="3361"/>
                  </a:lnTo>
                  <a:lnTo>
                    <a:pt x="585" y="3191"/>
                  </a:lnTo>
                  <a:lnTo>
                    <a:pt x="585" y="3191"/>
                  </a:lnTo>
                  <a:lnTo>
                    <a:pt x="609" y="3020"/>
                  </a:lnTo>
                  <a:lnTo>
                    <a:pt x="634" y="2947"/>
                  </a:lnTo>
                  <a:lnTo>
                    <a:pt x="682" y="2899"/>
                  </a:lnTo>
                  <a:lnTo>
                    <a:pt x="682" y="2899"/>
                  </a:lnTo>
                  <a:lnTo>
                    <a:pt x="731" y="2874"/>
                  </a:lnTo>
                  <a:lnTo>
                    <a:pt x="853" y="2850"/>
                  </a:lnTo>
                  <a:lnTo>
                    <a:pt x="999" y="2826"/>
                  </a:lnTo>
                  <a:lnTo>
                    <a:pt x="1145" y="2801"/>
                  </a:lnTo>
                  <a:lnTo>
                    <a:pt x="1145" y="2801"/>
                  </a:lnTo>
                  <a:lnTo>
                    <a:pt x="1291" y="2801"/>
                  </a:lnTo>
                  <a:lnTo>
                    <a:pt x="1413" y="2752"/>
                  </a:lnTo>
                  <a:lnTo>
                    <a:pt x="1486" y="2704"/>
                  </a:lnTo>
                  <a:lnTo>
                    <a:pt x="1510" y="2655"/>
                  </a:lnTo>
                  <a:lnTo>
                    <a:pt x="1535" y="2631"/>
                  </a:lnTo>
                  <a:lnTo>
                    <a:pt x="1535" y="2631"/>
                  </a:lnTo>
                  <a:lnTo>
                    <a:pt x="1486" y="2460"/>
                  </a:lnTo>
                  <a:lnTo>
                    <a:pt x="1462" y="2387"/>
                  </a:lnTo>
                  <a:lnTo>
                    <a:pt x="1437" y="2338"/>
                  </a:lnTo>
                  <a:lnTo>
                    <a:pt x="1437" y="2338"/>
                  </a:lnTo>
                  <a:lnTo>
                    <a:pt x="1389" y="2290"/>
                  </a:lnTo>
                  <a:lnTo>
                    <a:pt x="1389" y="2241"/>
                  </a:lnTo>
                  <a:lnTo>
                    <a:pt x="1389" y="2192"/>
                  </a:lnTo>
                  <a:lnTo>
                    <a:pt x="1437" y="2144"/>
                  </a:lnTo>
                  <a:lnTo>
                    <a:pt x="1437" y="2144"/>
                  </a:lnTo>
                  <a:lnTo>
                    <a:pt x="1486" y="2119"/>
                  </a:lnTo>
                  <a:lnTo>
                    <a:pt x="1559" y="2070"/>
                  </a:lnTo>
                  <a:lnTo>
                    <a:pt x="1705" y="2046"/>
                  </a:lnTo>
                  <a:lnTo>
                    <a:pt x="1705" y="2046"/>
                  </a:lnTo>
                  <a:lnTo>
                    <a:pt x="1803" y="2046"/>
                  </a:lnTo>
                  <a:lnTo>
                    <a:pt x="1900" y="1997"/>
                  </a:lnTo>
                  <a:lnTo>
                    <a:pt x="1997" y="1924"/>
                  </a:lnTo>
                  <a:lnTo>
                    <a:pt x="2095" y="1851"/>
                  </a:lnTo>
                  <a:lnTo>
                    <a:pt x="2095" y="1851"/>
                  </a:lnTo>
                  <a:lnTo>
                    <a:pt x="2168" y="1778"/>
                  </a:lnTo>
                  <a:lnTo>
                    <a:pt x="2241" y="1681"/>
                  </a:lnTo>
                  <a:lnTo>
                    <a:pt x="2265" y="1559"/>
                  </a:lnTo>
                  <a:lnTo>
                    <a:pt x="2290" y="1486"/>
                  </a:lnTo>
                  <a:lnTo>
                    <a:pt x="2290" y="1486"/>
                  </a:lnTo>
                  <a:lnTo>
                    <a:pt x="2265" y="1315"/>
                  </a:lnTo>
                  <a:lnTo>
                    <a:pt x="2217" y="1242"/>
                  </a:lnTo>
                  <a:lnTo>
                    <a:pt x="2192" y="1194"/>
                  </a:lnTo>
                  <a:lnTo>
                    <a:pt x="2192" y="1194"/>
                  </a:lnTo>
                  <a:lnTo>
                    <a:pt x="2192" y="1169"/>
                  </a:lnTo>
                  <a:lnTo>
                    <a:pt x="2192" y="1121"/>
                  </a:lnTo>
                  <a:lnTo>
                    <a:pt x="2265" y="999"/>
                  </a:lnTo>
                  <a:lnTo>
                    <a:pt x="2387" y="828"/>
                  </a:lnTo>
                  <a:lnTo>
                    <a:pt x="2582" y="634"/>
                  </a:lnTo>
                  <a:lnTo>
                    <a:pt x="2582" y="634"/>
                  </a:lnTo>
                  <a:lnTo>
                    <a:pt x="2679" y="536"/>
                  </a:lnTo>
                  <a:lnTo>
                    <a:pt x="2826" y="439"/>
                  </a:lnTo>
                  <a:lnTo>
                    <a:pt x="2972" y="366"/>
                  </a:lnTo>
                  <a:lnTo>
                    <a:pt x="3142" y="293"/>
                  </a:lnTo>
                  <a:lnTo>
                    <a:pt x="3483" y="195"/>
                  </a:lnTo>
                  <a:lnTo>
                    <a:pt x="3654" y="171"/>
                  </a:lnTo>
                  <a:lnTo>
                    <a:pt x="3800" y="146"/>
                  </a:lnTo>
                  <a:lnTo>
                    <a:pt x="3800" y="146"/>
                  </a:lnTo>
                  <a:lnTo>
                    <a:pt x="4116" y="171"/>
                  </a:lnTo>
                  <a:lnTo>
                    <a:pt x="4360" y="171"/>
                  </a:lnTo>
                  <a:lnTo>
                    <a:pt x="4555" y="220"/>
                  </a:lnTo>
                  <a:lnTo>
                    <a:pt x="4652" y="244"/>
                  </a:lnTo>
                  <a:lnTo>
                    <a:pt x="4652" y="244"/>
                  </a:lnTo>
                  <a:lnTo>
                    <a:pt x="4701" y="268"/>
                  </a:lnTo>
                  <a:lnTo>
                    <a:pt x="4750" y="293"/>
                  </a:lnTo>
                  <a:lnTo>
                    <a:pt x="4798" y="268"/>
                  </a:lnTo>
                  <a:lnTo>
                    <a:pt x="4847" y="244"/>
                  </a:lnTo>
                  <a:lnTo>
                    <a:pt x="4847" y="244"/>
                  </a:lnTo>
                  <a:lnTo>
                    <a:pt x="5018" y="195"/>
                  </a:lnTo>
                  <a:lnTo>
                    <a:pt x="5407" y="122"/>
                  </a:lnTo>
                  <a:lnTo>
                    <a:pt x="5821" y="25"/>
                  </a:lnTo>
                  <a:lnTo>
                    <a:pt x="6138" y="0"/>
                  </a:lnTo>
                </a:path>
              </a:pathLst>
            </a:custGeom>
            <a:noFill/>
            <a:ln w="19050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15" name="Shape 594"/>
          <p:cNvGrpSpPr/>
          <p:nvPr/>
        </p:nvGrpSpPr>
        <p:grpSpPr>
          <a:xfrm>
            <a:off x="5158522" y="4902962"/>
            <a:ext cx="352389" cy="238007"/>
            <a:chOff x="564675" y="1700625"/>
            <a:chExt cx="465200" cy="314200"/>
          </a:xfrm>
        </p:grpSpPr>
        <p:sp>
          <p:nvSpPr>
            <p:cNvPr id="16" name="Shape 595"/>
            <p:cNvSpPr/>
            <p:nvPr/>
          </p:nvSpPr>
          <p:spPr>
            <a:xfrm>
              <a:off x="564675" y="1700625"/>
              <a:ext cx="465200" cy="29250"/>
            </a:xfrm>
            <a:custGeom>
              <a:avLst/>
              <a:gdLst/>
              <a:ahLst/>
              <a:cxnLst/>
              <a:rect l="0" t="0" r="0" b="0"/>
              <a:pathLst>
                <a:path w="18608" h="1170" fill="none" extrusionOk="0">
                  <a:moveTo>
                    <a:pt x="18608" y="1170"/>
                  </a:moveTo>
                  <a:lnTo>
                    <a:pt x="18608" y="488"/>
                  </a:lnTo>
                  <a:lnTo>
                    <a:pt x="18608" y="488"/>
                  </a:lnTo>
                  <a:lnTo>
                    <a:pt x="18608" y="390"/>
                  </a:lnTo>
                  <a:lnTo>
                    <a:pt x="18559" y="293"/>
                  </a:lnTo>
                  <a:lnTo>
                    <a:pt x="18535" y="220"/>
                  </a:lnTo>
                  <a:lnTo>
                    <a:pt x="18462" y="147"/>
                  </a:lnTo>
                  <a:lnTo>
                    <a:pt x="18389" y="74"/>
                  </a:lnTo>
                  <a:lnTo>
                    <a:pt x="18316" y="49"/>
                  </a:lnTo>
                  <a:lnTo>
                    <a:pt x="18218" y="1"/>
                  </a:lnTo>
                  <a:lnTo>
                    <a:pt x="18121" y="1"/>
                  </a:lnTo>
                  <a:lnTo>
                    <a:pt x="488" y="1"/>
                  </a:lnTo>
                  <a:lnTo>
                    <a:pt x="488" y="1"/>
                  </a:lnTo>
                  <a:lnTo>
                    <a:pt x="390" y="1"/>
                  </a:lnTo>
                  <a:lnTo>
                    <a:pt x="293" y="49"/>
                  </a:lnTo>
                  <a:lnTo>
                    <a:pt x="220" y="74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293"/>
                  </a:lnTo>
                  <a:lnTo>
                    <a:pt x="1" y="390"/>
                  </a:lnTo>
                  <a:lnTo>
                    <a:pt x="1" y="488"/>
                  </a:lnTo>
                  <a:lnTo>
                    <a:pt x="1" y="1170"/>
                  </a:lnTo>
                </a:path>
              </a:pathLst>
            </a:custGeom>
            <a:noFill/>
            <a:ln w="19050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7" name="Shape 596"/>
            <p:cNvSpPr/>
            <p:nvPr/>
          </p:nvSpPr>
          <p:spPr>
            <a:xfrm>
              <a:off x="564675" y="1732300"/>
              <a:ext cx="465200" cy="272175"/>
            </a:xfrm>
            <a:custGeom>
              <a:avLst/>
              <a:gdLst/>
              <a:ahLst/>
              <a:cxnLst/>
              <a:rect l="0" t="0" r="0" b="0"/>
              <a:pathLst>
                <a:path w="18608" h="10887" fill="none" extrusionOk="0">
                  <a:moveTo>
                    <a:pt x="13493" y="7209"/>
                  </a:moveTo>
                  <a:lnTo>
                    <a:pt x="18608" y="10887"/>
                  </a:lnTo>
                  <a:lnTo>
                    <a:pt x="18608" y="10887"/>
                  </a:lnTo>
                  <a:lnTo>
                    <a:pt x="18608" y="10814"/>
                  </a:lnTo>
                  <a:lnTo>
                    <a:pt x="18608" y="0"/>
                  </a:lnTo>
                  <a:lnTo>
                    <a:pt x="9450" y="6625"/>
                  </a:lnTo>
                  <a:lnTo>
                    <a:pt x="9450" y="6625"/>
                  </a:lnTo>
                  <a:lnTo>
                    <a:pt x="9377" y="6673"/>
                  </a:lnTo>
                  <a:lnTo>
                    <a:pt x="9304" y="6673"/>
                  </a:lnTo>
                  <a:lnTo>
                    <a:pt x="9304" y="6673"/>
                  </a:lnTo>
                  <a:lnTo>
                    <a:pt x="9231" y="6673"/>
                  </a:lnTo>
                  <a:lnTo>
                    <a:pt x="9158" y="6625"/>
                  </a:lnTo>
                  <a:lnTo>
                    <a:pt x="1" y="0"/>
                  </a:lnTo>
                  <a:lnTo>
                    <a:pt x="1" y="10814"/>
                  </a:lnTo>
                  <a:lnTo>
                    <a:pt x="1" y="10814"/>
                  </a:lnTo>
                  <a:lnTo>
                    <a:pt x="1" y="10887"/>
                  </a:lnTo>
                  <a:lnTo>
                    <a:pt x="5115" y="7209"/>
                  </a:lnTo>
                </a:path>
              </a:pathLst>
            </a:custGeom>
            <a:noFill/>
            <a:ln w="19050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8" name="Shape 597"/>
            <p:cNvSpPr/>
            <p:nvPr/>
          </p:nvSpPr>
          <p:spPr>
            <a:xfrm>
              <a:off x="572600" y="2014200"/>
              <a:ext cx="449375" cy="625"/>
            </a:xfrm>
            <a:custGeom>
              <a:avLst/>
              <a:gdLst/>
              <a:ahLst/>
              <a:cxnLst/>
              <a:rect l="0" t="0" r="0" b="0"/>
              <a:pathLst>
                <a:path w="17975" h="25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98" y="25"/>
                  </a:lnTo>
                  <a:lnTo>
                    <a:pt x="171" y="25"/>
                  </a:lnTo>
                  <a:lnTo>
                    <a:pt x="17804" y="25"/>
                  </a:lnTo>
                  <a:lnTo>
                    <a:pt x="17804" y="25"/>
                  </a:lnTo>
                  <a:lnTo>
                    <a:pt x="17877" y="25"/>
                  </a:lnTo>
                  <a:lnTo>
                    <a:pt x="17974" y="0"/>
                  </a:lnTo>
                </a:path>
              </a:pathLst>
            </a:custGeom>
            <a:noFill/>
            <a:ln w="19050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282522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25000"/>
            <a:lum/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rcRect/>
          <a:stretch>
            <a:fillRect t="-13000" b="-13000"/>
          </a:stretch>
        </a:blipFill>
        <a:effectLst/>
      </p:bgPr>
    </p:bg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Shape 300"/>
          <p:cNvSpPr txBox="1">
            <a:spLocks noGrp="1"/>
          </p:cNvSpPr>
          <p:nvPr>
            <p:ph type="title"/>
          </p:nvPr>
        </p:nvSpPr>
        <p:spPr>
          <a:xfrm>
            <a:off x="1055440" y="548680"/>
            <a:ext cx="6840760" cy="936104"/>
          </a:xfrm>
          <a:prstGeom prst="rect">
            <a:avLst/>
          </a:prstGeom>
        </p:spPr>
        <p:txBody>
          <a:bodyPr vert="horz" wrap="square" lIns="91425" tIns="91425" rIns="91425" bIns="91425" rtlCol="0" anchor="ctr" anchorCtr="0">
            <a:noAutofit/>
          </a:bodyPr>
          <a:lstStyle/>
          <a:p>
            <a:r>
              <a:rPr lang="en-US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Condensed"/>
                <a:ea typeface="Roboto Condensed"/>
                <a:cs typeface="Roboto Condensed"/>
              </a:rPr>
              <a:t>Legal acts defining general rules </a:t>
            </a:r>
            <a:br>
              <a:rPr lang="en-US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Condensed"/>
                <a:ea typeface="Roboto Condensed"/>
                <a:cs typeface="Roboto Condensed"/>
              </a:rPr>
            </a:br>
            <a:r>
              <a:rPr lang="en-US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Condensed"/>
                <a:ea typeface="Roboto Condensed"/>
                <a:cs typeface="Roboto Condensed"/>
              </a:rPr>
              <a:t>to mediate </a:t>
            </a:r>
            <a:r>
              <a:rPr lang="en-US" sz="24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Condensed"/>
                <a:ea typeface="Roboto Condensed"/>
                <a:cs typeface="Roboto Condensed"/>
              </a:rPr>
              <a:t>labour</a:t>
            </a:r>
            <a:r>
              <a:rPr lang="en-US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Condensed"/>
                <a:ea typeface="Roboto Condensed"/>
                <a:cs typeface="Roboto Condensed"/>
              </a:rPr>
              <a:t> relations</a:t>
            </a:r>
            <a:endParaRPr lang="en" sz="2400" b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boto Condensed"/>
              <a:ea typeface="Roboto Condensed"/>
              <a:cs typeface="Roboto Condensed"/>
            </a:endParaRPr>
          </a:p>
        </p:txBody>
      </p:sp>
      <p:sp>
        <p:nvSpPr>
          <p:cNvPr id="303" name="Shape 303"/>
          <p:cNvSpPr txBox="1">
            <a:spLocks noGrp="1"/>
          </p:cNvSpPr>
          <p:nvPr>
            <p:ph type="sldNum" idx="12"/>
          </p:nvPr>
        </p:nvSpPr>
        <p:spPr>
          <a:xfrm>
            <a:off x="10686866" y="6237312"/>
            <a:ext cx="1487400" cy="3156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5" tIns="91425" rIns="91425" bIns="91425" rtlCol="0" anchor="ctr" anchorCtr="0">
            <a:noAutofit/>
          </a:bodyPr>
          <a:lstStyle/>
          <a:p>
            <a:pPr algn="ctr">
              <a:defRPr/>
            </a:pPr>
            <a:fld id="{00000000-1234-1234-1234-123412341234}" type="slidenum">
              <a:rPr lang="en" sz="1400">
                <a:solidFill>
                  <a:srgbClr val="000000"/>
                </a:solidFill>
                <a:latin typeface="Roboto Condensed" panose="020B0604020202020204" charset="0"/>
                <a:ea typeface="Roboto Condensed" panose="020B0604020202020204" charset="0"/>
                <a:cs typeface="Arial"/>
              </a:rPr>
              <a:pPr algn="ctr">
                <a:defRPr/>
              </a:pPr>
              <a:t>3</a:t>
            </a:fld>
            <a:endParaRPr lang="en" sz="1400" dirty="0">
              <a:solidFill>
                <a:srgbClr val="000000"/>
              </a:solidFill>
              <a:latin typeface="Roboto Condensed" panose="020B0604020202020204" charset="0"/>
              <a:ea typeface="Roboto Condensed" panose="020B0604020202020204" charset="0"/>
              <a:cs typeface="Arial"/>
            </a:endParaRPr>
          </a:p>
        </p:txBody>
      </p:sp>
      <p:pic>
        <p:nvPicPr>
          <p:cNvPr id="33" name="Рисунок 32">
            <a:extLst>
              <a:ext uri="{FF2B5EF4-FFF2-40B4-BE49-F238E27FC236}">
                <a16:creationId xmlns:a16="http://schemas.microsoft.com/office/drawing/2014/main" id="{7B9F141D-B574-408A-8890-728E6555143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1211" r="21763"/>
          <a:stretch/>
        </p:blipFill>
        <p:spPr>
          <a:xfrm>
            <a:off x="8424292" y="2337233"/>
            <a:ext cx="2563785" cy="2946400"/>
          </a:xfrm>
          <a:prstGeom prst="rect">
            <a:avLst/>
          </a:prstGeom>
        </p:spPr>
      </p:pic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CDD4BC06-EAD1-4AB9-9E29-B72AE3C3C00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23939" y="2337233"/>
            <a:ext cx="1980000" cy="2851200"/>
          </a:xfrm>
          <a:prstGeom prst="rect">
            <a:avLst/>
          </a:prstGeom>
        </p:spPr>
      </p:pic>
      <p:pic>
        <p:nvPicPr>
          <p:cNvPr id="35" name="Рисунок 34">
            <a:extLst>
              <a:ext uri="{FF2B5EF4-FFF2-40B4-BE49-F238E27FC236}">
                <a16:creationId xmlns:a16="http://schemas.microsoft.com/office/drawing/2014/main" id="{2861DCC5-BAF8-4B52-8679-8D152FF5DB9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2030" y="2337233"/>
            <a:ext cx="1980000" cy="2724207"/>
          </a:xfrm>
          <a:prstGeom prst="rect">
            <a:avLst/>
          </a:prstGeom>
        </p:spPr>
      </p:pic>
      <p:grpSp>
        <p:nvGrpSpPr>
          <p:cNvPr id="36" name="Group 5">
            <a:extLst>
              <a:ext uri="{FF2B5EF4-FFF2-40B4-BE49-F238E27FC236}">
                <a16:creationId xmlns:a16="http://schemas.microsoft.com/office/drawing/2014/main" id="{14F6D0A5-36E2-4C4B-83AA-10E31EE7A61C}"/>
              </a:ext>
            </a:extLst>
          </p:cNvPr>
          <p:cNvGrpSpPr>
            <a:grpSpLocks/>
          </p:cNvGrpSpPr>
          <p:nvPr/>
        </p:nvGrpSpPr>
        <p:grpSpPr bwMode="auto">
          <a:xfrm>
            <a:off x="4186548" y="4764803"/>
            <a:ext cx="3780000" cy="1322387"/>
            <a:chOff x="4320" y="1152"/>
            <a:chExt cx="414" cy="402"/>
          </a:xfrm>
        </p:grpSpPr>
        <p:sp>
          <p:nvSpPr>
            <p:cNvPr id="37" name="AutoShape 6">
              <a:extLst>
                <a:ext uri="{FF2B5EF4-FFF2-40B4-BE49-F238E27FC236}">
                  <a16:creationId xmlns:a16="http://schemas.microsoft.com/office/drawing/2014/main" id="{166E02C1-4104-4D18-B0DE-58D63D806070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4320" y="1152"/>
              <a:ext cx="414" cy="402"/>
            </a:xfrm>
            <a:prstGeom prst="roundRect">
              <a:avLst>
                <a:gd name="adj" fmla="val 11921"/>
              </a:avLst>
            </a:prstGeom>
            <a:gradFill rotWithShape="1">
              <a:gsLst>
                <a:gs pos="0">
                  <a:srgbClr val="4B93D5"/>
                </a:gs>
                <a:gs pos="100000">
                  <a:srgbClr val="4B93D5">
                    <a:gamma/>
                    <a:shade val="69804"/>
                    <a:invGamma/>
                  </a:srgbClr>
                </a:gs>
              </a:gsLst>
              <a:lin ang="5400000" scaled="1"/>
            </a:gradFill>
            <a:ln w="25400">
              <a:solidFill>
                <a:srgbClr val="FFFFFF"/>
              </a:solidFill>
              <a:round/>
              <a:headEnd/>
              <a:tailEnd/>
            </a:ln>
            <a:effectLst>
              <a:outerShdw dist="53882" dir="2700000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38" name="Freeform 7">
              <a:extLst>
                <a:ext uri="{FF2B5EF4-FFF2-40B4-BE49-F238E27FC236}">
                  <a16:creationId xmlns:a16="http://schemas.microsoft.com/office/drawing/2014/main" id="{708CE451-CC11-4C7D-8E90-E949B01C3D78}"/>
                </a:ext>
              </a:extLst>
            </p:cNvPr>
            <p:cNvSpPr>
              <a:spLocks/>
            </p:cNvSpPr>
            <p:nvPr/>
          </p:nvSpPr>
          <p:spPr bwMode="gray">
            <a:xfrm>
              <a:off x="4346" y="1178"/>
              <a:ext cx="206" cy="201"/>
            </a:xfrm>
            <a:custGeom>
              <a:avLst/>
              <a:gdLst>
                <a:gd name="T0" fmla="*/ 118 w 596"/>
                <a:gd name="T1" fmla="*/ 0 h 598"/>
                <a:gd name="T2" fmla="*/ 0 w 596"/>
                <a:gd name="T3" fmla="*/ 118 h 598"/>
                <a:gd name="T4" fmla="*/ 0 w 596"/>
                <a:gd name="T5" fmla="*/ 589 h 598"/>
                <a:gd name="T6" fmla="*/ 161 w 596"/>
                <a:gd name="T7" fmla="*/ 174 h 598"/>
                <a:gd name="T8" fmla="*/ 589 w 596"/>
                <a:gd name="T9" fmla="*/ 0 h 598"/>
                <a:gd name="T10" fmla="*/ 118 w 596"/>
                <a:gd name="T11" fmla="*/ 0 h 5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96" h="598">
                  <a:moveTo>
                    <a:pt x="118" y="0"/>
                  </a:moveTo>
                  <a:cubicBezTo>
                    <a:pt x="53" y="0"/>
                    <a:pt x="0" y="53"/>
                    <a:pt x="0" y="118"/>
                  </a:cubicBezTo>
                  <a:lnTo>
                    <a:pt x="0" y="589"/>
                  </a:lnTo>
                  <a:cubicBezTo>
                    <a:pt x="27" y="598"/>
                    <a:pt x="12" y="309"/>
                    <a:pt x="161" y="174"/>
                  </a:cubicBezTo>
                  <a:cubicBezTo>
                    <a:pt x="310" y="39"/>
                    <a:pt x="596" y="29"/>
                    <a:pt x="589" y="0"/>
                  </a:cubicBezTo>
                  <a:lnTo>
                    <a:pt x="118" y="0"/>
                  </a:lnTo>
                  <a:close/>
                </a:path>
              </a:pathLst>
            </a:custGeom>
            <a:gradFill rotWithShape="1">
              <a:gsLst>
                <a:gs pos="0">
                  <a:srgbClr val="4B93D5">
                    <a:gamma/>
                    <a:tint val="48627"/>
                    <a:invGamma/>
                  </a:srgbClr>
                </a:gs>
                <a:gs pos="50000">
                  <a:srgbClr val="4B93D5">
                    <a:alpha val="0"/>
                  </a:srgbClr>
                </a:gs>
                <a:gs pos="100000">
                  <a:srgbClr val="4B93D5">
                    <a:gamma/>
                    <a:tint val="48627"/>
                    <a:invGamma/>
                  </a:srgb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</p:grpSp>
      <p:sp>
        <p:nvSpPr>
          <p:cNvPr id="39" name="Rectangle 8">
            <a:extLst>
              <a:ext uri="{FF2B5EF4-FFF2-40B4-BE49-F238E27FC236}">
                <a16:creationId xmlns:a16="http://schemas.microsoft.com/office/drawing/2014/main" id="{DDEA7CC9-FAE2-42E7-902D-74DA2F4A6E81}"/>
              </a:ext>
            </a:extLst>
          </p:cNvPr>
          <p:cNvSpPr>
            <a:spLocks noChangeArrowheads="1"/>
          </p:cNvSpPr>
          <p:nvPr/>
        </p:nvSpPr>
        <p:spPr bwMode="gray">
          <a:xfrm>
            <a:off x="4240752" y="5010497"/>
            <a:ext cx="3725796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1">
                        <a:gamma/>
                        <a:shade val="72549"/>
                        <a:invGamma/>
                      </a:schemeClr>
                    </a:gs>
                    <a:gs pos="100000">
                      <a:schemeClr val="accent1"/>
                    </a:gs>
                  </a:gsLst>
                  <a:lin ang="18900000" scaled="1"/>
                </a:gra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rgbClr val="C0C0C0"/>
                  </a:outerShdw>
                </a:effectLst>
              </a14:hiddenEffects>
            </a:ext>
          </a:extLst>
        </p:spPr>
        <p:txBody>
          <a:bodyPr wrap="square">
            <a:spAutoFit/>
            <a:flatTx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z="2200" b="1" dirty="0">
                <a:solidFill>
                  <a:srgbClr val="FFFFFF"/>
                </a:solidFill>
                <a:latin typeface="Roboto Condensed Light"/>
              </a:rPr>
              <a:t>The </a:t>
            </a:r>
            <a:r>
              <a:rPr lang="en-US" altLang="ru-RU" sz="2200" b="1" dirty="0" err="1">
                <a:solidFill>
                  <a:srgbClr val="FFFFFF"/>
                </a:solidFill>
                <a:latin typeface="Roboto Condensed Light"/>
              </a:rPr>
              <a:t>Labour</a:t>
            </a:r>
            <a:r>
              <a:rPr lang="en-US" altLang="ru-RU" sz="2200" b="1" dirty="0">
                <a:solidFill>
                  <a:srgbClr val="FFFFFF"/>
                </a:solidFill>
                <a:latin typeface="Roboto Condensed Light"/>
              </a:rPr>
              <a:t> Code </a:t>
            </a:r>
            <a:br>
              <a:rPr lang="en-US" altLang="ru-RU" sz="2200" b="1" dirty="0">
                <a:solidFill>
                  <a:srgbClr val="FFFFFF"/>
                </a:solidFill>
                <a:latin typeface="Roboto Condensed Light"/>
              </a:rPr>
            </a:br>
            <a:r>
              <a:rPr lang="en-US" altLang="ru-RU" sz="2200" b="1" dirty="0">
                <a:solidFill>
                  <a:srgbClr val="FFFFFF"/>
                </a:solidFill>
                <a:latin typeface="Roboto Condensed Light"/>
              </a:rPr>
              <a:t>of the Republic of Belarus</a:t>
            </a:r>
            <a:endParaRPr lang="ru-RU" altLang="ru-RU" sz="2200" b="1" dirty="0">
              <a:solidFill>
                <a:srgbClr val="FFFFFF"/>
              </a:solidFill>
              <a:latin typeface="Roboto Condensed Light"/>
            </a:endParaRPr>
          </a:p>
        </p:txBody>
      </p:sp>
      <p:grpSp>
        <p:nvGrpSpPr>
          <p:cNvPr id="40" name="Group 9">
            <a:extLst>
              <a:ext uri="{FF2B5EF4-FFF2-40B4-BE49-F238E27FC236}">
                <a16:creationId xmlns:a16="http://schemas.microsoft.com/office/drawing/2014/main" id="{7B3AADDB-72F6-4F4F-A819-9F1E6940075E}"/>
              </a:ext>
            </a:extLst>
          </p:cNvPr>
          <p:cNvGrpSpPr>
            <a:grpSpLocks/>
          </p:cNvGrpSpPr>
          <p:nvPr/>
        </p:nvGrpSpPr>
        <p:grpSpPr bwMode="auto">
          <a:xfrm>
            <a:off x="186195" y="4756926"/>
            <a:ext cx="3780000" cy="1319064"/>
            <a:chOff x="4320" y="1152"/>
            <a:chExt cx="414" cy="402"/>
          </a:xfrm>
        </p:grpSpPr>
        <p:sp>
          <p:nvSpPr>
            <p:cNvPr id="41" name="AutoShape 10">
              <a:extLst>
                <a:ext uri="{FF2B5EF4-FFF2-40B4-BE49-F238E27FC236}">
                  <a16:creationId xmlns:a16="http://schemas.microsoft.com/office/drawing/2014/main" id="{B786744F-6129-4D4C-8711-58C745AFE641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4320" y="1152"/>
              <a:ext cx="414" cy="402"/>
            </a:xfrm>
            <a:prstGeom prst="roundRect">
              <a:avLst>
                <a:gd name="adj" fmla="val 11921"/>
              </a:avLst>
            </a:prstGeom>
            <a:gradFill rotWithShape="1">
              <a:gsLst>
                <a:gs pos="0">
                  <a:srgbClr val="65B737"/>
                </a:gs>
                <a:gs pos="100000">
                  <a:srgbClr val="65B737">
                    <a:gamma/>
                    <a:shade val="69804"/>
                    <a:invGamma/>
                  </a:srgbClr>
                </a:gs>
              </a:gsLst>
              <a:lin ang="5400000" scaled="1"/>
            </a:gradFill>
            <a:ln w="25400">
              <a:solidFill>
                <a:srgbClr val="FFFFFF"/>
              </a:solidFill>
              <a:round/>
              <a:headEnd/>
              <a:tailEnd/>
            </a:ln>
            <a:effectLst>
              <a:outerShdw dist="53882" dir="2700000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42" name="Freeform 11">
              <a:extLst>
                <a:ext uri="{FF2B5EF4-FFF2-40B4-BE49-F238E27FC236}">
                  <a16:creationId xmlns:a16="http://schemas.microsoft.com/office/drawing/2014/main" id="{A3B6D41D-8A01-4543-AD5F-D402DCBE8BA7}"/>
                </a:ext>
              </a:extLst>
            </p:cNvPr>
            <p:cNvSpPr>
              <a:spLocks/>
            </p:cNvSpPr>
            <p:nvPr/>
          </p:nvSpPr>
          <p:spPr bwMode="gray">
            <a:xfrm>
              <a:off x="4346" y="1178"/>
              <a:ext cx="206" cy="201"/>
            </a:xfrm>
            <a:custGeom>
              <a:avLst/>
              <a:gdLst>
                <a:gd name="T0" fmla="*/ 118 w 596"/>
                <a:gd name="T1" fmla="*/ 0 h 598"/>
                <a:gd name="T2" fmla="*/ 0 w 596"/>
                <a:gd name="T3" fmla="*/ 118 h 598"/>
                <a:gd name="T4" fmla="*/ 0 w 596"/>
                <a:gd name="T5" fmla="*/ 589 h 598"/>
                <a:gd name="T6" fmla="*/ 161 w 596"/>
                <a:gd name="T7" fmla="*/ 174 h 598"/>
                <a:gd name="T8" fmla="*/ 589 w 596"/>
                <a:gd name="T9" fmla="*/ 0 h 598"/>
                <a:gd name="T10" fmla="*/ 118 w 596"/>
                <a:gd name="T11" fmla="*/ 0 h 5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96" h="598">
                  <a:moveTo>
                    <a:pt x="118" y="0"/>
                  </a:moveTo>
                  <a:cubicBezTo>
                    <a:pt x="53" y="0"/>
                    <a:pt x="0" y="53"/>
                    <a:pt x="0" y="118"/>
                  </a:cubicBezTo>
                  <a:lnTo>
                    <a:pt x="0" y="589"/>
                  </a:lnTo>
                  <a:cubicBezTo>
                    <a:pt x="27" y="598"/>
                    <a:pt x="12" y="309"/>
                    <a:pt x="161" y="174"/>
                  </a:cubicBezTo>
                  <a:cubicBezTo>
                    <a:pt x="310" y="39"/>
                    <a:pt x="596" y="29"/>
                    <a:pt x="589" y="0"/>
                  </a:cubicBezTo>
                  <a:lnTo>
                    <a:pt x="118" y="0"/>
                  </a:lnTo>
                  <a:close/>
                </a:path>
              </a:pathLst>
            </a:custGeom>
            <a:gradFill rotWithShape="1">
              <a:gsLst>
                <a:gs pos="0">
                  <a:srgbClr val="65B737">
                    <a:gamma/>
                    <a:tint val="48627"/>
                    <a:invGamma/>
                  </a:srgbClr>
                </a:gs>
                <a:gs pos="50000">
                  <a:srgbClr val="65B737">
                    <a:alpha val="0"/>
                  </a:srgbClr>
                </a:gs>
                <a:gs pos="100000">
                  <a:srgbClr val="65B737">
                    <a:gamma/>
                    <a:tint val="48627"/>
                    <a:invGamma/>
                  </a:srgb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</p:grpSp>
      <p:grpSp>
        <p:nvGrpSpPr>
          <p:cNvPr id="43" name="Group 12">
            <a:extLst>
              <a:ext uri="{FF2B5EF4-FFF2-40B4-BE49-F238E27FC236}">
                <a16:creationId xmlns:a16="http://schemas.microsoft.com/office/drawing/2014/main" id="{C1EAA664-0E6A-4EB2-A69F-D338B9552D91}"/>
              </a:ext>
            </a:extLst>
          </p:cNvPr>
          <p:cNvGrpSpPr>
            <a:grpSpLocks/>
          </p:cNvGrpSpPr>
          <p:nvPr/>
        </p:nvGrpSpPr>
        <p:grpSpPr bwMode="auto">
          <a:xfrm>
            <a:off x="8186901" y="4756926"/>
            <a:ext cx="3780000" cy="1322387"/>
            <a:chOff x="4320" y="1152"/>
            <a:chExt cx="414" cy="402"/>
          </a:xfrm>
        </p:grpSpPr>
        <p:sp>
          <p:nvSpPr>
            <p:cNvPr id="44" name="AutoShape 13">
              <a:extLst>
                <a:ext uri="{FF2B5EF4-FFF2-40B4-BE49-F238E27FC236}">
                  <a16:creationId xmlns:a16="http://schemas.microsoft.com/office/drawing/2014/main" id="{AD33048E-9ACB-4F88-A169-391EA98D7CDA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4320" y="1152"/>
              <a:ext cx="414" cy="402"/>
            </a:xfrm>
            <a:prstGeom prst="roundRect">
              <a:avLst>
                <a:gd name="adj" fmla="val 11921"/>
              </a:avLst>
            </a:prstGeom>
            <a:gradFill rotWithShape="1">
              <a:gsLst>
                <a:gs pos="0">
                  <a:srgbClr val="CF9F49"/>
                </a:gs>
                <a:gs pos="100000">
                  <a:srgbClr val="CF9F49">
                    <a:gamma/>
                    <a:shade val="69804"/>
                    <a:invGamma/>
                  </a:srgbClr>
                </a:gs>
              </a:gsLst>
              <a:lin ang="5400000" scaled="1"/>
            </a:gradFill>
            <a:ln w="25400">
              <a:solidFill>
                <a:srgbClr val="FFFFFF"/>
              </a:solidFill>
              <a:round/>
              <a:headEnd/>
              <a:tailEnd/>
            </a:ln>
            <a:effectLst>
              <a:outerShdw dist="53882" dir="2700000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45" name="Freeform 14">
              <a:extLst>
                <a:ext uri="{FF2B5EF4-FFF2-40B4-BE49-F238E27FC236}">
                  <a16:creationId xmlns:a16="http://schemas.microsoft.com/office/drawing/2014/main" id="{9D19FCB2-0474-4FFE-85A2-2C82508F4FC5}"/>
                </a:ext>
              </a:extLst>
            </p:cNvPr>
            <p:cNvSpPr>
              <a:spLocks/>
            </p:cNvSpPr>
            <p:nvPr/>
          </p:nvSpPr>
          <p:spPr bwMode="gray">
            <a:xfrm>
              <a:off x="4346" y="1178"/>
              <a:ext cx="206" cy="201"/>
            </a:xfrm>
            <a:custGeom>
              <a:avLst/>
              <a:gdLst>
                <a:gd name="T0" fmla="*/ 118 w 596"/>
                <a:gd name="T1" fmla="*/ 0 h 598"/>
                <a:gd name="T2" fmla="*/ 0 w 596"/>
                <a:gd name="T3" fmla="*/ 118 h 598"/>
                <a:gd name="T4" fmla="*/ 0 w 596"/>
                <a:gd name="T5" fmla="*/ 589 h 598"/>
                <a:gd name="T6" fmla="*/ 161 w 596"/>
                <a:gd name="T7" fmla="*/ 174 h 598"/>
                <a:gd name="T8" fmla="*/ 589 w 596"/>
                <a:gd name="T9" fmla="*/ 0 h 598"/>
                <a:gd name="T10" fmla="*/ 118 w 596"/>
                <a:gd name="T11" fmla="*/ 0 h 5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96" h="598">
                  <a:moveTo>
                    <a:pt x="118" y="0"/>
                  </a:moveTo>
                  <a:cubicBezTo>
                    <a:pt x="53" y="0"/>
                    <a:pt x="0" y="53"/>
                    <a:pt x="0" y="118"/>
                  </a:cubicBezTo>
                  <a:lnTo>
                    <a:pt x="0" y="589"/>
                  </a:lnTo>
                  <a:cubicBezTo>
                    <a:pt x="27" y="598"/>
                    <a:pt x="12" y="309"/>
                    <a:pt x="161" y="174"/>
                  </a:cubicBezTo>
                  <a:cubicBezTo>
                    <a:pt x="310" y="39"/>
                    <a:pt x="596" y="29"/>
                    <a:pt x="589" y="0"/>
                  </a:cubicBezTo>
                  <a:lnTo>
                    <a:pt x="118" y="0"/>
                  </a:lnTo>
                  <a:close/>
                </a:path>
              </a:pathLst>
            </a:custGeom>
            <a:gradFill rotWithShape="1">
              <a:gsLst>
                <a:gs pos="0">
                  <a:srgbClr val="CF9F49">
                    <a:gamma/>
                    <a:tint val="48627"/>
                    <a:invGamma/>
                  </a:srgbClr>
                </a:gs>
                <a:gs pos="50000">
                  <a:srgbClr val="CF9F49">
                    <a:alpha val="0"/>
                  </a:srgbClr>
                </a:gs>
                <a:gs pos="100000">
                  <a:srgbClr val="CF9F49">
                    <a:gamma/>
                    <a:tint val="48627"/>
                    <a:invGamma/>
                  </a:srgb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</p:grpSp>
      <p:sp>
        <p:nvSpPr>
          <p:cNvPr id="46" name="Rectangle 15">
            <a:extLst>
              <a:ext uri="{FF2B5EF4-FFF2-40B4-BE49-F238E27FC236}">
                <a16:creationId xmlns:a16="http://schemas.microsoft.com/office/drawing/2014/main" id="{1CFF468E-0C5A-4DA5-99C9-E197A0BED792}"/>
              </a:ext>
            </a:extLst>
          </p:cNvPr>
          <p:cNvSpPr>
            <a:spLocks noChangeArrowheads="1"/>
          </p:cNvSpPr>
          <p:nvPr/>
        </p:nvSpPr>
        <p:spPr bwMode="gray">
          <a:xfrm>
            <a:off x="210107" y="5000959"/>
            <a:ext cx="3780000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1">
                        <a:gamma/>
                        <a:shade val="72549"/>
                        <a:invGamma/>
                      </a:schemeClr>
                    </a:gs>
                    <a:gs pos="100000">
                      <a:schemeClr val="accent1"/>
                    </a:gs>
                  </a:gsLst>
                  <a:lin ang="18900000" scaled="1"/>
                </a:gra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rgbClr val="C0C0C0"/>
                  </a:outerShdw>
                </a:effectLst>
              </a14:hiddenEffects>
            </a:ext>
          </a:extLst>
        </p:spPr>
        <p:txBody>
          <a:bodyPr wrap="square">
            <a:spAutoFit/>
            <a:flatTx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z="2200" b="1" dirty="0">
                <a:solidFill>
                  <a:srgbClr val="FFFFFF"/>
                </a:solidFill>
                <a:latin typeface="Roboto Condensed Light"/>
              </a:rPr>
              <a:t>The Constitution of the Republic of Belarus</a:t>
            </a:r>
            <a:endParaRPr lang="ru-RU" altLang="ru-RU" sz="2200" b="1" dirty="0">
              <a:solidFill>
                <a:srgbClr val="FFFFFF"/>
              </a:solidFill>
              <a:latin typeface="Roboto Condensed Light"/>
            </a:endParaRPr>
          </a:p>
        </p:txBody>
      </p:sp>
      <p:sp>
        <p:nvSpPr>
          <p:cNvPr id="47" name="Rectangle 16">
            <a:extLst>
              <a:ext uri="{FF2B5EF4-FFF2-40B4-BE49-F238E27FC236}">
                <a16:creationId xmlns:a16="http://schemas.microsoft.com/office/drawing/2014/main" id="{EC9960F7-5F97-4F91-B9E1-FDA37D833340}"/>
              </a:ext>
            </a:extLst>
          </p:cNvPr>
          <p:cNvSpPr>
            <a:spLocks noChangeArrowheads="1"/>
          </p:cNvSpPr>
          <p:nvPr/>
        </p:nvSpPr>
        <p:spPr bwMode="gray">
          <a:xfrm>
            <a:off x="8241105" y="4842239"/>
            <a:ext cx="3679709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1">
                        <a:gamma/>
                        <a:shade val="72549"/>
                        <a:invGamma/>
                      </a:schemeClr>
                    </a:gs>
                    <a:gs pos="100000">
                      <a:schemeClr val="accent1"/>
                    </a:gs>
                  </a:gsLst>
                  <a:lin ang="18900000" scaled="1"/>
                </a:gra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rgbClr val="C0C0C0"/>
                  </a:outerShdw>
                </a:effectLst>
              </a14:hiddenEffects>
            </a:ext>
          </a:extLst>
        </p:spPr>
        <p:txBody>
          <a:bodyPr wrap="square">
            <a:spAutoFit/>
            <a:flatTx/>
          </a:bodyPr>
          <a:lstStyle/>
          <a:p>
            <a:pPr lvl="0" algn="ctr" fontAlgn="base"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</a:pPr>
            <a:r>
              <a:rPr lang="en-US" altLang="ru-RU" sz="2200" b="1" kern="0" dirty="0">
                <a:solidFill>
                  <a:srgbClr val="FFFFFF"/>
                </a:solidFill>
                <a:latin typeface="Roboto Condensed Light"/>
              </a:rPr>
              <a:t>The Civil Service Law </a:t>
            </a:r>
            <a:br>
              <a:rPr lang="en-US" altLang="ru-RU" sz="2200" b="1" kern="0" dirty="0">
                <a:solidFill>
                  <a:srgbClr val="FFFFFF"/>
                </a:solidFill>
                <a:latin typeface="Roboto Condensed Light"/>
              </a:rPr>
            </a:br>
            <a:r>
              <a:rPr lang="en-US" altLang="ru-RU" sz="2200" b="1" kern="0" dirty="0">
                <a:solidFill>
                  <a:srgbClr val="FFFFFF"/>
                </a:solidFill>
                <a:latin typeface="Roboto Condensed Light"/>
              </a:rPr>
              <a:t>of the Republic of Belarus </a:t>
            </a:r>
            <a:endParaRPr lang="ru-RU" altLang="ru-RU" sz="2200" b="1" kern="0" dirty="0">
              <a:solidFill>
                <a:srgbClr val="FFFFFF"/>
              </a:solidFill>
              <a:latin typeface="Roboto Condensed Light"/>
            </a:endParaRPr>
          </a:p>
        </p:txBody>
      </p:sp>
      <p:pic>
        <p:nvPicPr>
          <p:cNvPr id="48" name="Рисунок 4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26" y="545803"/>
            <a:ext cx="979014" cy="93898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640165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Shape 300"/>
          <p:cNvSpPr txBox="1">
            <a:spLocks noGrp="1"/>
          </p:cNvSpPr>
          <p:nvPr>
            <p:ph type="title"/>
          </p:nvPr>
        </p:nvSpPr>
        <p:spPr>
          <a:xfrm>
            <a:off x="1055440" y="548680"/>
            <a:ext cx="6840760" cy="936104"/>
          </a:xfrm>
          <a:prstGeom prst="rect">
            <a:avLst/>
          </a:prstGeom>
        </p:spPr>
        <p:txBody>
          <a:bodyPr vert="horz" wrap="square" lIns="91425" tIns="91425" rIns="91425" bIns="91425" rtlCol="0" anchor="ctr" anchorCtr="0">
            <a:noAutofit/>
          </a:bodyPr>
          <a:lstStyle/>
          <a:p>
            <a:pPr>
              <a:lnSpc>
                <a:spcPct val="90000"/>
              </a:lnSpc>
            </a:pPr>
            <a:r>
              <a:rPr lang="en-US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Condensed"/>
                <a:ea typeface="Roboto Condensed"/>
                <a:cs typeface="Roboto Condensed"/>
              </a:rPr>
              <a:t>The Civil Service Law </a:t>
            </a:r>
            <a:br>
              <a:rPr lang="en-US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Condensed"/>
                <a:ea typeface="Roboto Condensed"/>
                <a:cs typeface="Roboto Condensed"/>
              </a:rPr>
            </a:br>
            <a:r>
              <a:rPr lang="en-US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Condensed"/>
                <a:ea typeface="Roboto Condensed"/>
                <a:cs typeface="Roboto Condensed"/>
              </a:rPr>
              <a:t>of the Republic of Belarus </a:t>
            </a:r>
            <a:endParaRPr lang="en" sz="2400" b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boto Condensed"/>
              <a:ea typeface="Roboto Condensed"/>
              <a:cs typeface="Roboto Condensed"/>
            </a:endParaRPr>
          </a:p>
        </p:txBody>
      </p:sp>
      <p:sp>
        <p:nvSpPr>
          <p:cNvPr id="303" name="Shape 303"/>
          <p:cNvSpPr txBox="1">
            <a:spLocks noGrp="1"/>
          </p:cNvSpPr>
          <p:nvPr>
            <p:ph type="sldNum" idx="12"/>
          </p:nvPr>
        </p:nvSpPr>
        <p:spPr>
          <a:xfrm>
            <a:off x="10686866" y="6237312"/>
            <a:ext cx="1487400" cy="3156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5" tIns="91425" rIns="91425" bIns="91425" rtlCol="0" anchor="ctr" anchorCtr="0">
            <a:noAutofit/>
          </a:bodyPr>
          <a:lstStyle/>
          <a:p>
            <a:pPr algn="ctr">
              <a:defRPr/>
            </a:pPr>
            <a:fld id="{00000000-1234-1234-1234-123412341234}" type="slidenum">
              <a:rPr lang="en" sz="1400">
                <a:solidFill>
                  <a:srgbClr val="000000"/>
                </a:solidFill>
                <a:latin typeface="Roboto Condensed" panose="020B0604020202020204" charset="0"/>
                <a:ea typeface="Roboto Condensed" panose="020B0604020202020204" charset="0"/>
                <a:cs typeface="Arial"/>
              </a:rPr>
              <a:pPr algn="ctr">
                <a:defRPr/>
              </a:pPr>
              <a:t>4</a:t>
            </a:fld>
            <a:endParaRPr lang="en" sz="1400" dirty="0">
              <a:solidFill>
                <a:srgbClr val="000000"/>
              </a:solidFill>
              <a:latin typeface="Roboto Condensed" panose="020B0604020202020204" charset="0"/>
              <a:ea typeface="Roboto Condensed" panose="020B0604020202020204" charset="0"/>
              <a:cs typeface="Arial"/>
            </a:endParaRPr>
          </a:p>
        </p:txBody>
      </p:sp>
      <p:sp>
        <p:nvSpPr>
          <p:cNvPr id="20" name="Rectangle 2">
            <a:extLst>
              <a:ext uri="{FF2B5EF4-FFF2-40B4-BE49-F238E27FC236}">
                <a16:creationId xmlns:a16="http://schemas.microsoft.com/office/drawing/2014/main" id="{C9860920-638B-4FFB-8E62-16BF78908608}"/>
              </a:ext>
            </a:extLst>
          </p:cNvPr>
          <p:cNvSpPr>
            <a:spLocks noChangeArrowheads="1"/>
          </p:cNvSpPr>
          <p:nvPr/>
        </p:nvSpPr>
        <p:spPr bwMode="gray">
          <a:xfrm>
            <a:off x="0" y="4202178"/>
            <a:ext cx="12192000" cy="677862"/>
          </a:xfrm>
          <a:prstGeom prst="rect">
            <a:avLst/>
          </a:prstGeom>
          <a:solidFill>
            <a:srgbClr val="099CE5">
              <a:alpha val="10001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altLang="ru-RU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sp>
        <p:nvSpPr>
          <p:cNvPr id="21" name="Rectangle 3">
            <a:extLst>
              <a:ext uri="{FF2B5EF4-FFF2-40B4-BE49-F238E27FC236}">
                <a16:creationId xmlns:a16="http://schemas.microsoft.com/office/drawing/2014/main" id="{2F78A2BD-E237-446A-B0FF-6FE54C938409}"/>
              </a:ext>
            </a:extLst>
          </p:cNvPr>
          <p:cNvSpPr>
            <a:spLocks noChangeArrowheads="1"/>
          </p:cNvSpPr>
          <p:nvPr/>
        </p:nvSpPr>
        <p:spPr bwMode="gray">
          <a:xfrm>
            <a:off x="0" y="4937190"/>
            <a:ext cx="12192000" cy="730250"/>
          </a:xfrm>
          <a:prstGeom prst="rect">
            <a:avLst/>
          </a:prstGeom>
          <a:solidFill>
            <a:srgbClr val="099CE5">
              <a:alpha val="2000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altLang="ru-RU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pic>
        <p:nvPicPr>
          <p:cNvPr id="22" name="Picture 3" descr="shadow_1_m">
            <a:extLst>
              <a:ext uri="{FF2B5EF4-FFF2-40B4-BE49-F238E27FC236}">
                <a16:creationId xmlns:a16="http://schemas.microsoft.com/office/drawing/2014/main" id="{30AF588B-4568-4E62-AB1A-54AF491058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1033" y="6099276"/>
            <a:ext cx="3816000" cy="276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4" descr="shadow_1_m">
            <a:extLst>
              <a:ext uri="{FF2B5EF4-FFF2-40B4-BE49-F238E27FC236}">
                <a16:creationId xmlns:a16="http://schemas.microsoft.com/office/drawing/2014/main" id="{25FB5F8F-45D1-4E3F-9F8A-E16E6B3BC0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2211" y="4811447"/>
            <a:ext cx="3229275" cy="233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5" descr="shadow_1_m">
            <a:extLst>
              <a:ext uri="{FF2B5EF4-FFF2-40B4-BE49-F238E27FC236}">
                <a16:creationId xmlns:a16="http://schemas.microsoft.com/office/drawing/2014/main" id="{A2E319CC-B019-4D11-BC96-411D1959B3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612" y="4774156"/>
            <a:ext cx="3268174" cy="236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6" name="Group 6">
            <a:extLst>
              <a:ext uri="{FF2B5EF4-FFF2-40B4-BE49-F238E27FC236}">
                <a16:creationId xmlns:a16="http://schemas.microsoft.com/office/drawing/2014/main" id="{D35CE2DC-743C-430F-91C8-82B8D566BACE}"/>
              </a:ext>
            </a:extLst>
          </p:cNvPr>
          <p:cNvGrpSpPr>
            <a:grpSpLocks/>
          </p:cNvGrpSpPr>
          <p:nvPr/>
        </p:nvGrpSpPr>
        <p:grpSpPr bwMode="auto">
          <a:xfrm>
            <a:off x="8577836" y="2360040"/>
            <a:ext cx="3240000" cy="2520000"/>
            <a:chOff x="3762" y="1166"/>
            <a:chExt cx="1370" cy="2355"/>
          </a:xfrm>
        </p:grpSpPr>
        <p:sp>
          <p:nvSpPr>
            <p:cNvPr id="27" name="AutoShape 7">
              <a:extLst>
                <a:ext uri="{FF2B5EF4-FFF2-40B4-BE49-F238E27FC236}">
                  <a16:creationId xmlns:a16="http://schemas.microsoft.com/office/drawing/2014/main" id="{1940BD56-6215-4E8A-8903-9BE4792716FC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3762" y="1166"/>
              <a:ext cx="1370" cy="2355"/>
            </a:xfrm>
            <a:prstGeom prst="roundRect">
              <a:avLst>
                <a:gd name="adj" fmla="val 4806"/>
              </a:avLst>
            </a:prstGeom>
            <a:gradFill rotWithShape="1">
              <a:gsLst>
                <a:gs pos="0">
                  <a:srgbClr val="F6AE44"/>
                </a:gs>
                <a:gs pos="100000">
                  <a:srgbClr val="F6AE44">
                    <a:gamma/>
                    <a:shade val="54902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scene3d>
              <a:camera prst="legacyPerspectiveTop"/>
              <a:lightRig rig="legacyFlat2" dir="b"/>
            </a:scene3d>
            <a:sp3d extrusionH="1801800" prstMaterial="legacyPlastic">
              <a:bevelT w="13500" h="13500" prst="angle"/>
              <a:bevelB w="13500" h="13500" prst="angle"/>
              <a:extrusionClr>
                <a:srgbClr val="F6AE44"/>
              </a:extrusionClr>
              <a:contourClr>
                <a:srgbClr val="F6AE44"/>
              </a:contourClr>
            </a:sp3d>
            <a:extLst>
              <a:ext uri="{91240B29-F687-4F45-9708-019B960494DF}">
                <a14:hiddenLine xmlns:a14="http://schemas.microsoft.com/office/drawing/2010/main" w="9525">
                  <a:noFill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28" name="Line 8">
              <a:extLst>
                <a:ext uri="{FF2B5EF4-FFF2-40B4-BE49-F238E27FC236}">
                  <a16:creationId xmlns:a16="http://schemas.microsoft.com/office/drawing/2014/main" id="{70F8A5A3-D127-4455-8A0C-53C41739E81E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3829" y="1176"/>
              <a:ext cx="1246" cy="0"/>
            </a:xfrm>
            <a:prstGeom prst="line">
              <a:avLst/>
            </a:prstGeom>
            <a:noFill/>
            <a:ln w="9525">
              <a:solidFill>
                <a:srgbClr val="F8F8F8">
                  <a:alpha val="25000"/>
                </a:srgbClr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29" name="Freeform 9">
              <a:extLst>
                <a:ext uri="{FF2B5EF4-FFF2-40B4-BE49-F238E27FC236}">
                  <a16:creationId xmlns:a16="http://schemas.microsoft.com/office/drawing/2014/main" id="{8B215936-2533-483E-BC7C-4C4F11B287DF}"/>
                </a:ext>
              </a:extLst>
            </p:cNvPr>
            <p:cNvSpPr>
              <a:spLocks/>
            </p:cNvSpPr>
            <p:nvPr/>
          </p:nvSpPr>
          <p:spPr bwMode="gray">
            <a:xfrm flipV="1">
              <a:off x="3772" y="3487"/>
              <a:ext cx="1353" cy="30"/>
            </a:xfrm>
            <a:custGeom>
              <a:avLst/>
              <a:gdLst>
                <a:gd name="T0" fmla="*/ 0 w 1318"/>
                <a:gd name="T1" fmla="*/ 19 h 19"/>
                <a:gd name="T2" fmla="*/ 72 w 1318"/>
                <a:gd name="T3" fmla="*/ 0 h 19"/>
                <a:gd name="T4" fmla="*/ 1249 w 1318"/>
                <a:gd name="T5" fmla="*/ 0 h 19"/>
                <a:gd name="T6" fmla="*/ 1318 w 1318"/>
                <a:gd name="T7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18" h="19">
                  <a:moveTo>
                    <a:pt x="0" y="19"/>
                  </a:moveTo>
                  <a:cubicBezTo>
                    <a:pt x="12" y="16"/>
                    <a:pt x="12" y="1"/>
                    <a:pt x="72" y="0"/>
                  </a:cubicBezTo>
                  <a:lnTo>
                    <a:pt x="1249" y="0"/>
                  </a:lnTo>
                  <a:cubicBezTo>
                    <a:pt x="1305" y="1"/>
                    <a:pt x="1304" y="15"/>
                    <a:pt x="1318" y="19"/>
                  </a:cubicBezTo>
                </a:path>
              </a:pathLst>
            </a:custGeom>
            <a:noFill/>
            <a:ln w="9525">
              <a:solidFill>
                <a:srgbClr val="FFFFFF">
                  <a:alpha val="20000"/>
                </a:srgbClr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30" name="Freeform 10">
              <a:extLst>
                <a:ext uri="{FF2B5EF4-FFF2-40B4-BE49-F238E27FC236}">
                  <a16:creationId xmlns:a16="http://schemas.microsoft.com/office/drawing/2014/main" id="{587836C2-CB6A-4D86-A8B2-B69FEBC4E9D6}"/>
                </a:ext>
              </a:extLst>
            </p:cNvPr>
            <p:cNvSpPr>
              <a:spLocks/>
            </p:cNvSpPr>
            <p:nvPr/>
          </p:nvSpPr>
          <p:spPr bwMode="gray">
            <a:xfrm>
              <a:off x="3779" y="1169"/>
              <a:ext cx="1336" cy="23"/>
            </a:xfrm>
            <a:custGeom>
              <a:avLst/>
              <a:gdLst>
                <a:gd name="T0" fmla="*/ 0 w 1318"/>
                <a:gd name="T1" fmla="*/ 19 h 19"/>
                <a:gd name="T2" fmla="*/ 72 w 1318"/>
                <a:gd name="T3" fmla="*/ 0 h 19"/>
                <a:gd name="T4" fmla="*/ 1249 w 1318"/>
                <a:gd name="T5" fmla="*/ 0 h 19"/>
                <a:gd name="T6" fmla="*/ 1318 w 1318"/>
                <a:gd name="T7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18" h="19">
                  <a:moveTo>
                    <a:pt x="0" y="19"/>
                  </a:moveTo>
                  <a:cubicBezTo>
                    <a:pt x="12" y="16"/>
                    <a:pt x="12" y="1"/>
                    <a:pt x="72" y="0"/>
                  </a:cubicBezTo>
                  <a:lnTo>
                    <a:pt x="1249" y="0"/>
                  </a:lnTo>
                  <a:cubicBezTo>
                    <a:pt x="1305" y="1"/>
                    <a:pt x="1304" y="15"/>
                    <a:pt x="1318" y="19"/>
                  </a:cubicBezTo>
                </a:path>
              </a:pathLst>
            </a:custGeom>
            <a:noFill/>
            <a:ln w="9525">
              <a:solidFill>
                <a:srgbClr val="F8F8F8">
                  <a:alpha val="39999"/>
                </a:srgbClr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</p:grpSp>
      <p:grpSp>
        <p:nvGrpSpPr>
          <p:cNvPr id="31" name="Group 11">
            <a:extLst>
              <a:ext uri="{FF2B5EF4-FFF2-40B4-BE49-F238E27FC236}">
                <a16:creationId xmlns:a16="http://schemas.microsoft.com/office/drawing/2014/main" id="{D672369D-D951-4F80-8BAC-CFA4B0691FC7}"/>
              </a:ext>
            </a:extLst>
          </p:cNvPr>
          <p:cNvGrpSpPr>
            <a:grpSpLocks/>
          </p:cNvGrpSpPr>
          <p:nvPr/>
        </p:nvGrpSpPr>
        <p:grpSpPr bwMode="auto">
          <a:xfrm>
            <a:off x="4357948" y="2969754"/>
            <a:ext cx="3816000" cy="3240000"/>
            <a:chOff x="2190" y="1620"/>
            <a:chExt cx="1370" cy="1901"/>
          </a:xfrm>
        </p:grpSpPr>
        <p:sp>
          <p:nvSpPr>
            <p:cNvPr id="32" name="AutoShape 12">
              <a:extLst>
                <a:ext uri="{FF2B5EF4-FFF2-40B4-BE49-F238E27FC236}">
                  <a16:creationId xmlns:a16="http://schemas.microsoft.com/office/drawing/2014/main" id="{9EED83F0-B607-4F3A-906C-38EBEEDFA4E9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190" y="1620"/>
              <a:ext cx="1370" cy="1901"/>
            </a:xfrm>
            <a:prstGeom prst="roundRect">
              <a:avLst>
                <a:gd name="adj" fmla="val 4806"/>
              </a:avLst>
            </a:prstGeom>
            <a:gradFill rotWithShape="1">
              <a:gsLst>
                <a:gs pos="0">
                  <a:srgbClr val="35ADE3"/>
                </a:gs>
                <a:gs pos="100000">
                  <a:srgbClr val="35ADE3">
                    <a:gamma/>
                    <a:shade val="54902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scene3d>
              <a:camera prst="legacyPerspectiveTop"/>
              <a:lightRig rig="legacyFlat2" dir="b"/>
            </a:scene3d>
            <a:sp3d extrusionH="1801800" prstMaterial="legacyPlastic">
              <a:bevelT w="13500" h="13500" prst="angle"/>
              <a:bevelB w="13500" h="13500" prst="angle"/>
              <a:extrusionClr>
                <a:srgbClr val="35ADE3"/>
              </a:extrusionClr>
              <a:contourClr>
                <a:srgbClr val="35ADE3"/>
              </a:contourClr>
            </a:sp3d>
            <a:extLst>
              <a:ext uri="{91240B29-F687-4F45-9708-019B960494DF}">
                <a14:hiddenLine xmlns:a14="http://schemas.microsoft.com/office/drawing/2010/main" w="9525">
                  <a:noFill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48" name="Line 13">
              <a:extLst>
                <a:ext uri="{FF2B5EF4-FFF2-40B4-BE49-F238E27FC236}">
                  <a16:creationId xmlns:a16="http://schemas.microsoft.com/office/drawing/2014/main" id="{C663AFCF-B7FE-4582-B45C-8B39C8BB1D19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2257" y="1629"/>
              <a:ext cx="1246" cy="0"/>
            </a:xfrm>
            <a:prstGeom prst="line">
              <a:avLst/>
            </a:prstGeom>
            <a:noFill/>
            <a:ln w="9525">
              <a:solidFill>
                <a:srgbClr val="F8F8F8">
                  <a:alpha val="25000"/>
                </a:srgbClr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49" name="Freeform 14">
              <a:extLst>
                <a:ext uri="{FF2B5EF4-FFF2-40B4-BE49-F238E27FC236}">
                  <a16:creationId xmlns:a16="http://schemas.microsoft.com/office/drawing/2014/main" id="{CEA1ECAE-2527-4EB3-81F3-26B08AE650BB}"/>
                </a:ext>
              </a:extLst>
            </p:cNvPr>
            <p:cNvSpPr>
              <a:spLocks/>
            </p:cNvSpPr>
            <p:nvPr/>
          </p:nvSpPr>
          <p:spPr bwMode="gray">
            <a:xfrm flipV="1">
              <a:off x="2205" y="3492"/>
              <a:ext cx="1336" cy="25"/>
            </a:xfrm>
            <a:custGeom>
              <a:avLst/>
              <a:gdLst>
                <a:gd name="T0" fmla="*/ 0 w 1318"/>
                <a:gd name="T1" fmla="*/ 19 h 19"/>
                <a:gd name="T2" fmla="*/ 72 w 1318"/>
                <a:gd name="T3" fmla="*/ 0 h 19"/>
                <a:gd name="T4" fmla="*/ 1249 w 1318"/>
                <a:gd name="T5" fmla="*/ 0 h 19"/>
                <a:gd name="T6" fmla="*/ 1318 w 1318"/>
                <a:gd name="T7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18" h="19">
                  <a:moveTo>
                    <a:pt x="0" y="19"/>
                  </a:moveTo>
                  <a:cubicBezTo>
                    <a:pt x="12" y="16"/>
                    <a:pt x="12" y="1"/>
                    <a:pt x="72" y="0"/>
                  </a:cubicBezTo>
                  <a:lnTo>
                    <a:pt x="1249" y="0"/>
                  </a:lnTo>
                  <a:cubicBezTo>
                    <a:pt x="1305" y="1"/>
                    <a:pt x="1304" y="15"/>
                    <a:pt x="1318" y="19"/>
                  </a:cubicBezTo>
                </a:path>
              </a:pathLst>
            </a:custGeom>
            <a:noFill/>
            <a:ln w="9525">
              <a:solidFill>
                <a:srgbClr val="FFFFFF">
                  <a:alpha val="20000"/>
                </a:srgbClr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50" name="Freeform 15">
              <a:extLst>
                <a:ext uri="{FF2B5EF4-FFF2-40B4-BE49-F238E27FC236}">
                  <a16:creationId xmlns:a16="http://schemas.microsoft.com/office/drawing/2014/main" id="{E6AB6820-E0A0-468E-BBC9-E43F1C568472}"/>
                </a:ext>
              </a:extLst>
            </p:cNvPr>
            <p:cNvSpPr>
              <a:spLocks/>
            </p:cNvSpPr>
            <p:nvPr/>
          </p:nvSpPr>
          <p:spPr bwMode="gray">
            <a:xfrm>
              <a:off x="2207" y="1622"/>
              <a:ext cx="1336" cy="19"/>
            </a:xfrm>
            <a:custGeom>
              <a:avLst/>
              <a:gdLst>
                <a:gd name="T0" fmla="*/ 0 w 1318"/>
                <a:gd name="T1" fmla="*/ 19 h 19"/>
                <a:gd name="T2" fmla="*/ 72 w 1318"/>
                <a:gd name="T3" fmla="*/ 0 h 19"/>
                <a:gd name="T4" fmla="*/ 1249 w 1318"/>
                <a:gd name="T5" fmla="*/ 0 h 19"/>
                <a:gd name="T6" fmla="*/ 1318 w 1318"/>
                <a:gd name="T7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18" h="19">
                  <a:moveTo>
                    <a:pt x="0" y="19"/>
                  </a:moveTo>
                  <a:cubicBezTo>
                    <a:pt x="12" y="16"/>
                    <a:pt x="12" y="1"/>
                    <a:pt x="72" y="0"/>
                  </a:cubicBezTo>
                  <a:lnTo>
                    <a:pt x="1249" y="0"/>
                  </a:lnTo>
                  <a:cubicBezTo>
                    <a:pt x="1305" y="1"/>
                    <a:pt x="1304" y="15"/>
                    <a:pt x="1318" y="19"/>
                  </a:cubicBezTo>
                </a:path>
              </a:pathLst>
            </a:custGeom>
            <a:noFill/>
            <a:ln w="9525">
              <a:solidFill>
                <a:srgbClr val="F8F8F8">
                  <a:alpha val="39999"/>
                </a:srgbClr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</p:grpSp>
      <p:grpSp>
        <p:nvGrpSpPr>
          <p:cNvPr id="51" name="Group 16">
            <a:extLst>
              <a:ext uri="{FF2B5EF4-FFF2-40B4-BE49-F238E27FC236}">
                <a16:creationId xmlns:a16="http://schemas.microsoft.com/office/drawing/2014/main" id="{FE75863D-D455-40C3-BC85-3F763A687955}"/>
              </a:ext>
            </a:extLst>
          </p:cNvPr>
          <p:cNvGrpSpPr>
            <a:grpSpLocks/>
          </p:cNvGrpSpPr>
          <p:nvPr/>
        </p:nvGrpSpPr>
        <p:grpSpPr bwMode="auto">
          <a:xfrm>
            <a:off x="447870" y="2360040"/>
            <a:ext cx="3240000" cy="2520000"/>
            <a:chOff x="597" y="2091"/>
            <a:chExt cx="1352" cy="1430"/>
          </a:xfrm>
        </p:grpSpPr>
        <p:sp>
          <p:nvSpPr>
            <p:cNvPr id="52" name="AutoShape 17">
              <a:extLst>
                <a:ext uri="{FF2B5EF4-FFF2-40B4-BE49-F238E27FC236}">
                  <a16:creationId xmlns:a16="http://schemas.microsoft.com/office/drawing/2014/main" id="{8F2DC153-4F3C-4BFF-8202-3BD615D30319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597" y="2091"/>
              <a:ext cx="1352" cy="1430"/>
            </a:xfrm>
            <a:prstGeom prst="roundRect">
              <a:avLst>
                <a:gd name="adj" fmla="val 4806"/>
              </a:avLst>
            </a:prstGeom>
            <a:gradFill rotWithShape="1">
              <a:gsLst>
                <a:gs pos="0">
                  <a:srgbClr val="DE608D"/>
                </a:gs>
                <a:gs pos="100000">
                  <a:srgbClr val="DE608D">
                    <a:gamma/>
                    <a:shade val="54902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scene3d>
              <a:camera prst="legacyPerspectiveTop"/>
              <a:lightRig rig="legacyFlat2" dir="b"/>
            </a:scene3d>
            <a:sp3d extrusionH="1801800" prstMaterial="legacyPlastic">
              <a:bevelT w="13500" h="13500" prst="angle"/>
              <a:bevelB w="13500" h="13500" prst="angle"/>
              <a:extrusionClr>
                <a:srgbClr val="DE608D"/>
              </a:extrusionClr>
              <a:contourClr>
                <a:srgbClr val="DE608D"/>
              </a:contourClr>
            </a:sp3d>
            <a:extLst>
              <a:ext uri="{91240B29-F687-4F45-9708-019B960494DF}">
                <a14:hiddenLine xmlns:a14="http://schemas.microsoft.com/office/drawing/2010/main" w="9525">
                  <a:noFill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53" name="Line 18">
              <a:extLst>
                <a:ext uri="{FF2B5EF4-FFF2-40B4-BE49-F238E27FC236}">
                  <a16:creationId xmlns:a16="http://schemas.microsoft.com/office/drawing/2014/main" id="{3CFB213E-3A4C-4F1E-8C5F-57B664BA23F9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663" y="2098"/>
              <a:ext cx="1230" cy="0"/>
            </a:xfrm>
            <a:prstGeom prst="line">
              <a:avLst/>
            </a:prstGeom>
            <a:noFill/>
            <a:ln w="9525">
              <a:solidFill>
                <a:srgbClr val="F8F8F8">
                  <a:alpha val="25000"/>
                </a:srgbClr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54" name="Freeform 19">
              <a:extLst>
                <a:ext uri="{FF2B5EF4-FFF2-40B4-BE49-F238E27FC236}">
                  <a16:creationId xmlns:a16="http://schemas.microsoft.com/office/drawing/2014/main" id="{6E070166-0D43-473A-89CD-08D1D33B9E0E}"/>
                </a:ext>
              </a:extLst>
            </p:cNvPr>
            <p:cNvSpPr>
              <a:spLocks/>
            </p:cNvSpPr>
            <p:nvPr/>
          </p:nvSpPr>
          <p:spPr bwMode="gray">
            <a:xfrm flipV="1">
              <a:off x="612" y="3499"/>
              <a:ext cx="1318" cy="19"/>
            </a:xfrm>
            <a:custGeom>
              <a:avLst/>
              <a:gdLst>
                <a:gd name="T0" fmla="*/ 0 w 1318"/>
                <a:gd name="T1" fmla="*/ 19 h 19"/>
                <a:gd name="T2" fmla="*/ 72 w 1318"/>
                <a:gd name="T3" fmla="*/ 0 h 19"/>
                <a:gd name="T4" fmla="*/ 1249 w 1318"/>
                <a:gd name="T5" fmla="*/ 0 h 19"/>
                <a:gd name="T6" fmla="*/ 1318 w 1318"/>
                <a:gd name="T7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18" h="19">
                  <a:moveTo>
                    <a:pt x="0" y="19"/>
                  </a:moveTo>
                  <a:cubicBezTo>
                    <a:pt x="12" y="16"/>
                    <a:pt x="12" y="1"/>
                    <a:pt x="72" y="0"/>
                  </a:cubicBezTo>
                  <a:lnTo>
                    <a:pt x="1249" y="0"/>
                  </a:lnTo>
                  <a:cubicBezTo>
                    <a:pt x="1305" y="1"/>
                    <a:pt x="1304" y="15"/>
                    <a:pt x="1318" y="19"/>
                  </a:cubicBezTo>
                </a:path>
              </a:pathLst>
            </a:custGeom>
            <a:noFill/>
            <a:ln w="9525">
              <a:solidFill>
                <a:srgbClr val="FFFFFF">
                  <a:alpha val="25000"/>
                </a:srgbClr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</p:grpSp>
      <p:sp>
        <p:nvSpPr>
          <p:cNvPr id="55" name="Text Box 21">
            <a:extLst>
              <a:ext uri="{FF2B5EF4-FFF2-40B4-BE49-F238E27FC236}">
                <a16:creationId xmlns:a16="http://schemas.microsoft.com/office/drawing/2014/main" id="{E24000EE-0A77-48B0-9456-DCA4931C8FB1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374164" y="2982942"/>
            <a:ext cx="3313706" cy="6913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120650" indent="-1206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lvl="0" indent="0" algn="ctr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</a:pPr>
            <a:r>
              <a:rPr lang="en-US" altLang="ru-RU" sz="2400" b="1" kern="0" dirty="0">
                <a:solidFill>
                  <a:srgbClr val="FFFFFF"/>
                </a:solidFill>
                <a:latin typeface="Roboto Condensed Light"/>
              </a:rPr>
              <a:t>anchors ‘career’ model of civil service</a:t>
            </a:r>
            <a:endParaRPr kumimoji="0" lang="en-US" altLang="ru-RU" sz="24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 Condensed Light"/>
            </a:endParaRPr>
          </a:p>
        </p:txBody>
      </p:sp>
      <p:sp>
        <p:nvSpPr>
          <p:cNvPr id="56" name="Text Box 22">
            <a:extLst>
              <a:ext uri="{FF2B5EF4-FFF2-40B4-BE49-F238E27FC236}">
                <a16:creationId xmlns:a16="http://schemas.microsoft.com/office/drawing/2014/main" id="{F88E8372-C7AE-4D12-AD4C-C39FBD0CBCC7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8577836" y="3210567"/>
            <a:ext cx="3223446" cy="9787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 rtl="0">
              <a:defRPr lang="ru-RU"/>
            </a:defPPr>
            <a:lvl1pPr lvl="0" indent="0" algn="ctr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 sz="2400" kern="0">
                <a:solidFill>
                  <a:srgbClr val="FFFFFF"/>
                </a:solidFill>
                <a:latin typeface="Roboto Condensed Light"/>
              </a:defRPr>
            </a:lvl1pPr>
            <a:lvl2pPr>
              <a:defRPr>
                <a:latin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9pPr>
          </a:lstStyle>
          <a:p>
            <a:r>
              <a:rPr lang="en-US" altLang="ru-RU" b="1" dirty="0"/>
              <a:t>applies </a:t>
            </a:r>
            <a:br>
              <a:rPr lang="en-US" altLang="ru-RU" b="1" dirty="0"/>
            </a:br>
            <a:r>
              <a:rPr lang="en-US" altLang="ru-RU" b="1" dirty="0"/>
              <a:t>the ‘open doors system’</a:t>
            </a:r>
          </a:p>
        </p:txBody>
      </p:sp>
      <p:sp>
        <p:nvSpPr>
          <p:cNvPr id="57" name="Rectangle 45">
            <a:extLst>
              <a:ext uri="{FF2B5EF4-FFF2-40B4-BE49-F238E27FC236}">
                <a16:creationId xmlns:a16="http://schemas.microsoft.com/office/drawing/2014/main" id="{D7EAE504-C319-417F-AABF-C06657A52D6E}"/>
              </a:ext>
            </a:extLst>
          </p:cNvPr>
          <p:cNvSpPr>
            <a:spLocks noChangeArrowheads="1"/>
          </p:cNvSpPr>
          <p:nvPr/>
        </p:nvSpPr>
        <p:spPr bwMode="white">
          <a:xfrm>
            <a:off x="4360654" y="3361725"/>
            <a:ext cx="3799446" cy="18651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</a:pPr>
            <a:r>
              <a:rPr lang="en-US" altLang="ru-RU" sz="2400" b="1" kern="0" dirty="0">
                <a:solidFill>
                  <a:srgbClr val="FFFFFF"/>
                </a:solidFill>
                <a:latin typeface="Roboto Condensed Light"/>
              </a:rPr>
              <a:t> introduces elements </a:t>
            </a:r>
            <a:br>
              <a:rPr lang="en-US" altLang="ru-RU" sz="2400" b="1" kern="0" dirty="0">
                <a:solidFill>
                  <a:srgbClr val="FFFFFF"/>
                </a:solidFill>
                <a:latin typeface="Roboto Condensed Light"/>
              </a:rPr>
            </a:br>
            <a:r>
              <a:rPr lang="en-US" altLang="ru-RU" sz="2400" b="1" kern="0" dirty="0">
                <a:solidFill>
                  <a:srgbClr val="FFFFFF"/>
                </a:solidFill>
                <a:latin typeface="Roboto Condensed Light"/>
              </a:rPr>
              <a:t>of ‘positional model’ (competitive selection and qualification examinations for entrants to the civil service)</a:t>
            </a:r>
          </a:p>
        </p:txBody>
      </p:sp>
      <p:pic>
        <p:nvPicPr>
          <p:cNvPr id="58" name="Рисунок 5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26" y="545803"/>
            <a:ext cx="979014" cy="93898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44505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Shape 300"/>
          <p:cNvSpPr txBox="1">
            <a:spLocks noGrp="1"/>
          </p:cNvSpPr>
          <p:nvPr>
            <p:ph type="title"/>
          </p:nvPr>
        </p:nvSpPr>
        <p:spPr>
          <a:xfrm>
            <a:off x="1055440" y="548680"/>
            <a:ext cx="6840760" cy="936104"/>
          </a:xfrm>
          <a:prstGeom prst="rect">
            <a:avLst/>
          </a:prstGeom>
        </p:spPr>
        <p:txBody>
          <a:bodyPr vert="horz" wrap="square" lIns="91425" tIns="91425" rIns="91425" bIns="91425" rtlCol="0" anchor="ctr" anchorCtr="0">
            <a:noAutofit/>
          </a:bodyPr>
          <a:lstStyle/>
          <a:p>
            <a:r>
              <a:rPr lang="en-US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Condensed"/>
                <a:ea typeface="Roboto Condensed"/>
                <a:cs typeface="Roboto Condensed"/>
              </a:rPr>
              <a:t>Core legislation defining the status </a:t>
            </a:r>
            <a:br>
              <a:rPr lang="en-US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Condensed"/>
                <a:ea typeface="Roboto Condensed"/>
                <a:cs typeface="Roboto Condensed"/>
              </a:rPr>
            </a:br>
            <a:r>
              <a:rPr lang="en-US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Condensed"/>
                <a:ea typeface="Roboto Condensed"/>
                <a:cs typeface="Roboto Condensed"/>
              </a:rPr>
              <a:t>of top government officials</a:t>
            </a:r>
            <a:endParaRPr lang="ru-RU" sz="2400" b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boto Condensed"/>
              <a:ea typeface="Roboto Condensed"/>
              <a:cs typeface="Roboto Condensed"/>
            </a:endParaRPr>
          </a:p>
        </p:txBody>
      </p:sp>
      <p:sp>
        <p:nvSpPr>
          <p:cNvPr id="303" name="Shape 303"/>
          <p:cNvSpPr txBox="1">
            <a:spLocks noGrp="1"/>
          </p:cNvSpPr>
          <p:nvPr>
            <p:ph type="sldNum" idx="12"/>
          </p:nvPr>
        </p:nvSpPr>
        <p:spPr>
          <a:xfrm>
            <a:off x="10686866" y="6237312"/>
            <a:ext cx="1487400" cy="3156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5" tIns="91425" rIns="91425" bIns="91425" rtlCol="0" anchor="ctr" anchorCtr="0">
            <a:noAutofit/>
          </a:bodyPr>
          <a:lstStyle/>
          <a:p>
            <a:pPr algn="ctr">
              <a:defRPr/>
            </a:pPr>
            <a:fld id="{00000000-1234-1234-1234-123412341234}" type="slidenum">
              <a:rPr lang="en" sz="1400">
                <a:solidFill>
                  <a:srgbClr val="000000"/>
                </a:solidFill>
                <a:latin typeface="Roboto Condensed" panose="020B0604020202020204" charset="0"/>
                <a:ea typeface="Roboto Condensed" panose="020B0604020202020204" charset="0"/>
                <a:cs typeface="Arial"/>
              </a:rPr>
              <a:pPr algn="ctr">
                <a:defRPr/>
              </a:pPr>
              <a:t>5</a:t>
            </a:fld>
            <a:endParaRPr lang="en" sz="1400" dirty="0">
              <a:solidFill>
                <a:srgbClr val="000000"/>
              </a:solidFill>
              <a:latin typeface="Roboto Condensed" panose="020B0604020202020204" charset="0"/>
              <a:ea typeface="Roboto Condensed" panose="020B0604020202020204" charset="0"/>
              <a:cs typeface="Arial"/>
            </a:endParaRPr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1990760045"/>
              </p:ext>
            </p:extLst>
          </p:nvPr>
        </p:nvGraphicFramePr>
        <p:xfrm>
          <a:off x="560995" y="1877439"/>
          <a:ext cx="8154988" cy="48638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30" t="1915" r="14229" b="1988"/>
          <a:stretch/>
        </p:blipFill>
        <p:spPr>
          <a:xfrm>
            <a:off x="9336360" y="670082"/>
            <a:ext cx="2837906" cy="528915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26" y="545803"/>
            <a:ext cx="979014" cy="93898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710524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Shape 300"/>
          <p:cNvSpPr txBox="1">
            <a:spLocks noGrp="1"/>
          </p:cNvSpPr>
          <p:nvPr>
            <p:ph type="title"/>
          </p:nvPr>
        </p:nvSpPr>
        <p:spPr>
          <a:xfrm>
            <a:off x="1055440" y="548680"/>
            <a:ext cx="7242254" cy="936104"/>
          </a:xfrm>
          <a:prstGeom prst="rect">
            <a:avLst/>
          </a:prstGeom>
        </p:spPr>
        <p:txBody>
          <a:bodyPr vert="horz" wrap="square" lIns="91425" tIns="91425" rIns="91425" bIns="91425" rtlCol="0" anchor="ctr" anchorCtr="0">
            <a:noAutofit/>
          </a:bodyPr>
          <a:lstStyle/>
          <a:p>
            <a:r>
              <a:rPr lang="en-US" sz="18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Condensed"/>
                <a:ea typeface="Roboto Condensed"/>
                <a:cs typeface="Roboto Condensed"/>
              </a:rPr>
              <a:t>Core legislation defining specifics </a:t>
            </a:r>
            <a:br>
              <a:rPr lang="en-US" sz="18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Condensed"/>
                <a:ea typeface="Roboto Condensed"/>
                <a:cs typeface="Roboto Condensed"/>
              </a:rPr>
            </a:br>
            <a:r>
              <a:rPr lang="en-US" sz="18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Condensed"/>
                <a:ea typeface="Roboto Condensed"/>
                <a:cs typeface="Roboto Condensed"/>
              </a:rPr>
              <a:t>of serving in the public office</a:t>
            </a:r>
            <a:endParaRPr lang="ru-RU" sz="1800" b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boto Condensed"/>
              <a:ea typeface="Roboto Condensed"/>
              <a:cs typeface="Roboto Condensed"/>
            </a:endParaRPr>
          </a:p>
        </p:txBody>
      </p:sp>
      <p:sp>
        <p:nvSpPr>
          <p:cNvPr id="303" name="Shape 303"/>
          <p:cNvSpPr txBox="1">
            <a:spLocks noGrp="1"/>
          </p:cNvSpPr>
          <p:nvPr>
            <p:ph type="sldNum" idx="12"/>
          </p:nvPr>
        </p:nvSpPr>
        <p:spPr>
          <a:xfrm>
            <a:off x="10686866" y="6237312"/>
            <a:ext cx="1487400" cy="3156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5" tIns="91425" rIns="91425" bIns="91425" rtlCol="0" anchor="ctr" anchorCtr="0">
            <a:noAutofit/>
          </a:bodyPr>
          <a:lstStyle/>
          <a:p>
            <a:pPr algn="ctr">
              <a:defRPr/>
            </a:pPr>
            <a:fld id="{00000000-1234-1234-1234-123412341234}" type="slidenum">
              <a:rPr lang="en" sz="1800">
                <a:solidFill>
                  <a:srgbClr val="000000"/>
                </a:solidFill>
                <a:latin typeface="Roboto Condensed" panose="020B0604020202020204" charset="0"/>
                <a:ea typeface="Roboto Condensed" panose="020B0604020202020204" charset="0"/>
                <a:cs typeface="Arial"/>
              </a:rPr>
              <a:pPr algn="ctr">
                <a:defRPr/>
              </a:pPr>
              <a:t>6</a:t>
            </a:fld>
            <a:endParaRPr lang="en" sz="1800" dirty="0">
              <a:solidFill>
                <a:srgbClr val="000000"/>
              </a:solidFill>
              <a:latin typeface="Roboto Condensed" panose="020B0604020202020204" charset="0"/>
              <a:ea typeface="Roboto Condensed" panose="020B0604020202020204" charset="0"/>
              <a:cs typeface="Arial"/>
            </a:endParaRPr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1987201209"/>
              </p:ext>
            </p:extLst>
          </p:nvPr>
        </p:nvGraphicFramePr>
        <p:xfrm>
          <a:off x="900631" y="2134398"/>
          <a:ext cx="7397063" cy="42607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7" name="Рисунок 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6102" y="535064"/>
            <a:ext cx="2748164" cy="549632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26" y="545803"/>
            <a:ext cx="979014" cy="93898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40449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Shape 300"/>
          <p:cNvSpPr txBox="1">
            <a:spLocks noGrp="1"/>
          </p:cNvSpPr>
          <p:nvPr>
            <p:ph type="title"/>
          </p:nvPr>
        </p:nvSpPr>
        <p:spPr>
          <a:xfrm>
            <a:off x="1055440" y="548680"/>
            <a:ext cx="7242254" cy="936104"/>
          </a:xfrm>
          <a:prstGeom prst="rect">
            <a:avLst/>
          </a:prstGeom>
        </p:spPr>
        <p:txBody>
          <a:bodyPr vert="horz" wrap="square" lIns="91425" tIns="91425" rIns="91425" bIns="91425" rtlCol="0" anchor="ctr" anchorCtr="0">
            <a:noAutofit/>
          </a:bodyPr>
          <a:lstStyle/>
          <a:p>
            <a:r>
              <a:rPr lang="en-US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Condensed"/>
                <a:ea typeface="Roboto Condensed"/>
                <a:cs typeface="Roboto Condensed"/>
              </a:rPr>
              <a:t>The System of Public Authorities and </a:t>
            </a:r>
            <a:br>
              <a:rPr lang="en-US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Condensed"/>
                <a:ea typeface="Roboto Condensed"/>
                <a:cs typeface="Roboto Condensed"/>
              </a:rPr>
            </a:br>
            <a:r>
              <a:rPr lang="en-US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Condensed"/>
                <a:ea typeface="Roboto Condensed"/>
                <a:cs typeface="Roboto Condensed"/>
              </a:rPr>
              <a:t>Public Administration Bodies </a:t>
            </a:r>
            <a:br>
              <a:rPr lang="en-US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Condensed"/>
                <a:ea typeface="Roboto Condensed"/>
                <a:cs typeface="Roboto Condensed"/>
              </a:rPr>
            </a:br>
            <a:r>
              <a:rPr lang="en-US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Condensed"/>
                <a:ea typeface="Roboto Condensed"/>
                <a:cs typeface="Roboto Condensed"/>
              </a:rPr>
              <a:t>in the Republic of Belarus</a:t>
            </a:r>
            <a:endParaRPr lang="ru-RU" sz="2400" b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boto Condensed"/>
              <a:ea typeface="Roboto Condensed"/>
              <a:cs typeface="Roboto Condensed"/>
            </a:endParaRPr>
          </a:p>
        </p:txBody>
      </p:sp>
      <p:sp>
        <p:nvSpPr>
          <p:cNvPr id="303" name="Shape 303"/>
          <p:cNvSpPr txBox="1">
            <a:spLocks noGrp="1"/>
          </p:cNvSpPr>
          <p:nvPr>
            <p:ph type="sldNum" idx="12"/>
          </p:nvPr>
        </p:nvSpPr>
        <p:spPr>
          <a:xfrm>
            <a:off x="10686866" y="6237312"/>
            <a:ext cx="1487400" cy="3156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5" tIns="91425" rIns="91425" bIns="91425" rtlCol="0" anchor="ctr" anchorCtr="0">
            <a:noAutofit/>
          </a:bodyPr>
          <a:lstStyle/>
          <a:p>
            <a:pPr algn="ctr">
              <a:defRPr/>
            </a:pPr>
            <a:fld id="{00000000-1234-1234-1234-123412341234}" type="slidenum">
              <a:rPr lang="en" sz="1400">
                <a:solidFill>
                  <a:srgbClr val="000000"/>
                </a:solidFill>
                <a:latin typeface="Roboto Condensed" panose="020B0604020202020204" charset="0"/>
                <a:ea typeface="Roboto Condensed" panose="020B0604020202020204" charset="0"/>
                <a:cs typeface="Arial"/>
              </a:rPr>
              <a:pPr algn="ctr">
                <a:defRPr/>
              </a:pPr>
              <a:t>7</a:t>
            </a:fld>
            <a:endParaRPr lang="en" sz="1400" dirty="0">
              <a:solidFill>
                <a:srgbClr val="000000"/>
              </a:solidFill>
              <a:latin typeface="Roboto Condensed" panose="020B0604020202020204" charset="0"/>
              <a:ea typeface="Roboto Condensed" panose="020B0604020202020204" charset="0"/>
              <a:cs typeface="Arial"/>
            </a:endParaRPr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C9860920-638B-4FFB-8E62-16BF78908608}"/>
              </a:ext>
            </a:extLst>
          </p:cNvPr>
          <p:cNvSpPr>
            <a:spLocks noChangeArrowheads="1"/>
          </p:cNvSpPr>
          <p:nvPr/>
        </p:nvSpPr>
        <p:spPr bwMode="gray">
          <a:xfrm>
            <a:off x="-87549" y="4264251"/>
            <a:ext cx="12192000" cy="677862"/>
          </a:xfrm>
          <a:prstGeom prst="rect">
            <a:avLst/>
          </a:prstGeom>
          <a:solidFill>
            <a:srgbClr val="099CE5">
              <a:alpha val="10001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altLang="ru-RU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sp>
        <p:nvSpPr>
          <p:cNvPr id="9" name="Rectangle 3">
            <a:extLst>
              <a:ext uri="{FF2B5EF4-FFF2-40B4-BE49-F238E27FC236}">
                <a16:creationId xmlns:a16="http://schemas.microsoft.com/office/drawing/2014/main" id="{2F78A2BD-E237-446A-B0FF-6FE54C938409}"/>
              </a:ext>
            </a:extLst>
          </p:cNvPr>
          <p:cNvSpPr>
            <a:spLocks noChangeArrowheads="1"/>
          </p:cNvSpPr>
          <p:nvPr/>
        </p:nvSpPr>
        <p:spPr bwMode="gray">
          <a:xfrm>
            <a:off x="-87549" y="4999263"/>
            <a:ext cx="12192000" cy="730250"/>
          </a:xfrm>
          <a:prstGeom prst="rect">
            <a:avLst/>
          </a:prstGeom>
          <a:solidFill>
            <a:srgbClr val="099CE5">
              <a:alpha val="2000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altLang="ru-RU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pic>
        <p:nvPicPr>
          <p:cNvPr id="10" name="Picture 3" descr="shadow_1_m">
            <a:extLst>
              <a:ext uri="{FF2B5EF4-FFF2-40B4-BE49-F238E27FC236}">
                <a16:creationId xmlns:a16="http://schemas.microsoft.com/office/drawing/2014/main" id="{F5F7F44E-1BB8-4159-BF18-DC7E5087D9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7777" y="6552912"/>
            <a:ext cx="8051728" cy="380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shadow_1_m">
            <a:extLst>
              <a:ext uri="{FF2B5EF4-FFF2-40B4-BE49-F238E27FC236}">
                <a16:creationId xmlns:a16="http://schemas.microsoft.com/office/drawing/2014/main" id="{5FB51E7B-A280-4657-B5DD-AD3E05CC57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4763" y="4286946"/>
            <a:ext cx="4285432" cy="3834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5" descr="shadow_1_m">
            <a:extLst>
              <a:ext uri="{FF2B5EF4-FFF2-40B4-BE49-F238E27FC236}">
                <a16:creationId xmlns:a16="http://schemas.microsoft.com/office/drawing/2014/main" id="{3D9C2D57-4DB1-471E-B9B9-16F96654A1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707" y="4334878"/>
            <a:ext cx="4350014" cy="3834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3" name="Group 6">
            <a:extLst>
              <a:ext uri="{FF2B5EF4-FFF2-40B4-BE49-F238E27FC236}">
                <a16:creationId xmlns:a16="http://schemas.microsoft.com/office/drawing/2014/main" id="{DABC7263-B62C-4E1E-94D2-F7575E509D51}"/>
              </a:ext>
            </a:extLst>
          </p:cNvPr>
          <p:cNvGrpSpPr>
            <a:grpSpLocks/>
          </p:cNvGrpSpPr>
          <p:nvPr/>
        </p:nvGrpSpPr>
        <p:grpSpPr bwMode="auto">
          <a:xfrm>
            <a:off x="7352822" y="2880553"/>
            <a:ext cx="4320000" cy="1570660"/>
            <a:chOff x="3762" y="1166"/>
            <a:chExt cx="1370" cy="2508"/>
          </a:xfrm>
        </p:grpSpPr>
        <p:sp>
          <p:nvSpPr>
            <p:cNvPr id="14" name="AutoShape 7">
              <a:extLst>
                <a:ext uri="{FF2B5EF4-FFF2-40B4-BE49-F238E27FC236}">
                  <a16:creationId xmlns:a16="http://schemas.microsoft.com/office/drawing/2014/main" id="{C476B030-1BBB-41EC-80F4-ED230AB89552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3762" y="1166"/>
              <a:ext cx="1370" cy="2508"/>
            </a:xfrm>
            <a:prstGeom prst="roundRect">
              <a:avLst>
                <a:gd name="adj" fmla="val 4806"/>
              </a:avLst>
            </a:prstGeom>
            <a:gradFill rotWithShape="1">
              <a:gsLst>
                <a:gs pos="0">
                  <a:srgbClr val="F6AE44"/>
                </a:gs>
                <a:gs pos="100000">
                  <a:srgbClr val="F6AE44">
                    <a:gamma/>
                    <a:shade val="54902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scene3d>
              <a:camera prst="legacyPerspectiveTop"/>
              <a:lightRig rig="legacyFlat2" dir="b"/>
            </a:scene3d>
            <a:sp3d extrusionH="1801800" prstMaterial="legacyPlastic">
              <a:bevelT w="13500" h="13500" prst="angle"/>
              <a:bevelB w="13500" h="13500" prst="angle"/>
              <a:extrusionClr>
                <a:srgbClr val="F6AE44"/>
              </a:extrusionClr>
              <a:contourClr>
                <a:srgbClr val="F6AE44"/>
              </a:contourClr>
            </a:sp3d>
            <a:extLst>
              <a:ext uri="{91240B29-F687-4F45-9708-019B960494DF}">
                <a14:hiddenLine xmlns:a14="http://schemas.microsoft.com/office/drawing/2010/main" w="9525">
                  <a:noFill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15" name="Line 8">
              <a:extLst>
                <a:ext uri="{FF2B5EF4-FFF2-40B4-BE49-F238E27FC236}">
                  <a16:creationId xmlns:a16="http://schemas.microsoft.com/office/drawing/2014/main" id="{FD497FF5-389B-4805-8E29-269AAC6CB0DB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3829" y="1176"/>
              <a:ext cx="1246" cy="0"/>
            </a:xfrm>
            <a:prstGeom prst="line">
              <a:avLst/>
            </a:prstGeom>
            <a:noFill/>
            <a:ln w="9525">
              <a:solidFill>
                <a:srgbClr val="F8F8F8">
                  <a:alpha val="25000"/>
                </a:srgbClr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16" name="Freeform 10">
              <a:extLst>
                <a:ext uri="{FF2B5EF4-FFF2-40B4-BE49-F238E27FC236}">
                  <a16:creationId xmlns:a16="http://schemas.microsoft.com/office/drawing/2014/main" id="{6EBBA606-3150-4E91-942B-1DCBE0CB1CD8}"/>
                </a:ext>
              </a:extLst>
            </p:cNvPr>
            <p:cNvSpPr>
              <a:spLocks/>
            </p:cNvSpPr>
            <p:nvPr/>
          </p:nvSpPr>
          <p:spPr bwMode="gray">
            <a:xfrm>
              <a:off x="3779" y="1169"/>
              <a:ext cx="1336" cy="23"/>
            </a:xfrm>
            <a:custGeom>
              <a:avLst/>
              <a:gdLst>
                <a:gd name="T0" fmla="*/ 0 w 1318"/>
                <a:gd name="T1" fmla="*/ 19 h 19"/>
                <a:gd name="T2" fmla="*/ 72 w 1318"/>
                <a:gd name="T3" fmla="*/ 0 h 19"/>
                <a:gd name="T4" fmla="*/ 1249 w 1318"/>
                <a:gd name="T5" fmla="*/ 0 h 19"/>
                <a:gd name="T6" fmla="*/ 1318 w 1318"/>
                <a:gd name="T7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18" h="19">
                  <a:moveTo>
                    <a:pt x="0" y="19"/>
                  </a:moveTo>
                  <a:cubicBezTo>
                    <a:pt x="12" y="16"/>
                    <a:pt x="12" y="1"/>
                    <a:pt x="72" y="0"/>
                  </a:cubicBezTo>
                  <a:lnTo>
                    <a:pt x="1249" y="0"/>
                  </a:lnTo>
                  <a:cubicBezTo>
                    <a:pt x="1305" y="1"/>
                    <a:pt x="1304" y="15"/>
                    <a:pt x="1318" y="19"/>
                  </a:cubicBezTo>
                </a:path>
              </a:pathLst>
            </a:custGeom>
            <a:noFill/>
            <a:ln w="9525">
              <a:solidFill>
                <a:srgbClr val="F8F8F8">
                  <a:alpha val="39999"/>
                </a:srgbClr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</p:grpSp>
      <p:sp>
        <p:nvSpPr>
          <p:cNvPr id="17" name="AutoShape 12">
            <a:extLst>
              <a:ext uri="{FF2B5EF4-FFF2-40B4-BE49-F238E27FC236}">
                <a16:creationId xmlns:a16="http://schemas.microsoft.com/office/drawing/2014/main" id="{DF19561B-672B-4661-9F31-4B68891B56C7}"/>
              </a:ext>
            </a:extLst>
          </p:cNvPr>
          <p:cNvSpPr>
            <a:spLocks noChangeArrowheads="1"/>
          </p:cNvSpPr>
          <p:nvPr/>
        </p:nvSpPr>
        <p:spPr bwMode="gray">
          <a:xfrm>
            <a:off x="2048450" y="4883859"/>
            <a:ext cx="7920000" cy="1828800"/>
          </a:xfrm>
          <a:prstGeom prst="roundRect">
            <a:avLst>
              <a:gd name="adj" fmla="val 4806"/>
            </a:avLst>
          </a:prstGeom>
          <a:gradFill rotWithShape="1">
            <a:gsLst>
              <a:gs pos="0">
                <a:srgbClr val="35ADE3"/>
              </a:gs>
              <a:gs pos="100000">
                <a:srgbClr val="35ADE3">
                  <a:gamma/>
                  <a:shade val="54902"/>
                  <a:invGamma/>
                </a:srgbClr>
              </a:gs>
            </a:gsLst>
            <a:lin ang="5400000" scaled="1"/>
          </a:gradFill>
          <a:ln>
            <a:noFill/>
          </a:ln>
          <a:effectLst/>
          <a:scene3d>
            <a:camera prst="legacyPerspectiveTop"/>
            <a:lightRig rig="legacyFlat2" dir="b"/>
          </a:scene3d>
          <a:sp3d extrusionH="1801800" prstMaterial="legacyPlastic">
            <a:bevelT w="13500" h="13500" prst="angle"/>
            <a:bevelB w="13500" h="13500" prst="angle"/>
            <a:extrusionClr>
              <a:srgbClr val="35ADE3"/>
            </a:extrusionClr>
            <a:contourClr>
              <a:srgbClr val="35ADE3"/>
            </a:contourClr>
          </a:sp3d>
        </p:spPr>
        <p:txBody>
          <a:bodyPr wrap="none" anchor="ctr">
            <a:flatTx/>
          </a:bodyPr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grpSp>
        <p:nvGrpSpPr>
          <p:cNvPr id="18" name="Group 16">
            <a:extLst>
              <a:ext uri="{FF2B5EF4-FFF2-40B4-BE49-F238E27FC236}">
                <a16:creationId xmlns:a16="http://schemas.microsoft.com/office/drawing/2014/main" id="{01CCAD23-A95B-4F6C-9493-CB22964774F7}"/>
              </a:ext>
            </a:extLst>
          </p:cNvPr>
          <p:cNvGrpSpPr>
            <a:grpSpLocks/>
          </p:cNvGrpSpPr>
          <p:nvPr/>
        </p:nvGrpSpPr>
        <p:grpSpPr bwMode="auto">
          <a:xfrm>
            <a:off x="344081" y="2917559"/>
            <a:ext cx="4320000" cy="1569600"/>
            <a:chOff x="597" y="2091"/>
            <a:chExt cx="1352" cy="1551"/>
          </a:xfrm>
        </p:grpSpPr>
        <p:sp>
          <p:nvSpPr>
            <p:cNvPr id="19" name="AutoShape 17">
              <a:extLst>
                <a:ext uri="{FF2B5EF4-FFF2-40B4-BE49-F238E27FC236}">
                  <a16:creationId xmlns:a16="http://schemas.microsoft.com/office/drawing/2014/main" id="{7CC2EFCE-4094-4E9E-BD58-6925ED16868A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597" y="2091"/>
              <a:ext cx="1352" cy="1551"/>
            </a:xfrm>
            <a:prstGeom prst="roundRect">
              <a:avLst>
                <a:gd name="adj" fmla="val 4806"/>
              </a:avLst>
            </a:prstGeom>
            <a:gradFill rotWithShape="1">
              <a:gsLst>
                <a:gs pos="0">
                  <a:srgbClr val="DE608D"/>
                </a:gs>
                <a:gs pos="100000">
                  <a:srgbClr val="DE608D">
                    <a:gamma/>
                    <a:shade val="54902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scene3d>
              <a:camera prst="legacyPerspectiveTop"/>
              <a:lightRig rig="legacyFlat2" dir="b"/>
            </a:scene3d>
            <a:sp3d extrusionH="1801800" prstMaterial="legacyPlastic">
              <a:bevelT w="13500" h="13500" prst="angle"/>
              <a:bevelB w="13500" h="13500" prst="angle"/>
              <a:extrusionClr>
                <a:srgbClr val="DE608D"/>
              </a:extrusionClr>
              <a:contourClr>
                <a:srgbClr val="DE608D"/>
              </a:contourClr>
            </a:sp3d>
            <a:extLst>
              <a:ext uri="{91240B29-F687-4F45-9708-019B960494DF}">
                <a14:hiddenLine xmlns:a14="http://schemas.microsoft.com/office/drawing/2010/main" w="9525">
                  <a:noFill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20" name="Line 18">
              <a:extLst>
                <a:ext uri="{FF2B5EF4-FFF2-40B4-BE49-F238E27FC236}">
                  <a16:creationId xmlns:a16="http://schemas.microsoft.com/office/drawing/2014/main" id="{3D1DFE10-431C-452F-AC91-40A8560F1928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663" y="2098"/>
              <a:ext cx="1230" cy="0"/>
            </a:xfrm>
            <a:prstGeom prst="line">
              <a:avLst/>
            </a:prstGeom>
            <a:noFill/>
            <a:ln w="9525">
              <a:solidFill>
                <a:srgbClr val="F8F8F8">
                  <a:alpha val="25000"/>
                </a:srgbClr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</p:grpSp>
      <p:sp>
        <p:nvSpPr>
          <p:cNvPr id="21" name="Text Box 21">
            <a:extLst>
              <a:ext uri="{FF2B5EF4-FFF2-40B4-BE49-F238E27FC236}">
                <a16:creationId xmlns:a16="http://schemas.microsoft.com/office/drawing/2014/main" id="{3C93DBCB-0052-48BD-A1ED-F3CE7DBF21A5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311713" y="3312421"/>
            <a:ext cx="4320001" cy="11326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120650" indent="-1206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lvl="0" indent="0" algn="ctr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</a:pPr>
            <a:r>
              <a:rPr lang="en-US" altLang="ru-RU" b="1" kern="0" dirty="0">
                <a:solidFill>
                  <a:srgbClr val="FFFFFF"/>
                </a:solidFill>
                <a:latin typeface="Roboto Condensed Light"/>
              </a:rPr>
              <a:t>The National Assembly </a:t>
            </a:r>
            <a:br>
              <a:rPr lang="en-US" altLang="ru-RU" b="1" kern="0" dirty="0">
                <a:solidFill>
                  <a:srgbClr val="FFFFFF"/>
                </a:solidFill>
                <a:latin typeface="Roboto Condensed Light"/>
              </a:rPr>
            </a:br>
            <a:r>
              <a:rPr lang="en-US" altLang="ru-RU" b="1" kern="0" dirty="0">
                <a:solidFill>
                  <a:srgbClr val="FFFFFF"/>
                </a:solidFill>
                <a:latin typeface="Roboto Condensed Light"/>
              </a:rPr>
              <a:t>of the Republic of Belarus</a:t>
            </a:r>
            <a:r>
              <a:rPr lang="ru-RU" altLang="ru-RU" b="1" kern="0" dirty="0">
                <a:solidFill>
                  <a:srgbClr val="FFFFFF"/>
                </a:solidFill>
                <a:latin typeface="Roboto Condensed Light"/>
              </a:rPr>
              <a:t>:</a:t>
            </a:r>
          </a:p>
          <a:p>
            <a:pPr marL="285750" lvl="0" indent="-285750" algn="ctr" fontAlgn="base">
              <a:lnSpc>
                <a:spcPct val="8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ru-RU" b="1" kern="0" dirty="0">
                <a:solidFill>
                  <a:srgbClr val="FFFFFF"/>
                </a:solidFill>
                <a:latin typeface="Roboto Condensed Light"/>
              </a:rPr>
              <a:t>The Council of the Republic</a:t>
            </a:r>
            <a:endParaRPr lang="ru-RU" altLang="ru-RU" b="1" kern="0" dirty="0">
              <a:solidFill>
                <a:srgbClr val="FFFFFF"/>
              </a:solidFill>
              <a:latin typeface="Roboto Condensed Light"/>
            </a:endParaRPr>
          </a:p>
          <a:p>
            <a:pPr marL="285750" lvl="0" indent="-285750" algn="ctr" fontAlgn="base">
              <a:lnSpc>
                <a:spcPct val="8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ru-RU" b="1" kern="0" dirty="0">
                <a:solidFill>
                  <a:srgbClr val="FFFFFF"/>
                </a:solidFill>
                <a:latin typeface="Roboto Condensed Light"/>
              </a:rPr>
              <a:t>The Chamber of Representatives</a:t>
            </a:r>
            <a:endParaRPr kumimoji="0" lang="en-US" altLang="ru-RU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 Condensed Light"/>
            </a:endParaRPr>
          </a:p>
        </p:txBody>
      </p:sp>
      <p:sp>
        <p:nvSpPr>
          <p:cNvPr id="22" name="Text Box 22">
            <a:extLst>
              <a:ext uri="{FF2B5EF4-FFF2-40B4-BE49-F238E27FC236}">
                <a16:creationId xmlns:a16="http://schemas.microsoft.com/office/drawing/2014/main" id="{95D86980-D1B7-467A-BCB5-447A5CA08E9F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7432485" y="3324643"/>
            <a:ext cx="4287709" cy="10741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 marL="120650" indent="-1206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algn="ctr" fontAlgn="base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Tx/>
              <a:buChar char="•"/>
            </a:pPr>
            <a:r>
              <a:rPr lang="en-US" altLang="ru-RU" b="1" kern="0" dirty="0">
                <a:solidFill>
                  <a:srgbClr val="FFFFFF"/>
                </a:solidFill>
                <a:latin typeface="Roboto Condensed Light"/>
              </a:rPr>
              <a:t>Constitutional Court </a:t>
            </a:r>
            <a:br>
              <a:rPr lang="en-US" altLang="ru-RU" b="1" kern="0" dirty="0">
                <a:solidFill>
                  <a:srgbClr val="FFFFFF"/>
                </a:solidFill>
                <a:latin typeface="Roboto Condensed Light"/>
              </a:rPr>
            </a:br>
            <a:r>
              <a:rPr lang="en-US" altLang="ru-RU" b="1" kern="0" dirty="0">
                <a:solidFill>
                  <a:srgbClr val="FFFFFF"/>
                </a:solidFill>
                <a:latin typeface="Roboto Condensed Light"/>
              </a:rPr>
              <a:t>of the Republic of Belarus</a:t>
            </a:r>
            <a:endParaRPr lang="ru-RU" altLang="ru-RU" b="1" kern="0" dirty="0">
              <a:solidFill>
                <a:srgbClr val="FFFFFF"/>
              </a:solidFill>
              <a:latin typeface="Roboto Condensed Light"/>
            </a:endParaRPr>
          </a:p>
          <a:p>
            <a:pPr lvl="0" algn="ctr" fontAlgn="base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Tx/>
              <a:buChar char="•"/>
            </a:pPr>
            <a:r>
              <a:rPr lang="en-US" altLang="ru-RU" b="1" kern="0" dirty="0">
                <a:solidFill>
                  <a:srgbClr val="FFFFFF"/>
                </a:solidFill>
                <a:latin typeface="Roboto Condensed Light"/>
              </a:rPr>
              <a:t>Supreme Court </a:t>
            </a:r>
            <a:br>
              <a:rPr lang="en-US" altLang="ru-RU" b="1" kern="0" dirty="0">
                <a:solidFill>
                  <a:srgbClr val="FFFFFF"/>
                </a:solidFill>
                <a:latin typeface="Roboto Condensed Light"/>
              </a:rPr>
            </a:br>
            <a:r>
              <a:rPr lang="en-US" altLang="ru-RU" b="1" kern="0" dirty="0">
                <a:solidFill>
                  <a:srgbClr val="FFFFFF"/>
                </a:solidFill>
                <a:latin typeface="Roboto Condensed Light"/>
              </a:rPr>
              <a:t>of the Republic of Belarus</a:t>
            </a:r>
            <a:endParaRPr kumimoji="0" lang="en-US" altLang="ru-RU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 Condensed Light"/>
            </a:endParaRPr>
          </a:p>
        </p:txBody>
      </p:sp>
      <p:sp>
        <p:nvSpPr>
          <p:cNvPr id="23" name="Text Box 23">
            <a:extLst>
              <a:ext uri="{FF2B5EF4-FFF2-40B4-BE49-F238E27FC236}">
                <a16:creationId xmlns:a16="http://schemas.microsoft.com/office/drawing/2014/main" id="{AD60825D-0B22-4763-91F2-BA26B5953822}"/>
              </a:ext>
            </a:extLst>
          </p:cNvPr>
          <p:cNvSpPr txBox="1">
            <a:spLocks noChangeArrowheads="1"/>
          </p:cNvSpPr>
          <p:nvPr/>
        </p:nvSpPr>
        <p:spPr bwMode="white">
          <a:xfrm>
            <a:off x="365147" y="2924643"/>
            <a:ext cx="4296657" cy="3847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73725"/>
                        <a:invGamma/>
                      </a:scheme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en-US" altLang="ru-RU" sz="1900" b="1" u="sng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Roboto Condensed Light"/>
              </a:rPr>
              <a:t>Legislative Authorities</a:t>
            </a:r>
          </a:p>
        </p:txBody>
      </p:sp>
      <p:sp>
        <p:nvSpPr>
          <p:cNvPr id="24" name="Text Box 33">
            <a:extLst>
              <a:ext uri="{FF2B5EF4-FFF2-40B4-BE49-F238E27FC236}">
                <a16:creationId xmlns:a16="http://schemas.microsoft.com/office/drawing/2014/main" id="{025A1938-5BA4-4A22-8366-574098B69B67}"/>
              </a:ext>
            </a:extLst>
          </p:cNvPr>
          <p:cNvSpPr txBox="1">
            <a:spLocks noChangeArrowheads="1"/>
          </p:cNvSpPr>
          <p:nvPr/>
        </p:nvSpPr>
        <p:spPr bwMode="white">
          <a:xfrm>
            <a:off x="3389046" y="4811259"/>
            <a:ext cx="4829189" cy="4079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73725"/>
                        <a:invGamma/>
                      </a:scheme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en-US" altLang="ru-RU" sz="2000" b="1" u="sng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Roboto Condensed Light"/>
              </a:rPr>
              <a:t>Executive Authorities</a:t>
            </a:r>
          </a:p>
        </p:txBody>
      </p:sp>
      <p:sp>
        <p:nvSpPr>
          <p:cNvPr id="25" name="Text Box 42">
            <a:extLst>
              <a:ext uri="{FF2B5EF4-FFF2-40B4-BE49-F238E27FC236}">
                <a16:creationId xmlns:a16="http://schemas.microsoft.com/office/drawing/2014/main" id="{B14142B5-749C-4C37-8658-ED9FF71EFE50}"/>
              </a:ext>
            </a:extLst>
          </p:cNvPr>
          <p:cNvSpPr txBox="1">
            <a:spLocks noChangeArrowheads="1"/>
          </p:cNvSpPr>
          <p:nvPr/>
        </p:nvSpPr>
        <p:spPr bwMode="white">
          <a:xfrm>
            <a:off x="7402091" y="2899292"/>
            <a:ext cx="4252993" cy="3847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73725"/>
                        <a:invGamma/>
                      </a:scheme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en-US" altLang="ru-RU" sz="1900" b="1" u="sng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Roboto Condensed Light"/>
              </a:rPr>
              <a:t>Judicial Authorities</a:t>
            </a:r>
          </a:p>
        </p:txBody>
      </p:sp>
      <p:sp>
        <p:nvSpPr>
          <p:cNvPr id="26" name="Rectangle 45">
            <a:extLst>
              <a:ext uri="{FF2B5EF4-FFF2-40B4-BE49-F238E27FC236}">
                <a16:creationId xmlns:a16="http://schemas.microsoft.com/office/drawing/2014/main" id="{5A7FE406-E5D4-4269-9A4E-FDB996FE069D}"/>
              </a:ext>
            </a:extLst>
          </p:cNvPr>
          <p:cNvSpPr>
            <a:spLocks noChangeArrowheads="1"/>
          </p:cNvSpPr>
          <p:nvPr/>
        </p:nvSpPr>
        <p:spPr bwMode="white">
          <a:xfrm>
            <a:off x="2048450" y="5321685"/>
            <a:ext cx="7920000" cy="13295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chemeClr val="tx1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/>
          <a:p>
            <a:pPr marL="285750" indent="-285750" algn="ctr"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altLang="ru-RU" b="1" dirty="0">
                <a:solidFill>
                  <a:schemeClr val="bg1"/>
                </a:solidFill>
                <a:latin typeface="Roboto Condensed Light"/>
              </a:rPr>
              <a:t>The Council of Ministers of the Republic of Belarus, public bodies and </a:t>
            </a:r>
            <a:r>
              <a:rPr lang="en-US" altLang="ru-RU" b="1" dirty="0" err="1">
                <a:solidFill>
                  <a:schemeClr val="bg1"/>
                </a:solidFill>
                <a:latin typeface="Roboto Condensed Light"/>
              </a:rPr>
              <a:t>organisations</a:t>
            </a:r>
            <a:r>
              <a:rPr lang="en-US" altLang="ru-RU" b="1" dirty="0">
                <a:solidFill>
                  <a:schemeClr val="bg1"/>
                </a:solidFill>
                <a:latin typeface="Roboto Condensed Light"/>
              </a:rPr>
              <a:t> reporting to the President of the Republic of Belarus </a:t>
            </a:r>
            <a:r>
              <a:rPr lang="ru-RU" altLang="ru-RU" b="1" dirty="0">
                <a:solidFill>
                  <a:schemeClr val="bg1"/>
                </a:solidFill>
                <a:latin typeface="Roboto Condensed Light"/>
              </a:rPr>
              <a:t>(10)</a:t>
            </a:r>
          </a:p>
          <a:p>
            <a:pPr marL="285750" indent="-285750" algn="ctr"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altLang="ru-RU" b="1" dirty="0">
                <a:solidFill>
                  <a:schemeClr val="bg1"/>
                </a:solidFill>
                <a:latin typeface="Roboto Condensed Light"/>
              </a:rPr>
              <a:t>Public bodies and </a:t>
            </a:r>
            <a:r>
              <a:rPr lang="en-US" altLang="ru-RU" b="1" dirty="0" err="1">
                <a:solidFill>
                  <a:schemeClr val="bg1"/>
                </a:solidFill>
                <a:latin typeface="Roboto Condensed Light"/>
              </a:rPr>
              <a:t>organisations</a:t>
            </a:r>
            <a:r>
              <a:rPr lang="en-US" altLang="ru-RU" b="1" dirty="0">
                <a:solidFill>
                  <a:schemeClr val="bg1"/>
                </a:solidFill>
                <a:latin typeface="Roboto Condensed Light"/>
              </a:rPr>
              <a:t> reporting to the Government </a:t>
            </a:r>
            <a:br>
              <a:rPr lang="en-US" altLang="ru-RU" b="1" dirty="0">
                <a:solidFill>
                  <a:schemeClr val="bg1"/>
                </a:solidFill>
                <a:latin typeface="Roboto Condensed Light"/>
              </a:rPr>
            </a:br>
            <a:r>
              <a:rPr lang="en-US" altLang="ru-RU" b="1" dirty="0">
                <a:solidFill>
                  <a:schemeClr val="bg1"/>
                </a:solidFill>
                <a:latin typeface="Roboto Condensed Light"/>
              </a:rPr>
              <a:t>of the Republic of Belarus</a:t>
            </a:r>
            <a:r>
              <a:rPr lang="ru-RU" altLang="ru-RU" b="1" dirty="0">
                <a:solidFill>
                  <a:schemeClr val="bg1"/>
                </a:solidFill>
                <a:latin typeface="Roboto Condensed Light"/>
              </a:rPr>
              <a:t> (39)</a:t>
            </a:r>
            <a:endParaRPr lang="en-US" altLang="ru-RU" b="1" dirty="0">
              <a:solidFill>
                <a:schemeClr val="bg1"/>
              </a:solidFill>
              <a:latin typeface="Roboto Condensed Light"/>
            </a:endParaRPr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5D1F83A4-2E6E-4DA0-898C-ADAFB77B1906}"/>
              </a:ext>
            </a:extLst>
          </p:cNvPr>
          <p:cNvSpPr/>
          <p:nvPr/>
        </p:nvSpPr>
        <p:spPr>
          <a:xfrm>
            <a:off x="3171356" y="1720755"/>
            <a:ext cx="526458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ru-RU" sz="2400" b="1" dirty="0">
                <a:solidFill>
                  <a:srgbClr val="6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Condensed Light"/>
              </a:rPr>
              <a:t>President of the Republic of Belarus</a:t>
            </a:r>
          </a:p>
          <a:p>
            <a:pPr algn="ctr"/>
            <a:r>
              <a:rPr lang="en-US" altLang="ru-RU" sz="2400" b="1" dirty="0">
                <a:solidFill>
                  <a:srgbClr val="6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Condensed Light"/>
              </a:rPr>
              <a:t>(Head of State)</a:t>
            </a:r>
            <a:endParaRPr lang="ru-RU" altLang="ru-RU" sz="2400" b="1" dirty="0">
              <a:solidFill>
                <a:srgbClr val="6C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boto Condensed Light"/>
            </a:endParaRPr>
          </a:p>
        </p:txBody>
      </p:sp>
      <p:pic>
        <p:nvPicPr>
          <p:cNvPr id="28" name="Рисунок 2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26" y="545803"/>
            <a:ext cx="979014" cy="93898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711589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3" name="Shape 463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vert="horz" wrap="square" lIns="91425" tIns="91425" rIns="91425" bIns="91425" rtlCol="0" anchor="ctr" anchorCtr="0">
            <a:noAutofit/>
          </a:bodyPr>
          <a:lstStyle/>
          <a:p>
            <a:pPr algn="ctr"/>
            <a:fld id="{00000000-1234-1234-1234-123412341234}" type="slidenum">
              <a:rPr lang="en" sz="1400">
                <a:solidFill>
                  <a:srgbClr val="000000"/>
                </a:solidFill>
                <a:latin typeface="Roboto Condensed" panose="020B0604020202020204" charset="0"/>
                <a:ea typeface="Roboto Condensed" panose="020B0604020202020204" charset="0"/>
                <a:cs typeface="Arial"/>
              </a:rPr>
              <a:pPr algn="ctr"/>
              <a:t>8</a:t>
            </a:fld>
            <a:endParaRPr lang="en" sz="1400" dirty="0">
              <a:solidFill>
                <a:srgbClr val="000000"/>
              </a:solidFill>
              <a:latin typeface="Roboto Condensed" panose="020B0604020202020204" charset="0"/>
              <a:ea typeface="Roboto Condensed" panose="020B0604020202020204" charset="0"/>
              <a:cs typeface="Arial"/>
            </a:endParaRPr>
          </a:p>
        </p:txBody>
      </p:sp>
      <p:sp>
        <p:nvSpPr>
          <p:cNvPr id="12" name="Rectangle 2">
            <a:extLst>
              <a:ext uri="{FF2B5EF4-FFF2-40B4-BE49-F238E27FC236}">
                <a16:creationId xmlns:a16="http://schemas.microsoft.com/office/drawing/2014/main" id="{C9860920-638B-4FFB-8E62-16BF78908608}"/>
              </a:ext>
            </a:extLst>
          </p:cNvPr>
          <p:cNvSpPr>
            <a:spLocks noChangeArrowheads="1"/>
          </p:cNvSpPr>
          <p:nvPr/>
        </p:nvSpPr>
        <p:spPr bwMode="gray">
          <a:xfrm>
            <a:off x="0" y="3663026"/>
            <a:ext cx="12192000" cy="677862"/>
          </a:xfrm>
          <a:prstGeom prst="rect">
            <a:avLst/>
          </a:prstGeom>
          <a:solidFill>
            <a:srgbClr val="099CE5">
              <a:alpha val="10001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altLang="ru-RU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sp>
        <p:nvSpPr>
          <p:cNvPr id="13" name="Rectangle 3">
            <a:extLst>
              <a:ext uri="{FF2B5EF4-FFF2-40B4-BE49-F238E27FC236}">
                <a16:creationId xmlns:a16="http://schemas.microsoft.com/office/drawing/2014/main" id="{2F78A2BD-E237-446A-B0FF-6FE54C938409}"/>
              </a:ext>
            </a:extLst>
          </p:cNvPr>
          <p:cNvSpPr>
            <a:spLocks noChangeArrowheads="1"/>
          </p:cNvSpPr>
          <p:nvPr/>
        </p:nvSpPr>
        <p:spPr bwMode="gray">
          <a:xfrm>
            <a:off x="0" y="4398038"/>
            <a:ext cx="12192000" cy="730250"/>
          </a:xfrm>
          <a:prstGeom prst="rect">
            <a:avLst/>
          </a:prstGeom>
          <a:solidFill>
            <a:srgbClr val="099CE5">
              <a:alpha val="2000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altLang="ru-RU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pic>
        <p:nvPicPr>
          <p:cNvPr id="14" name="Picture 4" descr="shadow_1_m">
            <a:extLst>
              <a:ext uri="{FF2B5EF4-FFF2-40B4-BE49-F238E27FC236}">
                <a16:creationId xmlns:a16="http://schemas.microsoft.com/office/drawing/2014/main" id="{5FB51E7B-A280-4657-B5DD-AD3E05CC57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8055" y="5710623"/>
            <a:ext cx="4285432" cy="3834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5" descr="shadow_1_m">
            <a:extLst>
              <a:ext uri="{FF2B5EF4-FFF2-40B4-BE49-F238E27FC236}">
                <a16:creationId xmlns:a16="http://schemas.microsoft.com/office/drawing/2014/main" id="{3D9C2D57-4DB1-471E-B9B9-16F96654A1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517" y="5710623"/>
            <a:ext cx="4350014" cy="3834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6" name="Group 6">
            <a:extLst>
              <a:ext uri="{FF2B5EF4-FFF2-40B4-BE49-F238E27FC236}">
                <a16:creationId xmlns:a16="http://schemas.microsoft.com/office/drawing/2014/main" id="{DABC7263-B62C-4E1E-94D2-F7575E509D51}"/>
              </a:ext>
            </a:extLst>
          </p:cNvPr>
          <p:cNvGrpSpPr>
            <a:grpSpLocks/>
          </p:cNvGrpSpPr>
          <p:nvPr/>
        </p:nvGrpSpPr>
        <p:grpSpPr bwMode="auto">
          <a:xfrm>
            <a:off x="6921174" y="1283767"/>
            <a:ext cx="4320000" cy="4572000"/>
            <a:chOff x="3762" y="1166"/>
            <a:chExt cx="1370" cy="2508"/>
          </a:xfrm>
        </p:grpSpPr>
        <p:sp>
          <p:nvSpPr>
            <p:cNvPr id="17" name="AutoShape 7">
              <a:extLst>
                <a:ext uri="{FF2B5EF4-FFF2-40B4-BE49-F238E27FC236}">
                  <a16:creationId xmlns:a16="http://schemas.microsoft.com/office/drawing/2014/main" id="{C476B030-1BBB-41EC-80F4-ED230AB89552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3762" y="1166"/>
              <a:ext cx="1370" cy="2508"/>
            </a:xfrm>
            <a:prstGeom prst="roundRect">
              <a:avLst>
                <a:gd name="adj" fmla="val 4806"/>
              </a:avLst>
            </a:prstGeom>
            <a:gradFill rotWithShape="1">
              <a:gsLst>
                <a:gs pos="0">
                  <a:srgbClr val="F6AE44"/>
                </a:gs>
                <a:gs pos="100000">
                  <a:srgbClr val="F6AE44">
                    <a:gamma/>
                    <a:shade val="54902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scene3d>
              <a:camera prst="legacyPerspectiveTop"/>
              <a:lightRig rig="legacyFlat2" dir="b"/>
            </a:scene3d>
            <a:sp3d extrusionH="1801800" prstMaterial="legacyPlastic">
              <a:bevelT w="13500" h="13500" prst="angle"/>
              <a:bevelB w="13500" h="13500" prst="angle"/>
              <a:extrusionClr>
                <a:srgbClr val="F6AE44"/>
              </a:extrusionClr>
              <a:contourClr>
                <a:srgbClr val="F6AE44"/>
              </a:contourClr>
            </a:sp3d>
            <a:extLst>
              <a:ext uri="{91240B29-F687-4F45-9708-019B960494DF}">
                <a14:hiddenLine xmlns:a14="http://schemas.microsoft.com/office/drawing/2010/main" w="9525">
                  <a:noFill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8" name="Line 8">
              <a:extLst>
                <a:ext uri="{FF2B5EF4-FFF2-40B4-BE49-F238E27FC236}">
                  <a16:creationId xmlns:a16="http://schemas.microsoft.com/office/drawing/2014/main" id="{FD497FF5-389B-4805-8E29-269AAC6CB0DB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3829" y="1176"/>
              <a:ext cx="1246" cy="0"/>
            </a:xfrm>
            <a:prstGeom prst="line">
              <a:avLst/>
            </a:prstGeom>
            <a:noFill/>
            <a:ln w="9525">
              <a:solidFill>
                <a:srgbClr val="F8F8F8">
                  <a:alpha val="25000"/>
                </a:srgbClr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9" name="Freeform 10">
              <a:extLst>
                <a:ext uri="{FF2B5EF4-FFF2-40B4-BE49-F238E27FC236}">
                  <a16:creationId xmlns:a16="http://schemas.microsoft.com/office/drawing/2014/main" id="{6EBBA606-3150-4E91-942B-1DCBE0CB1CD8}"/>
                </a:ext>
              </a:extLst>
            </p:cNvPr>
            <p:cNvSpPr>
              <a:spLocks/>
            </p:cNvSpPr>
            <p:nvPr/>
          </p:nvSpPr>
          <p:spPr bwMode="gray">
            <a:xfrm>
              <a:off x="3779" y="1169"/>
              <a:ext cx="1336" cy="23"/>
            </a:xfrm>
            <a:custGeom>
              <a:avLst/>
              <a:gdLst>
                <a:gd name="T0" fmla="*/ 0 w 1318"/>
                <a:gd name="T1" fmla="*/ 19 h 19"/>
                <a:gd name="T2" fmla="*/ 72 w 1318"/>
                <a:gd name="T3" fmla="*/ 0 h 19"/>
                <a:gd name="T4" fmla="*/ 1249 w 1318"/>
                <a:gd name="T5" fmla="*/ 0 h 19"/>
                <a:gd name="T6" fmla="*/ 1318 w 1318"/>
                <a:gd name="T7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18" h="19">
                  <a:moveTo>
                    <a:pt x="0" y="19"/>
                  </a:moveTo>
                  <a:cubicBezTo>
                    <a:pt x="12" y="16"/>
                    <a:pt x="12" y="1"/>
                    <a:pt x="72" y="0"/>
                  </a:cubicBezTo>
                  <a:lnTo>
                    <a:pt x="1249" y="0"/>
                  </a:lnTo>
                  <a:cubicBezTo>
                    <a:pt x="1305" y="1"/>
                    <a:pt x="1304" y="15"/>
                    <a:pt x="1318" y="19"/>
                  </a:cubicBezTo>
                </a:path>
              </a:pathLst>
            </a:custGeom>
            <a:noFill/>
            <a:ln w="9525">
              <a:solidFill>
                <a:srgbClr val="F8F8F8">
                  <a:alpha val="39999"/>
                </a:srgbClr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20" name="Group 16">
            <a:extLst>
              <a:ext uri="{FF2B5EF4-FFF2-40B4-BE49-F238E27FC236}">
                <a16:creationId xmlns:a16="http://schemas.microsoft.com/office/drawing/2014/main" id="{01CCAD23-A95B-4F6C-9493-CB22964774F7}"/>
              </a:ext>
            </a:extLst>
          </p:cNvPr>
          <p:cNvGrpSpPr>
            <a:grpSpLocks/>
          </p:cNvGrpSpPr>
          <p:nvPr/>
        </p:nvGrpSpPr>
        <p:grpSpPr bwMode="auto">
          <a:xfrm>
            <a:off x="832512" y="1282831"/>
            <a:ext cx="4320000" cy="4572000"/>
            <a:chOff x="597" y="2091"/>
            <a:chExt cx="1352" cy="1551"/>
          </a:xfrm>
        </p:grpSpPr>
        <p:sp>
          <p:nvSpPr>
            <p:cNvPr id="21" name="AutoShape 17">
              <a:extLst>
                <a:ext uri="{FF2B5EF4-FFF2-40B4-BE49-F238E27FC236}">
                  <a16:creationId xmlns:a16="http://schemas.microsoft.com/office/drawing/2014/main" id="{7CC2EFCE-4094-4E9E-BD58-6925ED16868A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597" y="2091"/>
              <a:ext cx="1352" cy="1551"/>
            </a:xfrm>
            <a:prstGeom prst="roundRect">
              <a:avLst>
                <a:gd name="adj" fmla="val 4806"/>
              </a:avLst>
            </a:prstGeom>
            <a:gradFill rotWithShape="1">
              <a:gsLst>
                <a:gs pos="0">
                  <a:srgbClr val="DE608D"/>
                </a:gs>
                <a:gs pos="100000">
                  <a:srgbClr val="DE608D">
                    <a:gamma/>
                    <a:shade val="54902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scene3d>
              <a:camera prst="legacyPerspectiveTop"/>
              <a:lightRig rig="legacyFlat2" dir="b"/>
            </a:scene3d>
            <a:sp3d extrusionH="1801800" prstMaterial="legacyPlastic">
              <a:bevelT w="13500" h="13500" prst="angle"/>
              <a:bevelB w="13500" h="13500" prst="angle"/>
              <a:extrusionClr>
                <a:srgbClr val="DE608D"/>
              </a:extrusionClr>
              <a:contourClr>
                <a:srgbClr val="DE608D"/>
              </a:contourClr>
            </a:sp3d>
            <a:extLst>
              <a:ext uri="{91240B29-F687-4F45-9708-019B960494DF}">
                <a14:hiddenLine xmlns:a14="http://schemas.microsoft.com/office/drawing/2010/main" w="9525">
                  <a:noFill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2" name="Line 18">
              <a:extLst>
                <a:ext uri="{FF2B5EF4-FFF2-40B4-BE49-F238E27FC236}">
                  <a16:creationId xmlns:a16="http://schemas.microsoft.com/office/drawing/2014/main" id="{3D1DFE10-431C-452F-AC91-40A8560F1928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663" y="2098"/>
              <a:ext cx="1230" cy="0"/>
            </a:xfrm>
            <a:prstGeom prst="line">
              <a:avLst/>
            </a:prstGeom>
            <a:noFill/>
            <a:ln w="9525">
              <a:solidFill>
                <a:srgbClr val="F8F8F8">
                  <a:alpha val="25000"/>
                </a:srgbClr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sp>
        <p:nvSpPr>
          <p:cNvPr id="23" name="Text Box 21">
            <a:extLst>
              <a:ext uri="{FF2B5EF4-FFF2-40B4-BE49-F238E27FC236}">
                <a16:creationId xmlns:a16="http://schemas.microsoft.com/office/drawing/2014/main" id="{3C93DBCB-0052-48BD-A1ED-F3CE7DBF21A5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832512" y="2785881"/>
            <a:ext cx="4320001" cy="25022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120650" indent="-1206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285750" lvl="0" indent="-28575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ru-RU" b="1" kern="0" dirty="0">
                <a:solidFill>
                  <a:srgbClr val="FFFFFF"/>
                </a:solidFill>
                <a:latin typeface="Roboto Condensed Light"/>
              </a:rPr>
              <a:t>Public Prosecutor’s Office of the Republic of Belarus</a:t>
            </a:r>
            <a:endParaRPr lang="ru-RU" altLang="ru-RU" b="1" kern="0" dirty="0">
              <a:solidFill>
                <a:srgbClr val="FFFFFF"/>
              </a:solidFill>
              <a:latin typeface="Roboto Condensed Light"/>
            </a:endParaRPr>
          </a:p>
          <a:p>
            <a:pPr marL="285750" lvl="0" indent="-28575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ru-RU" b="1" kern="0" dirty="0">
                <a:solidFill>
                  <a:srgbClr val="FFFFFF"/>
                </a:solidFill>
                <a:latin typeface="Roboto Condensed Light"/>
              </a:rPr>
              <a:t>State Control Committee of the Republic of Belarus</a:t>
            </a:r>
            <a:endParaRPr lang="ru-RU" altLang="ru-RU" b="1" kern="0" dirty="0">
              <a:solidFill>
                <a:srgbClr val="FFFFFF"/>
              </a:solidFill>
              <a:latin typeface="Roboto Condensed Light"/>
            </a:endParaRPr>
          </a:p>
          <a:p>
            <a:pPr marL="285750" lvl="0" indent="-28575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ru-RU" b="1" kern="0" dirty="0">
                <a:solidFill>
                  <a:srgbClr val="FFFFFF"/>
                </a:solidFill>
                <a:latin typeface="Roboto Condensed Light"/>
              </a:rPr>
              <a:t>National Bank of the Republic of Belarus</a:t>
            </a:r>
            <a:endParaRPr lang="ru-RU" altLang="ru-RU" b="1" kern="0" dirty="0">
              <a:solidFill>
                <a:srgbClr val="FFFFFF"/>
              </a:solidFill>
              <a:latin typeface="Roboto Condensed Light"/>
            </a:endParaRPr>
          </a:p>
          <a:p>
            <a:pPr marL="285750" lvl="0" indent="-28575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ru-RU" b="1" kern="0" dirty="0">
                <a:solidFill>
                  <a:srgbClr val="FFFFFF"/>
                </a:solidFill>
                <a:latin typeface="Roboto Condensed Light"/>
              </a:rPr>
              <a:t>The Central Commission of the Republic of Belarus for Elections and Republican Referenda </a:t>
            </a:r>
            <a:endParaRPr kumimoji="0" lang="en-US" altLang="ru-RU" sz="18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 Condensed Light"/>
              <a:ea typeface="+mn-ea"/>
              <a:cs typeface="+mn-cs"/>
            </a:endParaRPr>
          </a:p>
        </p:txBody>
      </p:sp>
      <p:sp>
        <p:nvSpPr>
          <p:cNvPr id="24" name="Text Box 22">
            <a:extLst>
              <a:ext uri="{FF2B5EF4-FFF2-40B4-BE49-F238E27FC236}">
                <a16:creationId xmlns:a16="http://schemas.microsoft.com/office/drawing/2014/main" id="{95D86980-D1B7-467A-BCB5-447A5CA08E9F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7082749" y="2866349"/>
            <a:ext cx="3996045" cy="8863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 marL="120650" indent="-1206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algn="ctr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FontTx/>
              <a:buChar char="•"/>
            </a:pPr>
            <a:r>
              <a:rPr lang="en-US" altLang="ru-RU" b="1" kern="0" dirty="0">
                <a:solidFill>
                  <a:srgbClr val="FFFFFF"/>
                </a:solidFill>
                <a:latin typeface="Roboto Condensed Light"/>
              </a:rPr>
              <a:t>Local deputy councils </a:t>
            </a:r>
            <a:r>
              <a:rPr lang="ru-RU" altLang="ru-RU" b="1" kern="0" dirty="0">
                <a:solidFill>
                  <a:srgbClr val="FFFFFF"/>
                </a:solidFill>
                <a:latin typeface="Roboto Condensed Light"/>
              </a:rPr>
              <a:t>(1309)</a:t>
            </a:r>
          </a:p>
          <a:p>
            <a:pPr lvl="0" algn="ctr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FontTx/>
              <a:buChar char="•"/>
            </a:pPr>
            <a:r>
              <a:rPr lang="en-US" altLang="ru-RU" b="1" kern="0" dirty="0">
                <a:solidFill>
                  <a:srgbClr val="FFFFFF"/>
                </a:solidFill>
                <a:latin typeface="Roboto Condensed Light"/>
              </a:rPr>
              <a:t>Local executive bodies and administrations </a:t>
            </a:r>
            <a:r>
              <a:rPr lang="ru-RU" altLang="ru-RU" b="1" kern="0" dirty="0">
                <a:solidFill>
                  <a:srgbClr val="FFFFFF"/>
                </a:solidFill>
                <a:latin typeface="Roboto Condensed Light"/>
              </a:rPr>
              <a:t>(1334)</a:t>
            </a:r>
            <a:endParaRPr kumimoji="0" lang="en-US" altLang="ru-RU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 Condensed Light"/>
            </a:endParaRPr>
          </a:p>
        </p:txBody>
      </p:sp>
      <p:sp>
        <p:nvSpPr>
          <p:cNvPr id="25" name="Text Box 23">
            <a:extLst>
              <a:ext uri="{FF2B5EF4-FFF2-40B4-BE49-F238E27FC236}">
                <a16:creationId xmlns:a16="http://schemas.microsoft.com/office/drawing/2014/main" id="{AD60825D-0B22-4763-91F2-BA26B5953822}"/>
              </a:ext>
            </a:extLst>
          </p:cNvPr>
          <p:cNvSpPr txBox="1">
            <a:spLocks noChangeArrowheads="1"/>
          </p:cNvSpPr>
          <p:nvPr/>
        </p:nvSpPr>
        <p:spPr bwMode="white">
          <a:xfrm>
            <a:off x="950826" y="1377557"/>
            <a:ext cx="4107348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73725"/>
                        <a:invGamma/>
                      </a:scheme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lvl="0" algn="ctr" fontAlgn="base">
              <a:spcBef>
                <a:spcPct val="50000"/>
              </a:spcBef>
              <a:spcAft>
                <a:spcPct val="0"/>
              </a:spcAft>
            </a:pPr>
            <a:r>
              <a:rPr lang="en-US" altLang="ru-RU" sz="2000" b="1" u="sng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Roboto Condensed Light"/>
              </a:rPr>
              <a:t>Public bodies with a special constitutional legal status</a:t>
            </a:r>
            <a:endParaRPr kumimoji="0" lang="en-US" altLang="ru-RU" sz="2000" b="1" i="0" u="sng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Roboto Condensed Light"/>
              <a:ea typeface="+mn-ea"/>
              <a:cs typeface="+mn-cs"/>
            </a:endParaRPr>
          </a:p>
        </p:txBody>
      </p:sp>
      <p:sp>
        <p:nvSpPr>
          <p:cNvPr id="26" name="Text Box 42">
            <a:extLst>
              <a:ext uri="{FF2B5EF4-FFF2-40B4-BE49-F238E27FC236}">
                <a16:creationId xmlns:a16="http://schemas.microsoft.com/office/drawing/2014/main" id="{B14142B5-749C-4C37-8658-ED9FF71EFE50}"/>
              </a:ext>
            </a:extLst>
          </p:cNvPr>
          <p:cNvSpPr txBox="1">
            <a:spLocks noChangeArrowheads="1"/>
          </p:cNvSpPr>
          <p:nvPr/>
        </p:nvSpPr>
        <p:spPr bwMode="white">
          <a:xfrm>
            <a:off x="7082749" y="1681782"/>
            <a:ext cx="3996045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73725"/>
                        <a:invGamma/>
                      </a:scheme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lvl="0" algn="ctr" fontAlgn="base">
              <a:spcBef>
                <a:spcPct val="50000"/>
              </a:spcBef>
              <a:spcAft>
                <a:spcPct val="0"/>
              </a:spcAft>
            </a:pPr>
            <a:r>
              <a:rPr lang="en-US" altLang="ru-RU" sz="2000" b="1" u="sng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Roboto Condensed Light"/>
              </a:rPr>
              <a:t>Local government and self-government bodies</a:t>
            </a:r>
            <a:endParaRPr kumimoji="0" lang="en-US" altLang="ru-RU" sz="2000" b="1" i="0" u="sng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Roboto Condensed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691361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Заголовок 8">
            <a:extLst>
              <a:ext uri="{FF2B5EF4-FFF2-40B4-BE49-F238E27FC236}">
                <a16:creationId xmlns:a16="http://schemas.microsoft.com/office/drawing/2014/main" id="{87CB7610-2727-4215-B947-538F7FA4F5CE}"/>
              </a:ext>
            </a:extLst>
          </p:cNvPr>
          <p:cNvSpPr txBox="1">
            <a:spLocks/>
          </p:cNvSpPr>
          <p:nvPr/>
        </p:nvSpPr>
        <p:spPr>
          <a:xfrm>
            <a:off x="3219854" y="128768"/>
            <a:ext cx="8344697" cy="8845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b="1" dirty="0">
                <a:solidFill>
                  <a:srgbClr val="002060"/>
                </a:solidFill>
                <a:latin typeface="Roboto Condensed Light"/>
              </a:rPr>
              <a:t>The Number of Civil Servants </a:t>
            </a:r>
          </a:p>
          <a:p>
            <a:r>
              <a:rPr lang="en-US" sz="2800" b="1" dirty="0">
                <a:solidFill>
                  <a:srgbClr val="002060"/>
                </a:solidFill>
                <a:latin typeface="Roboto Condensed Light"/>
              </a:rPr>
              <a:t>in the Republic of Belarus</a:t>
            </a:r>
            <a:endParaRPr lang="ru-RU" sz="2800" b="1" dirty="0">
              <a:solidFill>
                <a:srgbClr val="002060"/>
              </a:solidFill>
              <a:latin typeface="Roboto Condensed Light"/>
            </a:endParaRPr>
          </a:p>
        </p:txBody>
      </p:sp>
      <p:pic>
        <p:nvPicPr>
          <p:cNvPr id="28" name="Рисунок 2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474" y="1367569"/>
            <a:ext cx="9312270" cy="399097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grpSp>
        <p:nvGrpSpPr>
          <p:cNvPr id="29" name="Group 9"/>
          <p:cNvGrpSpPr>
            <a:grpSpLocks/>
          </p:cNvGrpSpPr>
          <p:nvPr/>
        </p:nvGrpSpPr>
        <p:grpSpPr bwMode="auto">
          <a:xfrm>
            <a:off x="506414" y="5072064"/>
            <a:ext cx="7824787" cy="552450"/>
            <a:chOff x="399" y="2820"/>
            <a:chExt cx="4929" cy="348"/>
          </a:xfrm>
        </p:grpSpPr>
        <p:sp>
          <p:nvSpPr>
            <p:cNvPr id="30" name="AutoShape 10"/>
            <p:cNvSpPr>
              <a:spLocks noChangeArrowheads="1"/>
            </p:cNvSpPr>
            <p:nvPr/>
          </p:nvSpPr>
          <p:spPr bwMode="gray">
            <a:xfrm>
              <a:off x="399" y="2905"/>
              <a:ext cx="218" cy="175"/>
            </a:xfrm>
            <a:prstGeom prst="roundRect">
              <a:avLst>
                <a:gd name="adj" fmla="val 29069"/>
              </a:avLst>
            </a:prstGeom>
            <a:gradFill rotWithShape="1">
              <a:gsLst>
                <a:gs pos="0">
                  <a:srgbClr val="F6AE44">
                    <a:gamma/>
                    <a:shade val="46275"/>
                    <a:invGamma/>
                  </a:srgbClr>
                </a:gs>
                <a:gs pos="100000">
                  <a:srgbClr val="F6AE44"/>
                </a:gs>
              </a:gsLst>
              <a:lin ang="0" scaled="1"/>
            </a:gradFill>
            <a:ln>
              <a:noFill/>
            </a:ln>
            <a:effectLst>
              <a:outerShdw dist="35921" dir="2700000" algn="ctr" rotWithShape="0">
                <a:srgbClr val="768A7B"/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31" name="AutoShape 11"/>
            <p:cNvSpPr>
              <a:spLocks noChangeArrowheads="1"/>
            </p:cNvSpPr>
            <p:nvPr/>
          </p:nvSpPr>
          <p:spPr bwMode="gray">
            <a:xfrm>
              <a:off x="480" y="2820"/>
              <a:ext cx="4848" cy="348"/>
            </a:xfrm>
            <a:prstGeom prst="rightArrow">
              <a:avLst>
                <a:gd name="adj1" fmla="val 50000"/>
                <a:gd name="adj2" fmla="val 63206"/>
              </a:avLst>
            </a:prstGeom>
            <a:gradFill rotWithShape="1">
              <a:gsLst>
                <a:gs pos="0">
                  <a:srgbClr val="F6AE44">
                    <a:gamma/>
                    <a:shade val="46275"/>
                    <a:invGamma/>
                  </a:srgbClr>
                </a:gs>
                <a:gs pos="100000">
                  <a:srgbClr val="F6AE44"/>
                </a:gs>
              </a:gsLst>
              <a:lin ang="0" scaled="1"/>
            </a:gradFill>
            <a:ln>
              <a:noFill/>
            </a:ln>
            <a:effectLst>
              <a:outerShdw dist="35921" dir="2700000" algn="ctr" rotWithShape="0">
                <a:srgbClr val="768A7B"/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</p:grpSp>
      <p:sp>
        <p:nvSpPr>
          <p:cNvPr id="32" name="Text Box 12"/>
          <p:cNvSpPr txBox="1">
            <a:spLocks noChangeArrowheads="1"/>
          </p:cNvSpPr>
          <p:nvPr/>
        </p:nvSpPr>
        <p:spPr bwMode="gray">
          <a:xfrm>
            <a:off x="1100438" y="5189277"/>
            <a:ext cx="7920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en-US" altLang="ru-RU" b="1" dirty="0">
                <a:solidFill>
                  <a:srgbClr val="FFFFFF"/>
                </a:solidFill>
                <a:latin typeface="Roboto Condensed Light"/>
              </a:rPr>
              <a:t>200</a:t>
            </a:r>
            <a:r>
              <a:rPr lang="ru-RU" altLang="ru-RU" b="1" dirty="0">
                <a:solidFill>
                  <a:srgbClr val="FFFFFF"/>
                </a:solidFill>
                <a:latin typeface="Roboto Condensed Light"/>
              </a:rPr>
              <a:t>9</a:t>
            </a:r>
            <a:endParaRPr lang="en-US" altLang="ru-RU" b="1" dirty="0">
              <a:solidFill>
                <a:srgbClr val="FFFFFF"/>
              </a:solidFill>
              <a:latin typeface="Roboto Condensed Light"/>
            </a:endParaRPr>
          </a:p>
        </p:txBody>
      </p:sp>
      <p:sp>
        <p:nvSpPr>
          <p:cNvPr id="33" name="Text Box 13"/>
          <p:cNvSpPr txBox="1">
            <a:spLocks noChangeArrowheads="1"/>
          </p:cNvSpPr>
          <p:nvPr/>
        </p:nvSpPr>
        <p:spPr bwMode="gray">
          <a:xfrm>
            <a:off x="2411316" y="5192454"/>
            <a:ext cx="7920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en-US" altLang="ru-RU" b="1" dirty="0">
                <a:solidFill>
                  <a:srgbClr val="FFFFFF"/>
                </a:solidFill>
                <a:latin typeface="Roboto Condensed Light"/>
              </a:rPr>
              <a:t>20</a:t>
            </a:r>
            <a:r>
              <a:rPr lang="ru-RU" altLang="ru-RU" b="1" dirty="0">
                <a:solidFill>
                  <a:srgbClr val="FFFFFF"/>
                </a:solidFill>
                <a:latin typeface="Roboto Condensed Light"/>
              </a:rPr>
              <a:t>11</a:t>
            </a:r>
            <a:endParaRPr lang="en-US" altLang="ru-RU" b="1" dirty="0">
              <a:solidFill>
                <a:srgbClr val="FFFFFF"/>
              </a:solidFill>
              <a:latin typeface="Roboto Condensed Light"/>
            </a:endParaRPr>
          </a:p>
        </p:txBody>
      </p:sp>
      <p:sp>
        <p:nvSpPr>
          <p:cNvPr id="34" name="Text Box 14"/>
          <p:cNvSpPr txBox="1">
            <a:spLocks noChangeArrowheads="1"/>
          </p:cNvSpPr>
          <p:nvPr/>
        </p:nvSpPr>
        <p:spPr bwMode="gray">
          <a:xfrm>
            <a:off x="3732206" y="5184777"/>
            <a:ext cx="7920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en-US" altLang="ru-RU" b="1" dirty="0">
                <a:solidFill>
                  <a:srgbClr val="FFFFFF"/>
                </a:solidFill>
                <a:latin typeface="Roboto Condensed Light"/>
              </a:rPr>
              <a:t>20</a:t>
            </a:r>
            <a:r>
              <a:rPr lang="ru-RU" altLang="ru-RU" b="1" dirty="0">
                <a:solidFill>
                  <a:srgbClr val="FFFFFF"/>
                </a:solidFill>
                <a:latin typeface="Roboto Condensed Light"/>
              </a:rPr>
              <a:t>13</a:t>
            </a:r>
            <a:endParaRPr lang="en-US" altLang="ru-RU" b="1" dirty="0">
              <a:solidFill>
                <a:srgbClr val="FFFFFF"/>
              </a:solidFill>
              <a:latin typeface="Roboto Condensed Light"/>
            </a:endParaRPr>
          </a:p>
        </p:txBody>
      </p:sp>
      <p:sp>
        <p:nvSpPr>
          <p:cNvPr id="35" name="Line 15"/>
          <p:cNvSpPr>
            <a:spLocks noChangeShapeType="1"/>
          </p:cNvSpPr>
          <p:nvPr/>
        </p:nvSpPr>
        <p:spPr bwMode="black">
          <a:xfrm flipV="1">
            <a:off x="787400" y="2009611"/>
            <a:ext cx="7357" cy="3157703"/>
          </a:xfrm>
          <a:prstGeom prst="line">
            <a:avLst/>
          </a:prstGeom>
          <a:noFill/>
          <a:ln w="9525" cap="rnd">
            <a:solidFill>
              <a:srgbClr val="00000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36" name="Line 16"/>
          <p:cNvSpPr>
            <a:spLocks noChangeShapeType="1"/>
          </p:cNvSpPr>
          <p:nvPr/>
        </p:nvSpPr>
        <p:spPr bwMode="black">
          <a:xfrm flipV="1">
            <a:off x="2085580" y="2009611"/>
            <a:ext cx="12698" cy="3149766"/>
          </a:xfrm>
          <a:prstGeom prst="line">
            <a:avLst/>
          </a:prstGeom>
          <a:noFill/>
          <a:ln w="9525" cap="rnd">
            <a:solidFill>
              <a:srgbClr val="00000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37" name="Line 17"/>
          <p:cNvSpPr>
            <a:spLocks noChangeShapeType="1"/>
          </p:cNvSpPr>
          <p:nvPr/>
        </p:nvSpPr>
        <p:spPr bwMode="black">
          <a:xfrm flipV="1">
            <a:off x="3394280" y="2467867"/>
            <a:ext cx="14878" cy="2691510"/>
          </a:xfrm>
          <a:prstGeom prst="line">
            <a:avLst/>
          </a:prstGeom>
          <a:noFill/>
          <a:ln w="9525" cap="rnd">
            <a:solidFill>
              <a:srgbClr val="00000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38" name="Line 18"/>
          <p:cNvSpPr>
            <a:spLocks noChangeShapeType="1"/>
          </p:cNvSpPr>
          <p:nvPr/>
        </p:nvSpPr>
        <p:spPr bwMode="black">
          <a:xfrm flipV="1">
            <a:off x="6020691" y="3334643"/>
            <a:ext cx="7520" cy="1754716"/>
          </a:xfrm>
          <a:prstGeom prst="line">
            <a:avLst/>
          </a:prstGeom>
          <a:noFill/>
          <a:ln w="9525" cap="rnd">
            <a:solidFill>
              <a:srgbClr val="00000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39" name="AutoShape 19"/>
          <p:cNvSpPr>
            <a:spLocks noChangeArrowheads="1"/>
          </p:cNvSpPr>
          <p:nvPr/>
        </p:nvSpPr>
        <p:spPr bwMode="ltGray">
          <a:xfrm>
            <a:off x="787402" y="2467867"/>
            <a:ext cx="1296000" cy="2699447"/>
          </a:xfrm>
          <a:prstGeom prst="bevel">
            <a:avLst>
              <a:gd name="adj" fmla="val 5903"/>
            </a:avLst>
          </a:prstGeom>
          <a:gradFill rotWithShape="1">
            <a:gsLst>
              <a:gs pos="34000">
                <a:srgbClr val="800000"/>
              </a:gs>
              <a:gs pos="100000">
                <a:schemeClr val="accent2">
                  <a:lumMod val="40000"/>
                  <a:lumOff val="60000"/>
                </a:schemeClr>
              </a:gs>
            </a:gsLst>
            <a:lin ang="18900000" scaled="1"/>
          </a:gradFill>
          <a:ln>
            <a:noFill/>
          </a:ln>
          <a:effectLst/>
        </p:spPr>
        <p:txBody>
          <a:bodyPr wrap="none" anchor="ctr"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40" name="AutoShape 20"/>
          <p:cNvSpPr>
            <a:spLocks noChangeArrowheads="1"/>
          </p:cNvSpPr>
          <p:nvPr/>
        </p:nvSpPr>
        <p:spPr bwMode="ltGray">
          <a:xfrm>
            <a:off x="2098280" y="2692400"/>
            <a:ext cx="1296000" cy="2474914"/>
          </a:xfrm>
          <a:prstGeom prst="bevel">
            <a:avLst>
              <a:gd name="adj" fmla="val 3046"/>
            </a:avLst>
          </a:prstGeom>
          <a:gradFill rotWithShape="1">
            <a:gsLst>
              <a:gs pos="27000">
                <a:srgbClr val="0000FF"/>
              </a:gs>
              <a:gs pos="100000">
                <a:srgbClr val="35ADE3">
                  <a:gamma/>
                  <a:tint val="54118"/>
                  <a:invGamma/>
                </a:srgbClr>
              </a:gs>
            </a:gsLst>
            <a:lin ang="18900000" scaled="1"/>
          </a:gradFill>
          <a:ln>
            <a:noFill/>
          </a:ln>
          <a:effectLst/>
        </p:spPr>
        <p:txBody>
          <a:bodyPr wrap="none" anchor="ctr"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41" name="AutoShape 21"/>
          <p:cNvSpPr>
            <a:spLocks noChangeArrowheads="1"/>
          </p:cNvSpPr>
          <p:nvPr/>
        </p:nvSpPr>
        <p:spPr bwMode="gray">
          <a:xfrm>
            <a:off x="3419170" y="3334644"/>
            <a:ext cx="1296000" cy="1824733"/>
          </a:xfrm>
          <a:prstGeom prst="bevel">
            <a:avLst>
              <a:gd name="adj" fmla="val 2481"/>
            </a:avLst>
          </a:prstGeom>
          <a:gradFill rotWithShape="1">
            <a:gsLst>
              <a:gs pos="27000">
                <a:srgbClr val="FF9900"/>
              </a:gs>
              <a:gs pos="100000">
                <a:srgbClr val="FFFF00"/>
              </a:gs>
            </a:gsLst>
            <a:lin ang="18900000" scaled="1"/>
          </a:gradFill>
          <a:ln>
            <a:noFill/>
          </a:ln>
          <a:effectLst/>
        </p:spPr>
        <p:txBody>
          <a:bodyPr wrap="none" anchor="ctr"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42" name="Text Box 25"/>
          <p:cNvSpPr txBox="1">
            <a:spLocks noChangeArrowheads="1"/>
          </p:cNvSpPr>
          <p:nvPr/>
        </p:nvSpPr>
        <p:spPr bwMode="black">
          <a:xfrm>
            <a:off x="938064" y="2616646"/>
            <a:ext cx="973666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28398" dir="3806097" algn="ctr" rotWithShape="0">
                    <a:srgbClr val="000000">
                      <a:alpha val="30000"/>
                    </a:srgb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ru-RU" altLang="ru-RU" sz="2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rPr>
              <a:t>59 683</a:t>
            </a:r>
            <a:endParaRPr lang="en-US" altLang="ru-RU" sz="20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43" name="Text Box 30"/>
          <p:cNvSpPr txBox="1">
            <a:spLocks noChangeArrowheads="1"/>
          </p:cNvSpPr>
          <p:nvPr/>
        </p:nvSpPr>
        <p:spPr bwMode="black">
          <a:xfrm>
            <a:off x="2217128" y="2815083"/>
            <a:ext cx="105833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28398" dir="3806097" algn="ctr" rotWithShape="0">
                    <a:srgbClr val="000000">
                      <a:alpha val="30000"/>
                    </a:srgb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ru-RU" altLang="ru-RU" sz="2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rPr>
              <a:t>59 142</a:t>
            </a:r>
            <a:endParaRPr lang="en-US" altLang="ru-RU" sz="20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44" name="Text Box 31"/>
          <p:cNvSpPr txBox="1">
            <a:spLocks noChangeArrowheads="1"/>
          </p:cNvSpPr>
          <p:nvPr/>
        </p:nvSpPr>
        <p:spPr bwMode="black">
          <a:xfrm>
            <a:off x="3531652" y="3429755"/>
            <a:ext cx="1080556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28398" dir="3806097" algn="ctr" rotWithShape="0">
                    <a:srgbClr val="000000">
                      <a:alpha val="30000"/>
                    </a:srgb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ru-RU" altLang="ru-RU" sz="2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rPr>
              <a:t>49 326</a:t>
            </a:r>
            <a:endParaRPr lang="en-US" altLang="ru-RU" sz="20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45" name="Text Box 14"/>
          <p:cNvSpPr txBox="1">
            <a:spLocks noChangeArrowheads="1"/>
          </p:cNvSpPr>
          <p:nvPr/>
        </p:nvSpPr>
        <p:spPr bwMode="gray">
          <a:xfrm>
            <a:off x="5036295" y="5184777"/>
            <a:ext cx="7920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en-US" altLang="ru-RU" b="1" dirty="0">
                <a:solidFill>
                  <a:srgbClr val="FFFFFF"/>
                </a:solidFill>
                <a:latin typeface="Roboto Condensed Light"/>
              </a:rPr>
              <a:t>20</a:t>
            </a:r>
            <a:r>
              <a:rPr lang="ru-RU" altLang="ru-RU" b="1" dirty="0">
                <a:solidFill>
                  <a:srgbClr val="FFFFFF"/>
                </a:solidFill>
                <a:latin typeface="Roboto Condensed Light"/>
              </a:rPr>
              <a:t>15</a:t>
            </a:r>
            <a:endParaRPr lang="en-US" altLang="ru-RU" b="1" dirty="0">
              <a:solidFill>
                <a:srgbClr val="FFFFFF"/>
              </a:solidFill>
              <a:latin typeface="Roboto Condensed Light"/>
            </a:endParaRPr>
          </a:p>
        </p:txBody>
      </p:sp>
      <p:sp>
        <p:nvSpPr>
          <p:cNvPr id="46" name="Line 17"/>
          <p:cNvSpPr>
            <a:spLocks noChangeShapeType="1"/>
          </p:cNvSpPr>
          <p:nvPr/>
        </p:nvSpPr>
        <p:spPr bwMode="black">
          <a:xfrm flipV="1">
            <a:off x="4697801" y="2692399"/>
            <a:ext cx="1999" cy="2466977"/>
          </a:xfrm>
          <a:prstGeom prst="line">
            <a:avLst/>
          </a:prstGeom>
          <a:noFill/>
          <a:ln w="9525" cap="rnd">
            <a:solidFill>
              <a:srgbClr val="00000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47" name="AutoShape 21"/>
          <p:cNvSpPr>
            <a:spLocks noChangeArrowheads="1"/>
          </p:cNvSpPr>
          <p:nvPr/>
        </p:nvSpPr>
        <p:spPr bwMode="gray">
          <a:xfrm>
            <a:off x="4724692" y="3496733"/>
            <a:ext cx="1296000" cy="1662644"/>
          </a:xfrm>
          <a:prstGeom prst="bevel">
            <a:avLst>
              <a:gd name="adj" fmla="val 2481"/>
            </a:avLst>
          </a:prstGeom>
          <a:gradFill rotWithShape="1">
            <a:gsLst>
              <a:gs pos="19000">
                <a:srgbClr val="009900"/>
              </a:gs>
              <a:gs pos="100000">
                <a:srgbClr val="3FFF96"/>
              </a:gs>
            </a:gsLst>
            <a:lin ang="18900000" scaled="1"/>
          </a:gradFill>
          <a:ln>
            <a:noFill/>
          </a:ln>
          <a:effectLst/>
        </p:spPr>
        <p:txBody>
          <a:bodyPr wrap="none" anchor="ctr"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48" name="Text Box 31"/>
          <p:cNvSpPr txBox="1">
            <a:spLocks noChangeArrowheads="1"/>
          </p:cNvSpPr>
          <p:nvPr/>
        </p:nvSpPr>
        <p:spPr bwMode="black">
          <a:xfrm>
            <a:off x="4824519" y="3559177"/>
            <a:ext cx="1080556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28398" dir="3806097" algn="ctr" rotWithShape="0">
                    <a:srgbClr val="000000">
                      <a:alpha val="30000"/>
                    </a:srgb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ru-RU" altLang="ru-RU" sz="2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rPr>
              <a:t>48 463</a:t>
            </a:r>
            <a:endParaRPr lang="en-US" altLang="ru-RU" sz="20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49" name="Line 18"/>
          <p:cNvSpPr>
            <a:spLocks noChangeShapeType="1"/>
          </p:cNvSpPr>
          <p:nvPr/>
        </p:nvSpPr>
        <p:spPr bwMode="black">
          <a:xfrm flipH="1" flipV="1">
            <a:off x="7318781" y="3496733"/>
            <a:ext cx="5434" cy="1662644"/>
          </a:xfrm>
          <a:prstGeom prst="line">
            <a:avLst/>
          </a:prstGeom>
          <a:noFill/>
          <a:ln w="9525" cap="rnd">
            <a:solidFill>
              <a:srgbClr val="00000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50" name="AutoShape 21"/>
          <p:cNvSpPr>
            <a:spLocks noChangeArrowheads="1"/>
          </p:cNvSpPr>
          <p:nvPr/>
        </p:nvSpPr>
        <p:spPr bwMode="gray">
          <a:xfrm>
            <a:off x="6030215" y="4089399"/>
            <a:ext cx="1296000" cy="1070869"/>
          </a:xfrm>
          <a:prstGeom prst="bevel">
            <a:avLst>
              <a:gd name="adj" fmla="val 2481"/>
            </a:avLst>
          </a:prstGeom>
          <a:gradFill rotWithShape="1">
            <a:gsLst>
              <a:gs pos="27000">
                <a:srgbClr val="FF0000"/>
              </a:gs>
              <a:gs pos="100000">
                <a:schemeClr val="accent6">
                  <a:lumMod val="40000"/>
                  <a:lumOff val="60000"/>
                </a:schemeClr>
              </a:gs>
            </a:gsLst>
            <a:lin ang="18900000" scaled="1"/>
          </a:gradFill>
          <a:ln>
            <a:noFill/>
          </a:ln>
          <a:effectLst/>
        </p:spPr>
        <p:txBody>
          <a:bodyPr wrap="none" anchor="ctr"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51" name="Text Box 31"/>
          <p:cNvSpPr txBox="1">
            <a:spLocks noChangeArrowheads="1"/>
          </p:cNvSpPr>
          <p:nvPr/>
        </p:nvSpPr>
        <p:spPr bwMode="black">
          <a:xfrm>
            <a:off x="6134220" y="4184123"/>
            <a:ext cx="1080556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28398" dir="3806097" algn="ctr" rotWithShape="0">
                    <a:srgbClr val="000000">
                      <a:alpha val="30000"/>
                    </a:srgb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ru-RU" altLang="ru-RU" sz="2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rPr>
              <a:t>37 159</a:t>
            </a:r>
            <a:endParaRPr lang="en-US" altLang="ru-RU" sz="20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52" name="Text Box 14"/>
          <p:cNvSpPr txBox="1">
            <a:spLocks noChangeArrowheads="1"/>
          </p:cNvSpPr>
          <p:nvPr/>
        </p:nvSpPr>
        <p:spPr bwMode="gray">
          <a:xfrm>
            <a:off x="6339534" y="5179488"/>
            <a:ext cx="7920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en-US" altLang="ru-RU" b="1" dirty="0">
                <a:solidFill>
                  <a:srgbClr val="FFFFFF"/>
                </a:solidFill>
                <a:latin typeface="Roboto Condensed Light"/>
              </a:rPr>
              <a:t>20</a:t>
            </a:r>
            <a:r>
              <a:rPr lang="ru-RU" altLang="ru-RU" b="1" dirty="0">
                <a:solidFill>
                  <a:srgbClr val="FFFFFF"/>
                </a:solidFill>
                <a:latin typeface="Roboto Condensed Light"/>
              </a:rPr>
              <a:t>17</a:t>
            </a:r>
            <a:endParaRPr lang="en-US" altLang="ru-RU" b="1" dirty="0">
              <a:solidFill>
                <a:srgbClr val="FFFFFF"/>
              </a:solidFill>
              <a:latin typeface="Roboto Condensed Light"/>
            </a:endParaRPr>
          </a:p>
        </p:txBody>
      </p:sp>
    </p:spTree>
    <p:extLst>
      <p:ext uri="{BB962C8B-B14F-4D97-AF65-F5344CB8AC3E}">
        <p14:creationId xmlns:p14="http://schemas.microsoft.com/office/powerpoint/2010/main" val="21044132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ambria-Calibri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9TopShadow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3975" dist="41275" dir="14700000" algn="t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ambria-Calibri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9TopShadow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3975" dist="41275" dir="14700000" algn="t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A3F7D94069FF64A86F7DFF56D60E3BE" ma:contentTypeVersion="6" ma:contentTypeDescription="Create a new document." ma:contentTypeScope="" ma:versionID="c32302c77d4085ecf495bdddb7f5e889">
  <xsd:schema xmlns:xsd="http://www.w3.org/2001/XMLSchema" xmlns:xs="http://www.w3.org/2001/XMLSchema" xmlns:p="http://schemas.microsoft.com/office/2006/metadata/properties" xmlns:ns2="a4f35948-e619-41b3-aa29-22878b09cfd2" xmlns:ns3="40262f94-9f35-4ac3-9a90-690165a166b7" targetNamespace="http://schemas.microsoft.com/office/2006/metadata/properties" ma:root="true" ma:fieldsID="4ab5ae46be95f9d0be6107e8200be7a2" ns2:_="" ns3:_="">
    <xsd:import namespace="a4f35948-e619-41b3-aa29-22878b09cfd2"/>
    <xsd:import namespace="40262f94-9f35-4ac3-9a90-690165a166b7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VSO_x0020_item_x0020_id" minOccurs="0"/>
                <xsd:element ref="ns3:Item_x0020_Details" minOccurs="0"/>
                <xsd:element ref="ns3:Template_x0020_details" minOccurs="0"/>
                <xsd:element ref="ns3:Assetid_x0020_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4f35948-e619-41b3-aa29-22878b09cfd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0262f94-9f35-4ac3-9a90-690165a166b7" elementFormDefault="qualified">
    <xsd:import namespace="http://schemas.microsoft.com/office/2006/documentManagement/types"/>
    <xsd:import namespace="http://schemas.microsoft.com/office/infopath/2007/PartnerControls"/>
    <xsd:element name="VSO_x0020_item_x0020_id" ma:index="10" nillable="true" ma:displayName="VSO item id" ma:description="Please add the bug number to refer to VSO items." ma:internalName="VSO_x0020_item_x0020_id">
      <xsd:simpleType>
        <xsd:restriction base="dms:Text">
          <xsd:maxLength value="255"/>
        </xsd:restriction>
      </xsd:simpleType>
    </xsd:element>
    <xsd:element name="Item_x0020_Details" ma:index="11" nillable="true" ma:displayName="Item Details" ma:internalName="Item_x0020_Details">
      <xsd:simpleType>
        <xsd:restriction base="dms:Note">
          <xsd:maxLength value="255"/>
        </xsd:restriction>
      </xsd:simpleType>
    </xsd:element>
    <xsd:element name="Template_x0020_details" ma:index="12" nillable="true" ma:displayName="Template details" ma:internalName="Template_x0020_details">
      <xsd:simpleType>
        <xsd:restriction base="dms:Text"/>
      </xsd:simpleType>
    </xsd:element>
    <xsd:element name="Assetid_x0020_" ma:index="13" nillable="true" ma:displayName="Assetid " ma:internalName="Assetid_x0020_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VSO_x0020_item_x0020_id xmlns="40262f94-9f35-4ac3-9a90-690165a166b7" xsi:nil="true"/>
    <Assetid_x0020_ xmlns="40262f94-9f35-4ac3-9a90-690165a166b7" xsi:nil="true"/>
    <Item_x0020_Details xmlns="40262f94-9f35-4ac3-9a90-690165a166b7" xsi:nil="true"/>
    <Template_x0020_details xmlns="40262f94-9f35-4ac3-9a90-690165a166b7" xsi:nil="true"/>
  </documentManagement>
</p:properties>
</file>

<file path=customXml/itemProps1.xml><?xml version="1.0" encoding="utf-8"?>
<ds:datastoreItem xmlns:ds="http://schemas.openxmlformats.org/officeDocument/2006/customXml" ds:itemID="{B024FD56-CE1B-42FC-9E83-BFBF160724C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253D857-4181-4777-8893-6E45A690F9F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4f35948-e619-41b3-aa29-22878b09cfd2"/>
    <ds:schemaRef ds:uri="40262f94-9f35-4ac3-9a90-690165a166b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DEDD01B8-816B-49B7-8C81-03AB51D87C54}">
  <ds:schemaRefs>
    <ds:schemaRef ds:uri="a4f35948-e619-41b3-aa29-22878b09cfd2"/>
    <ds:schemaRef ds:uri="http://purl.org/dc/dcmitype/"/>
    <ds:schemaRef ds:uri="http://purl.org/dc/elements/1.1/"/>
    <ds:schemaRef ds:uri="http://schemas.microsoft.com/office/2006/metadata/properties"/>
    <ds:schemaRef ds:uri="http://schemas.microsoft.com/office/infopath/2007/PartnerControls"/>
    <ds:schemaRef ds:uri="http://schemas.microsoft.com/office/2006/documentManagement/types"/>
    <ds:schemaRef ds:uri="http://schemas.openxmlformats.org/package/2006/metadata/core-properties"/>
    <ds:schemaRef ds:uri="40262f94-9f35-4ac3-9a90-690165a166b7"/>
    <ds:schemaRef ds:uri="http://www.w3.org/XML/1998/namespace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Слайды в оформлении «Облачный шкипер»</Template>
  <TotalTime>1191</TotalTime>
  <Words>1082</Words>
  <Application>Microsoft Office PowerPoint</Application>
  <PresentationFormat>Широкоэкранный</PresentationFormat>
  <Paragraphs>188</Paragraphs>
  <Slides>25</Slides>
  <Notes>23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25</vt:i4>
      </vt:variant>
    </vt:vector>
  </HeadingPairs>
  <TitlesOfParts>
    <vt:vector size="36" baseType="lpstr">
      <vt:lpstr>Arial</vt:lpstr>
      <vt:lpstr>Arvo</vt:lpstr>
      <vt:lpstr>Calibri</vt:lpstr>
      <vt:lpstr>Geneva</vt:lpstr>
      <vt:lpstr>Raavi</vt:lpstr>
      <vt:lpstr>Roboto Condensed</vt:lpstr>
      <vt:lpstr>Roboto Condensed Light</vt:lpstr>
      <vt:lpstr>Wingdings</vt:lpstr>
      <vt:lpstr>Office Theme</vt:lpstr>
      <vt:lpstr>Тема Office</vt:lpstr>
      <vt:lpstr>1_Тема Office</vt:lpstr>
      <vt:lpstr>Презентация PowerPoint</vt:lpstr>
      <vt:lpstr>Legal framework regulating activities  of civil servants in the Republic of Belarus </vt:lpstr>
      <vt:lpstr>Legal acts defining general rules  to mediate labour relations</vt:lpstr>
      <vt:lpstr>The Civil Service Law  of the Republic of Belarus </vt:lpstr>
      <vt:lpstr>Core legislation defining the status  of top government officials</vt:lpstr>
      <vt:lpstr>Core legislation defining specifics  of serving in the public office</vt:lpstr>
      <vt:lpstr>The System of Public Authorities and  Public Administration Bodies  in the Republic of Belarus</vt:lpstr>
      <vt:lpstr>Презентация PowerPoint</vt:lpstr>
      <vt:lpstr>Презентация PowerPoint</vt:lpstr>
      <vt:lpstr>Legal Regulation over Training, Retraining and  In-service Training of Civil Servants</vt:lpstr>
      <vt:lpstr>Презентация PowerPoint</vt:lpstr>
      <vt:lpstr>Academy’s Structure</vt:lpstr>
      <vt:lpstr>The Structure of the Research Institute for Theory and Practice of Public Administration </vt:lpstr>
      <vt:lpstr>Major Activities of the Research Institute </vt:lpstr>
      <vt:lpstr>Study Programmes </vt:lpstr>
      <vt:lpstr>Government Commission for Executive Personnel  and Staff Enlisted for Managerial Positions  </vt:lpstr>
      <vt:lpstr>Презентация PowerPoint</vt:lpstr>
      <vt:lpstr>The Institute for Managerial Education </vt:lpstr>
      <vt:lpstr>The Institute for Managerial Education Majors:</vt:lpstr>
      <vt:lpstr>Master’s Degree Training </vt:lpstr>
      <vt:lpstr>Institute of Civil Service </vt:lpstr>
      <vt:lpstr>Презентация PowerPoint</vt:lpstr>
      <vt:lpstr>Презентация PowerPoint</vt:lpstr>
      <vt:lpstr>Key Perspectives for Development </vt:lpstr>
      <vt:lpstr>Thank you!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Макет заголовка</dc:title>
  <dc:creator>bilchsg@gmail.com</dc:creator>
  <cp:lastModifiedBy>Gulimzhan Suleimenova</cp:lastModifiedBy>
  <cp:revision>159</cp:revision>
  <dcterms:created xsi:type="dcterms:W3CDTF">2018-09-25T18:30:51Z</dcterms:created>
  <dcterms:modified xsi:type="dcterms:W3CDTF">2018-10-01T06:38:04Z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0x010100AA3F7D94069FF64A86F7DFF56D60E3BE</vt:lpwstr>
  </property>
  <property fmtid="{D5CDD505-2E9C-101B-9397-08002B2CF9AE}" pid="3" name="Order">
    <vt:r8>74062900</vt:r8>
  </property>
  <property fmtid="{D5CDD505-2E9C-101B-9397-08002B2CF9AE}" pid="4" name="HiddenCategoryTags">
    <vt:lpwstr/>
  </property>
  <property fmtid="{D5CDD505-2E9C-101B-9397-08002B2CF9AE}" pid="5" name="InternalTags">
    <vt:lpwstr/>
  </property>
  <property fmtid="{D5CDD505-2E9C-101B-9397-08002B2CF9AE}" pid="6" name="FeatureTags">
    <vt:lpwstr/>
  </property>
  <property fmtid="{D5CDD505-2E9C-101B-9397-08002B2CF9AE}" pid="7" name="LocalizationTags">
    <vt:lpwstr/>
  </property>
  <property fmtid="{D5CDD505-2E9C-101B-9397-08002B2CF9AE}" pid="8" name="CategoryTags">
    <vt:lpwstr/>
  </property>
  <property fmtid="{D5CDD505-2E9C-101B-9397-08002B2CF9AE}" pid="9" name="Applications">
    <vt:lpwstr/>
  </property>
  <property fmtid="{D5CDD505-2E9C-101B-9397-08002B2CF9AE}" pid="10" name="CampaignTags">
    <vt:lpwstr/>
  </property>
  <property fmtid="{D5CDD505-2E9C-101B-9397-08002B2CF9AE}" pid="11" name="ScenarioTags">
    <vt:lpwstr/>
  </property>
</Properties>
</file>