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0"/>
  </p:notesMasterIdLst>
  <p:handoutMasterIdLst>
    <p:handoutMasterId r:id="rId31"/>
  </p:handoutMasterIdLst>
  <p:sldIdLst>
    <p:sldId id="263" r:id="rId2"/>
    <p:sldId id="288" r:id="rId3"/>
    <p:sldId id="289" r:id="rId4"/>
    <p:sldId id="290" r:id="rId5"/>
    <p:sldId id="291" r:id="rId6"/>
    <p:sldId id="292" r:id="rId7"/>
    <p:sldId id="293" r:id="rId8"/>
    <p:sldId id="294" r:id="rId9"/>
    <p:sldId id="295" r:id="rId10"/>
    <p:sldId id="296" r:id="rId11"/>
    <p:sldId id="298" r:id="rId12"/>
    <p:sldId id="299" r:id="rId13"/>
    <p:sldId id="300" r:id="rId14"/>
    <p:sldId id="301" r:id="rId15"/>
    <p:sldId id="302" r:id="rId16"/>
    <p:sldId id="303" r:id="rId17"/>
    <p:sldId id="304" r:id="rId18"/>
    <p:sldId id="305" r:id="rId19"/>
    <p:sldId id="306" r:id="rId20"/>
    <p:sldId id="307" r:id="rId21"/>
    <p:sldId id="308" r:id="rId22"/>
    <p:sldId id="309" r:id="rId23"/>
    <p:sldId id="312" r:id="rId24"/>
    <p:sldId id="317" r:id="rId25"/>
    <p:sldId id="318" r:id="rId26"/>
    <p:sldId id="313" r:id="rId27"/>
    <p:sldId id="314" r:id="rId28"/>
    <p:sldId id="311"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0F0E8"/>
    <a:srgbClr val="C8C8C8"/>
    <a:srgbClr val="FFFF00"/>
    <a:srgbClr val="00FF00"/>
    <a:srgbClr val="FF9800"/>
    <a:srgbClr val="75787B"/>
    <a:srgbClr val="007398"/>
    <a:srgbClr val="A04111"/>
    <a:srgbClr val="8F7029"/>
    <a:srgbClr val="C1AE8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044" autoAdjust="0"/>
    <p:restoredTop sz="76596" autoAdjust="0"/>
  </p:normalViewPr>
  <p:slideViewPr>
    <p:cSldViewPr snapToGrid="0">
      <p:cViewPr>
        <p:scale>
          <a:sx n="69" d="100"/>
          <a:sy n="69" d="100"/>
        </p:scale>
        <p:origin x="-1884" y="-114"/>
      </p:cViewPr>
      <p:guideLst>
        <p:guide orient="horz" pos="2160"/>
        <p:guide pos="2880"/>
      </p:guideLst>
    </p:cSldViewPr>
  </p:slideViewPr>
  <p:notesTextViewPr>
    <p:cViewPr>
      <p:scale>
        <a:sx n="1" d="1"/>
        <a:sy n="1" d="1"/>
      </p:scale>
      <p:origin x="0" y="0"/>
    </p:cViewPr>
  </p:notesTextViewPr>
  <p:sorterViewPr>
    <p:cViewPr>
      <p:scale>
        <a:sx n="80" d="100"/>
        <a:sy n="80" d="100"/>
      </p:scale>
      <p:origin x="0" y="972"/>
    </p:cViewPr>
  </p:sorterViewPr>
  <p:notesViewPr>
    <p:cSldViewPr snapToGrid="0" showGuides="1">
      <p:cViewPr varScale="1">
        <p:scale>
          <a:sx n="88" d="100"/>
          <a:sy n="88" d="100"/>
        </p:scale>
        <p:origin x="2964" y="1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CC3E3F2-CFAC-4B96-93BE-C4FCEE529209}" type="datetimeFigureOut">
              <a:rPr lang="en-US" smtClean="0"/>
              <a:pPr/>
              <a:t>6/26/2015</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DE3D88D-38BE-4ED4-9CE3-096BF9489740}" type="slidenum">
              <a:rPr lang="en-US" smtClean="0"/>
              <a:pPr/>
              <a:t>‹#›</a:t>
            </a:fld>
            <a:endParaRPr lang="en-US"/>
          </a:p>
        </p:txBody>
      </p:sp>
    </p:spTree>
    <p:extLst>
      <p:ext uri="{BB962C8B-B14F-4D97-AF65-F5344CB8AC3E}">
        <p14:creationId xmlns:p14="http://schemas.microsoft.com/office/powerpoint/2010/main" val="217257435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E7B5FCC-9116-4EB0-82EE-240C31BE59BE}" type="datetimeFigureOut">
              <a:rPr lang="en-US" smtClean="0"/>
              <a:pPr/>
              <a:t>6/26/2015</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981F8ED-CEC2-4A76-85B5-D62B57BD95D5}" type="slidenum">
              <a:rPr lang="en-US" smtClean="0"/>
              <a:pPr/>
              <a:t>‹#›</a:t>
            </a:fld>
            <a:endParaRPr lang="en-US"/>
          </a:p>
        </p:txBody>
      </p:sp>
    </p:spTree>
    <p:extLst>
      <p:ext uri="{BB962C8B-B14F-4D97-AF65-F5344CB8AC3E}">
        <p14:creationId xmlns:p14="http://schemas.microsoft.com/office/powerpoint/2010/main" val="5757570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981F8ED-CEC2-4A76-85B5-D62B57BD95D5}" type="slidenum">
              <a:rPr lang="en-US" smtClean="0"/>
              <a:pPr/>
              <a:t>1</a:t>
            </a:fld>
            <a:endParaRPr lang="en-US"/>
          </a:p>
        </p:txBody>
      </p:sp>
    </p:spTree>
    <p:extLst>
      <p:ext uri="{BB962C8B-B14F-4D97-AF65-F5344CB8AC3E}">
        <p14:creationId xmlns:p14="http://schemas.microsoft.com/office/powerpoint/2010/main" val="22364807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ea typeface="ＭＳ Ｐゴシック" pitchFamily="34" charset="-128"/>
              </a:rPr>
              <a:t>50’s 60’s mainframes</a:t>
            </a:r>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3A644B6D-168C-4138-9833-F20780A7D81B}" type="slidenum">
              <a:rPr lang="en-US" altLang="en-US">
                <a:latin typeface="Calibri" pitchFamily="34" charset="0"/>
              </a:rPr>
              <a:pPr/>
              <a:t>2</a:t>
            </a:fld>
            <a:endParaRPr lang="en-US" altLang="en-US">
              <a:latin typeface="Calibri"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ea typeface="ＭＳ Ｐゴシック" pitchFamily="34" charset="-128"/>
              </a:rPr>
              <a:t>70s mini computers</a:t>
            </a:r>
          </a:p>
          <a:p>
            <a:pPr eaLnBrk="1" hangingPunct="1">
              <a:spcBef>
                <a:spcPct val="0"/>
              </a:spcBef>
            </a:pPr>
            <a:endParaRPr lang="en-US" altLang="en-US" smtClean="0">
              <a:ea typeface="ＭＳ Ｐゴシック" pitchFamily="34" charset="-128"/>
            </a:endParaRPr>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9B34D1BA-6D57-48C8-B3BF-EF3211D973BD}" type="slidenum">
              <a:rPr lang="en-US" altLang="en-US">
                <a:latin typeface="Calibri" pitchFamily="34" charset="0"/>
              </a:rPr>
              <a:pPr/>
              <a:t>3</a:t>
            </a:fld>
            <a:endParaRPr lang="en-US" altLang="en-US">
              <a:latin typeface="Calibri"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ea typeface="ＭＳ Ｐゴシック" pitchFamily="34" charset="-128"/>
              </a:rPr>
              <a:t>80’s Desktops</a:t>
            </a:r>
          </a:p>
          <a:p>
            <a:pPr eaLnBrk="1" hangingPunct="1">
              <a:spcBef>
                <a:spcPct val="0"/>
              </a:spcBef>
            </a:pPr>
            <a:r>
              <a:rPr lang="en-US" altLang="en-US" smtClean="0">
                <a:ea typeface="ＭＳ Ｐゴシック" pitchFamily="34" charset="-128"/>
              </a:rPr>
              <a:t>Apple II 1977</a:t>
            </a:r>
          </a:p>
          <a:p>
            <a:pPr eaLnBrk="1" hangingPunct="1">
              <a:spcBef>
                <a:spcPct val="0"/>
              </a:spcBef>
            </a:pPr>
            <a:r>
              <a:rPr lang="en-US" altLang="en-US" smtClean="0">
                <a:ea typeface="ＭＳ Ｐゴシック" pitchFamily="34" charset="-128"/>
              </a:rPr>
              <a:t>Apple Iie 1983</a:t>
            </a:r>
          </a:p>
          <a:p>
            <a:pPr eaLnBrk="1" hangingPunct="1">
              <a:spcBef>
                <a:spcPct val="0"/>
              </a:spcBef>
            </a:pPr>
            <a:endParaRPr lang="en-US" altLang="en-US" smtClean="0">
              <a:ea typeface="ＭＳ Ｐゴシック" pitchFamily="34" charset="-128"/>
            </a:endParaRPr>
          </a:p>
        </p:txBody>
      </p:sp>
      <p:sp>
        <p:nvSpPr>
          <p:cNvPr id="9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AC14E7B2-4309-40AF-80F5-6FC3858E7B07}" type="slidenum">
              <a:rPr lang="en-US" altLang="en-US">
                <a:latin typeface="Calibri" pitchFamily="34" charset="0"/>
              </a:rPr>
              <a:pPr/>
              <a:t>4</a:t>
            </a:fld>
            <a:endParaRPr lang="en-US" altLang="en-US">
              <a:latin typeface="Calibri"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ea typeface="ＭＳ Ｐゴシック" pitchFamily="34" charset="-128"/>
              </a:rPr>
              <a:t>90’s Desktop &amp; Internet</a:t>
            </a:r>
          </a:p>
          <a:p>
            <a:pPr eaLnBrk="1" hangingPunct="1">
              <a:spcBef>
                <a:spcPct val="0"/>
              </a:spcBef>
            </a:pPr>
            <a:endParaRPr lang="en-US" altLang="en-US" smtClean="0">
              <a:ea typeface="ＭＳ Ｐゴシック" pitchFamily="34" charset="-128"/>
            </a:endParaRPr>
          </a:p>
        </p:txBody>
      </p:sp>
      <p:sp>
        <p:nvSpPr>
          <p:cNvPr id="122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0EF9B44D-39E1-4E7A-BCCB-B56D62B08FD8}" type="slidenum">
              <a:rPr lang="en-US" altLang="en-US">
                <a:latin typeface="Calibri" pitchFamily="34" charset="0"/>
              </a:rPr>
              <a:pPr/>
              <a:t>6</a:t>
            </a:fld>
            <a:endParaRPr lang="en-US" altLang="en-US">
              <a:latin typeface="Calibri"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ea typeface="ＭＳ Ｐゴシック" pitchFamily="34" charset="-128"/>
              </a:rPr>
              <a:t>2000’s Search Engines &amp; Mobile</a:t>
            </a:r>
          </a:p>
          <a:p>
            <a:pPr eaLnBrk="1" hangingPunct="1">
              <a:spcBef>
                <a:spcPct val="0"/>
              </a:spcBef>
            </a:pPr>
            <a:endParaRPr lang="en-US" altLang="en-US" smtClean="0">
              <a:ea typeface="ＭＳ Ｐゴシック" pitchFamily="34" charset="-128"/>
            </a:endParaRPr>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738444F1-C4E1-4833-AC98-CD10B0E1D541}" type="slidenum">
              <a:rPr lang="en-US" altLang="en-US">
                <a:latin typeface="Calibri" pitchFamily="34" charset="0"/>
              </a:rPr>
              <a:pPr/>
              <a:t>7</a:t>
            </a:fld>
            <a:endParaRPr lang="en-US" altLang="en-US">
              <a:latin typeface="Calibri"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ea typeface="ＭＳ Ｐゴシック" pitchFamily="34" charset="-128"/>
              </a:rPr>
              <a:t>90’s Desktop &amp; Internet</a:t>
            </a:r>
          </a:p>
          <a:p>
            <a:pPr eaLnBrk="1" hangingPunct="1">
              <a:spcBef>
                <a:spcPct val="0"/>
              </a:spcBef>
            </a:pPr>
            <a:endParaRPr lang="en-US" altLang="en-US" smtClean="0">
              <a:ea typeface="ＭＳ Ｐゴシック" pitchFamily="34" charset="-128"/>
            </a:endParaRPr>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B47476F2-747D-4690-9F98-F08BCADF6F34}" type="slidenum">
              <a:rPr lang="en-US" altLang="en-US">
                <a:latin typeface="Calibri" pitchFamily="34" charset="0"/>
              </a:rPr>
              <a:pPr/>
              <a:t>9</a:t>
            </a:fld>
            <a:endParaRPr lang="en-US" altLang="en-US">
              <a:latin typeface="Calibri"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981F8ED-CEC2-4A76-85B5-D62B57BD95D5}" type="slidenum">
              <a:rPr lang="en-US" smtClean="0"/>
              <a:pPr/>
              <a:t>22</a:t>
            </a:fld>
            <a:endParaRPr lang="en-US"/>
          </a:p>
        </p:txBody>
      </p:sp>
    </p:spTree>
    <p:extLst>
      <p:ext uri="{BB962C8B-B14F-4D97-AF65-F5344CB8AC3E}">
        <p14:creationId xmlns:p14="http://schemas.microsoft.com/office/powerpoint/2010/main" val="302495754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Option 1">
    <p:bg>
      <p:bgPr>
        <a:solidFill>
          <a:schemeClr val="bg1"/>
        </a:solidFill>
        <a:effectLst/>
      </p:bgPr>
    </p:bg>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cstate="print"/>
          <a:stretch>
            <a:fillRect/>
          </a:stretch>
        </p:blipFill>
        <p:spPr>
          <a:xfrm>
            <a:off x="378" y="283"/>
            <a:ext cx="9143243" cy="6857432"/>
          </a:xfrm>
          <a:prstGeom prst="rect">
            <a:avLst/>
          </a:prstGeom>
        </p:spPr>
      </p:pic>
      <p:sp>
        <p:nvSpPr>
          <p:cNvPr id="2" name="Title 1"/>
          <p:cNvSpPr>
            <a:spLocks noGrp="1"/>
          </p:cNvSpPr>
          <p:nvPr>
            <p:ph type="ctrTitle" hasCustomPrompt="1"/>
          </p:nvPr>
        </p:nvSpPr>
        <p:spPr>
          <a:xfrm>
            <a:off x="244928" y="2910351"/>
            <a:ext cx="7772400" cy="722764"/>
          </a:xfrm>
        </p:spPr>
        <p:txBody>
          <a:bodyPr anchor="t">
            <a:noAutofit/>
          </a:bodyPr>
          <a:lstStyle>
            <a:lvl1pPr algn="l">
              <a:defRPr sz="2600" b="1" baseline="0">
                <a:solidFill>
                  <a:schemeClr val="bg1"/>
                </a:solidFill>
                <a:latin typeface="Arial" panose="020B0604020202020204" pitchFamily="34" charset="0"/>
                <a:ea typeface="Verdana" panose="020B0604030504040204" pitchFamily="34" charset="0"/>
                <a:cs typeface="Arial" panose="020B0604020202020204" pitchFamily="34" charset="0"/>
              </a:defRPr>
            </a:lvl1pPr>
          </a:lstStyle>
          <a:p>
            <a:r>
              <a:rPr lang="en-US" dirty="0" smtClean="0"/>
              <a:t>Cover Slide Title</a:t>
            </a:r>
            <a:br>
              <a:rPr lang="en-US" dirty="0" smtClean="0"/>
            </a:br>
            <a:r>
              <a:rPr lang="en-US" dirty="0" smtClean="0"/>
              <a:t>Second Line If Necessary</a:t>
            </a:r>
            <a:endParaRPr lang="en-US" dirty="0"/>
          </a:p>
        </p:txBody>
      </p:sp>
      <p:sp>
        <p:nvSpPr>
          <p:cNvPr id="9" name="Text Placeholder 8"/>
          <p:cNvSpPr>
            <a:spLocks noGrp="1"/>
          </p:cNvSpPr>
          <p:nvPr>
            <p:ph type="body" sz="quarter" idx="13" hasCustomPrompt="1"/>
          </p:nvPr>
        </p:nvSpPr>
        <p:spPr>
          <a:xfrm>
            <a:off x="252412" y="3665542"/>
            <a:ext cx="3675062" cy="407987"/>
          </a:xfrm>
          <a:prstGeom prst="rect">
            <a:avLst/>
          </a:prstGeom>
        </p:spPr>
        <p:txBody>
          <a:bodyPr anchor="ctr">
            <a:normAutofit/>
          </a:bodyPr>
          <a:lstStyle>
            <a:lvl1pPr marL="0" indent="0">
              <a:buNone/>
              <a:defRPr sz="1100" b="0" baseline="0">
                <a:solidFill>
                  <a:schemeClr val="bg1"/>
                </a:solidFill>
                <a:latin typeface="Arial" panose="020B0604020202020204" pitchFamily="34" charset="0"/>
                <a:ea typeface="Verdana" panose="020B0604030504040204" pitchFamily="34" charset="0"/>
                <a:cs typeface="Arial" panose="020B0604020202020204" pitchFamily="34" charset="0"/>
              </a:defRPr>
            </a:lvl1pPr>
          </a:lstStyle>
          <a:p>
            <a:pPr lvl="0"/>
            <a:r>
              <a:rPr lang="en-US" dirty="0" smtClean="0"/>
              <a:t>SUBTITLE OF PRESENTATION</a:t>
            </a:r>
            <a:endParaRPr lang="en-US" dirty="0"/>
          </a:p>
        </p:txBody>
      </p:sp>
      <p:sp>
        <p:nvSpPr>
          <p:cNvPr id="5" name="Text Placeholder 4"/>
          <p:cNvSpPr>
            <a:spLocks noGrp="1"/>
          </p:cNvSpPr>
          <p:nvPr>
            <p:ph type="body" sz="quarter" idx="14" hasCustomPrompt="1"/>
          </p:nvPr>
        </p:nvSpPr>
        <p:spPr>
          <a:xfrm>
            <a:off x="913947" y="4401798"/>
            <a:ext cx="3111046" cy="263293"/>
          </a:xfrm>
          <a:prstGeom prst="rect">
            <a:avLst/>
          </a:prstGeom>
        </p:spPr>
        <p:txBody>
          <a:bodyPr>
            <a:noAutofit/>
          </a:bodyPr>
          <a:lstStyle>
            <a:lvl1pPr marL="0" indent="0">
              <a:lnSpc>
                <a:spcPct val="100000"/>
              </a:lnSpc>
              <a:buNone/>
              <a:defRPr sz="800" b="0" baseline="0">
                <a:solidFill>
                  <a:srgbClr val="75787B"/>
                </a:solidFill>
                <a:latin typeface="Arial" panose="020B0604020202020204" pitchFamily="34" charset="0"/>
                <a:cs typeface="Arial" panose="020B0604020202020204" pitchFamily="34" charset="0"/>
              </a:defRPr>
            </a:lvl1pPr>
          </a:lstStyle>
          <a:p>
            <a:pPr lvl="0"/>
            <a:r>
              <a:rPr lang="en-US" dirty="0" err="1" smtClean="0"/>
              <a:t>FirstName</a:t>
            </a:r>
            <a:r>
              <a:rPr lang="en-US" dirty="0" smtClean="0"/>
              <a:t> </a:t>
            </a:r>
            <a:r>
              <a:rPr lang="en-US" dirty="0" err="1" smtClean="0"/>
              <a:t>LastName</a:t>
            </a:r>
            <a:endParaRPr lang="en-US" dirty="0" smtClean="0"/>
          </a:p>
        </p:txBody>
      </p:sp>
      <p:sp>
        <p:nvSpPr>
          <p:cNvPr id="7" name="TextBox 6"/>
          <p:cNvSpPr txBox="1"/>
          <p:nvPr userDrawn="1"/>
        </p:nvSpPr>
        <p:spPr>
          <a:xfrm>
            <a:off x="252412" y="4400662"/>
            <a:ext cx="1094014" cy="215444"/>
          </a:xfrm>
          <a:prstGeom prst="rect">
            <a:avLst/>
          </a:prstGeom>
          <a:noFill/>
        </p:spPr>
        <p:txBody>
          <a:bodyPr wrap="square" rtlCol="0">
            <a:spAutoFit/>
          </a:bodyPr>
          <a:lstStyle/>
          <a:p>
            <a:r>
              <a:rPr lang="en-US" sz="800" dirty="0" smtClean="0">
                <a:solidFill>
                  <a:srgbClr val="75787B"/>
                </a:solidFill>
                <a:latin typeface="Arial" panose="020B0604020202020204" pitchFamily="34" charset="0"/>
                <a:cs typeface="Arial" panose="020B0604020202020204" pitchFamily="34" charset="0"/>
              </a:rPr>
              <a:t>Presented By</a:t>
            </a:r>
            <a:endParaRPr lang="en-US" sz="800" dirty="0">
              <a:solidFill>
                <a:srgbClr val="75787B"/>
              </a:solidFill>
              <a:latin typeface="Arial" panose="020B0604020202020204" pitchFamily="34" charset="0"/>
              <a:cs typeface="Arial" panose="020B0604020202020204" pitchFamily="34" charset="0"/>
            </a:endParaRPr>
          </a:p>
        </p:txBody>
      </p:sp>
      <p:sp>
        <p:nvSpPr>
          <p:cNvPr id="11" name="Text Placeholder 4"/>
          <p:cNvSpPr>
            <a:spLocks noGrp="1"/>
          </p:cNvSpPr>
          <p:nvPr>
            <p:ph type="body" sz="quarter" idx="15" hasCustomPrompt="1"/>
          </p:nvPr>
        </p:nvSpPr>
        <p:spPr>
          <a:xfrm>
            <a:off x="519341" y="4578690"/>
            <a:ext cx="3111046" cy="263293"/>
          </a:xfrm>
          <a:prstGeom prst="rect">
            <a:avLst/>
          </a:prstGeom>
        </p:spPr>
        <p:txBody>
          <a:bodyPr>
            <a:noAutofit/>
          </a:bodyPr>
          <a:lstStyle>
            <a:lvl1pPr marL="0" indent="0">
              <a:lnSpc>
                <a:spcPct val="100000"/>
              </a:lnSpc>
              <a:buNone/>
              <a:defRPr sz="800" b="0" baseline="0">
                <a:solidFill>
                  <a:srgbClr val="75787B"/>
                </a:solidFill>
                <a:latin typeface="Arial" panose="020B0604020202020204" pitchFamily="34" charset="0"/>
                <a:cs typeface="Arial" panose="020B0604020202020204" pitchFamily="34" charset="0"/>
              </a:defRPr>
            </a:lvl1pPr>
          </a:lstStyle>
          <a:p>
            <a:pPr lvl="0"/>
            <a:r>
              <a:rPr lang="en-US" dirty="0" smtClean="0"/>
              <a:t>XX_XX_XX</a:t>
            </a:r>
          </a:p>
        </p:txBody>
      </p:sp>
      <p:sp>
        <p:nvSpPr>
          <p:cNvPr id="12" name="TextBox 11"/>
          <p:cNvSpPr txBox="1"/>
          <p:nvPr userDrawn="1"/>
        </p:nvSpPr>
        <p:spPr>
          <a:xfrm>
            <a:off x="249691" y="4577554"/>
            <a:ext cx="1094014" cy="215444"/>
          </a:xfrm>
          <a:prstGeom prst="rect">
            <a:avLst/>
          </a:prstGeom>
          <a:noFill/>
        </p:spPr>
        <p:txBody>
          <a:bodyPr wrap="square" rtlCol="0">
            <a:spAutoFit/>
          </a:bodyPr>
          <a:lstStyle/>
          <a:p>
            <a:r>
              <a:rPr lang="en-US" sz="800" dirty="0" smtClean="0">
                <a:solidFill>
                  <a:srgbClr val="75787B"/>
                </a:solidFill>
                <a:latin typeface="Arial" panose="020B0604020202020204" pitchFamily="34" charset="0"/>
                <a:cs typeface="Arial" panose="020B0604020202020204" pitchFamily="34" charset="0"/>
              </a:rPr>
              <a:t>Date</a:t>
            </a:r>
            <a:endParaRPr lang="en-US" sz="800" dirty="0">
              <a:solidFill>
                <a:srgbClr val="75787B"/>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00136630"/>
      </p:ext>
    </p:extLst>
  </p:cSld>
  <p:clrMapOvr>
    <a:masterClrMapping/>
  </p:clrMapOvr>
  <p:timing>
    <p:tnLst>
      <p:par>
        <p:cTn id="1" dur="indefinite" restart="never" nodeType="tmRoot"/>
      </p:par>
    </p:tnLst>
  </p:timing>
  <p:extLst mod="1">
    <p:ext uri="{DCECCB84-F9BA-43D5-87BE-67443E8EF086}">
      <p15:sldGuideLst xmlns="" xmlns:p15="http://schemas.microsoft.com/office/powerpoint/2012/main">
        <p15:guide id="1" orient="horz" pos="2160" userDrawn="1">
          <p15:clr>
            <a:srgbClr val="FBAE40"/>
          </p15:clr>
        </p15:guide>
        <p15:guide id="2" pos="216"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Author Quote">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1093788" y="1804309"/>
            <a:ext cx="5543776" cy="3224891"/>
          </a:xfrm>
          <a:prstGeom prst="rect">
            <a:avLst/>
          </a:prstGeom>
        </p:spPr>
        <p:txBody>
          <a:bodyPr>
            <a:normAutofit/>
          </a:bodyPr>
          <a:lstStyle>
            <a:lvl1pPr marL="0" indent="0">
              <a:buFontTx/>
              <a:buNone/>
              <a:defRPr sz="2600" b="0" i="1">
                <a:solidFill>
                  <a:srgbClr val="75787B"/>
                </a:solidFill>
                <a:latin typeface="Arial" panose="020B0604020202020204" pitchFamily="34" charset="0"/>
                <a:ea typeface="Verdana" panose="020B0604030504040204" pitchFamily="34" charset="0"/>
                <a:cs typeface="Arial" panose="020B0604020202020204" pitchFamily="34" charset="0"/>
              </a:defRPr>
            </a:lvl1pPr>
            <a:lvl2pPr>
              <a:defRPr sz="1300">
                <a:solidFill>
                  <a:srgbClr val="75787B"/>
                </a:solidFill>
                <a:latin typeface="Lucida Sans Unicode" panose="020B0602030504020204" pitchFamily="34" charset="0"/>
                <a:ea typeface="Verdana" panose="020B0604030504040204" pitchFamily="34" charset="0"/>
                <a:cs typeface="Lucida Sans Unicode" panose="020B0602030504020204" pitchFamily="34" charset="0"/>
              </a:defRPr>
            </a:lvl2pPr>
            <a:lvl3pPr>
              <a:defRPr sz="1100">
                <a:solidFill>
                  <a:srgbClr val="75787B"/>
                </a:solidFill>
                <a:latin typeface="Lucida Sans Unicode" panose="020B0602030504020204" pitchFamily="34" charset="0"/>
                <a:ea typeface="Verdana" panose="020B0604030504040204" pitchFamily="34" charset="0"/>
                <a:cs typeface="Lucida Sans Unicode" panose="020B0602030504020204" pitchFamily="34" charset="0"/>
              </a:defRPr>
            </a:lvl3pPr>
            <a:lvl4pPr>
              <a:defRPr sz="1050">
                <a:latin typeface="Lucida Sans Unicode" panose="020B0602030504020204" pitchFamily="34" charset="0"/>
                <a:ea typeface="Verdana" panose="020B0604030504040204" pitchFamily="34" charset="0"/>
                <a:cs typeface="Lucida Sans Unicode" panose="020B0602030504020204" pitchFamily="34" charset="0"/>
              </a:defRPr>
            </a:lvl4pPr>
            <a:lvl5pPr>
              <a:defRPr sz="1050">
                <a:latin typeface="Lucida Sans Unicode" panose="020B0602030504020204" pitchFamily="34" charset="0"/>
                <a:ea typeface="Verdana" panose="020B0604030504040204" pitchFamily="34" charset="0"/>
                <a:cs typeface="Lucida Sans Unicode" panose="020B0602030504020204" pitchFamily="34" charset="0"/>
              </a:defRPr>
            </a:lvl5pPr>
          </a:lstStyle>
          <a:p>
            <a:pPr lvl="0"/>
            <a:r>
              <a:rPr lang="en-US" dirty="0" smtClean="0"/>
              <a:t>“Click to edit Master text styles”</a:t>
            </a:r>
          </a:p>
        </p:txBody>
      </p:sp>
      <p:sp>
        <p:nvSpPr>
          <p:cNvPr id="12" name="Slide Number Placeholder 7"/>
          <p:cNvSpPr>
            <a:spLocks noGrp="1"/>
          </p:cNvSpPr>
          <p:nvPr>
            <p:ph type="sldNum" sz="quarter" idx="4"/>
          </p:nvPr>
        </p:nvSpPr>
        <p:spPr>
          <a:xfrm>
            <a:off x="8548008" y="76661"/>
            <a:ext cx="457200" cy="327933"/>
          </a:xfrm>
          <a:prstGeom prst="rect">
            <a:avLst/>
          </a:prstGeom>
        </p:spPr>
        <p:txBody>
          <a:bodyPr vert="horz" lIns="91440" tIns="45720" rIns="91440" bIns="45720" rtlCol="0" anchor="ctr"/>
          <a:lstStyle>
            <a:lvl1pPr algn="r">
              <a:defRPr sz="700">
                <a:solidFill>
                  <a:schemeClr val="bg1"/>
                </a:solidFill>
              </a:defRPr>
            </a:lvl1pPr>
          </a:lstStyle>
          <a:p>
            <a:fld id="{DA15E891-66B8-4B28-AB8F-05A4B1DE573C}" type="slidenum">
              <a:rPr lang="en-US" smtClean="0"/>
              <a:pPr/>
              <a:t>‹#›</a:t>
            </a:fld>
            <a:endParaRPr lang="en-US" dirty="0"/>
          </a:p>
        </p:txBody>
      </p:sp>
      <p:sp>
        <p:nvSpPr>
          <p:cNvPr id="14" name="Text Placeholder 13"/>
          <p:cNvSpPr>
            <a:spLocks noGrp="1"/>
          </p:cNvSpPr>
          <p:nvPr>
            <p:ph type="body" sz="quarter" idx="10" hasCustomPrompt="1"/>
          </p:nvPr>
        </p:nvSpPr>
        <p:spPr>
          <a:xfrm>
            <a:off x="1093788" y="954767"/>
            <a:ext cx="7429500" cy="285750"/>
          </a:xfrm>
        </p:spPr>
        <p:txBody>
          <a:bodyPr>
            <a:noAutofit/>
          </a:bodyPr>
          <a:lstStyle>
            <a:lvl1pPr marL="0" indent="0">
              <a:buNone/>
              <a:defRPr sz="1800" baseline="0">
                <a:solidFill>
                  <a:srgbClr val="007398"/>
                </a:solidFill>
                <a:latin typeface="Arial" panose="020B0604020202020204" pitchFamily="34" charset="0"/>
                <a:cs typeface="Arial" panose="020B0604020202020204" pitchFamily="34" charset="0"/>
              </a:defRPr>
            </a:lvl1pPr>
          </a:lstStyle>
          <a:p>
            <a:pPr lvl="0"/>
            <a:r>
              <a:rPr lang="en-US" dirty="0" smtClean="0"/>
              <a:t>Title of Slide</a:t>
            </a:r>
            <a:endParaRPr lang="en-US" dirty="0"/>
          </a:p>
        </p:txBody>
      </p:sp>
      <p:sp>
        <p:nvSpPr>
          <p:cNvPr id="6" name="Text Placeholder 13"/>
          <p:cNvSpPr>
            <a:spLocks noGrp="1"/>
          </p:cNvSpPr>
          <p:nvPr>
            <p:ph type="body" sz="quarter" idx="11" hasCustomPrompt="1"/>
          </p:nvPr>
        </p:nvSpPr>
        <p:spPr>
          <a:xfrm>
            <a:off x="1093788" y="1240517"/>
            <a:ext cx="7429500" cy="285750"/>
          </a:xfrm>
        </p:spPr>
        <p:txBody>
          <a:bodyPr>
            <a:noAutofit/>
          </a:bodyPr>
          <a:lstStyle>
            <a:lvl1pPr marL="0" indent="0">
              <a:buNone/>
              <a:defRPr sz="1400" b="0" baseline="0">
                <a:solidFill>
                  <a:srgbClr val="007398"/>
                </a:solidFill>
                <a:latin typeface="Arial" panose="020B0604020202020204" pitchFamily="34" charset="0"/>
                <a:cs typeface="Arial" panose="020B0604020202020204" pitchFamily="34" charset="0"/>
              </a:defRPr>
            </a:lvl1pPr>
          </a:lstStyle>
          <a:p>
            <a:pPr lvl="0"/>
            <a:r>
              <a:rPr lang="en-US" dirty="0" smtClean="0"/>
              <a:t>Subtitle of Slide</a:t>
            </a:r>
            <a:endParaRPr lang="en-US" dirty="0"/>
          </a:p>
        </p:txBody>
      </p:sp>
      <p:sp>
        <p:nvSpPr>
          <p:cNvPr id="7" name="Text Placeholder 13"/>
          <p:cNvSpPr>
            <a:spLocks noGrp="1"/>
          </p:cNvSpPr>
          <p:nvPr>
            <p:ph type="body" sz="quarter" idx="12" hasCustomPrompt="1"/>
          </p:nvPr>
        </p:nvSpPr>
        <p:spPr>
          <a:xfrm>
            <a:off x="1093788" y="5132159"/>
            <a:ext cx="7429500" cy="285750"/>
          </a:xfrm>
        </p:spPr>
        <p:txBody>
          <a:bodyPr>
            <a:noAutofit/>
          </a:bodyPr>
          <a:lstStyle>
            <a:lvl1pPr marL="0" indent="0">
              <a:buNone/>
              <a:defRPr sz="1200" b="1" baseline="0">
                <a:solidFill>
                  <a:schemeClr val="tx1"/>
                </a:solidFill>
                <a:latin typeface="Arial" panose="020B0604020202020204" pitchFamily="34" charset="0"/>
                <a:cs typeface="Arial" panose="020B0604020202020204" pitchFamily="34" charset="0"/>
              </a:defRPr>
            </a:lvl1pPr>
          </a:lstStyle>
          <a:p>
            <a:pPr lvl="0"/>
            <a:r>
              <a:rPr lang="en-US" dirty="0" smtClean="0"/>
              <a:t>Author Name</a:t>
            </a:r>
            <a:endParaRPr lang="en-US" dirty="0"/>
          </a:p>
        </p:txBody>
      </p:sp>
      <p:sp>
        <p:nvSpPr>
          <p:cNvPr id="8" name="Text Placeholder 13"/>
          <p:cNvSpPr>
            <a:spLocks noGrp="1"/>
          </p:cNvSpPr>
          <p:nvPr>
            <p:ph type="body" sz="quarter" idx="13"/>
          </p:nvPr>
        </p:nvSpPr>
        <p:spPr>
          <a:xfrm>
            <a:off x="1093788" y="5352143"/>
            <a:ext cx="7429500" cy="285750"/>
          </a:xfrm>
        </p:spPr>
        <p:txBody>
          <a:bodyPr>
            <a:noAutofit/>
          </a:bodyPr>
          <a:lstStyle>
            <a:lvl1pPr marL="0" indent="0">
              <a:buNone/>
              <a:defRPr sz="1200" b="0" baseline="0">
                <a:solidFill>
                  <a:srgbClr val="75787B"/>
                </a:solidFill>
                <a:latin typeface="Arial" panose="020B0604020202020204" pitchFamily="34" charset="0"/>
                <a:cs typeface="Arial" panose="020B0604020202020204" pitchFamily="34" charset="0"/>
              </a:defRPr>
            </a:lvl1pPr>
          </a:lstStyle>
          <a:p>
            <a:pPr lvl="0"/>
            <a:endParaRPr lang="en-US" dirty="0"/>
          </a:p>
        </p:txBody>
      </p:sp>
    </p:spTree>
    <p:extLst>
      <p:ext uri="{BB962C8B-B14F-4D97-AF65-F5344CB8AC3E}">
        <p14:creationId xmlns:p14="http://schemas.microsoft.com/office/powerpoint/2010/main" val="27551467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Full Page Photo">
    <p:spTree>
      <p:nvGrpSpPr>
        <p:cNvPr id="1" name=""/>
        <p:cNvGrpSpPr/>
        <p:nvPr/>
      </p:nvGrpSpPr>
      <p:grpSpPr>
        <a:xfrm>
          <a:off x="0" y="0"/>
          <a:ext cx="0" cy="0"/>
          <a:chOff x="0" y="0"/>
          <a:chExt cx="0" cy="0"/>
        </a:xfrm>
      </p:grpSpPr>
      <p:sp>
        <p:nvSpPr>
          <p:cNvPr id="3" name="Content Placeholder 2"/>
          <p:cNvSpPr>
            <a:spLocks noGrp="1"/>
          </p:cNvSpPr>
          <p:nvPr>
            <p:ph idx="1"/>
          </p:nvPr>
        </p:nvSpPr>
        <p:spPr>
          <a:xfrm>
            <a:off x="1093788" y="5894615"/>
            <a:ext cx="7429500" cy="759278"/>
          </a:xfrm>
          <a:prstGeom prst="rect">
            <a:avLst/>
          </a:prstGeom>
        </p:spPr>
        <p:txBody>
          <a:bodyPr>
            <a:normAutofit/>
          </a:bodyPr>
          <a:lstStyle>
            <a:lvl1pPr>
              <a:defRPr sz="1200" b="0">
                <a:solidFill>
                  <a:srgbClr val="75787B"/>
                </a:solidFill>
                <a:latin typeface="Arial" panose="020B0604020202020204" pitchFamily="34" charset="0"/>
                <a:ea typeface="Verdana" panose="020B0604030504040204" pitchFamily="34" charset="0"/>
                <a:cs typeface="Arial" panose="020B0604020202020204" pitchFamily="34" charset="0"/>
              </a:defRPr>
            </a:lvl1pPr>
            <a:lvl2pPr>
              <a:defRPr sz="1300">
                <a:solidFill>
                  <a:srgbClr val="75787B"/>
                </a:solidFill>
                <a:latin typeface="Lucida Sans Unicode" panose="020B0602030504020204" pitchFamily="34" charset="0"/>
                <a:ea typeface="Verdana" panose="020B0604030504040204" pitchFamily="34" charset="0"/>
                <a:cs typeface="Lucida Sans Unicode" panose="020B0602030504020204" pitchFamily="34" charset="0"/>
              </a:defRPr>
            </a:lvl2pPr>
            <a:lvl3pPr>
              <a:defRPr sz="1100">
                <a:solidFill>
                  <a:srgbClr val="75787B"/>
                </a:solidFill>
                <a:latin typeface="Lucida Sans Unicode" panose="020B0602030504020204" pitchFamily="34" charset="0"/>
                <a:ea typeface="Verdana" panose="020B0604030504040204" pitchFamily="34" charset="0"/>
                <a:cs typeface="Lucida Sans Unicode" panose="020B0602030504020204" pitchFamily="34" charset="0"/>
              </a:defRPr>
            </a:lvl3pPr>
            <a:lvl4pPr>
              <a:defRPr sz="1050">
                <a:latin typeface="Lucida Sans Unicode" panose="020B0602030504020204" pitchFamily="34" charset="0"/>
                <a:ea typeface="Verdana" panose="020B0604030504040204" pitchFamily="34" charset="0"/>
                <a:cs typeface="Lucida Sans Unicode" panose="020B0602030504020204" pitchFamily="34" charset="0"/>
              </a:defRPr>
            </a:lvl4pPr>
            <a:lvl5pPr>
              <a:defRPr sz="1050">
                <a:latin typeface="Lucida Sans Unicode" panose="020B0602030504020204" pitchFamily="34" charset="0"/>
                <a:ea typeface="Verdana" panose="020B0604030504040204" pitchFamily="34" charset="0"/>
                <a:cs typeface="Lucida Sans Unicode" panose="020B0602030504020204" pitchFamily="34" charset="0"/>
              </a:defRPr>
            </a:lvl5pPr>
          </a:lstStyle>
          <a:p>
            <a:pPr lvl="0"/>
            <a:r>
              <a:rPr lang="en-US" dirty="0" smtClean="0"/>
              <a:t>Click to edit Master text styles</a:t>
            </a:r>
          </a:p>
        </p:txBody>
      </p:sp>
      <p:sp>
        <p:nvSpPr>
          <p:cNvPr id="12" name="Slide Number Placeholder 7"/>
          <p:cNvSpPr>
            <a:spLocks noGrp="1"/>
          </p:cNvSpPr>
          <p:nvPr>
            <p:ph type="sldNum" sz="quarter" idx="4"/>
          </p:nvPr>
        </p:nvSpPr>
        <p:spPr>
          <a:xfrm>
            <a:off x="8548008" y="76661"/>
            <a:ext cx="457200" cy="327933"/>
          </a:xfrm>
          <a:prstGeom prst="rect">
            <a:avLst/>
          </a:prstGeom>
        </p:spPr>
        <p:txBody>
          <a:bodyPr vert="horz" lIns="91440" tIns="45720" rIns="91440" bIns="45720" rtlCol="0" anchor="ctr"/>
          <a:lstStyle>
            <a:lvl1pPr algn="r">
              <a:defRPr sz="700">
                <a:solidFill>
                  <a:schemeClr val="bg1"/>
                </a:solidFill>
              </a:defRPr>
            </a:lvl1pPr>
          </a:lstStyle>
          <a:p>
            <a:fld id="{DA15E891-66B8-4B28-AB8F-05A4B1DE573C}" type="slidenum">
              <a:rPr lang="en-US" smtClean="0"/>
              <a:pPr/>
              <a:t>‹#›</a:t>
            </a:fld>
            <a:endParaRPr lang="en-US" dirty="0"/>
          </a:p>
        </p:txBody>
      </p:sp>
      <p:sp>
        <p:nvSpPr>
          <p:cNvPr id="14" name="Text Placeholder 13"/>
          <p:cNvSpPr>
            <a:spLocks noGrp="1"/>
          </p:cNvSpPr>
          <p:nvPr>
            <p:ph type="body" sz="quarter" idx="10" hasCustomPrompt="1"/>
          </p:nvPr>
        </p:nvSpPr>
        <p:spPr>
          <a:xfrm>
            <a:off x="1093788" y="954767"/>
            <a:ext cx="7429500" cy="285750"/>
          </a:xfrm>
        </p:spPr>
        <p:txBody>
          <a:bodyPr>
            <a:noAutofit/>
          </a:bodyPr>
          <a:lstStyle>
            <a:lvl1pPr marL="0" indent="0">
              <a:buNone/>
              <a:defRPr sz="1800" baseline="0">
                <a:solidFill>
                  <a:srgbClr val="007398"/>
                </a:solidFill>
                <a:latin typeface="Arial" panose="020B0604020202020204" pitchFamily="34" charset="0"/>
                <a:cs typeface="Arial" panose="020B0604020202020204" pitchFamily="34" charset="0"/>
              </a:defRPr>
            </a:lvl1pPr>
          </a:lstStyle>
          <a:p>
            <a:pPr lvl="0"/>
            <a:r>
              <a:rPr lang="en-US" dirty="0" smtClean="0"/>
              <a:t>Title of Slide</a:t>
            </a:r>
            <a:endParaRPr lang="en-US" dirty="0"/>
          </a:p>
        </p:txBody>
      </p:sp>
      <p:sp>
        <p:nvSpPr>
          <p:cNvPr id="4" name="Picture Placeholder 3"/>
          <p:cNvSpPr>
            <a:spLocks noGrp="1"/>
          </p:cNvSpPr>
          <p:nvPr>
            <p:ph type="pic" sz="quarter" idx="11"/>
          </p:nvPr>
        </p:nvSpPr>
        <p:spPr>
          <a:xfrm>
            <a:off x="0" y="1445079"/>
            <a:ext cx="9144000" cy="4278085"/>
          </a:xfrm>
        </p:spPr>
        <p:txBody>
          <a:bodyPr/>
          <a:lstStyle>
            <a:lvl1pPr>
              <a:defRPr>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19188268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sp>
        <p:nvSpPr>
          <p:cNvPr id="16" name="Chart Placeholder 15"/>
          <p:cNvSpPr>
            <a:spLocks noGrp="1"/>
          </p:cNvSpPr>
          <p:nvPr>
            <p:ph type="chart" sz="quarter" idx="13"/>
          </p:nvPr>
        </p:nvSpPr>
        <p:spPr>
          <a:xfrm>
            <a:off x="228600" y="1524000"/>
            <a:ext cx="1828800" cy="1828800"/>
          </a:xfrm>
        </p:spPr>
        <p:txBody>
          <a:bodyPr/>
          <a:lstStyle>
            <a:lvl1pPr marL="0" indent="0">
              <a:buNone/>
              <a:defRPr/>
            </a:lvl1pPr>
          </a:lstStyle>
          <a:p>
            <a:endParaRPr lang="en-US" dirty="0"/>
          </a:p>
        </p:txBody>
      </p:sp>
      <p:sp>
        <p:nvSpPr>
          <p:cNvPr id="18" name="Chart Placeholder 17"/>
          <p:cNvSpPr>
            <a:spLocks noGrp="1"/>
          </p:cNvSpPr>
          <p:nvPr>
            <p:ph type="chart" sz="quarter" idx="14"/>
          </p:nvPr>
        </p:nvSpPr>
        <p:spPr>
          <a:xfrm>
            <a:off x="2209800" y="1828800"/>
            <a:ext cx="3352800" cy="3352800"/>
          </a:xfrm>
        </p:spPr>
        <p:txBody>
          <a:bodyPr/>
          <a:lstStyle/>
          <a:p>
            <a:endParaRPr lang="en-US"/>
          </a:p>
        </p:txBody>
      </p:sp>
      <p:sp>
        <p:nvSpPr>
          <p:cNvPr id="2" name="Title 1"/>
          <p:cNvSpPr>
            <a:spLocks noGrp="1"/>
          </p:cNvSpPr>
          <p:nvPr>
            <p:ph type="title"/>
          </p:nvPr>
        </p:nvSpPr>
        <p:spPr>
          <a:xfrm>
            <a:off x="228600" y="299250"/>
            <a:ext cx="8686800" cy="850106"/>
          </a:xfrm>
        </p:spPr>
        <p:txBody>
          <a:bodyPr lIns="0" tIns="0" rIns="0" bIns="0"/>
          <a:lstStyle>
            <a:lvl1pPr>
              <a:defRPr sz="2800"/>
            </a:lvl1pPr>
          </a:lstStyle>
          <a:p>
            <a:r>
              <a:rPr lang="en-US" dirty="0" smtClean="0"/>
              <a:t>Click to edit Master title style</a:t>
            </a:r>
            <a:endParaRPr lang="en-US" dirty="0"/>
          </a:p>
        </p:txBody>
      </p:sp>
      <p:sp>
        <p:nvSpPr>
          <p:cNvPr id="11" name="Date Placeholder 10"/>
          <p:cNvSpPr>
            <a:spLocks noGrp="1"/>
          </p:cNvSpPr>
          <p:nvPr>
            <p:ph type="dt" sz="half" idx="10"/>
          </p:nvPr>
        </p:nvSpPr>
        <p:spPr>
          <a:xfrm>
            <a:off x="457200" y="6356350"/>
            <a:ext cx="2133600" cy="365125"/>
          </a:xfrm>
          <a:prstGeom prst="rect">
            <a:avLst/>
          </a:prstGeom>
        </p:spPr>
        <p:txBody>
          <a:bodyPr/>
          <a:lstStyle/>
          <a:p>
            <a:pPr fontAlgn="base">
              <a:spcBef>
                <a:spcPct val="0"/>
              </a:spcBef>
              <a:spcAft>
                <a:spcPct val="0"/>
              </a:spcAft>
            </a:pPr>
            <a:fld id="{83B19C37-8DE2-4976-85C3-15CDD1BDF318}" type="datetime1">
              <a:rPr lang="en-US" smtClean="0"/>
              <a:pPr fontAlgn="base">
                <a:spcBef>
                  <a:spcPct val="0"/>
                </a:spcBef>
                <a:spcAft>
                  <a:spcPct val="0"/>
                </a:spcAft>
              </a:pPr>
              <a:t>6/26/2015</a:t>
            </a:fld>
            <a:endParaRPr lang="en-US" dirty="0"/>
          </a:p>
        </p:txBody>
      </p:sp>
      <p:sp>
        <p:nvSpPr>
          <p:cNvPr id="12" name="Footer Placeholder 11"/>
          <p:cNvSpPr>
            <a:spLocks noGrp="1"/>
          </p:cNvSpPr>
          <p:nvPr>
            <p:ph type="ftr" sz="quarter" idx="11"/>
          </p:nvPr>
        </p:nvSpPr>
        <p:spPr>
          <a:xfrm>
            <a:off x="3124200" y="6356350"/>
            <a:ext cx="2895600" cy="365125"/>
          </a:xfrm>
          <a:prstGeom prst="rect">
            <a:avLst/>
          </a:prstGeom>
        </p:spPr>
        <p:txBody>
          <a:bodyPr/>
          <a:lstStyle/>
          <a:p>
            <a:pPr fontAlgn="base">
              <a:spcBef>
                <a:spcPct val="0"/>
              </a:spcBef>
              <a:spcAft>
                <a:spcPct val="0"/>
              </a:spcAft>
            </a:pPr>
            <a:endParaRPr lang="en-US" dirty="0"/>
          </a:p>
        </p:txBody>
      </p:sp>
      <p:sp>
        <p:nvSpPr>
          <p:cNvPr id="13" name="Slide Number Placeholder 12"/>
          <p:cNvSpPr>
            <a:spLocks noGrp="1"/>
          </p:cNvSpPr>
          <p:nvPr>
            <p:ph type="sldNum" sz="quarter" idx="12"/>
          </p:nvPr>
        </p:nvSpPr>
        <p:spPr/>
        <p:txBody>
          <a:bodyPr/>
          <a:lstStyle/>
          <a:p>
            <a:pPr fontAlgn="base">
              <a:spcBef>
                <a:spcPct val="0"/>
              </a:spcBef>
              <a:spcAft>
                <a:spcPct val="0"/>
              </a:spcAft>
            </a:pPr>
            <a:fld id="{FCADCB76-81E2-42D3-8EC2-6C52E0F8FC0C}" type="slidenum">
              <a:rPr lang="en-US" smtClean="0"/>
              <a:pPr fontAlgn="base">
                <a:spcBef>
                  <a:spcPct val="0"/>
                </a:spcBef>
                <a:spcAft>
                  <a:spcPct val="0"/>
                </a:spcAft>
              </a:pPr>
              <a:t>‹#›</a:t>
            </a:fld>
            <a:endParaRPr lang="en-US" dirty="0"/>
          </a:p>
        </p:txBody>
      </p:sp>
      <p:sp>
        <p:nvSpPr>
          <p:cNvPr id="19" name="TextBox 18"/>
          <p:cNvSpPr txBox="1"/>
          <p:nvPr userDrawn="1"/>
        </p:nvSpPr>
        <p:spPr>
          <a:xfrm>
            <a:off x="228600" y="1066800"/>
            <a:ext cx="1828800" cy="523220"/>
          </a:xfrm>
          <a:prstGeom prst="rect">
            <a:avLst/>
          </a:prstGeom>
          <a:noFill/>
        </p:spPr>
        <p:txBody>
          <a:bodyPr wrap="square" rtlCol="0">
            <a:spAutoFit/>
          </a:bodyPr>
          <a:lstStyle/>
          <a:p>
            <a:pPr algn="ctr">
              <a:defRPr sz="1600" b="1" i="0" u="none" strike="noStrike" kern="1200" baseline="0">
                <a:solidFill>
                  <a:prstClr val="black"/>
                </a:solidFill>
                <a:latin typeface="Calibri"/>
              </a:defRPr>
            </a:pPr>
            <a:r>
              <a:rPr lang="en-US" sz="1400" dirty="0" smtClean="0"/>
              <a:t>Share of Open Access Journal Articles Read</a:t>
            </a:r>
            <a:endParaRPr lang="en-US" sz="1400" dirty="0"/>
          </a:p>
        </p:txBody>
      </p:sp>
      <p:sp>
        <p:nvSpPr>
          <p:cNvPr id="20" name="TextBox 19"/>
          <p:cNvSpPr txBox="1"/>
          <p:nvPr userDrawn="1"/>
        </p:nvSpPr>
        <p:spPr>
          <a:xfrm>
            <a:off x="2209800" y="1524000"/>
            <a:ext cx="3352800" cy="307777"/>
          </a:xfrm>
          <a:prstGeom prst="rect">
            <a:avLst/>
          </a:prstGeom>
          <a:noFill/>
        </p:spPr>
        <p:txBody>
          <a:bodyPr wrap="square" rtlCol="0">
            <a:spAutoFit/>
          </a:bodyPr>
          <a:lstStyle/>
          <a:p>
            <a:pPr algn="ctr">
              <a:defRPr sz="1600" b="1" i="0" u="none" strike="noStrike" kern="1200" baseline="0">
                <a:solidFill>
                  <a:prstClr val="black"/>
                </a:solidFill>
                <a:latin typeface="Calibri"/>
              </a:defRPr>
            </a:pPr>
            <a:r>
              <a:rPr lang="en-US" sz="1400" dirty="0" smtClean="0"/>
              <a:t>Share of Publisher Read</a:t>
            </a:r>
            <a:endParaRPr lang="en-US" sz="1400" dirty="0"/>
          </a:p>
        </p:txBody>
      </p:sp>
    </p:spTree>
    <p:extLst>
      <p:ext uri="{BB962C8B-B14F-4D97-AF65-F5344CB8AC3E}">
        <p14:creationId xmlns:p14="http://schemas.microsoft.com/office/powerpoint/2010/main" val="17202785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Comparison">
    <p:spTree>
      <p:nvGrpSpPr>
        <p:cNvPr id="1" name=""/>
        <p:cNvGrpSpPr/>
        <p:nvPr/>
      </p:nvGrpSpPr>
      <p:grpSpPr>
        <a:xfrm>
          <a:off x="0" y="0"/>
          <a:ext cx="0" cy="0"/>
          <a:chOff x="0" y="0"/>
          <a:chExt cx="0" cy="0"/>
        </a:xfrm>
      </p:grpSpPr>
      <p:sp>
        <p:nvSpPr>
          <p:cNvPr id="11" name="Date Placeholder 10"/>
          <p:cNvSpPr>
            <a:spLocks noGrp="1"/>
          </p:cNvSpPr>
          <p:nvPr>
            <p:ph type="dt" sz="half" idx="10"/>
          </p:nvPr>
        </p:nvSpPr>
        <p:spPr>
          <a:xfrm>
            <a:off x="457200" y="6356350"/>
            <a:ext cx="2133600" cy="365125"/>
          </a:xfrm>
          <a:prstGeom prst="rect">
            <a:avLst/>
          </a:prstGeom>
        </p:spPr>
        <p:txBody>
          <a:bodyPr/>
          <a:lstStyle/>
          <a:p>
            <a:pPr fontAlgn="base">
              <a:spcBef>
                <a:spcPct val="0"/>
              </a:spcBef>
              <a:spcAft>
                <a:spcPct val="0"/>
              </a:spcAft>
            </a:pPr>
            <a:fld id="{83B19C37-8DE2-4976-85C3-15CDD1BDF318}" type="datetime1">
              <a:rPr lang="en-US" smtClean="0"/>
              <a:pPr fontAlgn="base">
                <a:spcBef>
                  <a:spcPct val="0"/>
                </a:spcBef>
                <a:spcAft>
                  <a:spcPct val="0"/>
                </a:spcAft>
              </a:pPr>
              <a:t>6/26/2015</a:t>
            </a:fld>
            <a:endParaRPr lang="en-US" dirty="0"/>
          </a:p>
        </p:txBody>
      </p:sp>
      <p:sp>
        <p:nvSpPr>
          <p:cNvPr id="12" name="Footer Placeholder 11"/>
          <p:cNvSpPr>
            <a:spLocks noGrp="1"/>
          </p:cNvSpPr>
          <p:nvPr>
            <p:ph type="ftr" sz="quarter" idx="11"/>
          </p:nvPr>
        </p:nvSpPr>
        <p:spPr>
          <a:xfrm>
            <a:off x="3124200" y="6356350"/>
            <a:ext cx="2895600" cy="365125"/>
          </a:xfrm>
          <a:prstGeom prst="rect">
            <a:avLst/>
          </a:prstGeom>
        </p:spPr>
        <p:txBody>
          <a:bodyPr/>
          <a:lstStyle/>
          <a:p>
            <a:pPr fontAlgn="base">
              <a:spcBef>
                <a:spcPct val="0"/>
              </a:spcBef>
              <a:spcAft>
                <a:spcPct val="0"/>
              </a:spcAft>
            </a:pPr>
            <a:endParaRPr lang="en-US" dirty="0"/>
          </a:p>
        </p:txBody>
      </p:sp>
      <p:sp>
        <p:nvSpPr>
          <p:cNvPr id="13" name="Slide Number Placeholder 12"/>
          <p:cNvSpPr>
            <a:spLocks noGrp="1"/>
          </p:cNvSpPr>
          <p:nvPr>
            <p:ph type="sldNum" sz="quarter" idx="12"/>
          </p:nvPr>
        </p:nvSpPr>
        <p:spPr/>
        <p:txBody>
          <a:bodyPr/>
          <a:lstStyle/>
          <a:p>
            <a:pPr fontAlgn="base">
              <a:spcBef>
                <a:spcPct val="0"/>
              </a:spcBef>
              <a:spcAft>
                <a:spcPct val="0"/>
              </a:spcAft>
            </a:pPr>
            <a:fld id="{FCADCB76-81E2-42D3-8EC2-6C52E0F8FC0C}" type="slidenum">
              <a:rPr lang="en-US" smtClean="0"/>
              <a:pPr fontAlgn="base">
                <a:spcBef>
                  <a:spcPct val="0"/>
                </a:spcBef>
                <a:spcAft>
                  <a:spcPct val="0"/>
                </a:spcAft>
              </a:pPr>
              <a:t>‹#›</a:t>
            </a:fld>
            <a:endParaRPr lang="en-US" dirty="0"/>
          </a:p>
        </p:txBody>
      </p:sp>
      <p:sp>
        <p:nvSpPr>
          <p:cNvPr id="4" name="Chart Placeholder 3"/>
          <p:cNvSpPr>
            <a:spLocks noGrp="1"/>
          </p:cNvSpPr>
          <p:nvPr>
            <p:ph type="chart" sz="quarter" idx="13"/>
          </p:nvPr>
        </p:nvSpPr>
        <p:spPr>
          <a:xfrm>
            <a:off x="457200" y="1371600"/>
            <a:ext cx="3124200" cy="4953000"/>
          </a:xfrm>
        </p:spPr>
        <p:txBody>
          <a:bodyPr/>
          <a:lstStyle/>
          <a:p>
            <a:endParaRPr lang="en-US"/>
          </a:p>
        </p:txBody>
      </p:sp>
      <p:sp>
        <p:nvSpPr>
          <p:cNvPr id="14" name="Chart Placeholder 3"/>
          <p:cNvSpPr>
            <a:spLocks noGrp="1"/>
          </p:cNvSpPr>
          <p:nvPr>
            <p:ph type="chart" sz="quarter" idx="14"/>
          </p:nvPr>
        </p:nvSpPr>
        <p:spPr>
          <a:xfrm>
            <a:off x="5562600" y="1371600"/>
            <a:ext cx="3124200" cy="4953000"/>
          </a:xfrm>
        </p:spPr>
        <p:txBody>
          <a:bodyPr/>
          <a:lstStyle/>
          <a:p>
            <a:endParaRPr lang="en-US"/>
          </a:p>
        </p:txBody>
      </p:sp>
      <p:sp>
        <p:nvSpPr>
          <p:cNvPr id="3" name="TextBox 2"/>
          <p:cNvSpPr txBox="1"/>
          <p:nvPr userDrawn="1"/>
        </p:nvSpPr>
        <p:spPr>
          <a:xfrm>
            <a:off x="5562600" y="1066800"/>
            <a:ext cx="3124200" cy="184666"/>
          </a:xfrm>
          <a:prstGeom prst="rect">
            <a:avLst/>
          </a:prstGeom>
          <a:noFill/>
        </p:spPr>
        <p:txBody>
          <a:bodyPr wrap="square" lIns="0" tIns="0" rIns="0" bIns="0" rtlCol="0">
            <a:spAutoFit/>
          </a:bodyPr>
          <a:lstStyle/>
          <a:p>
            <a:r>
              <a:rPr lang="en-US" sz="1200" b="1" dirty="0" smtClean="0"/>
              <a:t>Publisher Share of Outward Links by Disciplines</a:t>
            </a:r>
            <a:endParaRPr lang="en-US" sz="1200" b="1" dirty="0"/>
          </a:p>
        </p:txBody>
      </p:sp>
      <p:sp>
        <p:nvSpPr>
          <p:cNvPr id="15" name="TextBox 14"/>
          <p:cNvSpPr txBox="1"/>
          <p:nvPr userDrawn="1"/>
        </p:nvSpPr>
        <p:spPr>
          <a:xfrm>
            <a:off x="381000" y="1066800"/>
            <a:ext cx="3276600" cy="184666"/>
          </a:xfrm>
          <a:prstGeom prst="rect">
            <a:avLst/>
          </a:prstGeom>
          <a:noFill/>
        </p:spPr>
        <p:txBody>
          <a:bodyPr wrap="square" lIns="0" tIns="0" rIns="0" bIns="0" rtlCol="0">
            <a:spAutoFit/>
          </a:bodyPr>
          <a:lstStyle/>
          <a:p>
            <a:pPr algn="ctr"/>
            <a:r>
              <a:rPr lang="en-US" sz="1200" b="1" dirty="0" smtClean="0"/>
              <a:t>Normalized Volume</a:t>
            </a:r>
            <a:r>
              <a:rPr lang="en-US" sz="1200" b="1" baseline="0" dirty="0" smtClean="0"/>
              <a:t> of </a:t>
            </a:r>
            <a:r>
              <a:rPr lang="en-US" sz="1200" b="1" dirty="0" smtClean="0"/>
              <a:t>Outward Links by Disciplines</a:t>
            </a:r>
            <a:endParaRPr lang="en-US" sz="1200" b="1" dirty="0"/>
          </a:p>
        </p:txBody>
      </p:sp>
      <p:sp>
        <p:nvSpPr>
          <p:cNvPr id="16" name="Title 1"/>
          <p:cNvSpPr>
            <a:spLocks noGrp="1"/>
          </p:cNvSpPr>
          <p:nvPr>
            <p:ph type="title"/>
          </p:nvPr>
        </p:nvSpPr>
        <p:spPr>
          <a:xfrm>
            <a:off x="228600" y="299250"/>
            <a:ext cx="8686800" cy="748154"/>
          </a:xfrm>
        </p:spPr>
        <p:txBody>
          <a:bodyPr lIns="0" tIns="0" rIns="0" bIns="0"/>
          <a:lstStyle>
            <a:lvl1pPr>
              <a:defRPr sz="2800"/>
            </a:lvl1pPr>
          </a:lstStyle>
          <a:p>
            <a:r>
              <a:rPr lang="en-US" dirty="0" smtClean="0"/>
              <a:t>Click to edit Master title style</a:t>
            </a:r>
            <a:endParaRPr lang="en-US" dirty="0"/>
          </a:p>
        </p:txBody>
      </p:sp>
    </p:spTree>
    <p:extLst>
      <p:ext uri="{BB962C8B-B14F-4D97-AF65-F5344CB8AC3E}">
        <p14:creationId xmlns:p14="http://schemas.microsoft.com/office/powerpoint/2010/main" val="125591384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fld id="{97089FE6-3D1C-4783-A20C-D43BB8DB6A96}" type="datetimeFigureOut">
              <a:rPr lang="en-US"/>
              <a:pPr>
                <a:defRPr/>
              </a:pPr>
              <a:t>6/26/2015</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2835E29E-BB46-419B-8DC6-1DDE54F18F83}" type="slidenum">
              <a:rPr lang="en-US" altLang="en-US"/>
              <a:pPr/>
              <a:t>‹#›</a:t>
            </a:fld>
            <a:endParaRPr lang="en-US" altLang="en-US"/>
          </a:p>
        </p:txBody>
      </p:sp>
    </p:spTree>
    <p:extLst>
      <p:ext uri="{BB962C8B-B14F-4D97-AF65-F5344CB8AC3E}">
        <p14:creationId xmlns:p14="http://schemas.microsoft.com/office/powerpoint/2010/main" val="4042593645"/>
      </p:ext>
    </p:extLst>
  </p:cSld>
  <p:clrMapOvr>
    <a:masterClrMapping/>
  </p:clrMapOvr>
  <p:transition spd="slow" advClick="0"/>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fld id="{143C78DA-BD9A-4FB1-A911-58A7C49AC1A3}" type="datetimeFigureOut">
              <a:rPr lang="en-US"/>
              <a:pPr>
                <a:defRPr/>
              </a:pPr>
              <a:t>6/26/2015</a:t>
            </a:fld>
            <a:endParaRPr lang="en-US"/>
          </a:p>
        </p:txBody>
      </p:sp>
      <p:sp>
        <p:nvSpPr>
          <p:cNvPr id="3"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fld id="{0701698A-BB74-41ED-A3D8-8F0D443058BB}" type="slidenum">
              <a:rPr lang="en-US" altLang="en-US"/>
              <a:pPr/>
              <a:t>‹#›</a:t>
            </a:fld>
            <a:endParaRPr lang="en-US" altLang="en-US"/>
          </a:p>
        </p:txBody>
      </p:sp>
    </p:spTree>
    <p:extLst>
      <p:ext uri="{BB962C8B-B14F-4D97-AF65-F5344CB8AC3E}">
        <p14:creationId xmlns:p14="http://schemas.microsoft.com/office/powerpoint/2010/main" val="880647122"/>
      </p:ext>
    </p:extLst>
  </p:cSld>
  <p:clrMapOvr>
    <a:masterClrMapping/>
  </p:clrMapOvr>
  <p:transition spd="slow" advClick="0"/>
</p:sldLayout>
</file>

<file path=ppt/slideLayouts/slideLayout1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fld id="{DD861EAF-300F-492E-81FB-FA159CA599FB}" type="datetimeFigureOut">
              <a:rPr lang="en-US"/>
              <a:pPr>
                <a:defRPr/>
              </a:pPr>
              <a:t>6/26/2015</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635958E2-BBB6-47F7-BEF0-8506236A27B7}" type="slidenum">
              <a:rPr lang="en-US" altLang="en-US"/>
              <a:pPr/>
              <a:t>‹#›</a:t>
            </a:fld>
            <a:endParaRPr lang="en-US" altLang="en-US"/>
          </a:p>
        </p:txBody>
      </p:sp>
    </p:spTree>
    <p:extLst>
      <p:ext uri="{BB962C8B-B14F-4D97-AF65-F5344CB8AC3E}">
        <p14:creationId xmlns:p14="http://schemas.microsoft.com/office/powerpoint/2010/main" val="3828456267"/>
      </p:ext>
    </p:extLst>
  </p:cSld>
  <p:clrMapOvr>
    <a:masterClrMapping/>
  </p:clrMapOvr>
  <p:transition spd="slow" advClick="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Option 2">
    <p:bg>
      <p:bgPr>
        <a:solidFill>
          <a:schemeClr val="bg1"/>
        </a:solidFill>
        <a:effectLst/>
      </p:bgPr>
    </p:bg>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cstate="print"/>
          <a:stretch>
            <a:fillRect/>
          </a:stretch>
        </p:blipFill>
        <p:spPr>
          <a:xfrm>
            <a:off x="378" y="283"/>
            <a:ext cx="9143243" cy="6857432"/>
          </a:xfrm>
          <a:prstGeom prst="rect">
            <a:avLst/>
          </a:prstGeom>
        </p:spPr>
      </p:pic>
      <p:sp>
        <p:nvSpPr>
          <p:cNvPr id="2" name="Title 1"/>
          <p:cNvSpPr>
            <a:spLocks noGrp="1"/>
          </p:cNvSpPr>
          <p:nvPr>
            <p:ph type="ctrTitle" hasCustomPrompt="1"/>
          </p:nvPr>
        </p:nvSpPr>
        <p:spPr>
          <a:xfrm>
            <a:off x="244928" y="2910351"/>
            <a:ext cx="7772400" cy="722764"/>
          </a:xfrm>
        </p:spPr>
        <p:txBody>
          <a:bodyPr anchor="t">
            <a:noAutofit/>
          </a:bodyPr>
          <a:lstStyle>
            <a:lvl1pPr algn="l">
              <a:defRPr sz="2600" b="1" baseline="0">
                <a:solidFill>
                  <a:schemeClr val="bg1"/>
                </a:solidFill>
                <a:latin typeface="Arial" panose="020B0604020202020204" pitchFamily="34" charset="0"/>
                <a:ea typeface="Verdana" panose="020B0604030504040204" pitchFamily="34" charset="0"/>
                <a:cs typeface="Arial" panose="020B0604020202020204" pitchFamily="34" charset="0"/>
              </a:defRPr>
            </a:lvl1pPr>
          </a:lstStyle>
          <a:p>
            <a:r>
              <a:rPr lang="en-US" dirty="0" smtClean="0"/>
              <a:t>Cover Slide Title</a:t>
            </a:r>
            <a:br>
              <a:rPr lang="en-US" dirty="0" smtClean="0"/>
            </a:br>
            <a:r>
              <a:rPr lang="en-US" dirty="0" smtClean="0"/>
              <a:t>Second Line If Necessary</a:t>
            </a:r>
            <a:endParaRPr lang="en-US" dirty="0"/>
          </a:p>
        </p:txBody>
      </p:sp>
      <p:sp>
        <p:nvSpPr>
          <p:cNvPr id="9" name="Text Placeholder 8"/>
          <p:cNvSpPr>
            <a:spLocks noGrp="1"/>
          </p:cNvSpPr>
          <p:nvPr>
            <p:ph type="body" sz="quarter" idx="13" hasCustomPrompt="1"/>
          </p:nvPr>
        </p:nvSpPr>
        <p:spPr>
          <a:xfrm>
            <a:off x="252412" y="3665542"/>
            <a:ext cx="3675062" cy="407987"/>
          </a:xfrm>
          <a:prstGeom prst="rect">
            <a:avLst/>
          </a:prstGeom>
        </p:spPr>
        <p:txBody>
          <a:bodyPr anchor="ctr">
            <a:normAutofit/>
          </a:bodyPr>
          <a:lstStyle>
            <a:lvl1pPr marL="0" indent="0">
              <a:buNone/>
              <a:defRPr sz="1100" b="0" baseline="0">
                <a:solidFill>
                  <a:schemeClr val="bg1"/>
                </a:solidFill>
                <a:latin typeface="Arial" panose="020B0604020202020204" pitchFamily="34" charset="0"/>
                <a:ea typeface="Verdana" panose="020B0604030504040204" pitchFamily="34" charset="0"/>
                <a:cs typeface="Arial" panose="020B0604020202020204" pitchFamily="34" charset="0"/>
              </a:defRPr>
            </a:lvl1pPr>
          </a:lstStyle>
          <a:p>
            <a:pPr lvl="0"/>
            <a:r>
              <a:rPr lang="en-US" dirty="0" smtClean="0"/>
              <a:t>SUBTITLE OF PRESENTATION</a:t>
            </a:r>
            <a:endParaRPr lang="en-US" dirty="0"/>
          </a:p>
        </p:txBody>
      </p:sp>
      <p:sp>
        <p:nvSpPr>
          <p:cNvPr id="4" name="Picture Placeholder 3"/>
          <p:cNvSpPr>
            <a:spLocks noGrp="1"/>
          </p:cNvSpPr>
          <p:nvPr>
            <p:ph type="pic" sz="quarter" idx="16" hasCustomPrompt="1"/>
          </p:nvPr>
        </p:nvSpPr>
        <p:spPr>
          <a:xfrm>
            <a:off x="6834188" y="642938"/>
            <a:ext cx="1093787" cy="301625"/>
          </a:xfrm>
          <a:prstGeom prst="rect">
            <a:avLst/>
          </a:prstGeom>
        </p:spPr>
        <p:txBody>
          <a:bodyPr anchor="ctr">
            <a:noAutofit/>
          </a:bodyPr>
          <a:lstStyle>
            <a:lvl1pPr marL="0" indent="0">
              <a:buNone/>
              <a:defRPr sz="900">
                <a:latin typeface="Arial" panose="020B0604020202020204" pitchFamily="34" charset="0"/>
                <a:cs typeface="Arial" panose="020B0604020202020204" pitchFamily="34" charset="0"/>
              </a:defRPr>
            </a:lvl1pPr>
          </a:lstStyle>
          <a:p>
            <a:r>
              <a:rPr lang="en-US" dirty="0" smtClean="0"/>
              <a:t>Click to Insert Logo</a:t>
            </a:r>
            <a:br>
              <a:rPr lang="en-US" dirty="0" smtClean="0"/>
            </a:br>
            <a:r>
              <a:rPr lang="en-US" dirty="0" smtClean="0"/>
              <a:t>(Adjust as needed)</a:t>
            </a:r>
            <a:endParaRPr lang="en-US" dirty="0"/>
          </a:p>
        </p:txBody>
      </p:sp>
      <p:sp>
        <p:nvSpPr>
          <p:cNvPr id="10" name="Text Placeholder 4"/>
          <p:cNvSpPr>
            <a:spLocks noGrp="1"/>
          </p:cNvSpPr>
          <p:nvPr>
            <p:ph type="body" sz="quarter" idx="14" hasCustomPrompt="1"/>
          </p:nvPr>
        </p:nvSpPr>
        <p:spPr>
          <a:xfrm>
            <a:off x="1379311" y="5953013"/>
            <a:ext cx="3111046" cy="263293"/>
          </a:xfrm>
          <a:prstGeom prst="rect">
            <a:avLst/>
          </a:prstGeom>
        </p:spPr>
        <p:txBody>
          <a:bodyPr>
            <a:noAutofit/>
          </a:bodyPr>
          <a:lstStyle>
            <a:lvl1pPr marL="0" indent="0">
              <a:lnSpc>
                <a:spcPct val="100000"/>
              </a:lnSpc>
              <a:buNone/>
              <a:defRPr sz="800" b="0" baseline="0">
                <a:solidFill>
                  <a:srgbClr val="75787B"/>
                </a:solidFill>
                <a:latin typeface="Arial" panose="020B0604020202020204" pitchFamily="34" charset="0"/>
                <a:cs typeface="Arial" panose="020B0604020202020204" pitchFamily="34" charset="0"/>
              </a:defRPr>
            </a:lvl1pPr>
          </a:lstStyle>
          <a:p>
            <a:pPr lvl="0"/>
            <a:r>
              <a:rPr lang="en-US" dirty="0" err="1" smtClean="0"/>
              <a:t>FirstName</a:t>
            </a:r>
            <a:r>
              <a:rPr lang="en-US" dirty="0" smtClean="0"/>
              <a:t> </a:t>
            </a:r>
            <a:r>
              <a:rPr lang="en-US" dirty="0" err="1" smtClean="0"/>
              <a:t>LastName</a:t>
            </a:r>
            <a:endParaRPr lang="en-US" dirty="0" smtClean="0"/>
          </a:p>
        </p:txBody>
      </p:sp>
      <p:sp>
        <p:nvSpPr>
          <p:cNvPr id="11" name="TextBox 10"/>
          <p:cNvSpPr txBox="1"/>
          <p:nvPr userDrawn="1"/>
        </p:nvSpPr>
        <p:spPr>
          <a:xfrm>
            <a:off x="717776" y="5951877"/>
            <a:ext cx="1094014" cy="215444"/>
          </a:xfrm>
          <a:prstGeom prst="rect">
            <a:avLst/>
          </a:prstGeom>
          <a:noFill/>
        </p:spPr>
        <p:txBody>
          <a:bodyPr wrap="square" rtlCol="0">
            <a:spAutoFit/>
          </a:bodyPr>
          <a:lstStyle/>
          <a:p>
            <a:r>
              <a:rPr lang="en-US" sz="800" dirty="0" smtClean="0">
                <a:solidFill>
                  <a:srgbClr val="75787B"/>
                </a:solidFill>
                <a:latin typeface="Arial" panose="020B0604020202020204" pitchFamily="34" charset="0"/>
                <a:cs typeface="Arial" panose="020B0604020202020204" pitchFamily="34" charset="0"/>
              </a:rPr>
              <a:t>Presented By</a:t>
            </a:r>
            <a:endParaRPr lang="en-US" sz="800" dirty="0">
              <a:solidFill>
                <a:srgbClr val="75787B"/>
              </a:solidFill>
              <a:latin typeface="Arial" panose="020B0604020202020204" pitchFamily="34" charset="0"/>
              <a:cs typeface="Arial" panose="020B0604020202020204" pitchFamily="34" charset="0"/>
            </a:endParaRPr>
          </a:p>
        </p:txBody>
      </p:sp>
      <p:sp>
        <p:nvSpPr>
          <p:cNvPr id="12" name="Text Placeholder 4"/>
          <p:cNvSpPr>
            <a:spLocks noGrp="1"/>
          </p:cNvSpPr>
          <p:nvPr>
            <p:ph type="body" sz="quarter" idx="15" hasCustomPrompt="1"/>
          </p:nvPr>
        </p:nvSpPr>
        <p:spPr>
          <a:xfrm>
            <a:off x="984705" y="6129905"/>
            <a:ext cx="3111046" cy="263293"/>
          </a:xfrm>
          <a:prstGeom prst="rect">
            <a:avLst/>
          </a:prstGeom>
        </p:spPr>
        <p:txBody>
          <a:bodyPr>
            <a:noAutofit/>
          </a:bodyPr>
          <a:lstStyle>
            <a:lvl1pPr marL="0" indent="0">
              <a:lnSpc>
                <a:spcPct val="100000"/>
              </a:lnSpc>
              <a:buNone/>
              <a:defRPr sz="800" b="0" baseline="0">
                <a:solidFill>
                  <a:srgbClr val="75787B"/>
                </a:solidFill>
                <a:latin typeface="Arial" panose="020B0604020202020204" pitchFamily="34" charset="0"/>
                <a:cs typeface="Arial" panose="020B0604020202020204" pitchFamily="34" charset="0"/>
              </a:defRPr>
            </a:lvl1pPr>
          </a:lstStyle>
          <a:p>
            <a:pPr lvl="0"/>
            <a:r>
              <a:rPr lang="en-US" dirty="0" smtClean="0"/>
              <a:t>XX_XX_XX</a:t>
            </a:r>
          </a:p>
        </p:txBody>
      </p:sp>
      <p:sp>
        <p:nvSpPr>
          <p:cNvPr id="13" name="TextBox 12"/>
          <p:cNvSpPr txBox="1"/>
          <p:nvPr userDrawn="1"/>
        </p:nvSpPr>
        <p:spPr>
          <a:xfrm>
            <a:off x="715055" y="6128769"/>
            <a:ext cx="1094014" cy="215444"/>
          </a:xfrm>
          <a:prstGeom prst="rect">
            <a:avLst/>
          </a:prstGeom>
          <a:noFill/>
        </p:spPr>
        <p:txBody>
          <a:bodyPr wrap="square" rtlCol="0">
            <a:spAutoFit/>
          </a:bodyPr>
          <a:lstStyle/>
          <a:p>
            <a:r>
              <a:rPr lang="en-US" sz="800" dirty="0" smtClean="0">
                <a:solidFill>
                  <a:srgbClr val="75787B"/>
                </a:solidFill>
                <a:latin typeface="Arial" panose="020B0604020202020204" pitchFamily="34" charset="0"/>
                <a:cs typeface="Arial" panose="020B0604020202020204" pitchFamily="34" charset="0"/>
              </a:rPr>
              <a:t>Date</a:t>
            </a:r>
            <a:endParaRPr lang="en-US" sz="800" dirty="0">
              <a:solidFill>
                <a:srgbClr val="75787B"/>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63467440"/>
      </p:ext>
    </p:extLst>
  </p:cSld>
  <p:clrMapOvr>
    <a:masterClrMapping/>
  </p:clrMapOvr>
  <p:extLst mod="1">
    <p:ext uri="{DCECCB84-F9BA-43D5-87BE-67443E8EF086}">
      <p15:sldGuideLst xmlns="" xmlns:p15="http://schemas.microsoft.com/office/powerpoint/2012/main">
        <p15:guide id="1" orient="horz" pos="2160">
          <p15:clr>
            <a:srgbClr val="FBAE40"/>
          </p15:clr>
        </p15:guide>
        <p15:guide id="2" pos="216">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ver Option 3">
    <p:bg>
      <p:bgPr>
        <a:solidFill>
          <a:schemeClr val="bg1"/>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stretch>
            <a:fillRect/>
          </a:stretch>
        </p:blipFill>
        <p:spPr>
          <a:xfrm>
            <a:off x="378" y="283"/>
            <a:ext cx="9143243" cy="6857432"/>
          </a:xfrm>
          <a:prstGeom prst="rect">
            <a:avLst/>
          </a:prstGeom>
        </p:spPr>
      </p:pic>
      <p:sp>
        <p:nvSpPr>
          <p:cNvPr id="2" name="Title 1"/>
          <p:cNvSpPr>
            <a:spLocks noGrp="1"/>
          </p:cNvSpPr>
          <p:nvPr>
            <p:ph type="ctrTitle" hasCustomPrompt="1"/>
          </p:nvPr>
        </p:nvSpPr>
        <p:spPr>
          <a:xfrm>
            <a:off x="715055" y="310026"/>
            <a:ext cx="7772400" cy="722764"/>
          </a:xfrm>
        </p:spPr>
        <p:txBody>
          <a:bodyPr anchor="t">
            <a:noAutofit/>
          </a:bodyPr>
          <a:lstStyle>
            <a:lvl1pPr algn="l">
              <a:defRPr sz="2600" b="1" baseline="0">
                <a:solidFill>
                  <a:schemeClr val="bg1"/>
                </a:solidFill>
                <a:latin typeface="Arial" panose="020B0604020202020204" pitchFamily="34" charset="0"/>
                <a:ea typeface="Verdana" panose="020B0604030504040204" pitchFamily="34" charset="0"/>
                <a:cs typeface="Arial" panose="020B0604020202020204" pitchFamily="34" charset="0"/>
              </a:defRPr>
            </a:lvl1pPr>
          </a:lstStyle>
          <a:p>
            <a:r>
              <a:rPr lang="en-US" dirty="0" smtClean="0"/>
              <a:t>Cover Slide Title</a:t>
            </a:r>
            <a:br>
              <a:rPr lang="en-US" dirty="0" smtClean="0"/>
            </a:br>
            <a:r>
              <a:rPr lang="en-US" dirty="0" smtClean="0"/>
              <a:t>Second Line If Necessary</a:t>
            </a:r>
            <a:endParaRPr lang="en-US" dirty="0"/>
          </a:p>
        </p:txBody>
      </p:sp>
      <p:sp>
        <p:nvSpPr>
          <p:cNvPr id="9" name="Text Placeholder 8"/>
          <p:cNvSpPr>
            <a:spLocks noGrp="1"/>
          </p:cNvSpPr>
          <p:nvPr>
            <p:ph type="body" sz="quarter" idx="13" hasCustomPrompt="1"/>
          </p:nvPr>
        </p:nvSpPr>
        <p:spPr>
          <a:xfrm>
            <a:off x="722539" y="1065217"/>
            <a:ext cx="3675062" cy="407987"/>
          </a:xfrm>
          <a:prstGeom prst="rect">
            <a:avLst/>
          </a:prstGeom>
        </p:spPr>
        <p:txBody>
          <a:bodyPr anchor="ctr">
            <a:normAutofit/>
          </a:bodyPr>
          <a:lstStyle>
            <a:lvl1pPr marL="0" indent="0">
              <a:buNone/>
              <a:defRPr sz="1100" b="0" baseline="0">
                <a:solidFill>
                  <a:schemeClr val="bg1"/>
                </a:solidFill>
                <a:latin typeface="Arial" panose="020B0604020202020204" pitchFamily="34" charset="0"/>
                <a:ea typeface="Verdana" panose="020B0604030504040204" pitchFamily="34" charset="0"/>
                <a:cs typeface="Arial" panose="020B0604020202020204" pitchFamily="34" charset="0"/>
              </a:defRPr>
            </a:lvl1pPr>
          </a:lstStyle>
          <a:p>
            <a:pPr lvl="0"/>
            <a:r>
              <a:rPr lang="en-US" dirty="0" smtClean="0"/>
              <a:t>SUBTITLE OF PRESENTATION</a:t>
            </a:r>
            <a:endParaRPr lang="en-US" dirty="0"/>
          </a:p>
        </p:txBody>
      </p:sp>
      <p:sp>
        <p:nvSpPr>
          <p:cNvPr id="10" name="Text Placeholder 4"/>
          <p:cNvSpPr>
            <a:spLocks noGrp="1"/>
          </p:cNvSpPr>
          <p:nvPr>
            <p:ph type="body" sz="quarter" idx="14" hasCustomPrompt="1"/>
          </p:nvPr>
        </p:nvSpPr>
        <p:spPr>
          <a:xfrm>
            <a:off x="1379311" y="5953013"/>
            <a:ext cx="3111046" cy="263293"/>
          </a:xfrm>
          <a:prstGeom prst="rect">
            <a:avLst/>
          </a:prstGeom>
        </p:spPr>
        <p:txBody>
          <a:bodyPr>
            <a:noAutofit/>
          </a:bodyPr>
          <a:lstStyle>
            <a:lvl1pPr marL="0" indent="0">
              <a:lnSpc>
                <a:spcPct val="100000"/>
              </a:lnSpc>
              <a:buNone/>
              <a:defRPr sz="800" b="0" baseline="0">
                <a:solidFill>
                  <a:srgbClr val="75787B"/>
                </a:solidFill>
                <a:latin typeface="Arial" panose="020B0604020202020204" pitchFamily="34" charset="0"/>
                <a:cs typeface="Arial" panose="020B0604020202020204" pitchFamily="34" charset="0"/>
              </a:defRPr>
            </a:lvl1pPr>
          </a:lstStyle>
          <a:p>
            <a:pPr lvl="0"/>
            <a:r>
              <a:rPr lang="en-US" dirty="0" err="1" smtClean="0"/>
              <a:t>FirstName</a:t>
            </a:r>
            <a:r>
              <a:rPr lang="en-US" dirty="0" smtClean="0"/>
              <a:t> </a:t>
            </a:r>
            <a:r>
              <a:rPr lang="en-US" dirty="0" err="1" smtClean="0"/>
              <a:t>LastName</a:t>
            </a:r>
            <a:endParaRPr lang="en-US" dirty="0" smtClean="0"/>
          </a:p>
        </p:txBody>
      </p:sp>
      <p:sp>
        <p:nvSpPr>
          <p:cNvPr id="11" name="TextBox 10"/>
          <p:cNvSpPr txBox="1"/>
          <p:nvPr userDrawn="1"/>
        </p:nvSpPr>
        <p:spPr>
          <a:xfrm>
            <a:off x="717776" y="5951877"/>
            <a:ext cx="1094014" cy="215444"/>
          </a:xfrm>
          <a:prstGeom prst="rect">
            <a:avLst/>
          </a:prstGeom>
          <a:noFill/>
        </p:spPr>
        <p:txBody>
          <a:bodyPr wrap="square" rtlCol="0">
            <a:spAutoFit/>
          </a:bodyPr>
          <a:lstStyle/>
          <a:p>
            <a:r>
              <a:rPr lang="en-US" sz="800" dirty="0" smtClean="0">
                <a:solidFill>
                  <a:srgbClr val="75787B"/>
                </a:solidFill>
                <a:latin typeface="Arial" panose="020B0604020202020204" pitchFamily="34" charset="0"/>
                <a:cs typeface="Arial" panose="020B0604020202020204" pitchFamily="34" charset="0"/>
              </a:rPr>
              <a:t>Presented By</a:t>
            </a:r>
            <a:endParaRPr lang="en-US" sz="800" dirty="0">
              <a:solidFill>
                <a:srgbClr val="75787B"/>
              </a:solidFill>
              <a:latin typeface="Arial" panose="020B0604020202020204" pitchFamily="34" charset="0"/>
              <a:cs typeface="Arial" panose="020B0604020202020204" pitchFamily="34" charset="0"/>
            </a:endParaRPr>
          </a:p>
        </p:txBody>
      </p:sp>
      <p:sp>
        <p:nvSpPr>
          <p:cNvPr id="12" name="Text Placeholder 4"/>
          <p:cNvSpPr>
            <a:spLocks noGrp="1"/>
          </p:cNvSpPr>
          <p:nvPr>
            <p:ph type="body" sz="quarter" idx="15" hasCustomPrompt="1"/>
          </p:nvPr>
        </p:nvSpPr>
        <p:spPr>
          <a:xfrm>
            <a:off x="984705" y="6129905"/>
            <a:ext cx="3111046" cy="263293"/>
          </a:xfrm>
          <a:prstGeom prst="rect">
            <a:avLst/>
          </a:prstGeom>
        </p:spPr>
        <p:txBody>
          <a:bodyPr>
            <a:noAutofit/>
          </a:bodyPr>
          <a:lstStyle>
            <a:lvl1pPr marL="0" indent="0">
              <a:lnSpc>
                <a:spcPct val="100000"/>
              </a:lnSpc>
              <a:buNone/>
              <a:defRPr sz="800" b="0" baseline="0">
                <a:solidFill>
                  <a:srgbClr val="75787B"/>
                </a:solidFill>
                <a:latin typeface="Arial" panose="020B0604020202020204" pitchFamily="34" charset="0"/>
                <a:cs typeface="Arial" panose="020B0604020202020204" pitchFamily="34" charset="0"/>
              </a:defRPr>
            </a:lvl1pPr>
          </a:lstStyle>
          <a:p>
            <a:pPr lvl="0"/>
            <a:r>
              <a:rPr lang="en-US" dirty="0" smtClean="0"/>
              <a:t>XX_XX_XX</a:t>
            </a:r>
          </a:p>
        </p:txBody>
      </p:sp>
      <p:sp>
        <p:nvSpPr>
          <p:cNvPr id="13" name="TextBox 12"/>
          <p:cNvSpPr txBox="1"/>
          <p:nvPr userDrawn="1"/>
        </p:nvSpPr>
        <p:spPr>
          <a:xfrm>
            <a:off x="715055" y="6128769"/>
            <a:ext cx="1094014" cy="215444"/>
          </a:xfrm>
          <a:prstGeom prst="rect">
            <a:avLst/>
          </a:prstGeom>
          <a:noFill/>
        </p:spPr>
        <p:txBody>
          <a:bodyPr wrap="square" rtlCol="0">
            <a:spAutoFit/>
          </a:bodyPr>
          <a:lstStyle/>
          <a:p>
            <a:r>
              <a:rPr lang="en-US" sz="800" dirty="0" smtClean="0">
                <a:solidFill>
                  <a:srgbClr val="75787B"/>
                </a:solidFill>
                <a:latin typeface="Arial" panose="020B0604020202020204" pitchFamily="34" charset="0"/>
                <a:cs typeface="Arial" panose="020B0604020202020204" pitchFamily="34" charset="0"/>
              </a:rPr>
              <a:t>Date</a:t>
            </a:r>
            <a:endParaRPr lang="en-US" sz="800" dirty="0">
              <a:solidFill>
                <a:srgbClr val="75787B"/>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03135168"/>
      </p:ext>
    </p:extLst>
  </p:cSld>
  <p:clrMapOvr>
    <a:masterClrMapping/>
  </p:clrMapOvr>
  <p:extLst mod="1">
    <p:ext uri="{DCECCB84-F9BA-43D5-87BE-67443E8EF086}">
      <p15:sldGuideLst xmlns="" xmlns:p15="http://schemas.microsoft.com/office/powerpoint/2012/main">
        <p15:guide id="1" orient="horz" pos="2160">
          <p15:clr>
            <a:srgbClr val="FBAE40"/>
          </p15:clr>
        </p15:guide>
        <p15:guide id="2" pos="216">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ver Option 4">
    <p:bg>
      <p:bgPr>
        <a:solidFill>
          <a:schemeClr val="bg1"/>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stretch>
            <a:fillRect/>
          </a:stretch>
        </p:blipFill>
        <p:spPr>
          <a:xfrm>
            <a:off x="378" y="283"/>
            <a:ext cx="9143242" cy="6857432"/>
          </a:xfrm>
          <a:prstGeom prst="rect">
            <a:avLst/>
          </a:prstGeom>
        </p:spPr>
      </p:pic>
      <p:sp>
        <p:nvSpPr>
          <p:cNvPr id="14" name="Title 1"/>
          <p:cNvSpPr txBox="1">
            <a:spLocks/>
          </p:cNvSpPr>
          <p:nvPr userDrawn="1"/>
        </p:nvSpPr>
        <p:spPr>
          <a:xfrm>
            <a:off x="244928" y="2910351"/>
            <a:ext cx="7772400" cy="722764"/>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2600" b="1" kern="1200" baseline="0">
                <a:solidFill>
                  <a:schemeClr val="bg1"/>
                </a:solidFill>
                <a:latin typeface="Arial" panose="020B0604020202020204" pitchFamily="34" charset="0"/>
                <a:ea typeface="Verdana" panose="020B0604030504040204" pitchFamily="34" charset="0"/>
                <a:cs typeface="Arial" panose="020B0604020202020204" pitchFamily="34" charset="0"/>
              </a:defRPr>
            </a:lvl1pPr>
          </a:lstStyle>
          <a:p>
            <a:r>
              <a:rPr lang="en-US" dirty="0" smtClean="0"/>
              <a:t>Cover Slide Title</a:t>
            </a:r>
            <a:br>
              <a:rPr lang="en-US" dirty="0" smtClean="0"/>
            </a:br>
            <a:r>
              <a:rPr lang="en-US" dirty="0" smtClean="0"/>
              <a:t>Second Line If Necessary</a:t>
            </a:r>
            <a:endParaRPr lang="en-US" dirty="0"/>
          </a:p>
        </p:txBody>
      </p:sp>
      <p:sp>
        <p:nvSpPr>
          <p:cNvPr id="15" name="Text Placeholder 8"/>
          <p:cNvSpPr>
            <a:spLocks noGrp="1"/>
          </p:cNvSpPr>
          <p:nvPr>
            <p:ph type="body" sz="quarter" idx="16" hasCustomPrompt="1"/>
          </p:nvPr>
        </p:nvSpPr>
        <p:spPr>
          <a:xfrm>
            <a:off x="252412" y="3665542"/>
            <a:ext cx="3675062" cy="407987"/>
          </a:xfrm>
          <a:prstGeom prst="rect">
            <a:avLst/>
          </a:prstGeom>
        </p:spPr>
        <p:txBody>
          <a:bodyPr anchor="ctr">
            <a:normAutofit/>
          </a:bodyPr>
          <a:lstStyle>
            <a:lvl1pPr marL="0" indent="0">
              <a:buNone/>
              <a:defRPr sz="1100" b="0" baseline="0">
                <a:solidFill>
                  <a:schemeClr val="bg1"/>
                </a:solidFill>
                <a:latin typeface="Arial" panose="020B0604020202020204" pitchFamily="34" charset="0"/>
                <a:ea typeface="Verdana" panose="020B0604030504040204" pitchFamily="34" charset="0"/>
                <a:cs typeface="Arial" panose="020B0604020202020204" pitchFamily="34" charset="0"/>
              </a:defRPr>
            </a:lvl1pPr>
          </a:lstStyle>
          <a:p>
            <a:pPr lvl="0"/>
            <a:r>
              <a:rPr lang="en-US" dirty="0" smtClean="0"/>
              <a:t>SUBTITLE OF PRESENTATION</a:t>
            </a:r>
            <a:endParaRPr lang="en-US" dirty="0"/>
          </a:p>
        </p:txBody>
      </p:sp>
      <p:sp>
        <p:nvSpPr>
          <p:cNvPr id="16" name="Text Placeholder 4"/>
          <p:cNvSpPr>
            <a:spLocks noGrp="1"/>
          </p:cNvSpPr>
          <p:nvPr>
            <p:ph type="body" sz="quarter" idx="17" hasCustomPrompt="1"/>
          </p:nvPr>
        </p:nvSpPr>
        <p:spPr>
          <a:xfrm>
            <a:off x="913947" y="4401798"/>
            <a:ext cx="3111046" cy="263293"/>
          </a:xfrm>
          <a:prstGeom prst="rect">
            <a:avLst/>
          </a:prstGeom>
        </p:spPr>
        <p:txBody>
          <a:bodyPr>
            <a:noAutofit/>
          </a:bodyPr>
          <a:lstStyle>
            <a:lvl1pPr marL="0" indent="0">
              <a:lnSpc>
                <a:spcPct val="100000"/>
              </a:lnSpc>
              <a:buNone/>
              <a:defRPr sz="800" b="0" baseline="0">
                <a:solidFill>
                  <a:schemeClr val="bg1"/>
                </a:solidFill>
                <a:latin typeface="Arial" panose="020B0604020202020204" pitchFamily="34" charset="0"/>
                <a:cs typeface="Arial" panose="020B0604020202020204" pitchFamily="34" charset="0"/>
              </a:defRPr>
            </a:lvl1pPr>
          </a:lstStyle>
          <a:p>
            <a:pPr lvl="0"/>
            <a:r>
              <a:rPr lang="en-US" dirty="0" err="1" smtClean="0"/>
              <a:t>FirstName</a:t>
            </a:r>
            <a:r>
              <a:rPr lang="en-US" dirty="0" smtClean="0"/>
              <a:t> </a:t>
            </a:r>
            <a:r>
              <a:rPr lang="en-US" dirty="0" err="1" smtClean="0"/>
              <a:t>LastName</a:t>
            </a:r>
            <a:endParaRPr lang="en-US" dirty="0" smtClean="0"/>
          </a:p>
        </p:txBody>
      </p:sp>
      <p:sp>
        <p:nvSpPr>
          <p:cNvPr id="17" name="TextBox 16"/>
          <p:cNvSpPr txBox="1"/>
          <p:nvPr userDrawn="1"/>
        </p:nvSpPr>
        <p:spPr>
          <a:xfrm>
            <a:off x="252412" y="4400662"/>
            <a:ext cx="1094014" cy="215444"/>
          </a:xfrm>
          <a:prstGeom prst="rect">
            <a:avLst/>
          </a:prstGeom>
          <a:noFill/>
        </p:spPr>
        <p:txBody>
          <a:bodyPr wrap="square" rtlCol="0">
            <a:spAutoFit/>
          </a:bodyPr>
          <a:lstStyle/>
          <a:p>
            <a:r>
              <a:rPr lang="en-US" sz="800" dirty="0" smtClean="0">
                <a:solidFill>
                  <a:schemeClr val="bg1"/>
                </a:solidFill>
                <a:latin typeface="Arial" panose="020B0604020202020204" pitchFamily="34" charset="0"/>
                <a:cs typeface="Arial" panose="020B0604020202020204" pitchFamily="34" charset="0"/>
              </a:rPr>
              <a:t>Presented By</a:t>
            </a:r>
            <a:endParaRPr lang="en-US" sz="800" dirty="0">
              <a:solidFill>
                <a:schemeClr val="bg1"/>
              </a:solidFill>
              <a:latin typeface="Arial" panose="020B0604020202020204" pitchFamily="34" charset="0"/>
              <a:cs typeface="Arial" panose="020B0604020202020204" pitchFamily="34" charset="0"/>
            </a:endParaRPr>
          </a:p>
        </p:txBody>
      </p:sp>
      <p:sp>
        <p:nvSpPr>
          <p:cNvPr id="18" name="Text Placeholder 4"/>
          <p:cNvSpPr>
            <a:spLocks noGrp="1"/>
          </p:cNvSpPr>
          <p:nvPr>
            <p:ph type="body" sz="quarter" idx="18" hasCustomPrompt="1"/>
          </p:nvPr>
        </p:nvSpPr>
        <p:spPr>
          <a:xfrm>
            <a:off x="519341" y="4578690"/>
            <a:ext cx="3111046" cy="263293"/>
          </a:xfrm>
          <a:prstGeom prst="rect">
            <a:avLst/>
          </a:prstGeom>
        </p:spPr>
        <p:txBody>
          <a:bodyPr>
            <a:noAutofit/>
          </a:bodyPr>
          <a:lstStyle>
            <a:lvl1pPr marL="0" indent="0">
              <a:lnSpc>
                <a:spcPct val="100000"/>
              </a:lnSpc>
              <a:buNone/>
              <a:defRPr sz="800" b="0" baseline="0">
                <a:solidFill>
                  <a:schemeClr val="bg1"/>
                </a:solidFill>
                <a:latin typeface="Arial" panose="020B0604020202020204" pitchFamily="34" charset="0"/>
                <a:cs typeface="Arial" panose="020B0604020202020204" pitchFamily="34" charset="0"/>
              </a:defRPr>
            </a:lvl1pPr>
          </a:lstStyle>
          <a:p>
            <a:pPr lvl="0"/>
            <a:r>
              <a:rPr lang="en-US" dirty="0" smtClean="0"/>
              <a:t>XX_XX_XX</a:t>
            </a:r>
          </a:p>
        </p:txBody>
      </p:sp>
      <p:sp>
        <p:nvSpPr>
          <p:cNvPr id="19" name="TextBox 18"/>
          <p:cNvSpPr txBox="1"/>
          <p:nvPr userDrawn="1"/>
        </p:nvSpPr>
        <p:spPr>
          <a:xfrm>
            <a:off x="249691" y="4577554"/>
            <a:ext cx="1094014" cy="215444"/>
          </a:xfrm>
          <a:prstGeom prst="rect">
            <a:avLst/>
          </a:prstGeom>
          <a:noFill/>
        </p:spPr>
        <p:txBody>
          <a:bodyPr wrap="square" rtlCol="0">
            <a:spAutoFit/>
          </a:bodyPr>
          <a:lstStyle/>
          <a:p>
            <a:r>
              <a:rPr lang="en-US" sz="800" dirty="0" smtClean="0">
                <a:solidFill>
                  <a:schemeClr val="bg1"/>
                </a:solidFill>
                <a:latin typeface="Arial" panose="020B0604020202020204" pitchFamily="34" charset="0"/>
                <a:cs typeface="Arial" panose="020B0604020202020204" pitchFamily="34" charset="0"/>
              </a:rPr>
              <a:t>Date</a:t>
            </a:r>
            <a:endParaRPr lang="en-US" sz="8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03135168"/>
      </p:ext>
    </p:extLst>
  </p:cSld>
  <p:clrMapOvr>
    <a:masterClrMapping/>
  </p:clrMapOvr>
  <p:extLst mod="1">
    <p:ext uri="{DCECCB84-F9BA-43D5-87BE-67443E8EF086}">
      <p15:sldGuideLst xmlns="" xmlns:p15="http://schemas.microsoft.com/office/powerpoint/2012/main">
        <p15:guide id="1" orient="horz" pos="2160">
          <p15:clr>
            <a:srgbClr val="FBAE40"/>
          </p15:clr>
        </p15:guide>
        <p15:guide id="2" pos="216">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Breaker">
    <p:bg>
      <p:bgPr>
        <a:solidFill>
          <a:schemeClr val="bg1"/>
        </a:solidFill>
        <a:effectLst/>
      </p:bgPr>
    </p:bg>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cstate="print"/>
          <a:stretch>
            <a:fillRect/>
          </a:stretch>
        </p:blipFill>
        <p:spPr>
          <a:xfrm>
            <a:off x="378" y="283"/>
            <a:ext cx="9143243" cy="6857432"/>
          </a:xfrm>
          <a:prstGeom prst="rect">
            <a:avLst/>
          </a:prstGeom>
        </p:spPr>
      </p:pic>
      <p:sp>
        <p:nvSpPr>
          <p:cNvPr id="2" name="Title 1"/>
          <p:cNvSpPr>
            <a:spLocks noGrp="1"/>
          </p:cNvSpPr>
          <p:nvPr>
            <p:ph type="ctrTitle" hasCustomPrompt="1"/>
          </p:nvPr>
        </p:nvSpPr>
        <p:spPr>
          <a:xfrm>
            <a:off x="715055" y="1728080"/>
            <a:ext cx="7772400" cy="503491"/>
          </a:xfrm>
        </p:spPr>
        <p:txBody>
          <a:bodyPr anchor="t">
            <a:noAutofit/>
          </a:bodyPr>
          <a:lstStyle>
            <a:lvl1pPr algn="l">
              <a:defRPr sz="2800" b="0" baseline="0">
                <a:solidFill>
                  <a:schemeClr val="bg1"/>
                </a:solidFill>
                <a:latin typeface="Arial" panose="020B0604020202020204" pitchFamily="34" charset="0"/>
                <a:ea typeface="Verdana" panose="020B0604030504040204" pitchFamily="34" charset="0"/>
                <a:cs typeface="Arial" panose="020B0604020202020204" pitchFamily="34" charset="0"/>
              </a:defRPr>
            </a:lvl1pPr>
          </a:lstStyle>
          <a:p>
            <a:r>
              <a:rPr lang="en-US" dirty="0" smtClean="0"/>
              <a:t>Section Title</a:t>
            </a:r>
            <a:endParaRPr lang="en-US" dirty="0"/>
          </a:p>
        </p:txBody>
      </p:sp>
      <p:sp>
        <p:nvSpPr>
          <p:cNvPr id="6" name="Content Placeholder 5"/>
          <p:cNvSpPr>
            <a:spLocks noGrp="1"/>
          </p:cNvSpPr>
          <p:nvPr>
            <p:ph sz="quarter" idx="16" hasCustomPrompt="1"/>
          </p:nvPr>
        </p:nvSpPr>
        <p:spPr>
          <a:xfrm>
            <a:off x="714375" y="2318657"/>
            <a:ext cx="4567918" cy="2343150"/>
          </a:xfrm>
        </p:spPr>
        <p:txBody>
          <a:bodyPr>
            <a:normAutofit/>
          </a:bodyPr>
          <a:lstStyle>
            <a:lvl1pPr marL="0" indent="0">
              <a:buNone/>
              <a:defRPr sz="2000" b="0" baseline="0">
                <a:solidFill>
                  <a:schemeClr val="bg1"/>
                </a:solidFill>
              </a:defRPr>
            </a:lvl1pPr>
          </a:lstStyle>
          <a:p>
            <a:pPr lvl="0"/>
            <a:r>
              <a:rPr lang="en-US" dirty="0" smtClean="0"/>
              <a:t>Add Section title text here</a:t>
            </a:r>
            <a:endParaRPr lang="en-US" dirty="0"/>
          </a:p>
        </p:txBody>
      </p:sp>
    </p:spTree>
    <p:extLst>
      <p:ext uri="{BB962C8B-B14F-4D97-AF65-F5344CB8AC3E}">
        <p14:creationId xmlns:p14="http://schemas.microsoft.com/office/powerpoint/2010/main" val="2491065732"/>
      </p:ext>
    </p:extLst>
  </p:cSld>
  <p:clrMapOvr>
    <a:masterClrMapping/>
  </p:clrMapOvr>
  <p:extLst mod="1">
    <p:ext uri="{DCECCB84-F9BA-43D5-87BE-67443E8EF086}">
      <p15:sldGuideLst xmlns="" xmlns:p15="http://schemas.microsoft.com/office/powerpoint/2012/main">
        <p15:guide id="1" orient="horz" pos="2160">
          <p15:clr>
            <a:srgbClr val="FBAE40"/>
          </p15:clr>
        </p15:guide>
        <p15:guide id="2" pos="216">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Text &amp; Photo">
    <p:spTree>
      <p:nvGrpSpPr>
        <p:cNvPr id="1" name=""/>
        <p:cNvGrpSpPr/>
        <p:nvPr/>
      </p:nvGrpSpPr>
      <p:grpSpPr>
        <a:xfrm>
          <a:off x="0" y="0"/>
          <a:ext cx="0" cy="0"/>
          <a:chOff x="0" y="0"/>
          <a:chExt cx="0" cy="0"/>
        </a:xfrm>
      </p:grpSpPr>
      <p:sp>
        <p:nvSpPr>
          <p:cNvPr id="3" name="Content Placeholder 2"/>
          <p:cNvSpPr>
            <a:spLocks noGrp="1"/>
          </p:cNvSpPr>
          <p:nvPr>
            <p:ph idx="1"/>
          </p:nvPr>
        </p:nvSpPr>
        <p:spPr>
          <a:xfrm>
            <a:off x="1093788" y="1610404"/>
            <a:ext cx="3502478" cy="4798560"/>
          </a:xfrm>
          <a:prstGeom prst="rect">
            <a:avLst/>
          </a:prstGeom>
        </p:spPr>
        <p:txBody>
          <a:bodyPr>
            <a:normAutofit/>
          </a:bodyPr>
          <a:lstStyle>
            <a:lvl1pPr>
              <a:defRPr sz="1500" b="1">
                <a:solidFill>
                  <a:srgbClr val="75787B"/>
                </a:solidFill>
                <a:latin typeface="Arial" panose="020B0604020202020204" pitchFamily="34" charset="0"/>
                <a:ea typeface="Verdana" panose="020B0604030504040204" pitchFamily="34" charset="0"/>
                <a:cs typeface="Arial" panose="020B0604020202020204" pitchFamily="34" charset="0"/>
              </a:defRPr>
            </a:lvl1pPr>
            <a:lvl2pPr>
              <a:defRPr sz="1300">
                <a:solidFill>
                  <a:srgbClr val="75787B"/>
                </a:solidFill>
                <a:latin typeface="Arial" panose="020B0604020202020204" pitchFamily="34" charset="0"/>
                <a:ea typeface="Verdana" panose="020B0604030504040204" pitchFamily="34" charset="0"/>
                <a:cs typeface="Arial" panose="020B0604020202020204" pitchFamily="34" charset="0"/>
              </a:defRPr>
            </a:lvl2pPr>
            <a:lvl3pPr>
              <a:defRPr sz="1100">
                <a:solidFill>
                  <a:srgbClr val="75787B"/>
                </a:solidFill>
                <a:latin typeface="Arial" panose="020B0604020202020204" pitchFamily="34" charset="0"/>
                <a:ea typeface="Verdana" panose="020B0604030504040204" pitchFamily="34" charset="0"/>
                <a:cs typeface="Arial" panose="020B0604020202020204" pitchFamily="34" charset="0"/>
              </a:defRPr>
            </a:lvl3pPr>
            <a:lvl4pPr>
              <a:defRPr sz="1050">
                <a:latin typeface="Lucida Sans Unicode" panose="020B0602030504020204" pitchFamily="34" charset="0"/>
                <a:ea typeface="Verdana" panose="020B0604030504040204" pitchFamily="34" charset="0"/>
                <a:cs typeface="Lucida Sans Unicode" panose="020B0602030504020204" pitchFamily="34" charset="0"/>
              </a:defRPr>
            </a:lvl4pPr>
            <a:lvl5pPr>
              <a:defRPr sz="1050">
                <a:latin typeface="Lucida Sans Unicode" panose="020B0602030504020204" pitchFamily="34" charset="0"/>
                <a:ea typeface="Verdana" panose="020B0604030504040204" pitchFamily="34" charset="0"/>
                <a:cs typeface="Lucida Sans Unicode" panose="020B060203050402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12" name="Slide Number Placeholder 7"/>
          <p:cNvSpPr>
            <a:spLocks noGrp="1"/>
          </p:cNvSpPr>
          <p:nvPr>
            <p:ph type="sldNum" sz="quarter" idx="4"/>
          </p:nvPr>
        </p:nvSpPr>
        <p:spPr>
          <a:xfrm>
            <a:off x="8548008" y="76661"/>
            <a:ext cx="457200" cy="327933"/>
          </a:xfrm>
          <a:prstGeom prst="rect">
            <a:avLst/>
          </a:prstGeom>
        </p:spPr>
        <p:txBody>
          <a:bodyPr vert="horz" lIns="91440" tIns="45720" rIns="91440" bIns="45720" rtlCol="0" anchor="ctr"/>
          <a:lstStyle>
            <a:lvl1pPr algn="r">
              <a:defRPr sz="700">
                <a:solidFill>
                  <a:schemeClr val="bg1"/>
                </a:solidFill>
              </a:defRPr>
            </a:lvl1pPr>
          </a:lstStyle>
          <a:p>
            <a:fld id="{DA15E891-66B8-4B28-AB8F-05A4B1DE573C}" type="slidenum">
              <a:rPr lang="en-US" smtClean="0"/>
              <a:pPr/>
              <a:t>‹#›</a:t>
            </a:fld>
            <a:endParaRPr lang="en-US" dirty="0"/>
          </a:p>
        </p:txBody>
      </p:sp>
      <p:sp>
        <p:nvSpPr>
          <p:cNvPr id="14" name="Text Placeholder 13"/>
          <p:cNvSpPr>
            <a:spLocks noGrp="1"/>
          </p:cNvSpPr>
          <p:nvPr>
            <p:ph type="body" sz="quarter" idx="10" hasCustomPrompt="1"/>
          </p:nvPr>
        </p:nvSpPr>
        <p:spPr>
          <a:xfrm>
            <a:off x="1093788" y="954767"/>
            <a:ext cx="7454220" cy="285750"/>
          </a:xfrm>
        </p:spPr>
        <p:txBody>
          <a:bodyPr>
            <a:noAutofit/>
          </a:bodyPr>
          <a:lstStyle>
            <a:lvl1pPr marL="0" indent="0">
              <a:buNone/>
              <a:defRPr sz="1800" baseline="0">
                <a:solidFill>
                  <a:srgbClr val="007398"/>
                </a:solidFill>
                <a:latin typeface="Arial" panose="020B0604020202020204" pitchFamily="34" charset="0"/>
                <a:cs typeface="Arial" panose="020B0604020202020204" pitchFamily="34" charset="0"/>
              </a:defRPr>
            </a:lvl1pPr>
          </a:lstStyle>
          <a:p>
            <a:pPr lvl="0"/>
            <a:r>
              <a:rPr lang="en-US" dirty="0" smtClean="0"/>
              <a:t>Title of Slide</a:t>
            </a:r>
            <a:endParaRPr lang="en-US" dirty="0"/>
          </a:p>
        </p:txBody>
      </p:sp>
      <p:sp>
        <p:nvSpPr>
          <p:cNvPr id="4" name="Picture Placeholder 3"/>
          <p:cNvSpPr>
            <a:spLocks noGrp="1"/>
          </p:cNvSpPr>
          <p:nvPr>
            <p:ph type="pic" sz="quarter" idx="11"/>
          </p:nvPr>
        </p:nvSpPr>
        <p:spPr>
          <a:xfrm>
            <a:off x="4759325" y="1610634"/>
            <a:ext cx="4384675" cy="4798316"/>
          </a:xfrm>
        </p:spPr>
        <p:txBody>
          <a:bodyPr/>
          <a:lstStyle/>
          <a:p>
            <a:endParaRPr lang="en-US"/>
          </a:p>
        </p:txBody>
      </p:sp>
    </p:spTree>
    <p:extLst>
      <p:ext uri="{BB962C8B-B14F-4D97-AF65-F5344CB8AC3E}">
        <p14:creationId xmlns:p14="http://schemas.microsoft.com/office/powerpoint/2010/main" val="2643403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Three Photos">
    <p:spTree>
      <p:nvGrpSpPr>
        <p:cNvPr id="1" name=""/>
        <p:cNvGrpSpPr/>
        <p:nvPr/>
      </p:nvGrpSpPr>
      <p:grpSpPr>
        <a:xfrm>
          <a:off x="0" y="0"/>
          <a:ext cx="0" cy="0"/>
          <a:chOff x="0" y="0"/>
          <a:chExt cx="0" cy="0"/>
        </a:xfrm>
      </p:grpSpPr>
      <p:sp>
        <p:nvSpPr>
          <p:cNvPr id="3" name="Content Placeholder 2"/>
          <p:cNvSpPr>
            <a:spLocks noGrp="1"/>
          </p:cNvSpPr>
          <p:nvPr>
            <p:ph idx="1"/>
          </p:nvPr>
        </p:nvSpPr>
        <p:spPr>
          <a:xfrm>
            <a:off x="1093788" y="3526970"/>
            <a:ext cx="2166481" cy="2873829"/>
          </a:xfrm>
          <a:prstGeom prst="rect">
            <a:avLst/>
          </a:prstGeom>
        </p:spPr>
        <p:txBody>
          <a:bodyPr>
            <a:normAutofit/>
          </a:bodyPr>
          <a:lstStyle>
            <a:lvl1pPr>
              <a:defRPr sz="1200" b="0">
                <a:solidFill>
                  <a:srgbClr val="75787B"/>
                </a:solidFill>
                <a:latin typeface="Arial" panose="020B0604020202020204" pitchFamily="34" charset="0"/>
                <a:ea typeface="Verdana" panose="020B0604030504040204" pitchFamily="34" charset="0"/>
                <a:cs typeface="Arial" panose="020B0604020202020204" pitchFamily="34" charset="0"/>
              </a:defRPr>
            </a:lvl1pPr>
            <a:lvl2pPr>
              <a:defRPr sz="1300">
                <a:solidFill>
                  <a:srgbClr val="75787B"/>
                </a:solidFill>
                <a:latin typeface="Lucida Sans Unicode" panose="020B0602030504020204" pitchFamily="34" charset="0"/>
                <a:ea typeface="Verdana" panose="020B0604030504040204" pitchFamily="34" charset="0"/>
                <a:cs typeface="Lucida Sans Unicode" panose="020B0602030504020204" pitchFamily="34" charset="0"/>
              </a:defRPr>
            </a:lvl2pPr>
            <a:lvl3pPr>
              <a:defRPr sz="1100">
                <a:solidFill>
                  <a:srgbClr val="75787B"/>
                </a:solidFill>
                <a:latin typeface="Lucida Sans Unicode" panose="020B0602030504020204" pitchFamily="34" charset="0"/>
                <a:ea typeface="Verdana" panose="020B0604030504040204" pitchFamily="34" charset="0"/>
                <a:cs typeface="Lucida Sans Unicode" panose="020B0602030504020204" pitchFamily="34" charset="0"/>
              </a:defRPr>
            </a:lvl3pPr>
            <a:lvl4pPr>
              <a:defRPr sz="1050">
                <a:latin typeface="Lucida Sans Unicode" panose="020B0602030504020204" pitchFamily="34" charset="0"/>
                <a:ea typeface="Verdana" panose="020B0604030504040204" pitchFamily="34" charset="0"/>
                <a:cs typeface="Lucida Sans Unicode" panose="020B0602030504020204" pitchFamily="34" charset="0"/>
              </a:defRPr>
            </a:lvl4pPr>
            <a:lvl5pPr>
              <a:defRPr sz="1050">
                <a:latin typeface="Lucida Sans Unicode" panose="020B0602030504020204" pitchFamily="34" charset="0"/>
                <a:ea typeface="Verdana" panose="020B0604030504040204" pitchFamily="34" charset="0"/>
                <a:cs typeface="Lucida Sans Unicode" panose="020B0602030504020204" pitchFamily="34" charset="0"/>
              </a:defRPr>
            </a:lvl5pPr>
          </a:lstStyle>
          <a:p>
            <a:pPr lvl="0"/>
            <a:r>
              <a:rPr lang="en-US" dirty="0" smtClean="0"/>
              <a:t>Click to edit Master text styles</a:t>
            </a:r>
          </a:p>
        </p:txBody>
      </p:sp>
      <p:sp>
        <p:nvSpPr>
          <p:cNvPr id="12" name="Slide Number Placeholder 7"/>
          <p:cNvSpPr>
            <a:spLocks noGrp="1"/>
          </p:cNvSpPr>
          <p:nvPr>
            <p:ph type="sldNum" sz="quarter" idx="4"/>
          </p:nvPr>
        </p:nvSpPr>
        <p:spPr>
          <a:xfrm>
            <a:off x="8548008" y="76661"/>
            <a:ext cx="457200" cy="327933"/>
          </a:xfrm>
          <a:prstGeom prst="rect">
            <a:avLst/>
          </a:prstGeom>
        </p:spPr>
        <p:txBody>
          <a:bodyPr vert="horz" lIns="91440" tIns="45720" rIns="91440" bIns="45720" rtlCol="0" anchor="ctr"/>
          <a:lstStyle>
            <a:lvl1pPr algn="r">
              <a:defRPr sz="700">
                <a:solidFill>
                  <a:schemeClr val="bg1"/>
                </a:solidFill>
              </a:defRPr>
            </a:lvl1pPr>
          </a:lstStyle>
          <a:p>
            <a:fld id="{DA15E891-66B8-4B28-AB8F-05A4B1DE573C}" type="slidenum">
              <a:rPr lang="en-US" smtClean="0"/>
              <a:pPr/>
              <a:t>‹#›</a:t>
            </a:fld>
            <a:endParaRPr lang="en-US" dirty="0"/>
          </a:p>
        </p:txBody>
      </p:sp>
      <p:sp>
        <p:nvSpPr>
          <p:cNvPr id="14" name="Text Placeholder 13"/>
          <p:cNvSpPr>
            <a:spLocks noGrp="1"/>
          </p:cNvSpPr>
          <p:nvPr>
            <p:ph type="body" sz="quarter" idx="10" hasCustomPrompt="1"/>
          </p:nvPr>
        </p:nvSpPr>
        <p:spPr>
          <a:xfrm>
            <a:off x="1093788" y="954767"/>
            <a:ext cx="7454220" cy="285750"/>
          </a:xfrm>
        </p:spPr>
        <p:txBody>
          <a:bodyPr>
            <a:noAutofit/>
          </a:bodyPr>
          <a:lstStyle>
            <a:lvl1pPr marL="0" indent="0">
              <a:buNone/>
              <a:defRPr sz="1800" baseline="0">
                <a:solidFill>
                  <a:srgbClr val="007398"/>
                </a:solidFill>
                <a:latin typeface="Arial" panose="020B0604020202020204" pitchFamily="34" charset="0"/>
                <a:cs typeface="Arial" panose="020B0604020202020204" pitchFamily="34" charset="0"/>
              </a:defRPr>
            </a:lvl1pPr>
          </a:lstStyle>
          <a:p>
            <a:pPr lvl="0"/>
            <a:r>
              <a:rPr lang="en-US" dirty="0" smtClean="0"/>
              <a:t>Title of Slide</a:t>
            </a:r>
            <a:endParaRPr lang="en-US" dirty="0"/>
          </a:p>
        </p:txBody>
      </p:sp>
      <p:sp>
        <p:nvSpPr>
          <p:cNvPr id="4" name="Picture Placeholder 3"/>
          <p:cNvSpPr>
            <a:spLocks noGrp="1"/>
          </p:cNvSpPr>
          <p:nvPr>
            <p:ph type="pic" sz="quarter" idx="11"/>
          </p:nvPr>
        </p:nvSpPr>
        <p:spPr>
          <a:xfrm>
            <a:off x="1093790" y="1604739"/>
            <a:ext cx="2166479" cy="1799770"/>
          </a:xfrm>
        </p:spPr>
        <p:txBody>
          <a:bodyPr/>
          <a:lstStyle/>
          <a:p>
            <a:endParaRPr lang="en-US"/>
          </a:p>
        </p:txBody>
      </p:sp>
      <p:sp>
        <p:nvSpPr>
          <p:cNvPr id="7" name="Picture Placeholder 3"/>
          <p:cNvSpPr>
            <a:spLocks noGrp="1"/>
          </p:cNvSpPr>
          <p:nvPr>
            <p:ph type="pic" sz="quarter" idx="12"/>
          </p:nvPr>
        </p:nvSpPr>
        <p:spPr>
          <a:xfrm>
            <a:off x="3450546" y="1604739"/>
            <a:ext cx="2166479" cy="1799770"/>
          </a:xfrm>
        </p:spPr>
        <p:txBody>
          <a:bodyPr/>
          <a:lstStyle/>
          <a:p>
            <a:endParaRPr lang="en-US"/>
          </a:p>
        </p:txBody>
      </p:sp>
      <p:sp>
        <p:nvSpPr>
          <p:cNvPr id="8" name="Picture Placeholder 3"/>
          <p:cNvSpPr>
            <a:spLocks noGrp="1"/>
          </p:cNvSpPr>
          <p:nvPr>
            <p:ph type="pic" sz="quarter" idx="13"/>
          </p:nvPr>
        </p:nvSpPr>
        <p:spPr>
          <a:xfrm>
            <a:off x="5793699" y="1604738"/>
            <a:ext cx="2166479" cy="1799770"/>
          </a:xfrm>
        </p:spPr>
        <p:txBody>
          <a:bodyPr/>
          <a:lstStyle/>
          <a:p>
            <a:endParaRPr lang="en-US"/>
          </a:p>
        </p:txBody>
      </p:sp>
      <p:sp>
        <p:nvSpPr>
          <p:cNvPr id="9" name="Content Placeholder 2"/>
          <p:cNvSpPr>
            <a:spLocks noGrp="1"/>
          </p:cNvSpPr>
          <p:nvPr>
            <p:ph idx="14"/>
          </p:nvPr>
        </p:nvSpPr>
        <p:spPr>
          <a:xfrm>
            <a:off x="3450544" y="3526970"/>
            <a:ext cx="2166481" cy="2873829"/>
          </a:xfrm>
          <a:prstGeom prst="rect">
            <a:avLst/>
          </a:prstGeom>
        </p:spPr>
        <p:txBody>
          <a:bodyPr>
            <a:normAutofit/>
          </a:bodyPr>
          <a:lstStyle>
            <a:lvl1pPr>
              <a:defRPr sz="1200" b="0">
                <a:solidFill>
                  <a:srgbClr val="75787B"/>
                </a:solidFill>
                <a:latin typeface="Arial" panose="020B0604020202020204" pitchFamily="34" charset="0"/>
                <a:ea typeface="Verdana" panose="020B0604030504040204" pitchFamily="34" charset="0"/>
                <a:cs typeface="Arial" panose="020B0604020202020204" pitchFamily="34" charset="0"/>
              </a:defRPr>
            </a:lvl1pPr>
            <a:lvl2pPr>
              <a:defRPr sz="1300">
                <a:solidFill>
                  <a:srgbClr val="75787B"/>
                </a:solidFill>
                <a:latin typeface="Lucida Sans Unicode" panose="020B0602030504020204" pitchFamily="34" charset="0"/>
                <a:ea typeface="Verdana" panose="020B0604030504040204" pitchFamily="34" charset="0"/>
                <a:cs typeface="Lucida Sans Unicode" panose="020B0602030504020204" pitchFamily="34" charset="0"/>
              </a:defRPr>
            </a:lvl2pPr>
            <a:lvl3pPr>
              <a:defRPr sz="1100">
                <a:solidFill>
                  <a:srgbClr val="75787B"/>
                </a:solidFill>
                <a:latin typeface="Lucida Sans Unicode" panose="020B0602030504020204" pitchFamily="34" charset="0"/>
                <a:ea typeface="Verdana" panose="020B0604030504040204" pitchFamily="34" charset="0"/>
                <a:cs typeface="Lucida Sans Unicode" panose="020B0602030504020204" pitchFamily="34" charset="0"/>
              </a:defRPr>
            </a:lvl3pPr>
            <a:lvl4pPr>
              <a:defRPr sz="1050">
                <a:latin typeface="Lucida Sans Unicode" panose="020B0602030504020204" pitchFamily="34" charset="0"/>
                <a:ea typeface="Verdana" panose="020B0604030504040204" pitchFamily="34" charset="0"/>
                <a:cs typeface="Lucida Sans Unicode" panose="020B0602030504020204" pitchFamily="34" charset="0"/>
              </a:defRPr>
            </a:lvl4pPr>
            <a:lvl5pPr>
              <a:defRPr sz="1050">
                <a:latin typeface="Lucida Sans Unicode" panose="020B0602030504020204" pitchFamily="34" charset="0"/>
                <a:ea typeface="Verdana" panose="020B0604030504040204" pitchFamily="34" charset="0"/>
                <a:cs typeface="Lucida Sans Unicode" panose="020B0602030504020204" pitchFamily="34" charset="0"/>
              </a:defRPr>
            </a:lvl5pPr>
          </a:lstStyle>
          <a:p>
            <a:pPr lvl="0"/>
            <a:r>
              <a:rPr lang="en-US" dirty="0" smtClean="0"/>
              <a:t>Click to edit Master text styles</a:t>
            </a:r>
          </a:p>
        </p:txBody>
      </p:sp>
      <p:sp>
        <p:nvSpPr>
          <p:cNvPr id="10" name="Content Placeholder 2"/>
          <p:cNvSpPr>
            <a:spLocks noGrp="1"/>
          </p:cNvSpPr>
          <p:nvPr>
            <p:ph idx="15"/>
          </p:nvPr>
        </p:nvSpPr>
        <p:spPr>
          <a:xfrm>
            <a:off x="5793697" y="3526970"/>
            <a:ext cx="2166481" cy="2873829"/>
          </a:xfrm>
          <a:prstGeom prst="rect">
            <a:avLst/>
          </a:prstGeom>
        </p:spPr>
        <p:txBody>
          <a:bodyPr>
            <a:normAutofit/>
          </a:bodyPr>
          <a:lstStyle>
            <a:lvl1pPr>
              <a:defRPr sz="1200" b="0">
                <a:solidFill>
                  <a:srgbClr val="75787B"/>
                </a:solidFill>
                <a:latin typeface="Arial" panose="020B0604020202020204" pitchFamily="34" charset="0"/>
                <a:ea typeface="Verdana" panose="020B0604030504040204" pitchFamily="34" charset="0"/>
                <a:cs typeface="Arial" panose="020B0604020202020204" pitchFamily="34" charset="0"/>
              </a:defRPr>
            </a:lvl1pPr>
            <a:lvl2pPr>
              <a:defRPr sz="1300">
                <a:solidFill>
                  <a:srgbClr val="75787B"/>
                </a:solidFill>
                <a:latin typeface="Lucida Sans Unicode" panose="020B0602030504020204" pitchFamily="34" charset="0"/>
                <a:ea typeface="Verdana" panose="020B0604030504040204" pitchFamily="34" charset="0"/>
                <a:cs typeface="Lucida Sans Unicode" panose="020B0602030504020204" pitchFamily="34" charset="0"/>
              </a:defRPr>
            </a:lvl2pPr>
            <a:lvl3pPr>
              <a:defRPr sz="1100">
                <a:solidFill>
                  <a:srgbClr val="75787B"/>
                </a:solidFill>
                <a:latin typeface="Lucida Sans Unicode" panose="020B0602030504020204" pitchFamily="34" charset="0"/>
                <a:ea typeface="Verdana" panose="020B0604030504040204" pitchFamily="34" charset="0"/>
                <a:cs typeface="Lucida Sans Unicode" panose="020B0602030504020204" pitchFamily="34" charset="0"/>
              </a:defRPr>
            </a:lvl3pPr>
            <a:lvl4pPr>
              <a:defRPr sz="1050">
                <a:latin typeface="Lucida Sans Unicode" panose="020B0602030504020204" pitchFamily="34" charset="0"/>
                <a:ea typeface="Verdana" panose="020B0604030504040204" pitchFamily="34" charset="0"/>
                <a:cs typeface="Lucida Sans Unicode" panose="020B0602030504020204" pitchFamily="34" charset="0"/>
              </a:defRPr>
            </a:lvl4pPr>
            <a:lvl5pPr>
              <a:defRPr sz="1050">
                <a:latin typeface="Lucida Sans Unicode" panose="020B0602030504020204" pitchFamily="34" charset="0"/>
                <a:ea typeface="Verdana" panose="020B0604030504040204" pitchFamily="34" charset="0"/>
                <a:cs typeface="Lucida Sans Unicode" panose="020B0602030504020204" pitchFamily="34" charset="0"/>
              </a:defRPr>
            </a:lvl5pPr>
          </a:lstStyle>
          <a:p>
            <a:pPr lvl="0"/>
            <a:r>
              <a:rPr lang="en-US" dirty="0" smtClean="0"/>
              <a:t>Click to edit Master text styles</a:t>
            </a:r>
          </a:p>
        </p:txBody>
      </p:sp>
    </p:spTree>
    <p:extLst>
      <p:ext uri="{BB962C8B-B14F-4D97-AF65-F5344CB8AC3E}">
        <p14:creationId xmlns:p14="http://schemas.microsoft.com/office/powerpoint/2010/main" val="35152627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Two Column Text">
    <p:spTree>
      <p:nvGrpSpPr>
        <p:cNvPr id="1" name=""/>
        <p:cNvGrpSpPr/>
        <p:nvPr/>
      </p:nvGrpSpPr>
      <p:grpSpPr>
        <a:xfrm>
          <a:off x="0" y="0"/>
          <a:ext cx="0" cy="0"/>
          <a:chOff x="0" y="0"/>
          <a:chExt cx="0" cy="0"/>
        </a:xfrm>
      </p:grpSpPr>
      <p:sp>
        <p:nvSpPr>
          <p:cNvPr id="3" name="Content Placeholder 2"/>
          <p:cNvSpPr>
            <a:spLocks noGrp="1"/>
          </p:cNvSpPr>
          <p:nvPr>
            <p:ph idx="1"/>
          </p:nvPr>
        </p:nvSpPr>
        <p:spPr>
          <a:xfrm>
            <a:off x="1093788" y="1605184"/>
            <a:ext cx="3706812" cy="4803779"/>
          </a:xfrm>
          <a:prstGeom prst="rect">
            <a:avLst/>
          </a:prstGeom>
        </p:spPr>
        <p:txBody>
          <a:bodyPr>
            <a:normAutofit/>
          </a:bodyPr>
          <a:lstStyle>
            <a:lvl1pPr>
              <a:defRPr sz="1500" b="1">
                <a:solidFill>
                  <a:srgbClr val="75787B"/>
                </a:solidFill>
                <a:latin typeface="Arial" panose="020B0604020202020204" pitchFamily="34" charset="0"/>
                <a:ea typeface="Verdana" panose="020B0604030504040204" pitchFamily="34" charset="0"/>
                <a:cs typeface="Arial" panose="020B0604020202020204" pitchFamily="34" charset="0"/>
              </a:defRPr>
            </a:lvl1pPr>
            <a:lvl2pPr>
              <a:defRPr sz="1300">
                <a:solidFill>
                  <a:srgbClr val="75787B"/>
                </a:solidFill>
                <a:latin typeface="Arial" panose="020B0604020202020204" pitchFamily="34" charset="0"/>
                <a:ea typeface="Verdana" panose="020B0604030504040204" pitchFamily="34" charset="0"/>
                <a:cs typeface="Arial" panose="020B0604020202020204" pitchFamily="34" charset="0"/>
              </a:defRPr>
            </a:lvl2pPr>
            <a:lvl3pPr>
              <a:defRPr sz="1100">
                <a:solidFill>
                  <a:srgbClr val="75787B"/>
                </a:solidFill>
                <a:latin typeface="Arial" panose="020B0604020202020204" pitchFamily="34" charset="0"/>
                <a:ea typeface="Verdana" panose="020B0604030504040204" pitchFamily="34" charset="0"/>
                <a:cs typeface="Arial" panose="020B0604020202020204" pitchFamily="34" charset="0"/>
              </a:defRPr>
            </a:lvl3pPr>
            <a:lvl4pPr>
              <a:defRPr sz="1050">
                <a:latin typeface="Lucida Sans Unicode" panose="020B0602030504020204" pitchFamily="34" charset="0"/>
                <a:ea typeface="Verdana" panose="020B0604030504040204" pitchFamily="34" charset="0"/>
                <a:cs typeface="Lucida Sans Unicode" panose="020B0602030504020204" pitchFamily="34" charset="0"/>
              </a:defRPr>
            </a:lvl4pPr>
            <a:lvl5pPr>
              <a:defRPr sz="1050">
                <a:latin typeface="Lucida Sans Unicode" panose="020B0602030504020204" pitchFamily="34" charset="0"/>
                <a:ea typeface="Verdana" panose="020B0604030504040204" pitchFamily="34" charset="0"/>
                <a:cs typeface="Lucida Sans Unicode" panose="020B060203050402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12" name="Slide Number Placeholder 7"/>
          <p:cNvSpPr>
            <a:spLocks noGrp="1"/>
          </p:cNvSpPr>
          <p:nvPr>
            <p:ph type="sldNum" sz="quarter" idx="4"/>
          </p:nvPr>
        </p:nvSpPr>
        <p:spPr>
          <a:xfrm>
            <a:off x="8548008" y="76661"/>
            <a:ext cx="457200" cy="327933"/>
          </a:xfrm>
          <a:prstGeom prst="rect">
            <a:avLst/>
          </a:prstGeom>
        </p:spPr>
        <p:txBody>
          <a:bodyPr vert="horz" lIns="91440" tIns="45720" rIns="91440" bIns="45720" rtlCol="0" anchor="ctr"/>
          <a:lstStyle>
            <a:lvl1pPr algn="r">
              <a:defRPr sz="700">
                <a:solidFill>
                  <a:schemeClr val="bg1"/>
                </a:solidFill>
              </a:defRPr>
            </a:lvl1pPr>
          </a:lstStyle>
          <a:p>
            <a:fld id="{DA15E891-66B8-4B28-AB8F-05A4B1DE573C}" type="slidenum">
              <a:rPr lang="en-US" smtClean="0"/>
              <a:pPr/>
              <a:t>‹#›</a:t>
            </a:fld>
            <a:endParaRPr lang="en-US" dirty="0"/>
          </a:p>
        </p:txBody>
      </p:sp>
      <p:sp>
        <p:nvSpPr>
          <p:cNvPr id="14" name="Text Placeholder 13"/>
          <p:cNvSpPr>
            <a:spLocks noGrp="1"/>
          </p:cNvSpPr>
          <p:nvPr>
            <p:ph type="body" sz="quarter" idx="10" hasCustomPrompt="1"/>
          </p:nvPr>
        </p:nvSpPr>
        <p:spPr>
          <a:xfrm>
            <a:off x="1093788" y="954767"/>
            <a:ext cx="7429500" cy="285750"/>
          </a:xfrm>
        </p:spPr>
        <p:txBody>
          <a:bodyPr>
            <a:noAutofit/>
          </a:bodyPr>
          <a:lstStyle>
            <a:lvl1pPr marL="0" indent="0">
              <a:buNone/>
              <a:defRPr sz="1800" baseline="0">
                <a:solidFill>
                  <a:srgbClr val="007398"/>
                </a:solidFill>
                <a:latin typeface="Arial" panose="020B0604020202020204" pitchFamily="34" charset="0"/>
                <a:cs typeface="Arial" panose="020B0604020202020204" pitchFamily="34" charset="0"/>
              </a:defRPr>
            </a:lvl1pPr>
          </a:lstStyle>
          <a:p>
            <a:pPr lvl="0"/>
            <a:r>
              <a:rPr lang="en-US" dirty="0" smtClean="0"/>
              <a:t>Title of Slide</a:t>
            </a:r>
            <a:endParaRPr lang="en-US" dirty="0"/>
          </a:p>
        </p:txBody>
      </p:sp>
      <p:sp>
        <p:nvSpPr>
          <p:cNvPr id="6" name="Content Placeholder 2"/>
          <p:cNvSpPr>
            <a:spLocks noGrp="1"/>
          </p:cNvSpPr>
          <p:nvPr>
            <p:ph idx="11"/>
          </p:nvPr>
        </p:nvSpPr>
        <p:spPr>
          <a:xfrm>
            <a:off x="4816476" y="1605184"/>
            <a:ext cx="3706812" cy="4803779"/>
          </a:xfrm>
          <a:prstGeom prst="rect">
            <a:avLst/>
          </a:prstGeom>
        </p:spPr>
        <p:txBody>
          <a:bodyPr>
            <a:normAutofit/>
          </a:bodyPr>
          <a:lstStyle>
            <a:lvl1pPr>
              <a:defRPr sz="1500" b="1">
                <a:solidFill>
                  <a:srgbClr val="75787B"/>
                </a:solidFill>
                <a:latin typeface="Arial" panose="020B0604020202020204" pitchFamily="34" charset="0"/>
                <a:ea typeface="Verdana" panose="020B0604030504040204" pitchFamily="34" charset="0"/>
                <a:cs typeface="Arial" panose="020B0604020202020204" pitchFamily="34" charset="0"/>
              </a:defRPr>
            </a:lvl1pPr>
            <a:lvl2pPr>
              <a:defRPr sz="1300">
                <a:solidFill>
                  <a:srgbClr val="75787B"/>
                </a:solidFill>
                <a:latin typeface="Arial" panose="020B0604020202020204" pitchFamily="34" charset="0"/>
                <a:ea typeface="Verdana" panose="020B0604030504040204" pitchFamily="34" charset="0"/>
                <a:cs typeface="Arial" panose="020B0604020202020204" pitchFamily="34" charset="0"/>
              </a:defRPr>
            </a:lvl2pPr>
            <a:lvl3pPr>
              <a:defRPr sz="1100">
                <a:solidFill>
                  <a:srgbClr val="75787B"/>
                </a:solidFill>
                <a:latin typeface="Arial" panose="020B0604020202020204" pitchFamily="34" charset="0"/>
                <a:ea typeface="Verdana" panose="020B0604030504040204" pitchFamily="34" charset="0"/>
                <a:cs typeface="Arial" panose="020B0604020202020204" pitchFamily="34" charset="0"/>
              </a:defRPr>
            </a:lvl3pPr>
            <a:lvl4pPr>
              <a:defRPr sz="1050">
                <a:latin typeface="Lucida Sans Unicode" panose="020B0602030504020204" pitchFamily="34" charset="0"/>
                <a:ea typeface="Verdana" panose="020B0604030504040204" pitchFamily="34" charset="0"/>
                <a:cs typeface="Lucida Sans Unicode" panose="020B0602030504020204" pitchFamily="34" charset="0"/>
              </a:defRPr>
            </a:lvl4pPr>
            <a:lvl5pPr>
              <a:defRPr sz="1050">
                <a:latin typeface="Lucida Sans Unicode" panose="020B0602030504020204" pitchFamily="34" charset="0"/>
                <a:ea typeface="Verdana" panose="020B0604030504040204" pitchFamily="34" charset="0"/>
                <a:cs typeface="Lucida Sans Unicode" panose="020B060203050402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1069090207"/>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All Text">
    <p:spTree>
      <p:nvGrpSpPr>
        <p:cNvPr id="1" name=""/>
        <p:cNvGrpSpPr/>
        <p:nvPr/>
      </p:nvGrpSpPr>
      <p:grpSpPr>
        <a:xfrm>
          <a:off x="0" y="0"/>
          <a:ext cx="0" cy="0"/>
          <a:chOff x="0" y="0"/>
          <a:chExt cx="0" cy="0"/>
        </a:xfrm>
      </p:grpSpPr>
      <p:sp>
        <p:nvSpPr>
          <p:cNvPr id="3" name="Content Placeholder 2"/>
          <p:cNvSpPr>
            <a:spLocks noGrp="1"/>
          </p:cNvSpPr>
          <p:nvPr>
            <p:ph idx="1"/>
          </p:nvPr>
        </p:nvSpPr>
        <p:spPr>
          <a:xfrm>
            <a:off x="1093788" y="1605188"/>
            <a:ext cx="7429500" cy="4803776"/>
          </a:xfrm>
          <a:prstGeom prst="rect">
            <a:avLst/>
          </a:prstGeom>
        </p:spPr>
        <p:txBody>
          <a:bodyPr>
            <a:normAutofit/>
          </a:bodyPr>
          <a:lstStyle>
            <a:lvl1pPr>
              <a:defRPr sz="1500" b="1">
                <a:solidFill>
                  <a:srgbClr val="75787B"/>
                </a:solidFill>
                <a:latin typeface="Arial" panose="020B0604020202020204" pitchFamily="34" charset="0"/>
                <a:ea typeface="Verdana" panose="020B0604030504040204" pitchFamily="34" charset="0"/>
                <a:cs typeface="Arial" panose="020B0604020202020204" pitchFamily="34" charset="0"/>
              </a:defRPr>
            </a:lvl1pPr>
            <a:lvl2pPr>
              <a:defRPr sz="1300">
                <a:solidFill>
                  <a:srgbClr val="75787B"/>
                </a:solidFill>
                <a:latin typeface="Arial" panose="020B0604020202020204" pitchFamily="34" charset="0"/>
                <a:ea typeface="Verdana" panose="020B0604030504040204" pitchFamily="34" charset="0"/>
                <a:cs typeface="Arial" panose="020B0604020202020204" pitchFamily="34" charset="0"/>
              </a:defRPr>
            </a:lvl2pPr>
            <a:lvl3pPr>
              <a:defRPr sz="1100">
                <a:solidFill>
                  <a:srgbClr val="75787B"/>
                </a:solidFill>
                <a:latin typeface="Arial" panose="020B0604020202020204" pitchFamily="34" charset="0"/>
                <a:ea typeface="Verdana" panose="020B0604030504040204" pitchFamily="34" charset="0"/>
                <a:cs typeface="Arial" panose="020B0604020202020204" pitchFamily="34" charset="0"/>
              </a:defRPr>
            </a:lvl3pPr>
            <a:lvl4pPr>
              <a:defRPr sz="1050">
                <a:latin typeface="Lucida Sans Unicode" panose="020B0602030504020204" pitchFamily="34" charset="0"/>
                <a:ea typeface="Verdana" panose="020B0604030504040204" pitchFamily="34" charset="0"/>
                <a:cs typeface="Lucida Sans Unicode" panose="020B0602030504020204" pitchFamily="34" charset="0"/>
              </a:defRPr>
            </a:lvl4pPr>
            <a:lvl5pPr>
              <a:defRPr sz="1050">
                <a:latin typeface="Lucida Sans Unicode" panose="020B0602030504020204" pitchFamily="34" charset="0"/>
                <a:ea typeface="Verdana" panose="020B0604030504040204" pitchFamily="34" charset="0"/>
                <a:cs typeface="Lucida Sans Unicode" panose="020B060203050402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12" name="Slide Number Placeholder 7"/>
          <p:cNvSpPr>
            <a:spLocks noGrp="1"/>
          </p:cNvSpPr>
          <p:nvPr>
            <p:ph type="sldNum" sz="quarter" idx="4"/>
          </p:nvPr>
        </p:nvSpPr>
        <p:spPr>
          <a:xfrm>
            <a:off x="8548008" y="76661"/>
            <a:ext cx="457200" cy="327933"/>
          </a:xfrm>
          <a:prstGeom prst="rect">
            <a:avLst/>
          </a:prstGeom>
        </p:spPr>
        <p:txBody>
          <a:bodyPr vert="horz" lIns="91440" tIns="45720" rIns="91440" bIns="45720" rtlCol="0" anchor="ctr"/>
          <a:lstStyle>
            <a:lvl1pPr algn="r">
              <a:defRPr sz="700">
                <a:solidFill>
                  <a:schemeClr val="bg1"/>
                </a:solidFill>
              </a:defRPr>
            </a:lvl1pPr>
          </a:lstStyle>
          <a:p>
            <a:fld id="{DA15E891-66B8-4B28-AB8F-05A4B1DE573C}" type="slidenum">
              <a:rPr lang="en-US" smtClean="0"/>
              <a:pPr/>
              <a:t>‹#›</a:t>
            </a:fld>
            <a:endParaRPr lang="en-US" dirty="0"/>
          </a:p>
        </p:txBody>
      </p:sp>
      <p:sp>
        <p:nvSpPr>
          <p:cNvPr id="14" name="Text Placeholder 13"/>
          <p:cNvSpPr>
            <a:spLocks noGrp="1"/>
          </p:cNvSpPr>
          <p:nvPr>
            <p:ph type="body" sz="quarter" idx="10" hasCustomPrompt="1"/>
          </p:nvPr>
        </p:nvSpPr>
        <p:spPr>
          <a:xfrm>
            <a:off x="1093788" y="954767"/>
            <a:ext cx="7429500" cy="285750"/>
          </a:xfrm>
        </p:spPr>
        <p:txBody>
          <a:bodyPr>
            <a:noAutofit/>
          </a:bodyPr>
          <a:lstStyle>
            <a:lvl1pPr marL="0" indent="0">
              <a:buNone/>
              <a:defRPr sz="1800" baseline="0">
                <a:solidFill>
                  <a:srgbClr val="007398"/>
                </a:solidFill>
                <a:latin typeface="Arial" panose="020B0604020202020204" pitchFamily="34" charset="0"/>
                <a:cs typeface="Arial" panose="020B0604020202020204" pitchFamily="34" charset="0"/>
              </a:defRPr>
            </a:lvl1pPr>
          </a:lstStyle>
          <a:p>
            <a:pPr lvl="0"/>
            <a:r>
              <a:rPr lang="en-US" dirty="0" smtClean="0"/>
              <a:t>Title of Slide</a:t>
            </a:r>
            <a:endParaRPr lang="en-US" dirty="0"/>
          </a:p>
        </p:txBody>
      </p:sp>
    </p:spTree>
    <p:extLst>
      <p:ext uri="{BB962C8B-B14F-4D97-AF65-F5344CB8AC3E}">
        <p14:creationId xmlns:p14="http://schemas.microsoft.com/office/powerpoint/2010/main" val="35902267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94016" y="920300"/>
            <a:ext cx="7453992" cy="418645"/>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pic>
        <p:nvPicPr>
          <p:cNvPr id="7" name="Picture 6"/>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756" y="0"/>
            <a:ext cx="9143244" cy="347443"/>
          </a:xfrm>
          <a:prstGeom prst="rect">
            <a:avLst/>
          </a:prstGeom>
        </p:spPr>
      </p:pic>
      <p:sp>
        <p:nvSpPr>
          <p:cNvPr id="8" name="Slide Number Placeholder 7"/>
          <p:cNvSpPr>
            <a:spLocks noGrp="1"/>
          </p:cNvSpPr>
          <p:nvPr>
            <p:ph type="sldNum" sz="quarter" idx="4"/>
          </p:nvPr>
        </p:nvSpPr>
        <p:spPr>
          <a:xfrm>
            <a:off x="8548008" y="60333"/>
            <a:ext cx="457200" cy="327933"/>
          </a:xfrm>
          <a:prstGeom prst="rect">
            <a:avLst/>
          </a:prstGeom>
        </p:spPr>
        <p:txBody>
          <a:bodyPr vert="horz" lIns="91440" tIns="45720" rIns="91440" bIns="45720" rtlCol="0" anchor="ctr"/>
          <a:lstStyle>
            <a:lvl1pPr algn="r">
              <a:defRPr sz="700">
                <a:solidFill>
                  <a:schemeClr val="bg1"/>
                </a:solidFill>
                <a:latin typeface="Arial" panose="020B0604020202020204" pitchFamily="34" charset="0"/>
                <a:cs typeface="Arial" panose="020B0604020202020204" pitchFamily="34" charset="0"/>
              </a:defRPr>
            </a:lvl1pPr>
          </a:lstStyle>
          <a:p>
            <a:fld id="{DA15E891-66B8-4B28-AB8F-05A4B1DE573C}" type="slidenum">
              <a:rPr lang="en-US" smtClean="0"/>
              <a:pPr/>
              <a:t>‹#›</a:t>
            </a:fld>
            <a:endParaRPr lang="en-US" dirty="0"/>
          </a:p>
        </p:txBody>
      </p:sp>
      <p:sp>
        <p:nvSpPr>
          <p:cNvPr id="9" name="Text Placeholder 8"/>
          <p:cNvSpPr>
            <a:spLocks noGrp="1"/>
          </p:cNvSpPr>
          <p:nvPr>
            <p:ph type="body" idx="1"/>
          </p:nvPr>
        </p:nvSpPr>
        <p:spPr>
          <a:xfrm>
            <a:off x="1094016" y="1776639"/>
            <a:ext cx="7453992" cy="435133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11" name="TextBox 10"/>
          <p:cNvSpPr txBox="1"/>
          <p:nvPr/>
        </p:nvSpPr>
        <p:spPr>
          <a:xfrm>
            <a:off x="8531679" y="147388"/>
            <a:ext cx="269421" cy="200055"/>
          </a:xfrm>
          <a:prstGeom prst="rect">
            <a:avLst/>
          </a:prstGeom>
          <a:noFill/>
        </p:spPr>
        <p:txBody>
          <a:bodyPr wrap="square" rtlCol="0">
            <a:spAutoFit/>
          </a:bodyPr>
          <a:lstStyle/>
          <a:p>
            <a:r>
              <a:rPr lang="en-US" sz="700" baseline="0" dirty="0" smtClean="0">
                <a:solidFill>
                  <a:schemeClr val="bg1"/>
                </a:solidFill>
                <a:latin typeface="Lucida Sans Unicode" panose="020B0602030504020204" pitchFamily="34" charset="0"/>
                <a:cs typeface="Lucida Sans Unicode" panose="020B0602030504020204" pitchFamily="34" charset="0"/>
              </a:rPr>
              <a:t> |</a:t>
            </a:r>
            <a:endParaRPr lang="en-US" sz="700" dirty="0">
              <a:solidFill>
                <a:schemeClr val="bg1"/>
              </a:solidFill>
              <a:latin typeface="Lucida Sans Unicode" panose="020B0602030504020204" pitchFamily="34" charset="0"/>
              <a:cs typeface="Lucida Sans Unicode" panose="020B0602030504020204" pitchFamily="34" charset="0"/>
            </a:endParaRPr>
          </a:p>
        </p:txBody>
      </p:sp>
    </p:spTree>
    <p:extLst>
      <p:ext uri="{BB962C8B-B14F-4D97-AF65-F5344CB8AC3E}">
        <p14:creationId xmlns:p14="http://schemas.microsoft.com/office/powerpoint/2010/main" val="3489233784"/>
      </p:ext>
    </p:extLst>
  </p:cSld>
  <p:clrMap bg1="lt1" tx1="dk1" bg2="lt2" tx2="dk2" accent1="accent1" accent2="accent2" accent3="accent3" accent4="accent4" accent5="accent5" accent6="accent6" hlink="hlink" folHlink="folHlink"/>
  <p:sldLayoutIdLst>
    <p:sldLayoutId id="2147483661" r:id="rId1"/>
    <p:sldLayoutId id="2147483674" r:id="rId2"/>
    <p:sldLayoutId id="2147483680" r:id="rId3"/>
    <p:sldLayoutId id="2147483682" r:id="rId4"/>
    <p:sldLayoutId id="2147483681" r:id="rId5"/>
    <p:sldLayoutId id="2147483675" r:id="rId6"/>
    <p:sldLayoutId id="2147483676" r:id="rId7"/>
    <p:sldLayoutId id="2147483677" r:id="rId8"/>
    <p:sldLayoutId id="2147483673" r:id="rId9"/>
    <p:sldLayoutId id="2147483678" r:id="rId10"/>
    <p:sldLayoutId id="2147483679" r:id="rId11"/>
    <p:sldLayoutId id="2147483684" r:id="rId12"/>
    <p:sldLayoutId id="2147483685" r:id="rId13"/>
    <p:sldLayoutId id="2147483689" r:id="rId14"/>
    <p:sldLayoutId id="2147483690" r:id="rId15"/>
    <p:sldLayoutId id="2147483691" r:id="rId16"/>
  </p:sldLayoutIdLst>
  <p:timing>
    <p:tnLst>
      <p:par>
        <p:cTn id="1" dur="indefinite" restart="never" nodeType="tmRoot"/>
      </p:par>
    </p:tnLst>
  </p:timing>
  <p:hf hdr="0" ftr="0"/>
  <p:txStyles>
    <p:titleStyle>
      <a:lvl1pPr algn="l" defTabSz="914400" rtl="0" eaLnBrk="1" latinLnBrk="0" hangingPunct="1">
        <a:lnSpc>
          <a:spcPct val="90000"/>
        </a:lnSpc>
        <a:spcBef>
          <a:spcPct val="0"/>
        </a:spcBef>
        <a:buNone/>
        <a:defRPr sz="1800" b="1" kern="1200">
          <a:solidFill>
            <a:srgbClr val="007398"/>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1500" b="1" kern="1200">
          <a:solidFill>
            <a:srgbClr val="75787B"/>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300" kern="1200">
          <a:solidFill>
            <a:srgbClr val="75787B"/>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100" kern="1200">
          <a:solidFill>
            <a:srgbClr val="75787B"/>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16.xml"/><Relationship Id="rId4" Type="http://schemas.openxmlformats.org/officeDocument/2006/relationships/image" Target="../media/image35.jpeg"/></Relationships>
</file>

<file path=ppt/slides/_rels/slide15.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16.xml"/><Relationship Id="rId5" Type="http://schemas.openxmlformats.org/officeDocument/2006/relationships/image" Target="../media/image39.jpeg"/><Relationship Id="rId4" Type="http://schemas.openxmlformats.org/officeDocument/2006/relationships/image" Target="../media/image38.jpeg"/></Relationships>
</file>

<file path=ppt/slides/_rels/slide16.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16.xml"/><Relationship Id="rId5" Type="http://schemas.openxmlformats.org/officeDocument/2006/relationships/image" Target="../media/image48.png"/><Relationship Id="rId4" Type="http://schemas.openxmlformats.org/officeDocument/2006/relationships/image" Target="../media/image47.png"/></Relationships>
</file>

<file path=ppt/slides/_rels/slide22.xml.rels><?xml version="1.0" encoding="UTF-8" standalone="yes"?>
<Relationships xmlns="http://schemas.openxmlformats.org/package/2006/relationships"><Relationship Id="rId8" Type="http://schemas.openxmlformats.org/officeDocument/2006/relationships/image" Target="../media/image54.jpg"/><Relationship Id="rId3" Type="http://schemas.openxmlformats.org/officeDocument/2006/relationships/image" Target="../media/image49.png"/><Relationship Id="rId7" Type="http://schemas.openxmlformats.org/officeDocument/2006/relationships/image" Target="../media/image53.png"/><Relationship Id="rId12" Type="http://schemas.openxmlformats.org/officeDocument/2006/relationships/image" Target="../media/image58.png"/><Relationship Id="rId2" Type="http://schemas.openxmlformats.org/officeDocument/2006/relationships/notesSlide" Target="../notesSlides/notesSlide8.xml"/><Relationship Id="rId1" Type="http://schemas.openxmlformats.org/officeDocument/2006/relationships/slideLayout" Target="../slideLayouts/slideLayout16.xml"/><Relationship Id="rId6" Type="http://schemas.openxmlformats.org/officeDocument/2006/relationships/image" Target="../media/image52.jpg"/><Relationship Id="rId11" Type="http://schemas.openxmlformats.org/officeDocument/2006/relationships/image" Target="../media/image57.jpg"/><Relationship Id="rId5" Type="http://schemas.openxmlformats.org/officeDocument/2006/relationships/image" Target="../media/image51.jpg"/><Relationship Id="rId10" Type="http://schemas.openxmlformats.org/officeDocument/2006/relationships/image" Target="../media/image56.jpg"/><Relationship Id="rId4" Type="http://schemas.openxmlformats.org/officeDocument/2006/relationships/image" Target="../media/image50.png"/><Relationship Id="rId9" Type="http://schemas.openxmlformats.org/officeDocument/2006/relationships/image" Target="../media/image55.png"/></Relationships>
</file>

<file path=ppt/slides/_rels/slide23.xml.rels><?xml version="1.0" encoding="UTF-8" standalone="yes"?>
<Relationships xmlns="http://schemas.openxmlformats.org/package/2006/relationships"><Relationship Id="rId8" Type="http://schemas.openxmlformats.org/officeDocument/2006/relationships/image" Target="../media/image65.jpeg"/><Relationship Id="rId3" Type="http://schemas.openxmlformats.org/officeDocument/2006/relationships/image" Target="../media/image60.png"/><Relationship Id="rId7" Type="http://schemas.openxmlformats.org/officeDocument/2006/relationships/image" Target="../media/image64.png"/><Relationship Id="rId2" Type="http://schemas.openxmlformats.org/officeDocument/2006/relationships/image" Target="../media/image59.jpeg"/><Relationship Id="rId1" Type="http://schemas.openxmlformats.org/officeDocument/2006/relationships/slideLayout" Target="../slideLayouts/slideLayout16.xml"/><Relationship Id="rId6" Type="http://schemas.openxmlformats.org/officeDocument/2006/relationships/image" Target="../media/image63.png"/><Relationship Id="rId5" Type="http://schemas.openxmlformats.org/officeDocument/2006/relationships/image" Target="../media/image62.jpeg"/><Relationship Id="rId4" Type="http://schemas.openxmlformats.org/officeDocument/2006/relationships/image" Target="../media/image61.jpeg"/></Relationships>
</file>

<file path=ppt/slides/_rels/slide24.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16.xml"/><Relationship Id="rId4" Type="http://schemas.openxmlformats.org/officeDocument/2006/relationships/image" Target="../media/image68.png"/></Relationships>
</file>

<file path=ppt/slides/_rels/slide25.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16.xml"/></Relationships>
</file>

<file path=ppt/slides/_rels/slide27.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16.xml"/></Relationships>
</file>

<file path=ppt/slides/_rels/slide28.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15.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5.xml"/><Relationship Id="rId1" Type="http://schemas.openxmlformats.org/officeDocument/2006/relationships/slideLayout" Target="../slideLayouts/slideLayout15.xml"/><Relationship Id="rId4" Type="http://schemas.openxmlformats.org/officeDocument/2006/relationships/image" Target="../media/image16.jpeg"/></Relationships>
</file>

<file path=ppt/slides/_rels/slide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6.xml"/><Relationship Id="rId1" Type="http://schemas.openxmlformats.org/officeDocument/2006/relationships/slideLayout" Target="../slideLayouts/slideLayout15.xml"/><Relationship Id="rId5" Type="http://schemas.openxmlformats.org/officeDocument/2006/relationships/image" Target="../media/image19.jpeg"/><Relationship Id="rId4" Type="http://schemas.openxmlformats.org/officeDocument/2006/relationships/image" Target="../media/image18.jpeg"/></Relationships>
</file>

<file path=ppt/slides/_rels/slide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8" Type="http://schemas.openxmlformats.org/officeDocument/2006/relationships/image" Target="../media/image26.jpeg"/><Relationship Id="rId3" Type="http://schemas.openxmlformats.org/officeDocument/2006/relationships/image" Target="../media/image21.jpeg"/><Relationship Id="rId7" Type="http://schemas.openxmlformats.org/officeDocument/2006/relationships/image" Target="../media/image25.jpeg"/><Relationship Id="rId2" Type="http://schemas.openxmlformats.org/officeDocument/2006/relationships/notesSlide" Target="../notesSlides/notesSlide7.xml"/><Relationship Id="rId1" Type="http://schemas.openxmlformats.org/officeDocument/2006/relationships/slideLayout" Target="../slideLayouts/slideLayout15.xml"/><Relationship Id="rId6" Type="http://schemas.openxmlformats.org/officeDocument/2006/relationships/image" Target="../media/image24.jpeg"/><Relationship Id="rId5" Type="http://schemas.openxmlformats.org/officeDocument/2006/relationships/image" Target="../media/image23.png"/><Relationship Id="rId10" Type="http://schemas.openxmlformats.org/officeDocument/2006/relationships/image" Target="../media/image28.png"/><Relationship Id="rId4" Type="http://schemas.openxmlformats.org/officeDocument/2006/relationships/image" Target="../media/image22.png"/><Relationship Id="rId9" Type="http://schemas.openxmlformats.org/officeDocument/2006/relationships/image" Target="../media/image2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44927" y="2858591"/>
            <a:ext cx="9037617" cy="1186935"/>
          </a:xfrm>
        </p:spPr>
        <p:txBody>
          <a:bodyPr/>
          <a:lstStyle/>
          <a:p>
            <a:r>
              <a:rPr lang="en-GB" sz="2400" dirty="0" smtClean="0">
                <a:latin typeface="+mn-lt"/>
              </a:rPr>
              <a:t>A JOURNEY THROUGH THE PROGRESS OF INFORMATION TECHNOLOGIES IN GLOBE AND IN LIBRARIES – EXPERIENCE FROM TURKISH UNIVERSITY LIBRARIES…</a:t>
            </a:r>
            <a:endParaRPr lang="en-US" sz="2400" dirty="0">
              <a:latin typeface="+mn-lt"/>
            </a:endParaRPr>
          </a:p>
        </p:txBody>
      </p:sp>
      <p:sp>
        <p:nvSpPr>
          <p:cNvPr id="5" name="Text Placeholder 4"/>
          <p:cNvSpPr>
            <a:spLocks noGrp="1"/>
          </p:cNvSpPr>
          <p:nvPr>
            <p:ph type="body" sz="quarter" idx="14"/>
          </p:nvPr>
        </p:nvSpPr>
        <p:spPr/>
        <p:txBody>
          <a:bodyPr/>
          <a:lstStyle/>
          <a:p>
            <a:r>
              <a:rPr lang="en-GB" dirty="0" smtClean="0"/>
              <a:t> TAYFUN BASAL</a:t>
            </a:r>
            <a:endParaRPr lang="en-US" dirty="0"/>
          </a:p>
        </p:txBody>
      </p:sp>
      <p:sp>
        <p:nvSpPr>
          <p:cNvPr id="6" name="Text Placeholder 5"/>
          <p:cNvSpPr>
            <a:spLocks noGrp="1"/>
          </p:cNvSpPr>
          <p:nvPr>
            <p:ph type="body" sz="quarter" idx="15"/>
          </p:nvPr>
        </p:nvSpPr>
        <p:spPr/>
        <p:txBody>
          <a:bodyPr/>
          <a:lstStyle/>
          <a:p>
            <a:r>
              <a:rPr lang="en-GB" dirty="0" smtClean="0"/>
              <a:t>11.06.2015</a:t>
            </a:r>
            <a:endParaRPr lang="en-US" dirty="0"/>
          </a:p>
        </p:txBody>
      </p:sp>
    </p:spTree>
    <p:extLst>
      <p:ext uri="{BB962C8B-B14F-4D97-AF65-F5344CB8AC3E}">
        <p14:creationId xmlns:p14="http://schemas.microsoft.com/office/powerpoint/2010/main" val="30854960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26473" y="146050"/>
            <a:ext cx="8160327" cy="670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00244731"/>
      </p:ext>
    </p:extLst>
  </p:cSld>
  <p:clrMapOvr>
    <a:masterClrMapping/>
  </p:clrMapOvr>
  <p:transition spd="slow"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74107" y="762000"/>
            <a:ext cx="8288557" cy="54309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43516886"/>
      </p:ext>
    </p:extLst>
  </p:cSld>
  <p:clrMapOvr>
    <a:masterClrMapping/>
  </p:clrMapOvr>
  <p:transition spd="slow"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29758" y="623455"/>
            <a:ext cx="8690405" cy="56110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28648321"/>
      </p:ext>
    </p:extLst>
  </p:cSld>
  <p:clrMapOvr>
    <a:masterClrMapping/>
  </p:clrMapOvr>
  <p:transition spd="slow"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http://notasaocafe.files.wordpress.com/2009/08/chappatte_03082009_1.jpg?w=72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6939" y="978187"/>
            <a:ext cx="8441425" cy="5541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1" name="TextBox 3"/>
          <p:cNvSpPr txBox="1">
            <a:spLocks noChangeArrowheads="1"/>
          </p:cNvSpPr>
          <p:nvPr/>
        </p:nvSpPr>
        <p:spPr bwMode="auto">
          <a:xfrm>
            <a:off x="286939" y="393412"/>
            <a:ext cx="387477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n-US" b="1" dirty="0">
                <a:solidFill>
                  <a:schemeClr val="tx2"/>
                </a:solidFill>
              </a:rPr>
              <a:t>Google  </a:t>
            </a:r>
            <a:r>
              <a:rPr lang="en-US" altLang="en-US" b="1" dirty="0" smtClean="0">
                <a:solidFill>
                  <a:schemeClr val="tx2"/>
                </a:solidFill>
              </a:rPr>
              <a:t>Generation… </a:t>
            </a:r>
            <a:endParaRPr lang="en-US" altLang="en-US" b="1" dirty="0">
              <a:solidFill>
                <a:schemeClr val="tx2"/>
              </a:solidFill>
            </a:endParaRPr>
          </a:p>
        </p:txBody>
      </p:sp>
    </p:spTree>
    <p:extLst>
      <p:ext uri="{BB962C8B-B14F-4D97-AF65-F5344CB8AC3E}">
        <p14:creationId xmlns:p14="http://schemas.microsoft.com/office/powerpoint/2010/main" val="921803429"/>
      </p:ext>
    </p:extLst>
  </p:cSld>
  <p:clrMapOvr>
    <a:masterClrMapping/>
  </p:clrMapOvr>
  <p:transition spd="slow"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8423275" cy="1143000"/>
          </a:xfrm>
        </p:spPr>
        <p:txBody>
          <a:bodyPr/>
          <a:lstStyle/>
          <a:p>
            <a:pPr algn="l" eaLnBrk="1" hangingPunct="1">
              <a:defRPr/>
            </a:pPr>
            <a:r>
              <a:rPr lang="en-GB" sz="3200" b="1" dirty="0" smtClean="0">
                <a:solidFill>
                  <a:schemeClr val="tx2"/>
                </a:solidFill>
                <a:ea typeface="+mn-ea"/>
                <a:cs typeface="Arial" panose="020B0604020202020204" pitchFamily="34" charset="0"/>
              </a:rPr>
              <a:t>CHANGE already started</a:t>
            </a:r>
            <a:r>
              <a:rPr lang="tr-TR" sz="3200" b="1" dirty="0" smtClean="0">
                <a:solidFill>
                  <a:schemeClr val="tx2"/>
                </a:solidFill>
                <a:ea typeface="+mn-ea"/>
                <a:cs typeface="Arial" panose="020B0604020202020204" pitchFamily="34" charset="0"/>
              </a:rPr>
              <a:t>..</a:t>
            </a:r>
            <a:endParaRPr lang="en-US" sz="3200" b="1" dirty="0">
              <a:solidFill>
                <a:schemeClr val="tx2"/>
              </a:solidFill>
              <a:ea typeface="+mn-ea"/>
              <a:cs typeface="Arial" panose="020B0604020202020204" pitchFamily="34" charset="0"/>
            </a:endParaRPr>
          </a:p>
        </p:txBody>
      </p:sp>
      <p:pic>
        <p:nvPicPr>
          <p:cNvPr id="23555" name="Picture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28599" y="1062302"/>
            <a:ext cx="4440383" cy="292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6" name="Picture 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140037" y="868033"/>
            <a:ext cx="3408218" cy="3169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7" name="Picture 8"/>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230438" y="4343400"/>
            <a:ext cx="4613275" cy="233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10827912"/>
      </p:ext>
    </p:extLst>
  </p:cSld>
  <p:clrMapOvr>
    <a:masterClrMapping/>
  </p:clrMapOvr>
  <p:transition spd="slow"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66713" y="1143000"/>
            <a:ext cx="3476625" cy="259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79" name="Picture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589463" y="1189038"/>
            <a:ext cx="3332162" cy="249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0" name="Picture 7"/>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27025" y="4038600"/>
            <a:ext cx="3556000" cy="26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1" name="Picture 8"/>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267200" y="4152900"/>
            <a:ext cx="4876800" cy="243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itle 1"/>
          <p:cNvSpPr>
            <a:spLocks noGrp="1"/>
          </p:cNvSpPr>
          <p:nvPr>
            <p:ph type="title"/>
          </p:nvPr>
        </p:nvSpPr>
        <p:spPr>
          <a:xfrm>
            <a:off x="406400" y="0"/>
            <a:ext cx="8229600" cy="1143000"/>
          </a:xfrm>
        </p:spPr>
        <p:txBody>
          <a:bodyPr/>
          <a:lstStyle/>
          <a:p>
            <a:pPr>
              <a:defRPr/>
            </a:pPr>
            <a:r>
              <a:rPr lang="en-GB" sz="3200" dirty="0">
                <a:solidFill>
                  <a:schemeClr val="tx2"/>
                </a:solidFill>
              </a:rPr>
              <a:t>CHANGE already started</a:t>
            </a:r>
            <a:r>
              <a:rPr lang="tr-TR" sz="3200" dirty="0">
                <a:solidFill>
                  <a:schemeClr val="tx2"/>
                </a:solidFill>
              </a:rPr>
              <a:t>..</a:t>
            </a:r>
            <a:endParaRPr lang="en-US" sz="3200" b="1" dirty="0">
              <a:solidFill>
                <a:schemeClr val="tx2"/>
              </a:solidFill>
              <a:ea typeface="+mn-ea"/>
              <a:cs typeface="Arial" panose="020B0604020202020204" pitchFamily="34" charset="0"/>
            </a:endParaRPr>
          </a:p>
        </p:txBody>
      </p:sp>
    </p:spTree>
    <p:extLst>
      <p:ext uri="{BB962C8B-B14F-4D97-AF65-F5344CB8AC3E}">
        <p14:creationId xmlns:p14="http://schemas.microsoft.com/office/powerpoint/2010/main" val="2490774017"/>
      </p:ext>
    </p:extLst>
  </p:cSld>
  <p:clrMapOvr>
    <a:masterClrMapping/>
  </p:clrMapOvr>
  <p:transition spd="slow"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22275" y="228600"/>
            <a:ext cx="8229600" cy="1143000"/>
          </a:xfrm>
        </p:spPr>
        <p:txBody>
          <a:bodyPr/>
          <a:lstStyle/>
          <a:p>
            <a:pPr algn="l" eaLnBrk="1" hangingPunct="1">
              <a:defRPr/>
            </a:pPr>
            <a:r>
              <a:rPr lang="en-GB" sz="2800" b="1" dirty="0" smtClean="0">
                <a:solidFill>
                  <a:schemeClr val="tx2"/>
                </a:solidFill>
                <a:ea typeface="+mn-ea"/>
                <a:cs typeface="Arial" panose="020B0604020202020204" pitchFamily="34" charset="0"/>
              </a:rPr>
              <a:t>When the CHANGE Started in your LIBRARY</a:t>
            </a:r>
            <a:r>
              <a:rPr lang="tr-TR" sz="2800" b="1" dirty="0" smtClean="0">
                <a:solidFill>
                  <a:schemeClr val="tx2"/>
                </a:solidFill>
                <a:ea typeface="+mn-ea"/>
                <a:cs typeface="Arial" panose="020B0604020202020204" pitchFamily="34" charset="0"/>
              </a:rPr>
              <a:t>?</a:t>
            </a:r>
            <a:endParaRPr lang="en-US" sz="2800" b="1" dirty="0">
              <a:solidFill>
                <a:schemeClr val="tx2"/>
              </a:solidFill>
              <a:ea typeface="+mn-ea"/>
              <a:cs typeface="Arial" panose="020B0604020202020204" pitchFamily="34" charset="0"/>
            </a:endParaRPr>
          </a:p>
        </p:txBody>
      </p:sp>
      <p:pic>
        <p:nvPicPr>
          <p:cNvPr id="25603" name="Picture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49263" y="1676400"/>
            <a:ext cx="8216900" cy="463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55352112"/>
      </p:ext>
    </p:extLst>
  </p:cSld>
  <p:clrMapOvr>
    <a:masterClrMapping/>
  </p:clrMapOvr>
  <p:transition spd="slow"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79438" y="1524000"/>
            <a:ext cx="7667625" cy="517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itle 1"/>
          <p:cNvSpPr>
            <a:spLocks noGrp="1"/>
          </p:cNvSpPr>
          <p:nvPr>
            <p:ph type="title"/>
          </p:nvPr>
        </p:nvSpPr>
        <p:spPr>
          <a:xfrm>
            <a:off x="579438" y="381000"/>
            <a:ext cx="8229600" cy="1143000"/>
          </a:xfrm>
        </p:spPr>
        <p:txBody>
          <a:bodyPr>
            <a:normAutofit fontScale="90000"/>
          </a:bodyPr>
          <a:lstStyle/>
          <a:p>
            <a:pPr algn="l" eaLnBrk="1" hangingPunct="1">
              <a:defRPr/>
            </a:pPr>
            <a:r>
              <a:rPr lang="en-GB" sz="2800" b="1" dirty="0" smtClean="0">
                <a:solidFill>
                  <a:schemeClr val="tx2"/>
                </a:solidFill>
                <a:ea typeface="+mn-ea"/>
                <a:cs typeface="Arial" panose="020B0604020202020204" pitchFamily="34" charset="0"/>
              </a:rPr>
              <a:t>How Active is your library in social media</a:t>
            </a:r>
            <a:r>
              <a:rPr lang="tr-TR" sz="2800" b="1" dirty="0" smtClean="0">
                <a:solidFill>
                  <a:schemeClr val="tx2"/>
                </a:solidFill>
                <a:ea typeface="+mn-ea"/>
                <a:cs typeface="Arial" panose="020B0604020202020204" pitchFamily="34" charset="0"/>
              </a:rPr>
              <a:t>? </a:t>
            </a:r>
            <a:r>
              <a:rPr lang="en-GB" sz="2800" b="1" dirty="0" smtClean="0">
                <a:solidFill>
                  <a:schemeClr val="tx2"/>
                </a:solidFill>
                <a:ea typeface="+mn-ea"/>
                <a:cs typeface="Arial" panose="020B0604020202020204" pitchFamily="34" charset="0"/>
              </a:rPr>
              <a:t>Can your users access your library through Facebook</a:t>
            </a:r>
            <a:r>
              <a:rPr lang="tr-TR" sz="2800" b="1" dirty="0" smtClean="0">
                <a:solidFill>
                  <a:schemeClr val="tx2"/>
                </a:solidFill>
                <a:ea typeface="+mn-ea"/>
                <a:cs typeface="Arial" panose="020B0604020202020204" pitchFamily="34" charset="0"/>
              </a:rPr>
              <a:t>?</a:t>
            </a:r>
            <a:endParaRPr lang="en-US" sz="2800" b="1" dirty="0">
              <a:solidFill>
                <a:schemeClr val="tx2"/>
              </a:solidFill>
              <a:ea typeface="+mn-ea"/>
              <a:cs typeface="Arial" panose="020B0604020202020204" pitchFamily="34" charset="0"/>
            </a:endParaRPr>
          </a:p>
        </p:txBody>
      </p:sp>
    </p:spTree>
    <p:extLst>
      <p:ext uri="{BB962C8B-B14F-4D97-AF65-F5344CB8AC3E}">
        <p14:creationId xmlns:p14="http://schemas.microsoft.com/office/powerpoint/2010/main" val="2128712998"/>
      </p:ext>
    </p:extLst>
  </p:cSld>
  <p:clrMapOvr>
    <a:masterClrMapping/>
  </p:clrMapOvr>
  <p:transition spd="slow"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01782" y="1620982"/>
            <a:ext cx="8312727" cy="4930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itle 1"/>
          <p:cNvSpPr>
            <a:spLocks noGrp="1"/>
          </p:cNvSpPr>
          <p:nvPr>
            <p:ph type="title"/>
          </p:nvPr>
        </p:nvSpPr>
        <p:spPr>
          <a:xfrm>
            <a:off x="579438" y="381000"/>
            <a:ext cx="8229600" cy="1143000"/>
          </a:xfrm>
        </p:spPr>
        <p:txBody>
          <a:bodyPr/>
          <a:lstStyle/>
          <a:p>
            <a:pPr algn="l" eaLnBrk="1" hangingPunct="1">
              <a:defRPr/>
            </a:pPr>
            <a:r>
              <a:rPr lang="en-GB" sz="2800" b="1" dirty="0" smtClean="0">
                <a:solidFill>
                  <a:schemeClr val="tx2"/>
                </a:solidFill>
                <a:ea typeface="+mn-ea"/>
                <a:cs typeface="Arial" panose="020B0604020202020204" pitchFamily="34" charset="0"/>
              </a:rPr>
              <a:t>What percentage of your resources are electronic books</a:t>
            </a:r>
            <a:r>
              <a:rPr lang="tr-TR" sz="2800" b="1" dirty="0" smtClean="0">
                <a:solidFill>
                  <a:schemeClr val="tx2"/>
                </a:solidFill>
                <a:ea typeface="+mn-ea"/>
                <a:cs typeface="Arial" panose="020B0604020202020204" pitchFamily="34" charset="0"/>
              </a:rPr>
              <a:t>?</a:t>
            </a:r>
            <a:endParaRPr lang="en-US" sz="2800" b="1" dirty="0">
              <a:solidFill>
                <a:schemeClr val="tx2"/>
              </a:solidFill>
              <a:ea typeface="+mn-ea"/>
              <a:cs typeface="Arial" panose="020B0604020202020204" pitchFamily="34" charset="0"/>
            </a:endParaRPr>
          </a:p>
        </p:txBody>
      </p:sp>
    </p:spTree>
    <p:extLst>
      <p:ext uri="{BB962C8B-B14F-4D97-AF65-F5344CB8AC3E}">
        <p14:creationId xmlns:p14="http://schemas.microsoft.com/office/powerpoint/2010/main" val="2739936901"/>
      </p:ext>
    </p:extLst>
  </p:cSld>
  <p:clrMapOvr>
    <a:masterClrMapping/>
  </p:clrMapOvr>
  <p:transition spd="slow"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77091" y="1427018"/>
            <a:ext cx="8543059" cy="5426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a:spLocks noGrp="1"/>
          </p:cNvSpPr>
          <p:nvPr>
            <p:ph type="title"/>
          </p:nvPr>
        </p:nvSpPr>
        <p:spPr>
          <a:xfrm>
            <a:off x="579438" y="381000"/>
            <a:ext cx="8229600" cy="1143000"/>
          </a:xfrm>
        </p:spPr>
        <p:txBody>
          <a:bodyPr>
            <a:normAutofit/>
          </a:bodyPr>
          <a:lstStyle/>
          <a:p>
            <a:pPr algn="l" eaLnBrk="1" hangingPunct="1"/>
            <a:r>
              <a:rPr lang="en-GB" altLang="en-US" sz="2800" b="1" dirty="0" smtClean="0">
                <a:solidFill>
                  <a:schemeClr val="tx2"/>
                </a:solidFill>
                <a:cs typeface="Arial" charset="0"/>
              </a:rPr>
              <a:t>Are you connected with all libraries in the Globe</a:t>
            </a:r>
            <a:r>
              <a:rPr lang="tr-TR" altLang="en-US" sz="2800" b="1" dirty="0" smtClean="0">
                <a:solidFill>
                  <a:schemeClr val="tx2"/>
                </a:solidFill>
                <a:cs typeface="Arial" charset="0"/>
              </a:rPr>
              <a:t>?</a:t>
            </a:r>
            <a:endParaRPr lang="en-US" altLang="en-US" sz="2800" b="1" dirty="0" smtClean="0">
              <a:solidFill>
                <a:schemeClr val="tx2"/>
              </a:solidFill>
              <a:cs typeface="Arial" charset="0"/>
            </a:endParaRPr>
          </a:p>
        </p:txBody>
      </p:sp>
    </p:spTree>
    <p:extLst>
      <p:ext uri="{BB962C8B-B14F-4D97-AF65-F5344CB8AC3E}">
        <p14:creationId xmlns:p14="http://schemas.microsoft.com/office/powerpoint/2010/main" val="358095310"/>
      </p:ext>
    </p:extLst>
  </p:cSld>
  <p:clrMapOvr>
    <a:masterClrMapping/>
  </p:clrMapOvr>
  <p:transition spd="slow"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3"/>
          <p:cNvSpPr txBox="1">
            <a:spLocks/>
          </p:cNvSpPr>
          <p:nvPr/>
        </p:nvSpPr>
        <p:spPr bwMode="auto">
          <a:xfrm>
            <a:off x="83127" y="538595"/>
            <a:ext cx="822960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None/>
            </a:pPr>
            <a:r>
              <a:rPr lang="en-US" altLang="en-US" b="1" dirty="0" smtClean="0">
                <a:solidFill>
                  <a:schemeClr val="tx2"/>
                </a:solidFill>
              </a:rPr>
              <a:t>1960’s ..…</a:t>
            </a:r>
            <a:endParaRPr lang="en-US" altLang="en-US" b="1" dirty="0">
              <a:solidFill>
                <a:schemeClr val="tx2"/>
              </a:solidFill>
            </a:endParaRPr>
          </a:p>
        </p:txBody>
      </p:sp>
      <p:grpSp>
        <p:nvGrpSpPr>
          <p:cNvPr id="4099" name="Group 1"/>
          <p:cNvGrpSpPr>
            <a:grpSpLocks/>
          </p:cNvGrpSpPr>
          <p:nvPr/>
        </p:nvGrpSpPr>
        <p:grpSpPr bwMode="auto">
          <a:xfrm>
            <a:off x="263235" y="936015"/>
            <a:ext cx="8395855" cy="5735782"/>
            <a:chOff x="-25400" y="762000"/>
            <a:chExt cx="9169400" cy="6096000"/>
          </a:xfrm>
        </p:grpSpPr>
        <p:pic>
          <p:nvPicPr>
            <p:cNvPr id="4100" name="Picture 4" descr="mainframe1.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5400" y="781050"/>
              <a:ext cx="9169400" cy="6076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1" name="TextBox 5"/>
            <p:cNvSpPr txBox="1">
              <a:spLocks noChangeArrowheads="1"/>
            </p:cNvSpPr>
            <p:nvPr/>
          </p:nvSpPr>
          <p:spPr bwMode="auto">
            <a:xfrm>
              <a:off x="6781800" y="762000"/>
              <a:ext cx="2209800" cy="369888"/>
            </a:xfrm>
            <a:prstGeom prst="rect">
              <a:avLst/>
            </a:prstGeom>
            <a:solidFill>
              <a:schemeClr val="bg2"/>
            </a:solidFill>
            <a:ln w="9525">
              <a:solidFill>
                <a:srgbClr val="063265"/>
              </a:solidFill>
              <a:miter lim="800000"/>
              <a:headEnd/>
              <a:tailEnd/>
            </a:ln>
          </p:spPr>
          <p:txBody>
            <a:bodyPr>
              <a:spAutoFit/>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1800"/>
                <a:t>Early Mainframe</a:t>
              </a:r>
            </a:p>
          </p:txBody>
        </p:sp>
      </p:grpSp>
    </p:spTree>
    <p:extLst>
      <p:ext uri="{BB962C8B-B14F-4D97-AF65-F5344CB8AC3E}">
        <p14:creationId xmlns:p14="http://schemas.microsoft.com/office/powerpoint/2010/main" val="2212554956"/>
      </p:ext>
    </p:extLst>
  </p:cSld>
  <p:clrMapOvr>
    <a:masterClrMapping/>
  </p:clrMapOvr>
  <p:transition spd="slow"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55625" y="1427018"/>
            <a:ext cx="8153400" cy="5103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le 1"/>
          <p:cNvSpPr>
            <a:spLocks noGrp="1"/>
          </p:cNvSpPr>
          <p:nvPr>
            <p:ph type="title"/>
          </p:nvPr>
        </p:nvSpPr>
        <p:spPr>
          <a:xfrm>
            <a:off x="579438" y="381000"/>
            <a:ext cx="8229600" cy="1143000"/>
          </a:xfrm>
        </p:spPr>
        <p:txBody>
          <a:bodyPr>
            <a:normAutofit/>
          </a:bodyPr>
          <a:lstStyle/>
          <a:p>
            <a:pPr algn="l" eaLnBrk="1" hangingPunct="1">
              <a:defRPr/>
            </a:pPr>
            <a:r>
              <a:rPr lang="en-GB" sz="2800" b="1" dirty="0" smtClean="0">
                <a:solidFill>
                  <a:schemeClr val="tx2"/>
                </a:solidFill>
                <a:ea typeface="+mn-ea"/>
                <a:cs typeface="Arial" panose="020B0604020202020204" pitchFamily="34" charset="0"/>
              </a:rPr>
              <a:t>Can your users access your LIBRARY resources via smart devices </a:t>
            </a:r>
            <a:r>
              <a:rPr lang="tr-TR" sz="2800" b="1" dirty="0" smtClean="0">
                <a:solidFill>
                  <a:schemeClr val="tx2"/>
                </a:solidFill>
                <a:ea typeface="+mn-ea"/>
                <a:cs typeface="Arial" panose="020B0604020202020204" pitchFamily="34" charset="0"/>
              </a:rPr>
              <a:t>?</a:t>
            </a:r>
            <a:endParaRPr lang="en-US" sz="2800" b="1" dirty="0">
              <a:solidFill>
                <a:schemeClr val="tx2"/>
              </a:solidFill>
              <a:ea typeface="+mn-ea"/>
              <a:cs typeface="Arial" panose="020B0604020202020204" pitchFamily="34" charset="0"/>
            </a:endParaRPr>
          </a:p>
        </p:txBody>
      </p:sp>
    </p:spTree>
    <p:extLst>
      <p:ext uri="{BB962C8B-B14F-4D97-AF65-F5344CB8AC3E}">
        <p14:creationId xmlns:p14="http://schemas.microsoft.com/office/powerpoint/2010/main" val="1612934892"/>
      </p:ext>
    </p:extLst>
  </p:cSld>
  <p:clrMapOvr>
    <a:masterClrMapping/>
  </p:clrMapOvr>
  <p:transition spd="slow" advClick="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207819" y="298306"/>
            <a:ext cx="8229600" cy="1143000"/>
          </a:xfrm>
        </p:spPr>
        <p:txBody>
          <a:bodyPr>
            <a:normAutofit/>
          </a:bodyPr>
          <a:lstStyle/>
          <a:p>
            <a:pPr algn="l" eaLnBrk="1" hangingPunct="1">
              <a:defRPr/>
            </a:pPr>
            <a:r>
              <a:rPr lang="en-GB" sz="2800" b="1" dirty="0" smtClean="0">
                <a:solidFill>
                  <a:schemeClr val="tx2"/>
                </a:solidFill>
                <a:ea typeface="+mn-ea"/>
                <a:cs typeface="Arial" panose="020B0604020202020204" pitchFamily="34" charset="0"/>
              </a:rPr>
              <a:t>Are you using analysis and reporting tools to calculate the ROI of purchased resources</a:t>
            </a:r>
            <a:r>
              <a:rPr lang="tr-TR" sz="2800" b="1" dirty="0" smtClean="0">
                <a:solidFill>
                  <a:schemeClr val="tx2"/>
                </a:solidFill>
                <a:ea typeface="+mn-ea"/>
                <a:cs typeface="Arial" panose="020B0604020202020204" pitchFamily="34" charset="0"/>
              </a:rPr>
              <a:t>?</a:t>
            </a:r>
            <a:endParaRPr lang="en-US" sz="2800" b="1" dirty="0">
              <a:solidFill>
                <a:schemeClr val="tx2"/>
              </a:solidFill>
              <a:ea typeface="+mn-ea"/>
              <a:cs typeface="Arial" panose="020B0604020202020204" pitchFamily="34"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7819" y="1441306"/>
            <a:ext cx="5133131" cy="34632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95110" y="1693934"/>
            <a:ext cx="3105889" cy="39277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7819" y="4105163"/>
            <a:ext cx="4308586" cy="26516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02582" y="2938431"/>
            <a:ext cx="2388672" cy="33428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98843289"/>
      </p:ext>
    </p:extLst>
  </p:cSld>
  <p:clrMapOvr>
    <a:masterClrMapping/>
  </p:clrMapOvr>
  <p:transition spd="slow" advClick="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207818" y="364564"/>
            <a:ext cx="8229600" cy="1143000"/>
          </a:xfrm>
        </p:spPr>
        <p:txBody>
          <a:bodyPr>
            <a:normAutofit fontScale="90000"/>
          </a:bodyPr>
          <a:lstStyle/>
          <a:p>
            <a:pPr algn="l" eaLnBrk="1" hangingPunct="1"/>
            <a:r>
              <a:rPr lang="en-GB" altLang="en-US" sz="2800" b="1" dirty="0" smtClean="0">
                <a:solidFill>
                  <a:schemeClr val="tx2"/>
                </a:solidFill>
                <a:cs typeface="Arial" charset="0"/>
              </a:rPr>
              <a:t>Do you help your researchers to advance their research activities through cutting edge solutions </a:t>
            </a:r>
            <a:r>
              <a:rPr lang="tr-TR" altLang="en-US" sz="2800" b="1" dirty="0" smtClean="0">
                <a:solidFill>
                  <a:schemeClr val="tx2"/>
                </a:solidFill>
                <a:cs typeface="Arial" charset="0"/>
              </a:rPr>
              <a:t>?</a:t>
            </a:r>
            <a:endParaRPr lang="en-US" altLang="en-US" sz="2800" b="1" dirty="0" smtClean="0">
              <a:solidFill>
                <a:schemeClr val="tx2"/>
              </a:solidFill>
              <a:cs typeface="Arial" charset="0"/>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385454"/>
            <a:ext cx="5377036" cy="24325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39978" y="3603609"/>
            <a:ext cx="4209162" cy="306878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Shape 481"/>
          <p:cNvPicPr preferRelativeResize="0"/>
          <p:nvPr/>
        </p:nvPicPr>
        <p:blipFill rotWithShape="1">
          <a:blip r:embed="rId5"/>
          <a:srcRect l="11273" r="10595"/>
          <a:stretch/>
        </p:blipFill>
        <p:spPr>
          <a:xfrm>
            <a:off x="120030" y="3966672"/>
            <a:ext cx="4202588" cy="4113821"/>
          </a:xfrm>
          <a:prstGeom prst="rect">
            <a:avLst/>
          </a:prstGeom>
          <a:noFill/>
          <a:ln>
            <a:noFill/>
          </a:ln>
        </p:spPr>
      </p:pic>
      <p:grpSp>
        <p:nvGrpSpPr>
          <p:cNvPr id="8" name="Shape 444"/>
          <p:cNvGrpSpPr/>
          <p:nvPr/>
        </p:nvGrpSpPr>
        <p:grpSpPr>
          <a:xfrm>
            <a:off x="4807527" y="1507564"/>
            <a:ext cx="3851564" cy="2459108"/>
            <a:chOff x="584758" y="1929237"/>
            <a:chExt cx="8030467" cy="4620968"/>
          </a:xfrm>
        </p:grpSpPr>
        <p:grpSp>
          <p:nvGrpSpPr>
            <p:cNvPr id="9" name="Shape 445"/>
            <p:cNvGrpSpPr/>
            <p:nvPr/>
          </p:nvGrpSpPr>
          <p:grpSpPr>
            <a:xfrm>
              <a:off x="584758" y="1929238"/>
              <a:ext cx="3787199" cy="2124000"/>
              <a:chOff x="719206" y="2060848"/>
              <a:chExt cx="7708513" cy="4411252"/>
            </a:xfrm>
          </p:grpSpPr>
          <p:pic>
            <p:nvPicPr>
              <p:cNvPr id="17" name="Shape 446"/>
              <p:cNvPicPr preferRelativeResize="0"/>
              <p:nvPr/>
            </p:nvPicPr>
            <p:blipFill rotWithShape="1">
              <a:blip r:embed="rId6"/>
              <a:srcRect/>
              <a:stretch/>
            </p:blipFill>
            <p:spPr>
              <a:xfrm>
                <a:off x="719206" y="2060848"/>
                <a:ext cx="7705588" cy="4411252"/>
              </a:xfrm>
              <a:prstGeom prst="rect">
                <a:avLst/>
              </a:prstGeom>
              <a:noFill/>
              <a:ln w="28575" cap="flat">
                <a:solidFill>
                  <a:schemeClr val="accent1"/>
                </a:solidFill>
                <a:prstDash val="solid"/>
                <a:miter/>
                <a:headEnd type="none" w="med" len="med"/>
                <a:tailEnd type="none" w="med" len="med"/>
              </a:ln>
            </p:spPr>
          </p:pic>
          <p:pic>
            <p:nvPicPr>
              <p:cNvPr id="18" name="Shape 447"/>
              <p:cNvPicPr preferRelativeResize="0"/>
              <p:nvPr/>
            </p:nvPicPr>
            <p:blipFill rotWithShape="1">
              <a:blip r:embed="rId7"/>
              <a:srcRect/>
              <a:stretch/>
            </p:blipFill>
            <p:spPr>
              <a:xfrm>
                <a:off x="723354" y="2068499"/>
                <a:ext cx="7704365" cy="354661"/>
              </a:xfrm>
              <a:prstGeom prst="rect">
                <a:avLst/>
              </a:prstGeom>
              <a:noFill/>
              <a:ln w="28575" cap="flat">
                <a:noFill/>
                <a:prstDash val="solid"/>
                <a:miter/>
                <a:headEnd type="none" w="med" len="med"/>
                <a:tailEnd type="none" w="med" len="med"/>
              </a:ln>
            </p:spPr>
          </p:pic>
        </p:grpSp>
        <p:grpSp>
          <p:nvGrpSpPr>
            <p:cNvPr id="10" name="Shape 448"/>
            <p:cNvGrpSpPr/>
            <p:nvPr/>
          </p:nvGrpSpPr>
          <p:grpSpPr>
            <a:xfrm>
              <a:off x="4828025" y="4388345"/>
              <a:ext cx="3787199" cy="2124000"/>
              <a:chOff x="539550" y="1268759"/>
              <a:chExt cx="8215828" cy="4608512"/>
            </a:xfrm>
          </p:grpSpPr>
          <p:pic>
            <p:nvPicPr>
              <p:cNvPr id="15" name="Shape 449"/>
              <p:cNvPicPr preferRelativeResize="0"/>
              <p:nvPr/>
            </p:nvPicPr>
            <p:blipFill rotWithShape="1">
              <a:blip r:embed="rId8"/>
              <a:srcRect/>
              <a:stretch/>
            </p:blipFill>
            <p:spPr>
              <a:xfrm>
                <a:off x="539550" y="1268759"/>
                <a:ext cx="8212296" cy="4608512"/>
              </a:xfrm>
              <a:prstGeom prst="rect">
                <a:avLst/>
              </a:prstGeom>
              <a:noFill/>
              <a:ln w="28575" cap="flat">
                <a:solidFill>
                  <a:schemeClr val="accent1"/>
                </a:solidFill>
                <a:prstDash val="solid"/>
                <a:miter/>
                <a:headEnd type="none" w="med" len="med"/>
                <a:tailEnd type="none" w="med" len="med"/>
              </a:ln>
            </p:spPr>
          </p:pic>
          <p:pic>
            <p:nvPicPr>
              <p:cNvPr id="16" name="Shape 450"/>
              <p:cNvPicPr preferRelativeResize="0"/>
              <p:nvPr/>
            </p:nvPicPr>
            <p:blipFill rotWithShape="1">
              <a:blip r:embed="rId9"/>
              <a:srcRect/>
              <a:stretch/>
            </p:blipFill>
            <p:spPr>
              <a:xfrm>
                <a:off x="548093" y="1283638"/>
                <a:ext cx="8207285" cy="377811"/>
              </a:xfrm>
              <a:prstGeom prst="rect">
                <a:avLst/>
              </a:prstGeom>
              <a:noFill/>
              <a:ln w="28575" cap="flat">
                <a:noFill/>
                <a:prstDash val="solid"/>
                <a:miter/>
                <a:headEnd type="none" w="med" len="med"/>
                <a:tailEnd type="none" w="med" len="med"/>
              </a:ln>
            </p:spPr>
          </p:pic>
        </p:grpSp>
        <p:grpSp>
          <p:nvGrpSpPr>
            <p:cNvPr id="11" name="Shape 451"/>
            <p:cNvGrpSpPr/>
            <p:nvPr/>
          </p:nvGrpSpPr>
          <p:grpSpPr>
            <a:xfrm>
              <a:off x="4827541" y="1929237"/>
              <a:ext cx="3787685" cy="2123134"/>
              <a:chOff x="464274" y="1268759"/>
              <a:chExt cx="8134797" cy="4559846"/>
            </a:xfrm>
          </p:grpSpPr>
          <p:pic>
            <p:nvPicPr>
              <p:cNvPr id="13" name="Shape 452"/>
              <p:cNvPicPr preferRelativeResize="0"/>
              <p:nvPr/>
            </p:nvPicPr>
            <p:blipFill rotWithShape="1">
              <a:blip r:embed="rId10"/>
              <a:srcRect/>
              <a:stretch/>
            </p:blipFill>
            <p:spPr>
              <a:xfrm>
                <a:off x="467543" y="1268759"/>
                <a:ext cx="8131527" cy="4559846"/>
              </a:xfrm>
              <a:prstGeom prst="rect">
                <a:avLst/>
              </a:prstGeom>
              <a:noFill/>
              <a:ln w="28575" cap="flat">
                <a:solidFill>
                  <a:schemeClr val="accent1"/>
                </a:solidFill>
                <a:prstDash val="solid"/>
                <a:miter/>
                <a:headEnd type="none" w="med" len="med"/>
                <a:tailEnd type="none" w="med" len="med"/>
              </a:ln>
            </p:spPr>
          </p:pic>
          <p:pic>
            <p:nvPicPr>
              <p:cNvPr id="14" name="Shape 453"/>
              <p:cNvPicPr preferRelativeResize="0"/>
              <p:nvPr/>
            </p:nvPicPr>
            <p:blipFill rotWithShape="1">
              <a:blip r:embed="rId11"/>
              <a:srcRect/>
              <a:stretch/>
            </p:blipFill>
            <p:spPr>
              <a:xfrm>
                <a:off x="464274" y="1283638"/>
                <a:ext cx="8131085" cy="374303"/>
              </a:xfrm>
              <a:prstGeom prst="rect">
                <a:avLst/>
              </a:prstGeom>
              <a:noFill/>
              <a:ln w="28575" cap="flat">
                <a:noFill/>
                <a:prstDash val="solid"/>
                <a:miter/>
                <a:headEnd type="none" w="med" len="med"/>
                <a:tailEnd type="none" w="med" len="med"/>
              </a:ln>
            </p:spPr>
          </p:pic>
        </p:grpSp>
        <p:pic>
          <p:nvPicPr>
            <p:cNvPr id="12" name="Shape 454"/>
            <p:cNvPicPr preferRelativeResize="0"/>
            <p:nvPr/>
          </p:nvPicPr>
          <p:blipFill rotWithShape="1">
            <a:blip r:embed="rId12"/>
            <a:srcRect/>
            <a:stretch/>
          </p:blipFill>
          <p:spPr>
            <a:xfrm>
              <a:off x="584758" y="4388346"/>
              <a:ext cx="3787200" cy="2161859"/>
            </a:xfrm>
            <a:prstGeom prst="rect">
              <a:avLst/>
            </a:prstGeom>
            <a:noFill/>
            <a:ln w="28575" cap="flat">
              <a:solidFill>
                <a:schemeClr val="accent1"/>
              </a:solidFill>
              <a:prstDash val="solid"/>
              <a:miter/>
              <a:headEnd type="none" w="med" len="med"/>
              <a:tailEnd type="none" w="med" len="med"/>
            </a:ln>
          </p:spPr>
        </p:pic>
      </p:grpSp>
    </p:spTree>
    <p:extLst>
      <p:ext uri="{BB962C8B-B14F-4D97-AF65-F5344CB8AC3E}">
        <p14:creationId xmlns:p14="http://schemas.microsoft.com/office/powerpoint/2010/main" val="3469574029"/>
      </p:ext>
    </p:extLst>
  </p:cSld>
  <p:clrMapOvr>
    <a:masterClrMapping/>
  </p:clrMapOvr>
  <p:transition spd="slow" advClick="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5636" y="490809"/>
            <a:ext cx="8021535" cy="853082"/>
          </a:xfrm>
        </p:spPr>
        <p:txBody>
          <a:bodyPr>
            <a:normAutofit/>
          </a:bodyPr>
          <a:lstStyle/>
          <a:p>
            <a:pPr algn="ctr"/>
            <a:r>
              <a:rPr lang="en-GB" sz="3800" dirty="0" smtClean="0">
                <a:solidFill>
                  <a:schemeClr val="accent1"/>
                </a:solidFill>
                <a:latin typeface="+mn-lt"/>
              </a:rPr>
              <a:t>EXPREINCE OF TURKISH UNIVERSITIES</a:t>
            </a:r>
            <a:endParaRPr lang="en-US" sz="3800" dirty="0">
              <a:solidFill>
                <a:schemeClr val="accent1"/>
              </a:solidFill>
              <a:latin typeface="+mn-lt"/>
            </a:endParaRPr>
          </a:p>
        </p:txBody>
      </p:sp>
      <p:sp>
        <p:nvSpPr>
          <p:cNvPr id="4" name="Date Placeholder 3"/>
          <p:cNvSpPr>
            <a:spLocks noGrp="1"/>
          </p:cNvSpPr>
          <p:nvPr>
            <p:ph type="dt" sz="half" idx="10"/>
          </p:nvPr>
        </p:nvSpPr>
        <p:spPr/>
        <p:txBody>
          <a:bodyPr/>
          <a:lstStyle/>
          <a:p>
            <a:pPr>
              <a:defRPr/>
            </a:pPr>
            <a:fld id="{F82C97F8-2C20-4C7E-B37F-B0CF5BB7FA10}" type="datetime1">
              <a:rPr lang="en-US" smtClean="0"/>
              <a:t>6/26/2015</a:t>
            </a:fld>
            <a:endParaRPr lang="en-US"/>
          </a:p>
        </p:txBody>
      </p:sp>
      <p:sp>
        <p:nvSpPr>
          <p:cNvPr id="5" name="Slide Number Placeholder 4"/>
          <p:cNvSpPr>
            <a:spLocks noGrp="1"/>
          </p:cNvSpPr>
          <p:nvPr>
            <p:ph type="sldNum" sz="quarter" idx="12"/>
          </p:nvPr>
        </p:nvSpPr>
        <p:spPr/>
        <p:txBody>
          <a:bodyPr/>
          <a:lstStyle/>
          <a:p>
            <a:fld id="{635958E2-BBB6-47F7-BEF0-8506236A27B7}" type="slidenum">
              <a:rPr lang="en-US" altLang="en-US" smtClean="0"/>
              <a:pPr/>
              <a:t>23</a:t>
            </a:fld>
            <a:endParaRPr lang="en-US" altLang="en-US"/>
          </a:p>
        </p:txBody>
      </p:sp>
      <p:pic>
        <p:nvPicPr>
          <p:cNvPr id="6" name="Picture 2" descr="http://www.itusozluk.com/image/hacettepe-universitesi_20638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9462" y="4170218"/>
            <a:ext cx="3737962" cy="2635493"/>
          </a:xfrm>
          <a:prstGeom prst="rect">
            <a:avLst/>
          </a:prstGeom>
          <a:noFill/>
          <a:extLst>
            <a:ext uri="{909E8E84-426E-40DD-AFC4-6F175D3DCCD1}">
              <a14:hiddenFill xmlns:a14="http://schemas.microsoft.com/office/drawing/2010/main">
                <a:solidFill>
                  <a:srgbClr val="FFFFFF"/>
                </a:solidFill>
              </a14:hiddenFill>
            </a:ext>
          </a:extLst>
        </p:spPr>
      </p:pic>
      <p:pic>
        <p:nvPicPr>
          <p:cNvPr id="4101"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130877"/>
            <a:ext cx="5680364" cy="14065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8" name="Picture 2" descr="bogazici universitesi alani"/>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33203" y="1430611"/>
            <a:ext cx="3418898" cy="2273006"/>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785265" y="2262743"/>
            <a:ext cx="2443221" cy="14408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3"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9620" y="2283332"/>
            <a:ext cx="3337646" cy="19880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4"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677472" y="3743130"/>
            <a:ext cx="4092075" cy="30625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0" name="Picture 4" descr="bogazici universitesi foto&amp;gbreve;rafları bogazici universitesi hakkında ..."/>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420385" y="3954171"/>
            <a:ext cx="2723615" cy="23773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04425008"/>
      </p:ext>
    </p:extLst>
  </p:cSld>
  <p:clrMapOvr>
    <a:masterClrMapping/>
  </p:clrMapOvr>
  <p:transition spd="slow" advClick="0"/>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96" y="518519"/>
            <a:ext cx="7453992" cy="418645"/>
          </a:xfrm>
        </p:spPr>
        <p:txBody>
          <a:bodyPr/>
          <a:lstStyle/>
          <a:p>
            <a:r>
              <a:rPr lang="en-GB" dirty="0" smtClean="0"/>
              <a:t>ULAKBIM..</a:t>
            </a:r>
            <a:endParaRPr lang="en-US" dirty="0"/>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855" y="2237166"/>
            <a:ext cx="4824536" cy="10478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179511" y="3573016"/>
            <a:ext cx="8820731" cy="3323987"/>
          </a:xfrm>
          <a:prstGeom prst="rect">
            <a:avLst/>
          </a:prstGeom>
        </p:spPr>
        <p:txBody>
          <a:bodyPr wrap="square">
            <a:spAutoFit/>
          </a:bodyPr>
          <a:lstStyle/>
          <a:p>
            <a:r>
              <a:rPr lang="en-GB" sz="1400" dirty="0" smtClean="0"/>
              <a:t>The Turkish Academic Network and Information Centre (ULAKBIM) was founded as a R&amp;D Facility Institute of TÜBİTAK(*) in 1996. </a:t>
            </a:r>
          </a:p>
          <a:p>
            <a:r>
              <a:rPr lang="en-GB" sz="1400" dirty="0" smtClean="0"/>
              <a:t>ULAKBIM’s main objectives have been set as operating a high speed computer network enabling interaction within the institutional elements of the national innovation system, and providing information technology support and information services to help scientific production.</a:t>
            </a:r>
          </a:p>
          <a:p>
            <a:r>
              <a:rPr lang="en-GB" sz="1400" dirty="0" smtClean="0"/>
              <a:t> ULAKBIM aims at providing technological facilities such as computer networks, information technology support, and information and document delivery services, to meet the information requirements of universities and research institutions, and to increase the efficiency and productivity of their end users.</a:t>
            </a:r>
          </a:p>
          <a:p>
            <a:r>
              <a:rPr lang="en-GB" sz="1400" dirty="0" smtClean="0"/>
              <a:t> ULAKBIM consists of National Academic Network (ULAKNET) Unit, which undertakes the task of formation and operation of research and education network infrastructure in Turkey, and Cahit </a:t>
            </a:r>
            <a:r>
              <a:rPr lang="en-GB" sz="1400" dirty="0" err="1" smtClean="0"/>
              <a:t>Arf</a:t>
            </a:r>
            <a:r>
              <a:rPr lang="en-GB" sz="1400" dirty="0" smtClean="0"/>
              <a:t> Information </a:t>
            </a:r>
            <a:r>
              <a:rPr lang="en-GB" sz="1400" dirty="0" err="1" smtClean="0"/>
              <a:t>Center</a:t>
            </a:r>
            <a:r>
              <a:rPr lang="en-GB" sz="1400" dirty="0" smtClean="0"/>
              <a:t>, which provides information and document supply services nationwide.</a:t>
            </a:r>
          </a:p>
          <a:p>
            <a:r>
              <a:rPr lang="en-GB" sz="1400" dirty="0" smtClean="0"/>
              <a:t/>
            </a:r>
            <a:br>
              <a:rPr lang="en-GB" sz="1400" dirty="0" smtClean="0"/>
            </a:br>
            <a:r>
              <a:rPr lang="en-GB" sz="1400" dirty="0" smtClean="0"/>
              <a:t>ULAKBIM consists of </a:t>
            </a:r>
            <a:r>
              <a:rPr lang="en-GB" sz="1400" b="1" i="1" dirty="0" smtClean="0"/>
              <a:t>National Academic Network Unit</a:t>
            </a:r>
            <a:r>
              <a:rPr lang="en-GB" sz="1400" dirty="0" smtClean="0"/>
              <a:t>, which undertakes the task of formation of academic network infrastructure in Turkey, and </a:t>
            </a:r>
            <a:r>
              <a:rPr lang="en-GB" sz="1400" b="1" i="1" dirty="0" smtClean="0"/>
              <a:t>Cahit </a:t>
            </a:r>
            <a:r>
              <a:rPr lang="en-GB" sz="1400" b="1" i="1" dirty="0" err="1" smtClean="0"/>
              <a:t>Arf</a:t>
            </a:r>
            <a:r>
              <a:rPr lang="en-GB" sz="1400" b="1" i="1" dirty="0" smtClean="0"/>
              <a:t> Information </a:t>
            </a:r>
            <a:r>
              <a:rPr lang="en-GB" sz="1400" b="1" i="1" dirty="0" err="1" smtClean="0"/>
              <a:t>Center</a:t>
            </a:r>
            <a:r>
              <a:rPr lang="en-GB" sz="1400" dirty="0" smtClean="0"/>
              <a:t>, which provides information and document supply services nationwide.</a:t>
            </a:r>
            <a:endParaRPr lang="en-US" sz="1400" dirty="0"/>
          </a:p>
        </p:txBody>
      </p:sp>
      <p:pic>
        <p:nvPicPr>
          <p:cNvPr id="1229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76056" y="1189348"/>
            <a:ext cx="3888432" cy="20956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855" y="1108348"/>
            <a:ext cx="5063201" cy="952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6556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3964" y="302347"/>
            <a:ext cx="8478982" cy="850106"/>
          </a:xfrm>
        </p:spPr>
        <p:txBody>
          <a:bodyPr>
            <a:normAutofit/>
          </a:bodyPr>
          <a:lstStyle/>
          <a:p>
            <a:r>
              <a:rPr lang="en-GB" sz="2600" dirty="0" smtClean="0"/>
              <a:t>E-Resources Under EKUAL National License</a:t>
            </a:r>
            <a:endParaRPr lang="en-US" sz="2600"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5995" y="1108363"/>
            <a:ext cx="8337678" cy="52785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7477865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5" name="Slide Number Placeholder 4"/>
          <p:cNvSpPr>
            <a:spLocks noGrp="1"/>
          </p:cNvSpPr>
          <p:nvPr>
            <p:ph type="sldNum" sz="quarter" idx="12"/>
          </p:nvPr>
        </p:nvSpPr>
        <p:spPr/>
        <p:txBody>
          <a:bodyPr/>
          <a:lstStyle/>
          <a:p>
            <a:fld id="{635958E2-BBB6-47F7-BEF0-8506236A27B7}" type="slidenum">
              <a:rPr lang="en-US" altLang="en-US" smtClean="0"/>
              <a:pPr/>
              <a:t>26</a:t>
            </a:fld>
            <a:endParaRPr lang="en-US" altLang="en-US"/>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091" y="1468582"/>
            <a:ext cx="8742218" cy="51352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59695083"/>
      </p:ext>
    </p:extLst>
  </p:cSld>
  <p:clrMapOvr>
    <a:masterClrMapping/>
  </p:clrMapOvr>
  <p:transition spd="slow" advClick="0"/>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4073" y="463100"/>
            <a:ext cx="8603672" cy="418645"/>
          </a:xfrm>
        </p:spPr>
        <p:txBody>
          <a:bodyPr>
            <a:normAutofit fontScale="90000"/>
          </a:bodyPr>
          <a:lstStyle/>
          <a:p>
            <a:r>
              <a:rPr lang="en-GB" dirty="0" smtClean="0"/>
              <a:t>WORK GROUPS IN ANKOS  ( HAVE SUBSCRIPTION TO 92 DIFFERENT DATABASES )</a:t>
            </a:r>
            <a:endParaRPr lang="en-US" dirty="0"/>
          </a:p>
        </p:txBody>
      </p:sp>
      <p:sp>
        <p:nvSpPr>
          <p:cNvPr id="4" name="Date Placeholder 3"/>
          <p:cNvSpPr>
            <a:spLocks noGrp="1"/>
          </p:cNvSpPr>
          <p:nvPr>
            <p:ph type="dt" sz="half" idx="10"/>
          </p:nvPr>
        </p:nvSpPr>
        <p:spPr/>
        <p:txBody>
          <a:bodyPr/>
          <a:lstStyle/>
          <a:p>
            <a:pPr>
              <a:defRPr/>
            </a:pPr>
            <a:fld id="{92864ACB-66A9-4829-9174-06A76BC830A5}" type="datetime1">
              <a:rPr lang="en-US" smtClean="0"/>
              <a:t>6/26/2015</a:t>
            </a:fld>
            <a:endParaRPr lang="en-US"/>
          </a:p>
        </p:txBody>
      </p:sp>
      <p:sp>
        <p:nvSpPr>
          <p:cNvPr id="5" name="Slide Number Placeholder 4"/>
          <p:cNvSpPr>
            <a:spLocks noGrp="1"/>
          </p:cNvSpPr>
          <p:nvPr>
            <p:ph type="sldNum" sz="quarter" idx="12"/>
          </p:nvPr>
        </p:nvSpPr>
        <p:spPr/>
        <p:txBody>
          <a:bodyPr/>
          <a:lstStyle/>
          <a:p>
            <a:fld id="{635958E2-BBB6-47F7-BEF0-8506236A27B7}" type="slidenum">
              <a:rPr lang="en-US" altLang="en-US" smtClean="0"/>
              <a:pPr/>
              <a:t>27</a:t>
            </a:fld>
            <a:endParaRPr lang="en-US" altLang="en-US"/>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4073" y="937781"/>
            <a:ext cx="8208529" cy="28722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4073" y="3810001"/>
            <a:ext cx="8208529" cy="30479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25381627"/>
      </p:ext>
    </p:extLst>
  </p:cSld>
  <p:clrMapOvr>
    <a:masterClrMapping/>
  </p:clrMapOvr>
  <p:transition spd="slow" advClick="0"/>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bwMode="auto">
          <a:xfrm>
            <a:off x="246929" y="381000"/>
            <a:ext cx="8578416" cy="949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anose="020F0502020204030204" pitchFamily="34" charset="0"/>
              </a:defRPr>
            </a:lvl2pPr>
            <a:lvl3pPr algn="ctr" rtl="0" fontAlgn="base">
              <a:spcBef>
                <a:spcPct val="0"/>
              </a:spcBef>
              <a:spcAft>
                <a:spcPct val="0"/>
              </a:spcAft>
              <a:defRPr sz="4400">
                <a:solidFill>
                  <a:schemeClr val="tx1"/>
                </a:solidFill>
                <a:latin typeface="Calibri" panose="020F0502020204030204" pitchFamily="34" charset="0"/>
              </a:defRPr>
            </a:lvl3pPr>
            <a:lvl4pPr algn="ctr" rtl="0" fontAlgn="base">
              <a:spcBef>
                <a:spcPct val="0"/>
              </a:spcBef>
              <a:spcAft>
                <a:spcPct val="0"/>
              </a:spcAft>
              <a:defRPr sz="4400">
                <a:solidFill>
                  <a:schemeClr val="tx1"/>
                </a:solidFill>
                <a:latin typeface="Calibri" panose="020F0502020204030204" pitchFamily="34" charset="0"/>
              </a:defRPr>
            </a:lvl4pPr>
            <a:lvl5pPr algn="ctr" rtl="0" fontAlgn="base">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a:lstStyle>
          <a:p>
            <a:pPr algn="l" eaLnBrk="1" hangingPunct="1">
              <a:defRPr/>
            </a:pPr>
            <a:r>
              <a:rPr lang="en-GB" sz="2800" b="1" dirty="0" smtClean="0">
                <a:solidFill>
                  <a:schemeClr val="tx2"/>
                </a:solidFill>
                <a:ea typeface="+mn-ea"/>
                <a:cs typeface="Arial" panose="020B0604020202020204" pitchFamily="34" charset="0"/>
              </a:rPr>
              <a:t>JOIN US STARTING CHANGE IN YOUR LIBRARY </a:t>
            </a:r>
            <a:r>
              <a:rPr lang="tr-TR" sz="2800" b="1" dirty="0" smtClean="0">
                <a:solidFill>
                  <a:schemeClr val="tx2"/>
                </a:solidFill>
                <a:ea typeface="+mn-ea"/>
                <a:cs typeface="Arial" panose="020B0604020202020204" pitchFamily="34" charset="0"/>
              </a:rPr>
              <a:t>?</a:t>
            </a:r>
            <a:endParaRPr lang="en-US" sz="2800" b="1" dirty="0">
              <a:solidFill>
                <a:schemeClr val="tx2"/>
              </a:solidFill>
              <a:ea typeface="+mn-ea"/>
              <a:cs typeface="Arial" panose="020B0604020202020204" pitchFamily="34" charset="0"/>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73130" y="1221509"/>
            <a:ext cx="4926013" cy="5438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15156016"/>
      </p:ext>
    </p:extLst>
  </p:cSld>
  <p:clrMapOvr>
    <a:masterClrMapping/>
  </p:clrMapOvr>
  <p:transition spd="slow"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3"/>
          <p:cNvSpPr txBox="1">
            <a:spLocks/>
          </p:cNvSpPr>
          <p:nvPr/>
        </p:nvSpPr>
        <p:spPr bwMode="auto">
          <a:xfrm>
            <a:off x="0" y="443344"/>
            <a:ext cx="8229600" cy="242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None/>
            </a:pPr>
            <a:r>
              <a:rPr lang="en-US" altLang="en-US" b="1" dirty="0" smtClean="0">
                <a:solidFill>
                  <a:schemeClr val="tx2"/>
                </a:solidFill>
              </a:rPr>
              <a:t>1970’s…</a:t>
            </a:r>
            <a:endParaRPr lang="en-US" altLang="en-US" b="1" dirty="0">
              <a:solidFill>
                <a:schemeClr val="tx2"/>
              </a:solidFill>
            </a:endParaRPr>
          </a:p>
        </p:txBody>
      </p:sp>
      <p:pic>
        <p:nvPicPr>
          <p:cNvPr id="6147" name="Picture 2" descr="IBM 370 mini 1978.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66255" y="900228"/>
            <a:ext cx="8825345" cy="5938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8" name="TextBox 4"/>
          <p:cNvSpPr txBox="1">
            <a:spLocks noChangeArrowheads="1"/>
          </p:cNvSpPr>
          <p:nvPr/>
        </p:nvSpPr>
        <p:spPr bwMode="auto">
          <a:xfrm>
            <a:off x="7162800" y="762000"/>
            <a:ext cx="1828800" cy="369888"/>
          </a:xfrm>
          <a:prstGeom prst="rect">
            <a:avLst/>
          </a:prstGeom>
          <a:solidFill>
            <a:schemeClr val="bg2"/>
          </a:solidFill>
          <a:ln w="9525">
            <a:solidFill>
              <a:srgbClr val="063265"/>
            </a:solidFill>
            <a:miter lim="800000"/>
            <a:headEnd/>
            <a:tailEnd/>
          </a:ln>
        </p:spPr>
        <p:txBody>
          <a:bodyPr>
            <a:spAutoFit/>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1800"/>
              <a:t>IBM 370 Mini</a:t>
            </a:r>
          </a:p>
        </p:txBody>
      </p:sp>
    </p:spTree>
    <p:extLst>
      <p:ext uri="{BB962C8B-B14F-4D97-AF65-F5344CB8AC3E}">
        <p14:creationId xmlns:p14="http://schemas.microsoft.com/office/powerpoint/2010/main" val="2438391089"/>
      </p:ext>
    </p:extLst>
  </p:cSld>
  <p:clrMapOvr>
    <a:masterClrMapping/>
  </p:clrMapOvr>
  <p:transition spd="slow"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3"/>
          <p:cNvSpPr txBox="1">
            <a:spLocks/>
          </p:cNvSpPr>
          <p:nvPr/>
        </p:nvSpPr>
        <p:spPr bwMode="auto">
          <a:xfrm>
            <a:off x="152400" y="342900"/>
            <a:ext cx="822960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None/>
            </a:pPr>
            <a:r>
              <a:rPr lang="en-US" altLang="en-US" b="1" dirty="0" smtClean="0">
                <a:solidFill>
                  <a:schemeClr val="tx2"/>
                </a:solidFill>
              </a:rPr>
              <a:t>1980’s…</a:t>
            </a:r>
            <a:endParaRPr lang="en-US" altLang="en-US" b="1" dirty="0">
              <a:solidFill>
                <a:schemeClr val="tx2"/>
              </a:solidFill>
            </a:endParaRPr>
          </a:p>
        </p:txBody>
      </p:sp>
      <p:pic>
        <p:nvPicPr>
          <p:cNvPr id="8195" name="Picture 3" descr="Apple2.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648200" y="3657600"/>
            <a:ext cx="4495800"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6" name="TextBox 6"/>
          <p:cNvSpPr txBox="1">
            <a:spLocks noChangeArrowheads="1"/>
          </p:cNvSpPr>
          <p:nvPr/>
        </p:nvSpPr>
        <p:spPr bwMode="auto">
          <a:xfrm>
            <a:off x="7696200" y="6324600"/>
            <a:ext cx="1143000" cy="369888"/>
          </a:xfrm>
          <a:prstGeom prst="rect">
            <a:avLst/>
          </a:prstGeom>
          <a:solidFill>
            <a:schemeClr val="bg2"/>
          </a:solidFill>
          <a:ln w="9525">
            <a:solidFill>
              <a:srgbClr val="063265"/>
            </a:solidFill>
            <a:miter lim="800000"/>
            <a:headEnd/>
            <a:tailEnd/>
          </a:ln>
        </p:spPr>
        <p:txBody>
          <a:bodyPr>
            <a:spAutoFit/>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1800"/>
              <a:t>Apple II</a:t>
            </a:r>
          </a:p>
        </p:txBody>
      </p:sp>
      <p:pic>
        <p:nvPicPr>
          <p:cNvPr id="8197" name="Picture 1" descr="IBM PS2 model 70.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648200" y="685800"/>
            <a:ext cx="4495800" cy="327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8" name="TextBox 6"/>
          <p:cNvSpPr txBox="1">
            <a:spLocks noChangeArrowheads="1"/>
          </p:cNvSpPr>
          <p:nvPr/>
        </p:nvSpPr>
        <p:spPr bwMode="auto">
          <a:xfrm>
            <a:off x="7772400" y="3429000"/>
            <a:ext cx="1143000" cy="369888"/>
          </a:xfrm>
          <a:prstGeom prst="rect">
            <a:avLst/>
          </a:prstGeom>
          <a:solidFill>
            <a:schemeClr val="bg2"/>
          </a:solidFill>
          <a:ln w="9525">
            <a:solidFill>
              <a:srgbClr val="063265"/>
            </a:solidFill>
            <a:miter lim="800000"/>
            <a:headEnd/>
            <a:tailEnd/>
          </a:ln>
        </p:spPr>
        <p:txBody>
          <a:bodyPr>
            <a:spAutoFit/>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1800"/>
              <a:t>IBM PS2</a:t>
            </a:r>
          </a:p>
        </p:txBody>
      </p:sp>
      <p:pic>
        <p:nvPicPr>
          <p:cNvPr id="8199" name="Picture 2" descr="IBM Convertible.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0" y="3657600"/>
            <a:ext cx="4724400"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0" name="Picture 2" descr="Apple I.jp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0" y="685800"/>
            <a:ext cx="4724400" cy="327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1" name="TextBox 4"/>
          <p:cNvSpPr txBox="1">
            <a:spLocks noChangeArrowheads="1"/>
          </p:cNvSpPr>
          <p:nvPr/>
        </p:nvSpPr>
        <p:spPr bwMode="auto">
          <a:xfrm>
            <a:off x="2819400" y="3429000"/>
            <a:ext cx="1447800" cy="369888"/>
          </a:xfrm>
          <a:prstGeom prst="rect">
            <a:avLst/>
          </a:prstGeom>
          <a:solidFill>
            <a:schemeClr val="bg2"/>
          </a:solidFill>
          <a:ln w="9525">
            <a:solidFill>
              <a:srgbClr val="063265"/>
            </a:solidFill>
            <a:miter lim="800000"/>
            <a:headEnd/>
            <a:tailEnd/>
          </a:ln>
        </p:spPr>
        <p:txBody>
          <a:bodyPr>
            <a:spAutoFit/>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1800"/>
              <a:t>Apple I</a:t>
            </a:r>
          </a:p>
        </p:txBody>
      </p:sp>
      <p:sp>
        <p:nvSpPr>
          <p:cNvPr id="8202" name="TextBox 4"/>
          <p:cNvSpPr txBox="1">
            <a:spLocks noChangeArrowheads="1"/>
          </p:cNvSpPr>
          <p:nvPr/>
        </p:nvSpPr>
        <p:spPr bwMode="auto">
          <a:xfrm>
            <a:off x="2209800" y="6324600"/>
            <a:ext cx="2209800" cy="369888"/>
          </a:xfrm>
          <a:prstGeom prst="rect">
            <a:avLst/>
          </a:prstGeom>
          <a:solidFill>
            <a:schemeClr val="bg2"/>
          </a:solidFill>
          <a:ln w="9525">
            <a:solidFill>
              <a:srgbClr val="063265"/>
            </a:solidFill>
            <a:miter lim="800000"/>
            <a:headEnd/>
            <a:tailEnd/>
          </a:ln>
        </p:spPr>
        <p:txBody>
          <a:bodyPr>
            <a:spAutoFit/>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1800"/>
              <a:t>IBM Convertible</a:t>
            </a:r>
          </a:p>
        </p:txBody>
      </p:sp>
    </p:spTree>
    <p:extLst>
      <p:ext uri="{BB962C8B-B14F-4D97-AF65-F5344CB8AC3E}">
        <p14:creationId xmlns:p14="http://schemas.microsoft.com/office/powerpoint/2010/main" val="3125185385"/>
      </p:ext>
    </p:extLst>
  </p:cSld>
  <p:clrMapOvr>
    <a:masterClrMapping/>
  </p:clrMapOvr>
  <p:transition spd="slow"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04800" y="2362200"/>
            <a:ext cx="5080000"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le 1"/>
          <p:cNvSpPr>
            <a:spLocks noGrp="1"/>
          </p:cNvSpPr>
          <p:nvPr>
            <p:ph type="title"/>
          </p:nvPr>
        </p:nvSpPr>
        <p:spPr>
          <a:xfrm>
            <a:off x="181769" y="374071"/>
            <a:ext cx="8229600" cy="775855"/>
          </a:xfrm>
        </p:spPr>
        <p:txBody>
          <a:bodyPr/>
          <a:lstStyle/>
          <a:p>
            <a:pPr algn="l" eaLnBrk="1" hangingPunct="1">
              <a:defRPr/>
            </a:pPr>
            <a:r>
              <a:rPr lang="en-GB" sz="3200" dirty="0" smtClean="0">
                <a:solidFill>
                  <a:schemeClr val="tx2"/>
                </a:solidFill>
                <a:ea typeface="+mn-ea"/>
              </a:rPr>
              <a:t>Remember Commodore ?</a:t>
            </a:r>
            <a:endParaRPr lang="en-US" sz="3200" b="1" dirty="0">
              <a:solidFill>
                <a:schemeClr val="tx2"/>
              </a:solidFill>
              <a:ea typeface="+mn-ea"/>
              <a:cs typeface="Arial" panose="020B0604020202020204" pitchFamily="34" charset="0"/>
            </a:endParaRPr>
          </a:p>
        </p:txBody>
      </p:sp>
      <p:sp>
        <p:nvSpPr>
          <p:cNvPr id="10244" name="TextBox 5"/>
          <p:cNvSpPr txBox="1">
            <a:spLocks noChangeArrowheads="1"/>
          </p:cNvSpPr>
          <p:nvPr/>
        </p:nvSpPr>
        <p:spPr bwMode="auto">
          <a:xfrm>
            <a:off x="5562600" y="2362200"/>
            <a:ext cx="34290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pPr>
            <a:r>
              <a:rPr lang="tr-TR" altLang="en-US" sz="1800" dirty="0">
                <a:latin typeface="Arial" charset="0"/>
              </a:rPr>
              <a:t>8 </a:t>
            </a:r>
            <a:r>
              <a:rPr lang="tr-TR" altLang="en-US" sz="1800" dirty="0" smtClean="0">
                <a:latin typeface="Arial" charset="0"/>
              </a:rPr>
              <a:t>Bit</a:t>
            </a:r>
            <a:r>
              <a:rPr lang="en-GB" altLang="en-US" sz="1800" dirty="0" smtClean="0">
                <a:latin typeface="Arial" charset="0"/>
              </a:rPr>
              <a:t>s</a:t>
            </a:r>
            <a:r>
              <a:rPr lang="tr-TR" altLang="en-US" sz="1800" dirty="0" smtClean="0">
                <a:latin typeface="Arial" charset="0"/>
              </a:rPr>
              <a:t> 6510</a:t>
            </a:r>
            <a:r>
              <a:rPr lang="en-GB" altLang="en-US" sz="1800" dirty="0" smtClean="0">
                <a:latin typeface="Arial" charset="0"/>
              </a:rPr>
              <a:t> processor</a:t>
            </a:r>
            <a:r>
              <a:rPr lang="tr-TR" altLang="en-US" sz="1800" dirty="0" smtClean="0">
                <a:latin typeface="Arial" charset="0"/>
              </a:rPr>
              <a:t> </a:t>
            </a:r>
            <a:endParaRPr lang="tr-TR" altLang="en-US" sz="1800" dirty="0">
              <a:latin typeface="Arial" charset="0"/>
            </a:endParaRPr>
          </a:p>
          <a:p>
            <a:pPr eaLnBrk="1" hangingPunct="1">
              <a:spcBef>
                <a:spcPct val="0"/>
              </a:spcBef>
            </a:pPr>
            <a:r>
              <a:rPr lang="tr-TR" altLang="en-US" sz="1800" dirty="0">
                <a:latin typeface="Arial" charset="0"/>
              </a:rPr>
              <a:t>64 Kb ram</a:t>
            </a:r>
          </a:p>
          <a:p>
            <a:pPr eaLnBrk="1" hangingPunct="1">
              <a:spcBef>
                <a:spcPct val="0"/>
              </a:spcBef>
            </a:pPr>
            <a:r>
              <a:rPr lang="tr-TR" altLang="en-US" sz="1800" dirty="0">
                <a:latin typeface="Arial" charset="0"/>
              </a:rPr>
              <a:t>16 </a:t>
            </a:r>
            <a:r>
              <a:rPr lang="en-GB" altLang="en-US" sz="1800" dirty="0" err="1" smtClean="0">
                <a:latin typeface="Arial" charset="0"/>
              </a:rPr>
              <a:t>Color</a:t>
            </a:r>
            <a:endParaRPr lang="tr-TR" altLang="en-US" sz="1800" dirty="0">
              <a:latin typeface="Arial" charset="0"/>
            </a:endParaRPr>
          </a:p>
          <a:p>
            <a:pPr eaLnBrk="1" hangingPunct="1">
              <a:spcBef>
                <a:spcPct val="0"/>
              </a:spcBef>
            </a:pPr>
            <a:r>
              <a:rPr lang="tr-TR" altLang="en-US" sz="1800" dirty="0">
                <a:latin typeface="Arial" charset="0"/>
              </a:rPr>
              <a:t>64 Kb </a:t>
            </a:r>
            <a:r>
              <a:rPr lang="en-GB" altLang="en-US" sz="1800" dirty="0" smtClean="0">
                <a:latin typeface="Arial" charset="0"/>
              </a:rPr>
              <a:t>Memory</a:t>
            </a:r>
            <a:endParaRPr lang="en-US" altLang="en-US" sz="1800" dirty="0">
              <a:latin typeface="Arial" charset="0"/>
            </a:endParaRPr>
          </a:p>
        </p:txBody>
      </p:sp>
      <p:pic>
        <p:nvPicPr>
          <p:cNvPr id="10245" name="Picture 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04800" y="1292225"/>
            <a:ext cx="7983538" cy="998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84461357"/>
      </p:ext>
    </p:extLst>
  </p:cSld>
  <p:clrMapOvr>
    <a:masterClrMapping/>
  </p:clrMapOvr>
  <p:transition spd="slow"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3"/>
          <p:cNvSpPr txBox="1">
            <a:spLocks/>
          </p:cNvSpPr>
          <p:nvPr/>
        </p:nvSpPr>
        <p:spPr bwMode="auto">
          <a:xfrm>
            <a:off x="0" y="471054"/>
            <a:ext cx="8229600" cy="214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None/>
            </a:pPr>
            <a:r>
              <a:rPr lang="en-US" altLang="en-US" b="1" dirty="0" smtClean="0">
                <a:solidFill>
                  <a:schemeClr val="tx2"/>
                </a:solidFill>
              </a:rPr>
              <a:t>1990’s….</a:t>
            </a:r>
            <a:endParaRPr lang="en-US" altLang="en-US" b="1" dirty="0">
              <a:solidFill>
                <a:schemeClr val="tx2"/>
              </a:solidFill>
            </a:endParaRPr>
          </a:p>
        </p:txBody>
      </p:sp>
      <p:pic>
        <p:nvPicPr>
          <p:cNvPr id="11267" name="Picture 2" descr="Netscape.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90600"/>
            <a:ext cx="457200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8" name="Picture 3" descr="Internet explorer.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572000" y="990600"/>
            <a:ext cx="4572000" cy="4648200"/>
          </a:xfrm>
          <a:prstGeom prst="rect">
            <a:avLst/>
          </a:prstGeom>
          <a:noFill/>
          <a:ln w="9525">
            <a:solidFill>
              <a:srgbClr val="063265"/>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91392405"/>
      </p:ext>
    </p:extLst>
  </p:cSld>
  <p:clrMapOvr>
    <a:masterClrMapping/>
  </p:clrMapOvr>
  <p:transition spd="slow"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3"/>
          <p:cNvSpPr txBox="1">
            <a:spLocks/>
          </p:cNvSpPr>
          <p:nvPr/>
        </p:nvSpPr>
        <p:spPr bwMode="auto">
          <a:xfrm>
            <a:off x="0" y="342900"/>
            <a:ext cx="822960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None/>
            </a:pPr>
            <a:r>
              <a:rPr lang="en-US" altLang="en-US" b="1" dirty="0" smtClean="0">
                <a:solidFill>
                  <a:schemeClr val="tx2"/>
                </a:solidFill>
              </a:rPr>
              <a:t>2000’s….</a:t>
            </a:r>
            <a:endParaRPr lang="en-US" altLang="en-US" b="1" dirty="0">
              <a:solidFill>
                <a:schemeClr val="tx2"/>
              </a:solidFill>
            </a:endParaRPr>
          </a:p>
        </p:txBody>
      </p:sp>
      <p:pic>
        <p:nvPicPr>
          <p:cNvPr id="13315" name="Picture 2" descr="Google2.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838200"/>
            <a:ext cx="9144000" cy="5913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6" name="Picture 4" descr="iphone 2.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05400" y="0"/>
            <a:ext cx="4038600" cy="429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7" name="Picture 5" descr="blackberry.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105400" y="3752850"/>
            <a:ext cx="4038600" cy="302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90269446"/>
      </p:ext>
    </p:extLst>
  </p:cSld>
  <p:clrMapOvr>
    <a:masterClrMapping/>
  </p:clrMapOvr>
  <p:transition spd="slow"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4" descr="http://softsupplier.com/wp-content/uploads/2010/09/search_engines.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5746" y="1011914"/>
            <a:ext cx="7633854" cy="56709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3" name="Title 3"/>
          <p:cNvSpPr txBox="1">
            <a:spLocks/>
          </p:cNvSpPr>
          <p:nvPr/>
        </p:nvSpPr>
        <p:spPr bwMode="auto">
          <a:xfrm>
            <a:off x="0" y="342900"/>
            <a:ext cx="822960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None/>
            </a:pPr>
            <a:r>
              <a:rPr lang="en-GB" altLang="en-US" b="1" dirty="0" smtClean="0">
                <a:solidFill>
                  <a:schemeClr val="tx2"/>
                </a:solidFill>
              </a:rPr>
              <a:t>Search Engines</a:t>
            </a:r>
            <a:r>
              <a:rPr lang="en-US" altLang="en-US" b="1" dirty="0" smtClean="0">
                <a:solidFill>
                  <a:schemeClr val="tx2"/>
                </a:solidFill>
              </a:rPr>
              <a:t>…</a:t>
            </a:r>
            <a:endParaRPr lang="en-US" altLang="en-US" b="1" dirty="0">
              <a:solidFill>
                <a:schemeClr val="tx2"/>
              </a:solidFill>
            </a:endParaRPr>
          </a:p>
        </p:txBody>
      </p:sp>
    </p:spTree>
    <p:extLst>
      <p:ext uri="{BB962C8B-B14F-4D97-AF65-F5344CB8AC3E}">
        <p14:creationId xmlns:p14="http://schemas.microsoft.com/office/powerpoint/2010/main" val="3867382856"/>
      </p:ext>
    </p:extLst>
  </p:cSld>
  <p:clrMapOvr>
    <a:masterClrMapping/>
  </p:clrMapOvr>
  <p:transition spd="slow"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3"/>
          <p:cNvSpPr txBox="1">
            <a:spLocks/>
          </p:cNvSpPr>
          <p:nvPr/>
        </p:nvSpPr>
        <p:spPr bwMode="auto">
          <a:xfrm>
            <a:off x="0" y="342900"/>
            <a:ext cx="822960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None/>
            </a:pPr>
            <a:r>
              <a:rPr lang="en-US" altLang="en-US" b="1" dirty="0" smtClean="0">
                <a:solidFill>
                  <a:schemeClr val="tx2"/>
                </a:solidFill>
              </a:rPr>
              <a:t>Today’s World…</a:t>
            </a:r>
            <a:endParaRPr lang="en-US" altLang="en-US" b="1" dirty="0">
              <a:solidFill>
                <a:schemeClr val="tx2"/>
              </a:solidFill>
            </a:endParaRPr>
          </a:p>
        </p:txBody>
      </p:sp>
      <p:pic>
        <p:nvPicPr>
          <p:cNvPr id="16387" name="Picture 2" descr="http://www.ircde.com/wp-content/uploads/facebook.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838200"/>
            <a:ext cx="4059238"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8" name="Picture 4" descr="http://www.infobarrel.com/media/image/15674.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43400" y="457200"/>
            <a:ext cx="2057400"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9" name="Picture 6" descr="http://thefranchisehound.com/wp-content/uploads/2011/07/linkedin-full-logo.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4800" y="5105400"/>
            <a:ext cx="5410200" cy="1525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0" name="Picture 2" descr="http://thgtr.com/wp-content/uploads/2011/08/google_plus_logo_0-640x640.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705600" y="381000"/>
            <a:ext cx="2209800"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1" name="Picture 4" descr="http://t0.gstatic.com/images?q=tbn:ANd9GcQrCz5fwOu0fU2HbNqGdrUmKnJJ6EUv3Wboi7wdvCY-uuBVLW5M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353300" y="2784475"/>
            <a:ext cx="1752600" cy="174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2" name="Picture 6" descr="http://cdn.pclabs.com.tr/wp-content/uploads/2009/03/youtube-logo.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04800" y="2514600"/>
            <a:ext cx="3263900"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3" name="Picture 10" descr="http://files.myopera.com/scitecnologia/blog/pinterest21.jp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799263" y="4724400"/>
            <a:ext cx="2116137"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4" name="Picture 12" descr="http://www.instagramtakipcisiteleri.net/blog/upload/makale/ucretsiz-instagram-takipci-kasma-3557.pn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875088" y="2709863"/>
            <a:ext cx="3171825" cy="1919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58651434"/>
      </p:ext>
    </p:extLst>
  </p:cSld>
  <p:clrMapOvr>
    <a:masterClrMapping/>
  </p:clrMapOvr>
  <p:transition spd="slow" advClick="0"/>
  <p:timing>
    <p:tnLst>
      <p:par>
        <p:cTn id="1" dur="indefinite" restart="never" nodeType="tmRoot"/>
      </p:par>
    </p:tnLst>
  </p:timing>
</p:sld>
</file>

<file path=ppt/theme/theme1.xml><?xml version="1.0" encoding="utf-8"?>
<a:theme xmlns:a="http://schemas.openxmlformats.org/drawingml/2006/main" name="Office Theme">
  <a:themeElements>
    <a:clrScheme name="Elsevier Master Brand">
      <a:dk1>
        <a:srgbClr val="53565A"/>
      </a:dk1>
      <a:lt1>
        <a:srgbClr val="FFFFFF"/>
      </a:lt1>
      <a:dk2>
        <a:srgbClr val="FF8200"/>
      </a:dk2>
      <a:lt2>
        <a:srgbClr val="A7A8AA"/>
      </a:lt2>
      <a:accent1>
        <a:srgbClr val="FF8200"/>
      </a:accent1>
      <a:accent2>
        <a:srgbClr val="53565A"/>
      </a:accent2>
      <a:accent3>
        <a:srgbClr val="A7A8AA"/>
      </a:accent3>
      <a:accent4>
        <a:srgbClr val="007398"/>
      </a:accent4>
      <a:accent5>
        <a:srgbClr val="FFFFFF"/>
      </a:accent5>
      <a:accent6>
        <a:srgbClr val="EAAA00"/>
      </a:accent6>
      <a:hlink>
        <a:srgbClr val="FFFFFF"/>
      </a:hlink>
      <a:folHlink>
        <a:srgbClr val="FFFFFF"/>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5205</TotalTime>
  <Words>388</Words>
  <Application>Microsoft Office PowerPoint</Application>
  <PresentationFormat>Экран (4:3)</PresentationFormat>
  <Paragraphs>62</Paragraphs>
  <Slides>28</Slides>
  <Notes>8</Notes>
  <HiddenSlides>0</HiddenSlides>
  <MMClips>0</MMClips>
  <ScaleCrop>false</ScaleCrop>
  <HeadingPairs>
    <vt:vector size="4" baseType="variant">
      <vt:variant>
        <vt:lpstr>Тема</vt:lpstr>
      </vt:variant>
      <vt:variant>
        <vt:i4>1</vt:i4>
      </vt:variant>
      <vt:variant>
        <vt:lpstr>Заголовки слайдов</vt:lpstr>
      </vt:variant>
      <vt:variant>
        <vt:i4>28</vt:i4>
      </vt:variant>
    </vt:vector>
  </HeadingPairs>
  <TitlesOfParts>
    <vt:vector size="29" baseType="lpstr">
      <vt:lpstr>Office Theme</vt:lpstr>
      <vt:lpstr>A JOURNEY THROUGH THE PROGRESS OF INFORMATION TECHNOLOGIES IN GLOBE AND IN LIBRARIES – EXPERIENCE FROM TURKISH UNIVERSITY LIBRARIES…</vt:lpstr>
      <vt:lpstr>Презентация PowerPoint</vt:lpstr>
      <vt:lpstr>Презентация PowerPoint</vt:lpstr>
      <vt:lpstr>Презентация PowerPoint</vt:lpstr>
      <vt:lpstr>Remember Commodore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CHANGE already started..</vt:lpstr>
      <vt:lpstr>CHANGE already started..</vt:lpstr>
      <vt:lpstr>When the CHANGE Started in your LIBRARY?</vt:lpstr>
      <vt:lpstr>How Active is your library in social media? Can your users access your library through Facebook?</vt:lpstr>
      <vt:lpstr>What percentage of your resources are electronic books?</vt:lpstr>
      <vt:lpstr>Are you connected with all libraries in the Globe?</vt:lpstr>
      <vt:lpstr>Can your users access your LIBRARY resources via smart devices ?</vt:lpstr>
      <vt:lpstr>Are you using analysis and reporting tools to calculate the ROI of purchased resources?</vt:lpstr>
      <vt:lpstr>Do you help your researchers to advance their research activities through cutting edge solutions ?</vt:lpstr>
      <vt:lpstr>EXPREINCE OF TURKISH UNIVERSITIES</vt:lpstr>
      <vt:lpstr>ULAKBIM..</vt:lpstr>
      <vt:lpstr>E-Resources Under EKUAL National License</vt:lpstr>
      <vt:lpstr>Презентация PowerPoint</vt:lpstr>
      <vt:lpstr>WORK GROUPS IN ANKOS  ( HAVE SUBSCRIPTION TO 92 DIFFERENT DATABASES )</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J.Doux@elsevier.com</dc:creator>
  <cp:lastModifiedBy>Tolkyn Dzhangulova</cp:lastModifiedBy>
  <cp:revision>174</cp:revision>
  <dcterms:created xsi:type="dcterms:W3CDTF">2013-12-30T18:15:20Z</dcterms:created>
  <dcterms:modified xsi:type="dcterms:W3CDTF">2015-06-26T08:44:24Z</dcterms:modified>
</cp:coreProperties>
</file>