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910" r:id="rId4"/>
  </p:sldMasterIdLst>
  <p:notesMasterIdLst>
    <p:notesMasterId r:id="rId18"/>
  </p:notesMasterIdLst>
  <p:handoutMasterIdLst>
    <p:handoutMasterId r:id="rId19"/>
  </p:handoutMasterIdLst>
  <p:sldIdLst>
    <p:sldId id="258" r:id="rId5"/>
    <p:sldId id="1365" r:id="rId6"/>
    <p:sldId id="1375" r:id="rId7"/>
    <p:sldId id="1374" r:id="rId8"/>
    <p:sldId id="1376" r:id="rId9"/>
    <p:sldId id="1372" r:id="rId10"/>
    <p:sldId id="1360" r:id="rId11"/>
    <p:sldId id="1337" r:id="rId12"/>
    <p:sldId id="1369" r:id="rId13"/>
    <p:sldId id="1358" r:id="rId14"/>
    <p:sldId id="1331" r:id="rId15"/>
    <p:sldId id="1346" r:id="rId16"/>
    <p:sldId id="285" r:id="rId17"/>
  </p:sldIdLst>
  <p:sldSz cx="12192000" cy="6858000"/>
  <p:notesSz cx="9144000" cy="6858000"/>
  <p:defaultText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E3D9959-FB58-4456-867E-19E3C4516626}">
          <p14:sldIdLst>
            <p14:sldId id="258"/>
          </p14:sldIdLst>
        </p14:section>
        <p14:section name="Working Section" id="{D7AEBEFF-0AA2-C445-92AB-A7BF5766353F}">
          <p14:sldIdLst>
            <p14:sldId id="1365"/>
            <p14:sldId id="1375"/>
            <p14:sldId id="1374"/>
            <p14:sldId id="1376"/>
            <p14:sldId id="1372"/>
            <p14:sldId id="1360"/>
            <p14:sldId id="1337"/>
            <p14:sldId id="1369"/>
            <p14:sldId id="1358"/>
            <p14:sldId id="1331"/>
            <p14:sldId id="1346"/>
          </p14:sldIdLst>
        </p14:section>
        <p14:section name="Style Guide + Assets" id="{381C10C4-98BC-554B-9263-D2A888C0EF99}">
          <p14:sldIdLst/>
        </p14:section>
        <p14:section name="Example Layouts" id="{05B45819-908A-2A4A-A183-C85CBAEDF9C0}">
          <p14:sldIdLst>
            <p14:sldId id="285"/>
          </p14:sldIdLst>
        </p14:section>
      </p14:sectionLst>
    </p:ex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lowright, Jasmine" initials="PJ" lastIdx="39" clrIdx="0">
    <p:extLst>
      <p:ext uri="{19B8F6BF-5375-455C-9EA6-DF929625EA0E}">
        <p15:presenceInfo xmlns="" xmlns:p15="http://schemas.microsoft.com/office/powerpoint/2012/main" userId="S::jasmine.plowright@clarivate.com::c4a89d2a-b0c0-486b-8e7b-8ae0f632329e" providerId="AD"/>
      </p:ext>
    </p:extLst>
  </p:cmAuthor>
  <p:cmAuthor id="2" name="Robin Leonard" initials="RL" lastIdx="47" clrIdx="1">
    <p:extLst>
      <p:ext uri="{19B8F6BF-5375-455C-9EA6-DF929625EA0E}">
        <p15:presenceInfo xmlns="" xmlns:p15="http://schemas.microsoft.com/office/powerpoint/2012/main" userId="2787a3541f7aaaac" providerId="Windows Live"/>
      </p:ext>
    </p:extLst>
  </p:cmAuthor>
  <p:cmAuthor id="3" name="Donnelly, Jo" initials="DJ" lastIdx="22" clrIdx="2">
    <p:extLst>
      <p:ext uri="{19B8F6BF-5375-455C-9EA6-DF929625EA0E}">
        <p15:presenceInfo xmlns="" xmlns:p15="http://schemas.microsoft.com/office/powerpoint/2012/main" userId="S::jo.donnelly@clarivate.com::03808bbd-17e3-4c7b-aaaf-885eee687660" providerId="AD"/>
      </p:ext>
    </p:extLst>
  </p:cmAuthor>
  <p:cmAuthor id="4" name="Jasmine Plowright" initials="JP" lastIdx="16" clrIdx="3">
    <p:extLst>
      <p:ext uri="{19B8F6BF-5375-455C-9EA6-DF929625EA0E}">
        <p15:presenceInfo xmlns="" xmlns:p15="http://schemas.microsoft.com/office/powerpoint/2012/main" userId="479b149a8d73325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005B"/>
    <a:srgbClr val="0090A8"/>
    <a:srgbClr val="FF4E3E"/>
    <a:srgbClr val="12CAC9"/>
    <a:srgbClr val="1AC604"/>
    <a:srgbClr val="85F0AD"/>
    <a:srgbClr val="004AFF"/>
    <a:srgbClr val="001750"/>
    <a:srgbClr val="00C2F2"/>
    <a:srgbClr val="00B19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65" autoAdjust="0"/>
    <p:restoredTop sz="94694"/>
  </p:normalViewPr>
  <p:slideViewPr>
    <p:cSldViewPr snapToGrid="0" snapToObjects="1">
      <p:cViewPr>
        <p:scale>
          <a:sx n="73" d="100"/>
          <a:sy n="73" d="100"/>
        </p:scale>
        <p:origin x="-356" y="232"/>
      </p:cViewPr>
      <p:guideLst>
        <p:guide orient="horz" pos="2160"/>
        <p:guide pos="3840"/>
      </p:guideLst>
    </p:cSldViewPr>
  </p:slid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63"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gorov, Valentin" userId="cf94a904-ce16-44ba-8ecb-5c9374453f08" providerId="ADAL" clId="{656B52F2-0C25-45F6-8D32-FE96A1001520}"/>
    <pc:docChg chg="custSel modSld">
      <pc:chgData name="Bogorov, Valentin" userId="cf94a904-ce16-44ba-8ecb-5c9374453f08" providerId="ADAL" clId="{656B52F2-0C25-45F6-8D32-FE96A1001520}" dt="2020-07-06T18:49:31.223" v="0" actId="478"/>
      <pc:docMkLst>
        <pc:docMk/>
      </pc:docMkLst>
      <pc:sldChg chg="addSp delSp modSp">
        <pc:chgData name="Bogorov, Valentin" userId="cf94a904-ce16-44ba-8ecb-5c9374453f08" providerId="ADAL" clId="{656B52F2-0C25-45F6-8D32-FE96A1001520}" dt="2020-07-06T18:49:31.223" v="0" actId="478"/>
        <pc:sldMkLst>
          <pc:docMk/>
          <pc:sldMk cId="1855841569" sldId="258"/>
        </pc:sldMkLst>
        <pc:spChg chg="del">
          <ac:chgData name="Bogorov, Valentin" userId="cf94a904-ce16-44ba-8ecb-5c9374453f08" providerId="ADAL" clId="{656B52F2-0C25-45F6-8D32-FE96A1001520}" dt="2020-07-06T18:49:31.223" v="0" actId="478"/>
          <ac:spMkLst>
            <pc:docMk/>
            <pc:sldMk cId="1855841569" sldId="258"/>
            <ac:spMk id="2" creationId="{CD4A9D62-BCC1-43FD-9A30-25F6977BB1EE}"/>
          </ac:spMkLst>
        </pc:spChg>
        <pc:spChg chg="add mod">
          <ac:chgData name="Bogorov, Valentin" userId="cf94a904-ce16-44ba-8ecb-5c9374453f08" providerId="ADAL" clId="{656B52F2-0C25-45F6-8D32-FE96A1001520}" dt="2020-07-06T18:49:31.223" v="0" actId="478"/>
          <ac:spMkLst>
            <pc:docMk/>
            <pc:sldMk cId="1855841569" sldId="258"/>
            <ac:spMk id="6" creationId="{2BAB9747-841A-46F4-9375-B7EE5CB154A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D48DD0E7-8D27-8C4F-94F0-94800F6605F9}"/>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 xmlns:a16="http://schemas.microsoft.com/office/drawing/2014/main" id="{5FC912AA-DBDD-294B-B66C-D532271F8AE3}"/>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E8CB49B7-E1C3-EB4F-9614-9C5FB30E5415}" type="datetimeFigureOut">
              <a:rPr lang="en-GB" smtClean="0"/>
              <a:t>07/09/2022</a:t>
            </a:fld>
            <a:endParaRPr lang="en-GB"/>
          </a:p>
        </p:txBody>
      </p:sp>
      <p:sp>
        <p:nvSpPr>
          <p:cNvPr id="4" name="Footer Placeholder 3">
            <a:extLst>
              <a:ext uri="{FF2B5EF4-FFF2-40B4-BE49-F238E27FC236}">
                <a16:creationId xmlns="" xmlns:a16="http://schemas.microsoft.com/office/drawing/2014/main" id="{E2316689-D3D9-6444-9878-6C847764E524}"/>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 xmlns:a16="http://schemas.microsoft.com/office/drawing/2014/main" id="{7C8C7E3A-1E4D-D64B-97BA-2A3B5AAED6A3}"/>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E27EAF2A-779F-7443-8999-60AA8276691E}" type="slidenum">
              <a:rPr lang="en-GB" smtClean="0"/>
              <a:t>‹#›</a:t>
            </a:fld>
            <a:endParaRPr lang="en-GB"/>
          </a:p>
        </p:txBody>
      </p:sp>
    </p:spTree>
    <p:extLst>
      <p:ext uri="{BB962C8B-B14F-4D97-AF65-F5344CB8AC3E}">
        <p14:creationId xmlns:p14="http://schemas.microsoft.com/office/powerpoint/2010/main" val="938896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CDE4FC5A-5FDD-BA4B-BD2C-365918824361}" type="datetimeFigureOut">
              <a:rPr lang="en-GB" smtClean="0"/>
              <a:t>07/09/2022</a:t>
            </a:fld>
            <a:endParaRPr lang="en-GB"/>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E0B3C285-11B3-A64B-A5AF-6A4034B43988}" type="slidenum">
              <a:rPr lang="en-GB" smtClean="0"/>
              <a:t>‹#›</a:t>
            </a:fld>
            <a:endParaRPr lang="en-GB"/>
          </a:p>
        </p:txBody>
      </p:sp>
    </p:spTree>
    <p:extLst>
      <p:ext uri="{BB962C8B-B14F-4D97-AF65-F5344CB8AC3E}">
        <p14:creationId xmlns:p14="http://schemas.microsoft.com/office/powerpoint/2010/main" val="2569501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Clarivate_CM hero">
    <p:bg>
      <p:bgPr>
        <a:solidFill>
          <a:schemeClr val="bg1"/>
        </a:solidFill>
        <a:effectLst/>
      </p:bgPr>
    </p:bg>
    <p:spTree>
      <p:nvGrpSpPr>
        <p:cNvPr id="1" name=""/>
        <p:cNvGrpSpPr/>
        <p:nvPr/>
      </p:nvGrpSpPr>
      <p:grpSpPr>
        <a:xfrm>
          <a:off x="0" y="0"/>
          <a:ext cx="0" cy="0"/>
          <a:chOff x="0" y="0"/>
          <a:chExt cx="0" cy="0"/>
        </a:xfrm>
      </p:grpSpPr>
      <p:pic>
        <p:nvPicPr>
          <p:cNvPr id="6" name="Picture 5" descr="A picture containing keyboard, indoor, computer, sitting&#10;&#10;Description automatically generated">
            <a:extLst>
              <a:ext uri="{FF2B5EF4-FFF2-40B4-BE49-F238E27FC236}">
                <a16:creationId xmlns="" xmlns:a16="http://schemas.microsoft.com/office/drawing/2014/main" id="{86F422FD-57FF-2C46-A6E9-4E7E75D1226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9" name="Text Placeholder 7">
            <a:extLst>
              <a:ext uri="{FF2B5EF4-FFF2-40B4-BE49-F238E27FC236}">
                <a16:creationId xmlns="" xmlns:a16="http://schemas.microsoft.com/office/drawing/2014/main" id="{BF6885AD-F63D-A441-8F77-635B5CC86FA1}"/>
              </a:ext>
            </a:extLst>
          </p:cNvPr>
          <p:cNvSpPr>
            <a:spLocks noGrp="1"/>
          </p:cNvSpPr>
          <p:nvPr>
            <p:ph type="body" sz="quarter" idx="13" hasCustomPrompt="1"/>
          </p:nvPr>
        </p:nvSpPr>
        <p:spPr>
          <a:xfrm>
            <a:off x="566698" y="2386673"/>
            <a:ext cx="6592888" cy="1203406"/>
          </a:xfrm>
        </p:spPr>
        <p:txBody>
          <a:bodyPr wrap="square">
            <a:noAutofit/>
          </a:bodyPr>
          <a:lstStyle>
            <a:lvl1pPr marL="0" indent="0">
              <a:lnSpc>
                <a:spcPct val="85000"/>
              </a:lnSpc>
              <a:spcAft>
                <a:spcPts val="0"/>
              </a:spcAft>
              <a:buNone/>
              <a:defRPr sz="4600" b="1" spc="20" baseline="0">
                <a:solidFill>
                  <a:schemeClr val="tx1"/>
                </a:solidFill>
              </a:defRPr>
            </a:lvl1pPr>
          </a:lstStyle>
          <a:p>
            <a:pPr lvl="0"/>
            <a:r>
              <a:rPr lang="en-US" dirty="0"/>
              <a:t>Insert Presentation title, </a:t>
            </a:r>
            <a:br>
              <a:rPr lang="en-US" dirty="0"/>
            </a:br>
            <a:r>
              <a:rPr lang="en-US" dirty="0"/>
              <a:t>extending to two lines</a:t>
            </a:r>
          </a:p>
        </p:txBody>
      </p:sp>
      <p:sp>
        <p:nvSpPr>
          <p:cNvPr id="20" name="Text Placeholder 4">
            <a:extLst>
              <a:ext uri="{FF2B5EF4-FFF2-40B4-BE49-F238E27FC236}">
                <a16:creationId xmlns="" xmlns:a16="http://schemas.microsoft.com/office/drawing/2014/main" id="{7DBD6AD4-D3D2-1542-8437-F7967D98804B}"/>
              </a:ext>
            </a:extLst>
          </p:cNvPr>
          <p:cNvSpPr>
            <a:spLocks noGrp="1"/>
          </p:cNvSpPr>
          <p:nvPr>
            <p:ph type="body" sz="quarter" idx="11" hasCustomPrompt="1"/>
          </p:nvPr>
        </p:nvSpPr>
        <p:spPr>
          <a:xfrm>
            <a:off x="576858" y="3966883"/>
            <a:ext cx="6592887" cy="838200"/>
          </a:xfrm>
        </p:spPr>
        <p:txBody>
          <a:bodyPr>
            <a:noAutofit/>
          </a:bodyPr>
          <a:lstStyle>
            <a:lvl1pPr marL="0" indent="0">
              <a:lnSpc>
                <a:spcPct val="85000"/>
              </a:lnSpc>
              <a:spcAft>
                <a:spcPts val="0"/>
              </a:spcAft>
              <a:buNone/>
              <a:defRPr sz="2400">
                <a:solidFill>
                  <a:schemeClr val="tx1"/>
                </a:solidFill>
              </a:defRPr>
            </a:lvl1pPr>
            <a:lvl2pPr marL="457189" indent="0">
              <a:buNone/>
              <a:defRPr/>
            </a:lvl2pPr>
          </a:lstStyle>
          <a:p>
            <a:pPr lvl="0"/>
            <a:r>
              <a:rPr lang="en-US" dirty="0"/>
              <a:t>Insert Presentation Subtitle, </a:t>
            </a:r>
            <a:br>
              <a:rPr lang="en-US" dirty="0"/>
            </a:br>
            <a:r>
              <a:rPr lang="en-US" dirty="0"/>
              <a:t>extending to two lines</a:t>
            </a:r>
          </a:p>
        </p:txBody>
      </p:sp>
      <p:sp>
        <p:nvSpPr>
          <p:cNvPr id="21" name="Text Placeholder 4">
            <a:extLst>
              <a:ext uri="{FF2B5EF4-FFF2-40B4-BE49-F238E27FC236}">
                <a16:creationId xmlns="" xmlns:a16="http://schemas.microsoft.com/office/drawing/2014/main" id="{E2059DE3-5474-1847-866A-C901B34DCC7B}"/>
              </a:ext>
            </a:extLst>
          </p:cNvPr>
          <p:cNvSpPr>
            <a:spLocks noGrp="1"/>
          </p:cNvSpPr>
          <p:nvPr>
            <p:ph type="body" sz="quarter" idx="12" hasCustomPrompt="1"/>
          </p:nvPr>
        </p:nvSpPr>
        <p:spPr>
          <a:xfrm>
            <a:off x="567539" y="5465483"/>
            <a:ext cx="3632200" cy="334211"/>
          </a:xfrm>
        </p:spPr>
        <p:txBody>
          <a:bodyPr>
            <a:noAutofit/>
          </a:bodyPr>
          <a:lstStyle>
            <a:lvl1pPr marL="0" indent="0">
              <a:lnSpc>
                <a:spcPct val="100000"/>
              </a:lnSpc>
              <a:buNone/>
              <a:defRPr sz="1800">
                <a:solidFill>
                  <a:schemeClr val="tx1"/>
                </a:solidFill>
              </a:defRPr>
            </a:lvl1pPr>
            <a:lvl2pPr marL="457189" indent="0">
              <a:buNone/>
              <a:defRPr/>
            </a:lvl2pPr>
          </a:lstStyle>
          <a:p>
            <a:pPr lvl="0"/>
            <a:r>
              <a:rPr lang="en-US" dirty="0"/>
              <a:t>Insert Name</a:t>
            </a:r>
          </a:p>
        </p:txBody>
      </p:sp>
      <p:sp>
        <p:nvSpPr>
          <p:cNvPr id="22" name="Text Placeholder 4">
            <a:extLst>
              <a:ext uri="{FF2B5EF4-FFF2-40B4-BE49-F238E27FC236}">
                <a16:creationId xmlns="" xmlns:a16="http://schemas.microsoft.com/office/drawing/2014/main" id="{327341B6-94D8-5549-A99D-E1BB3D57773E}"/>
              </a:ext>
            </a:extLst>
          </p:cNvPr>
          <p:cNvSpPr>
            <a:spLocks noGrp="1"/>
          </p:cNvSpPr>
          <p:nvPr>
            <p:ph type="body" sz="quarter" idx="14" hasCustomPrompt="1"/>
          </p:nvPr>
        </p:nvSpPr>
        <p:spPr>
          <a:xfrm>
            <a:off x="577699" y="5846483"/>
            <a:ext cx="3632200" cy="358274"/>
          </a:xfrm>
        </p:spPr>
        <p:txBody>
          <a:bodyPr>
            <a:noAutofit/>
          </a:bodyPr>
          <a:lstStyle>
            <a:lvl1pPr marL="0" indent="0">
              <a:lnSpc>
                <a:spcPct val="100000"/>
              </a:lnSpc>
              <a:buNone/>
              <a:defRPr sz="1800">
                <a:solidFill>
                  <a:schemeClr val="tx1"/>
                </a:solidFill>
              </a:defRPr>
            </a:lvl1pPr>
            <a:lvl2pPr marL="457189" indent="0">
              <a:buNone/>
              <a:defRPr/>
            </a:lvl2pPr>
          </a:lstStyle>
          <a:p>
            <a:pPr lvl="0"/>
            <a:r>
              <a:rPr lang="en-US" dirty="0"/>
              <a:t>00.00.2019</a:t>
            </a:r>
          </a:p>
        </p:txBody>
      </p:sp>
      <p:pic>
        <p:nvPicPr>
          <p:cNvPr id="11" name="Picture 10" descr="A close up of a flower&#10;&#10;Description automatically generated">
            <a:extLst>
              <a:ext uri="{FF2B5EF4-FFF2-40B4-BE49-F238E27FC236}">
                <a16:creationId xmlns="" xmlns:a16="http://schemas.microsoft.com/office/drawing/2014/main" id="{BE732F0C-2586-5847-82B6-3D1D07F1321F}"/>
              </a:ext>
            </a:extLst>
          </p:cNvPr>
          <p:cNvPicPr>
            <a:picLocks noChangeAspect="1"/>
          </p:cNvPicPr>
          <p:nvPr/>
        </p:nvPicPr>
        <p:blipFill>
          <a:blip r:embed="rId3"/>
          <a:stretch>
            <a:fillRect/>
          </a:stretch>
        </p:blipFill>
        <p:spPr>
          <a:xfrm>
            <a:off x="360290" y="265773"/>
            <a:ext cx="2799590" cy="838200"/>
          </a:xfrm>
          <a:prstGeom prst="rect">
            <a:avLst/>
          </a:prstGeom>
        </p:spPr>
      </p:pic>
    </p:spTree>
    <p:extLst>
      <p:ext uri="{BB962C8B-B14F-4D97-AF65-F5344CB8AC3E}">
        <p14:creationId xmlns:p14="http://schemas.microsoft.com/office/powerpoint/2010/main" val="41714243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ver_Cortellis">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person, game, white&#10;&#10;Description automatically generated">
            <a:extLst>
              <a:ext uri="{FF2B5EF4-FFF2-40B4-BE49-F238E27FC236}">
                <a16:creationId xmlns="" xmlns:a16="http://schemas.microsoft.com/office/drawing/2014/main" id="{271A0A13-CF07-DD46-8E83-A9B39F350EF8}"/>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9" name="Text Placeholder 7">
            <a:extLst>
              <a:ext uri="{FF2B5EF4-FFF2-40B4-BE49-F238E27FC236}">
                <a16:creationId xmlns="" xmlns:a16="http://schemas.microsoft.com/office/drawing/2014/main" id="{19918042-C257-8B4C-BA06-5E6E8F05138C}"/>
              </a:ext>
            </a:extLst>
          </p:cNvPr>
          <p:cNvSpPr>
            <a:spLocks noGrp="1"/>
          </p:cNvSpPr>
          <p:nvPr>
            <p:ph type="body" sz="quarter" idx="13" hasCustomPrompt="1"/>
          </p:nvPr>
        </p:nvSpPr>
        <p:spPr>
          <a:xfrm>
            <a:off x="566698" y="2386673"/>
            <a:ext cx="6592888" cy="1203406"/>
          </a:xfrm>
        </p:spPr>
        <p:txBody>
          <a:bodyPr wrap="square">
            <a:noAutofit/>
          </a:bodyPr>
          <a:lstStyle>
            <a:lvl1pPr marL="0" indent="0">
              <a:lnSpc>
                <a:spcPct val="85000"/>
              </a:lnSpc>
              <a:spcAft>
                <a:spcPts val="0"/>
              </a:spcAft>
              <a:buNone/>
              <a:defRPr sz="4600" b="1" spc="20" baseline="0">
                <a:solidFill>
                  <a:schemeClr val="tx1"/>
                </a:solidFill>
              </a:defRPr>
            </a:lvl1pPr>
          </a:lstStyle>
          <a:p>
            <a:pPr lvl="0"/>
            <a:r>
              <a:rPr lang="en-US" dirty="0"/>
              <a:t>Insert Presentation title, </a:t>
            </a:r>
            <a:br>
              <a:rPr lang="en-US" dirty="0"/>
            </a:br>
            <a:r>
              <a:rPr lang="en-US" dirty="0"/>
              <a:t>extending to two lines</a:t>
            </a:r>
          </a:p>
        </p:txBody>
      </p:sp>
      <p:sp>
        <p:nvSpPr>
          <p:cNvPr id="20" name="Text Placeholder 4">
            <a:extLst>
              <a:ext uri="{FF2B5EF4-FFF2-40B4-BE49-F238E27FC236}">
                <a16:creationId xmlns="" xmlns:a16="http://schemas.microsoft.com/office/drawing/2014/main" id="{D6A4AECD-3661-D941-97ED-C42346507158}"/>
              </a:ext>
            </a:extLst>
          </p:cNvPr>
          <p:cNvSpPr>
            <a:spLocks noGrp="1"/>
          </p:cNvSpPr>
          <p:nvPr>
            <p:ph type="body" sz="quarter" idx="11" hasCustomPrompt="1"/>
          </p:nvPr>
        </p:nvSpPr>
        <p:spPr>
          <a:xfrm>
            <a:off x="566698" y="3966883"/>
            <a:ext cx="6592887" cy="838200"/>
          </a:xfrm>
        </p:spPr>
        <p:txBody>
          <a:bodyPr>
            <a:noAutofit/>
          </a:bodyPr>
          <a:lstStyle>
            <a:lvl1pPr marL="0" indent="0">
              <a:lnSpc>
                <a:spcPct val="85000"/>
              </a:lnSpc>
              <a:spcAft>
                <a:spcPts val="0"/>
              </a:spcAft>
              <a:buNone/>
              <a:defRPr sz="2400">
                <a:solidFill>
                  <a:schemeClr val="tx1"/>
                </a:solidFill>
              </a:defRPr>
            </a:lvl1pPr>
            <a:lvl2pPr marL="457189" indent="0">
              <a:buNone/>
              <a:defRPr/>
            </a:lvl2pPr>
          </a:lstStyle>
          <a:p>
            <a:pPr lvl="0"/>
            <a:r>
              <a:rPr lang="en-US" dirty="0"/>
              <a:t>Insert Presentation Subtitle, </a:t>
            </a:r>
            <a:br>
              <a:rPr lang="en-US" dirty="0"/>
            </a:br>
            <a:r>
              <a:rPr lang="en-US" dirty="0"/>
              <a:t>extending to two lines</a:t>
            </a:r>
          </a:p>
        </p:txBody>
      </p:sp>
      <p:sp>
        <p:nvSpPr>
          <p:cNvPr id="21" name="Text Placeholder 4">
            <a:extLst>
              <a:ext uri="{FF2B5EF4-FFF2-40B4-BE49-F238E27FC236}">
                <a16:creationId xmlns="" xmlns:a16="http://schemas.microsoft.com/office/drawing/2014/main" id="{F8BB0FD5-5479-B34E-A4F4-58C33196FDB7}"/>
              </a:ext>
            </a:extLst>
          </p:cNvPr>
          <p:cNvSpPr>
            <a:spLocks noGrp="1"/>
          </p:cNvSpPr>
          <p:nvPr>
            <p:ph type="body" sz="quarter" idx="12" hasCustomPrompt="1"/>
          </p:nvPr>
        </p:nvSpPr>
        <p:spPr>
          <a:xfrm>
            <a:off x="567539" y="5465483"/>
            <a:ext cx="3632200" cy="334211"/>
          </a:xfrm>
        </p:spPr>
        <p:txBody>
          <a:bodyPr>
            <a:noAutofit/>
          </a:bodyPr>
          <a:lstStyle>
            <a:lvl1pPr marL="0" indent="0">
              <a:lnSpc>
                <a:spcPct val="100000"/>
              </a:lnSpc>
              <a:buNone/>
              <a:defRPr sz="1800">
                <a:solidFill>
                  <a:schemeClr val="tx1"/>
                </a:solidFill>
              </a:defRPr>
            </a:lvl1pPr>
            <a:lvl2pPr marL="457189" indent="0">
              <a:buNone/>
              <a:defRPr/>
            </a:lvl2pPr>
          </a:lstStyle>
          <a:p>
            <a:pPr lvl="0"/>
            <a:r>
              <a:rPr lang="en-US" dirty="0"/>
              <a:t>Insert Name</a:t>
            </a:r>
          </a:p>
        </p:txBody>
      </p:sp>
      <p:sp>
        <p:nvSpPr>
          <p:cNvPr id="22" name="Text Placeholder 4">
            <a:extLst>
              <a:ext uri="{FF2B5EF4-FFF2-40B4-BE49-F238E27FC236}">
                <a16:creationId xmlns="" xmlns:a16="http://schemas.microsoft.com/office/drawing/2014/main" id="{06185539-588B-984B-B6A6-8C3887A79C4C}"/>
              </a:ext>
            </a:extLst>
          </p:cNvPr>
          <p:cNvSpPr>
            <a:spLocks noGrp="1"/>
          </p:cNvSpPr>
          <p:nvPr>
            <p:ph type="body" sz="quarter" idx="14" hasCustomPrompt="1"/>
          </p:nvPr>
        </p:nvSpPr>
        <p:spPr>
          <a:xfrm>
            <a:off x="567539" y="5846483"/>
            <a:ext cx="3632200" cy="358274"/>
          </a:xfrm>
        </p:spPr>
        <p:txBody>
          <a:bodyPr>
            <a:noAutofit/>
          </a:bodyPr>
          <a:lstStyle>
            <a:lvl1pPr marL="0" indent="0">
              <a:lnSpc>
                <a:spcPct val="100000"/>
              </a:lnSpc>
              <a:buNone/>
              <a:defRPr sz="1800">
                <a:solidFill>
                  <a:schemeClr val="tx1"/>
                </a:solidFill>
              </a:defRPr>
            </a:lvl1pPr>
            <a:lvl2pPr marL="457189" indent="0">
              <a:buNone/>
              <a:defRPr/>
            </a:lvl2pPr>
          </a:lstStyle>
          <a:p>
            <a:pPr lvl="0"/>
            <a:r>
              <a:rPr lang="en-US" dirty="0"/>
              <a:t>00.00.2019</a:t>
            </a:r>
          </a:p>
        </p:txBody>
      </p:sp>
      <p:pic>
        <p:nvPicPr>
          <p:cNvPr id="8" name="Picture 7" descr="A picture containing drawing&#10;&#10;Description automatically generated">
            <a:extLst>
              <a:ext uri="{FF2B5EF4-FFF2-40B4-BE49-F238E27FC236}">
                <a16:creationId xmlns="" xmlns:a16="http://schemas.microsoft.com/office/drawing/2014/main" id="{CAC2369C-2C19-3645-96F1-F08EC1B90827}"/>
              </a:ext>
            </a:extLst>
          </p:cNvPr>
          <p:cNvPicPr>
            <a:picLocks noChangeAspect="1"/>
          </p:cNvPicPr>
          <p:nvPr userDrawn="1"/>
        </p:nvPicPr>
        <p:blipFill>
          <a:blip r:embed="rId3"/>
          <a:stretch>
            <a:fillRect/>
          </a:stretch>
        </p:blipFill>
        <p:spPr>
          <a:xfrm>
            <a:off x="374274" y="271606"/>
            <a:ext cx="1892300" cy="838200"/>
          </a:xfrm>
          <a:prstGeom prst="rect">
            <a:avLst/>
          </a:prstGeom>
        </p:spPr>
      </p:pic>
    </p:spTree>
    <p:extLst>
      <p:ext uri="{BB962C8B-B14F-4D97-AF65-F5344CB8AC3E}">
        <p14:creationId xmlns:p14="http://schemas.microsoft.com/office/powerpoint/2010/main" val="4105054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ver_Techstreet">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iron, toothbrush, sitting, white&#10;&#10;Description automatically generated">
            <a:extLst>
              <a:ext uri="{FF2B5EF4-FFF2-40B4-BE49-F238E27FC236}">
                <a16:creationId xmlns="" xmlns:a16="http://schemas.microsoft.com/office/drawing/2014/main" id="{24A44713-AF91-D441-8450-9432BB3B0BAD}"/>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9" name="Text Placeholder 7">
            <a:extLst>
              <a:ext uri="{FF2B5EF4-FFF2-40B4-BE49-F238E27FC236}">
                <a16:creationId xmlns="" xmlns:a16="http://schemas.microsoft.com/office/drawing/2014/main" id="{19918042-C257-8B4C-BA06-5E6E8F05138C}"/>
              </a:ext>
            </a:extLst>
          </p:cNvPr>
          <p:cNvSpPr>
            <a:spLocks noGrp="1"/>
          </p:cNvSpPr>
          <p:nvPr>
            <p:ph type="body" sz="quarter" idx="13" hasCustomPrompt="1"/>
          </p:nvPr>
        </p:nvSpPr>
        <p:spPr>
          <a:xfrm>
            <a:off x="566698" y="2386673"/>
            <a:ext cx="6592888" cy="1203406"/>
          </a:xfrm>
        </p:spPr>
        <p:txBody>
          <a:bodyPr wrap="square">
            <a:noAutofit/>
          </a:bodyPr>
          <a:lstStyle>
            <a:lvl1pPr marL="0" indent="0">
              <a:lnSpc>
                <a:spcPct val="85000"/>
              </a:lnSpc>
              <a:spcAft>
                <a:spcPts val="0"/>
              </a:spcAft>
              <a:buNone/>
              <a:defRPr sz="4600" b="1" spc="20" baseline="0">
                <a:solidFill>
                  <a:schemeClr val="tx1"/>
                </a:solidFill>
              </a:defRPr>
            </a:lvl1pPr>
          </a:lstStyle>
          <a:p>
            <a:pPr lvl="0"/>
            <a:r>
              <a:rPr lang="en-US" dirty="0"/>
              <a:t>Insert Presentation title, </a:t>
            </a:r>
            <a:br>
              <a:rPr lang="en-US" dirty="0"/>
            </a:br>
            <a:r>
              <a:rPr lang="en-US" dirty="0"/>
              <a:t>extending to two lines</a:t>
            </a:r>
          </a:p>
        </p:txBody>
      </p:sp>
      <p:sp>
        <p:nvSpPr>
          <p:cNvPr id="20" name="Text Placeholder 4">
            <a:extLst>
              <a:ext uri="{FF2B5EF4-FFF2-40B4-BE49-F238E27FC236}">
                <a16:creationId xmlns="" xmlns:a16="http://schemas.microsoft.com/office/drawing/2014/main" id="{D6A4AECD-3661-D941-97ED-C42346507158}"/>
              </a:ext>
            </a:extLst>
          </p:cNvPr>
          <p:cNvSpPr>
            <a:spLocks noGrp="1"/>
          </p:cNvSpPr>
          <p:nvPr>
            <p:ph type="body" sz="quarter" idx="11" hasCustomPrompt="1"/>
          </p:nvPr>
        </p:nvSpPr>
        <p:spPr>
          <a:xfrm>
            <a:off x="566698" y="3966883"/>
            <a:ext cx="6592887" cy="838200"/>
          </a:xfrm>
        </p:spPr>
        <p:txBody>
          <a:bodyPr>
            <a:noAutofit/>
          </a:bodyPr>
          <a:lstStyle>
            <a:lvl1pPr marL="0" indent="0">
              <a:lnSpc>
                <a:spcPct val="85000"/>
              </a:lnSpc>
              <a:spcAft>
                <a:spcPts val="0"/>
              </a:spcAft>
              <a:buNone/>
              <a:defRPr sz="2400">
                <a:solidFill>
                  <a:schemeClr val="tx1"/>
                </a:solidFill>
              </a:defRPr>
            </a:lvl1pPr>
            <a:lvl2pPr marL="457189" indent="0">
              <a:buNone/>
              <a:defRPr/>
            </a:lvl2pPr>
          </a:lstStyle>
          <a:p>
            <a:pPr lvl="0"/>
            <a:r>
              <a:rPr lang="en-US" dirty="0"/>
              <a:t>Insert Presentation Subtitle, </a:t>
            </a:r>
            <a:br>
              <a:rPr lang="en-US" dirty="0"/>
            </a:br>
            <a:r>
              <a:rPr lang="en-US" dirty="0"/>
              <a:t>extending to two lines</a:t>
            </a:r>
          </a:p>
        </p:txBody>
      </p:sp>
      <p:sp>
        <p:nvSpPr>
          <p:cNvPr id="21" name="Text Placeholder 4">
            <a:extLst>
              <a:ext uri="{FF2B5EF4-FFF2-40B4-BE49-F238E27FC236}">
                <a16:creationId xmlns="" xmlns:a16="http://schemas.microsoft.com/office/drawing/2014/main" id="{F8BB0FD5-5479-B34E-A4F4-58C33196FDB7}"/>
              </a:ext>
            </a:extLst>
          </p:cNvPr>
          <p:cNvSpPr>
            <a:spLocks noGrp="1"/>
          </p:cNvSpPr>
          <p:nvPr>
            <p:ph type="body" sz="quarter" idx="12" hasCustomPrompt="1"/>
          </p:nvPr>
        </p:nvSpPr>
        <p:spPr>
          <a:xfrm>
            <a:off x="567539" y="5465483"/>
            <a:ext cx="3632200" cy="334211"/>
          </a:xfrm>
        </p:spPr>
        <p:txBody>
          <a:bodyPr>
            <a:noAutofit/>
          </a:bodyPr>
          <a:lstStyle>
            <a:lvl1pPr marL="0" indent="0">
              <a:lnSpc>
                <a:spcPct val="100000"/>
              </a:lnSpc>
              <a:buNone/>
              <a:defRPr sz="1800">
                <a:solidFill>
                  <a:schemeClr val="tx1"/>
                </a:solidFill>
              </a:defRPr>
            </a:lvl1pPr>
            <a:lvl2pPr marL="457189" indent="0">
              <a:buNone/>
              <a:defRPr/>
            </a:lvl2pPr>
          </a:lstStyle>
          <a:p>
            <a:pPr lvl="0"/>
            <a:r>
              <a:rPr lang="en-US" dirty="0"/>
              <a:t>Insert Name</a:t>
            </a:r>
          </a:p>
        </p:txBody>
      </p:sp>
      <p:sp>
        <p:nvSpPr>
          <p:cNvPr id="22" name="Text Placeholder 4">
            <a:extLst>
              <a:ext uri="{FF2B5EF4-FFF2-40B4-BE49-F238E27FC236}">
                <a16:creationId xmlns="" xmlns:a16="http://schemas.microsoft.com/office/drawing/2014/main" id="{06185539-588B-984B-B6A6-8C3887A79C4C}"/>
              </a:ext>
            </a:extLst>
          </p:cNvPr>
          <p:cNvSpPr>
            <a:spLocks noGrp="1"/>
          </p:cNvSpPr>
          <p:nvPr>
            <p:ph type="body" sz="quarter" idx="14" hasCustomPrompt="1"/>
          </p:nvPr>
        </p:nvSpPr>
        <p:spPr>
          <a:xfrm>
            <a:off x="567539" y="5846483"/>
            <a:ext cx="3632200" cy="358274"/>
          </a:xfrm>
        </p:spPr>
        <p:txBody>
          <a:bodyPr>
            <a:noAutofit/>
          </a:bodyPr>
          <a:lstStyle>
            <a:lvl1pPr marL="0" indent="0">
              <a:lnSpc>
                <a:spcPct val="100000"/>
              </a:lnSpc>
              <a:buNone/>
              <a:defRPr sz="1800">
                <a:solidFill>
                  <a:schemeClr val="tx1"/>
                </a:solidFill>
              </a:defRPr>
            </a:lvl1pPr>
            <a:lvl2pPr marL="457189" indent="0">
              <a:buNone/>
              <a:defRPr/>
            </a:lvl2pPr>
          </a:lstStyle>
          <a:p>
            <a:pPr lvl="0"/>
            <a:r>
              <a:rPr lang="en-US" dirty="0"/>
              <a:t>00.00.2019</a:t>
            </a:r>
          </a:p>
        </p:txBody>
      </p:sp>
      <p:pic>
        <p:nvPicPr>
          <p:cNvPr id="18" name="Picture 17" descr="A close up of a logo&#10;&#10;Description automatically generated">
            <a:extLst>
              <a:ext uri="{FF2B5EF4-FFF2-40B4-BE49-F238E27FC236}">
                <a16:creationId xmlns="" xmlns:a16="http://schemas.microsoft.com/office/drawing/2014/main" id="{29C05A66-3E4D-8247-8E7E-8C7295039BEA}"/>
              </a:ext>
            </a:extLst>
          </p:cNvPr>
          <p:cNvPicPr>
            <a:picLocks noChangeAspect="1"/>
          </p:cNvPicPr>
          <p:nvPr userDrawn="1"/>
        </p:nvPicPr>
        <p:blipFill>
          <a:blip r:embed="rId3"/>
          <a:stretch>
            <a:fillRect/>
          </a:stretch>
        </p:blipFill>
        <p:spPr>
          <a:xfrm>
            <a:off x="374274" y="271606"/>
            <a:ext cx="2222500" cy="838200"/>
          </a:xfrm>
          <a:prstGeom prst="rect">
            <a:avLst/>
          </a:prstGeom>
        </p:spPr>
      </p:pic>
    </p:spTree>
    <p:extLst>
      <p:ext uri="{BB962C8B-B14F-4D97-AF65-F5344CB8AC3E}">
        <p14:creationId xmlns:p14="http://schemas.microsoft.com/office/powerpoint/2010/main" val="32514267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genda_gray">
    <p:spTree>
      <p:nvGrpSpPr>
        <p:cNvPr id="1" name=""/>
        <p:cNvGrpSpPr/>
        <p:nvPr/>
      </p:nvGrpSpPr>
      <p:grpSpPr>
        <a:xfrm>
          <a:off x="0" y="0"/>
          <a:ext cx="0" cy="0"/>
          <a:chOff x="0" y="0"/>
          <a:chExt cx="0" cy="0"/>
        </a:xfrm>
      </p:grpSpPr>
      <p:sp>
        <p:nvSpPr>
          <p:cNvPr id="29" name="Rectangle 28">
            <a:extLst>
              <a:ext uri="{FF2B5EF4-FFF2-40B4-BE49-F238E27FC236}">
                <a16:creationId xmlns="" xmlns:a16="http://schemas.microsoft.com/office/drawing/2014/main" id="{8A27AE02-820B-2942-BDE7-A723A06A451C}"/>
              </a:ext>
            </a:extLst>
          </p:cNvPr>
          <p:cNvSpPr/>
          <p:nvPr/>
        </p:nvSpPr>
        <p:spPr>
          <a:xfrm>
            <a:off x="2501900" y="404814"/>
            <a:ext cx="9690100" cy="6453186"/>
          </a:xfrm>
          <a:prstGeom prst="rect">
            <a:avLst/>
          </a:prstGeom>
          <a:solidFill>
            <a:srgbClr val="F0F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solidFill>
                <a:schemeClr val="bg1"/>
              </a:solidFill>
            </a:endParaRPr>
          </a:p>
        </p:txBody>
      </p:sp>
      <p:sp>
        <p:nvSpPr>
          <p:cNvPr id="21" name="Title 1">
            <a:extLst>
              <a:ext uri="{FF2B5EF4-FFF2-40B4-BE49-F238E27FC236}">
                <a16:creationId xmlns="" xmlns:a16="http://schemas.microsoft.com/office/drawing/2014/main" id="{0F161D65-15AB-2646-A22F-A7338D7511FA}"/>
              </a:ext>
            </a:extLst>
          </p:cNvPr>
          <p:cNvSpPr>
            <a:spLocks noGrp="1"/>
          </p:cNvSpPr>
          <p:nvPr>
            <p:ph type="title" hasCustomPrompt="1"/>
          </p:nvPr>
        </p:nvSpPr>
        <p:spPr>
          <a:xfrm>
            <a:off x="566867" y="812800"/>
            <a:ext cx="1568634" cy="395878"/>
          </a:xfrm>
        </p:spPr>
        <p:txBody>
          <a:bodyPr wrap="square" anchor="t" anchorCtr="0">
            <a:noAutofit/>
          </a:bodyPr>
          <a:lstStyle>
            <a:lvl1pPr>
              <a:lnSpc>
                <a:spcPct val="85000"/>
              </a:lnSpc>
              <a:defRPr lang="en-GB" sz="3000" b="1" kern="1200" spc="10" baseline="0" dirty="0">
                <a:solidFill>
                  <a:schemeClr val="tx1"/>
                </a:solidFill>
                <a:latin typeface="+mj-lt"/>
                <a:ea typeface="+mj-ea"/>
                <a:cs typeface="+mj-cs"/>
              </a:defRPr>
            </a:lvl1pPr>
          </a:lstStyle>
          <a:p>
            <a:r>
              <a:rPr lang="en-US" dirty="0"/>
              <a:t>Agenda</a:t>
            </a:r>
            <a:endParaRPr lang="en-GB" dirty="0"/>
          </a:p>
        </p:txBody>
      </p:sp>
      <p:sp>
        <p:nvSpPr>
          <p:cNvPr id="31" name="Slide Number Placeholder 10">
            <a:extLst>
              <a:ext uri="{FF2B5EF4-FFF2-40B4-BE49-F238E27FC236}">
                <a16:creationId xmlns="" xmlns:a16="http://schemas.microsoft.com/office/drawing/2014/main" id="{529159C4-4B48-BB46-B8A8-5AFC3CC0945B}"/>
              </a:ext>
            </a:extLst>
          </p:cNvPr>
          <p:cNvSpPr>
            <a:spLocks noGrp="1"/>
          </p:cNvSpPr>
          <p:nvPr>
            <p:ph type="sldNum" sz="quarter" idx="4"/>
          </p:nvPr>
        </p:nvSpPr>
        <p:spPr>
          <a:xfrm>
            <a:off x="114936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32" name="Footer Placeholder 3">
            <a:extLst>
              <a:ext uri="{FF2B5EF4-FFF2-40B4-BE49-F238E27FC236}">
                <a16:creationId xmlns="" xmlns:a16="http://schemas.microsoft.com/office/drawing/2014/main" id="{BC1396D5-8182-1F47-83FC-27A528CFE1DD}"/>
              </a:ext>
            </a:extLst>
          </p:cNvPr>
          <p:cNvSpPr>
            <a:spLocks noGrp="1"/>
          </p:cNvSpPr>
          <p:nvPr>
            <p:ph type="ftr" sz="quarter" idx="3"/>
          </p:nvPr>
        </p:nvSpPr>
        <p:spPr>
          <a:xfrm>
            <a:off x="711676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sp>
        <p:nvSpPr>
          <p:cNvPr id="8" name="Text Placeholder 13">
            <a:extLst>
              <a:ext uri="{FF2B5EF4-FFF2-40B4-BE49-F238E27FC236}">
                <a16:creationId xmlns="" xmlns:a16="http://schemas.microsoft.com/office/drawing/2014/main" id="{DA1969BA-61AE-1F46-8150-E015B74B0AE7}"/>
              </a:ext>
            </a:extLst>
          </p:cNvPr>
          <p:cNvSpPr>
            <a:spLocks noGrp="1"/>
          </p:cNvSpPr>
          <p:nvPr>
            <p:ph type="body" sz="quarter" idx="30" hasCustomPrompt="1"/>
          </p:nvPr>
        </p:nvSpPr>
        <p:spPr>
          <a:xfrm>
            <a:off x="2718826" y="812800"/>
            <a:ext cx="4259261" cy="4548188"/>
          </a:xfrm>
        </p:spPr>
        <p:txBody>
          <a:bodyPr>
            <a:noAutofit/>
          </a:bodyPr>
          <a:lstStyle>
            <a:lvl1pPr marL="406400" indent="-406400">
              <a:lnSpc>
                <a:spcPct val="100000"/>
              </a:lnSpc>
              <a:spcBef>
                <a:spcPts val="0"/>
              </a:spcBef>
              <a:spcAft>
                <a:spcPts val="0"/>
              </a:spcAft>
              <a:buClr>
                <a:schemeClr val="tx1"/>
              </a:buClr>
              <a:buFont typeface="+mj-lt"/>
              <a:buAutoNum type="arabicPeriod"/>
              <a:tabLst/>
              <a:defRPr sz="3000">
                <a:solidFill>
                  <a:schemeClr val="tx1"/>
                </a:solidFill>
              </a:defRPr>
            </a:lvl1pPr>
            <a:lvl2pPr marL="828000" indent="-432000">
              <a:lnSpc>
                <a:spcPct val="85000"/>
              </a:lnSpc>
              <a:spcBef>
                <a:spcPts val="600"/>
              </a:spcBef>
              <a:spcAft>
                <a:spcPts val="400"/>
              </a:spcAft>
              <a:buClr>
                <a:schemeClr val="accent1"/>
              </a:buClr>
              <a:defRPr sz="3000">
                <a:solidFill>
                  <a:schemeClr val="tx1"/>
                </a:solidFill>
              </a:defRPr>
            </a:lvl2pPr>
            <a:lvl3pPr marL="1216800" indent="-378000">
              <a:lnSpc>
                <a:spcPct val="90000"/>
              </a:lnSpc>
              <a:spcBef>
                <a:spcPts val="600"/>
              </a:spcBef>
              <a:spcAft>
                <a:spcPts val="400"/>
              </a:spcAft>
              <a:buClr>
                <a:schemeClr val="accent1"/>
              </a:buClr>
              <a:defRPr sz="2400">
                <a:solidFill>
                  <a:schemeClr val="tx1"/>
                </a:solidFill>
              </a:defRPr>
            </a:lvl3pPr>
            <a:lvl4pPr marL="1598400" indent="-378000">
              <a:lnSpc>
                <a:spcPct val="90000"/>
              </a:lnSpc>
              <a:spcBef>
                <a:spcPts val="600"/>
              </a:spcBef>
              <a:spcAft>
                <a:spcPts val="400"/>
              </a:spcAft>
              <a:buClr>
                <a:schemeClr val="accent1"/>
              </a:buClr>
              <a:defRPr sz="2400">
                <a:solidFill>
                  <a:schemeClr val="tx1"/>
                </a:solidFill>
              </a:defRPr>
            </a:lvl4pPr>
            <a:lvl5pPr marL="1872000" indent="-252000">
              <a:lnSpc>
                <a:spcPct val="90000"/>
              </a:lnSpc>
              <a:spcBef>
                <a:spcPts val="600"/>
              </a:spcBef>
              <a:spcAft>
                <a:spcPts val="400"/>
              </a:spcAft>
              <a:buClr>
                <a:schemeClr val="accent1"/>
              </a:buClr>
              <a:defRPr sz="1800">
                <a:solidFill>
                  <a:schemeClr val="tx1"/>
                </a:solidFill>
              </a:defRPr>
            </a:lvl5pPr>
            <a:lvl6pPr marL="2149200" indent="-252000">
              <a:lnSpc>
                <a:spcPct val="90000"/>
              </a:lnSpc>
              <a:spcBef>
                <a:spcPts val="600"/>
              </a:spcBef>
              <a:spcAft>
                <a:spcPts val="400"/>
              </a:spcAft>
              <a:buClr>
                <a:schemeClr val="accent1"/>
              </a:buClr>
              <a:defRPr sz="1800">
                <a:solidFill>
                  <a:schemeClr val="tx1"/>
                </a:solidFill>
              </a:defRPr>
            </a:lvl6pPr>
          </a:lstStyle>
          <a:p>
            <a:pPr lvl="0"/>
            <a:r>
              <a:rPr lang="en-US" dirty="0"/>
              <a:t>Topic</a:t>
            </a:r>
          </a:p>
          <a:p>
            <a:pPr lvl="0"/>
            <a:r>
              <a:rPr lang="en-US" dirty="0"/>
              <a:t>Topic</a:t>
            </a:r>
            <a:endParaRPr lang="en-GB" dirty="0"/>
          </a:p>
        </p:txBody>
      </p:sp>
      <p:sp>
        <p:nvSpPr>
          <p:cNvPr id="9" name="Text Placeholder 13">
            <a:extLst>
              <a:ext uri="{FF2B5EF4-FFF2-40B4-BE49-F238E27FC236}">
                <a16:creationId xmlns="" xmlns:a16="http://schemas.microsoft.com/office/drawing/2014/main" id="{ACED3644-B05F-8B41-869E-710F81CB3668}"/>
              </a:ext>
            </a:extLst>
          </p:cNvPr>
          <p:cNvSpPr>
            <a:spLocks noGrp="1"/>
          </p:cNvSpPr>
          <p:nvPr>
            <p:ph type="body" sz="quarter" idx="31" hasCustomPrompt="1"/>
          </p:nvPr>
        </p:nvSpPr>
        <p:spPr>
          <a:xfrm>
            <a:off x="7156450" y="812800"/>
            <a:ext cx="4627561" cy="4548188"/>
          </a:xfrm>
        </p:spPr>
        <p:txBody>
          <a:bodyPr>
            <a:noAutofit/>
          </a:bodyPr>
          <a:lstStyle>
            <a:lvl1pPr marL="0" indent="0">
              <a:lnSpc>
                <a:spcPct val="100000"/>
              </a:lnSpc>
              <a:spcBef>
                <a:spcPts val="0"/>
              </a:spcBef>
              <a:spcAft>
                <a:spcPts val="0"/>
              </a:spcAft>
              <a:buClr>
                <a:schemeClr val="accent1"/>
              </a:buClr>
              <a:buNone/>
              <a:defRPr sz="3000">
                <a:solidFill>
                  <a:schemeClr val="tx1"/>
                </a:solidFill>
              </a:defRPr>
            </a:lvl1pPr>
            <a:lvl2pPr marL="828000" indent="-432000">
              <a:lnSpc>
                <a:spcPct val="85000"/>
              </a:lnSpc>
              <a:spcBef>
                <a:spcPts val="600"/>
              </a:spcBef>
              <a:spcAft>
                <a:spcPts val="400"/>
              </a:spcAft>
              <a:buClr>
                <a:schemeClr val="accent1"/>
              </a:buClr>
              <a:defRPr sz="3000">
                <a:solidFill>
                  <a:schemeClr val="tx1"/>
                </a:solidFill>
              </a:defRPr>
            </a:lvl2pPr>
            <a:lvl3pPr marL="1216800" indent="-378000">
              <a:lnSpc>
                <a:spcPct val="90000"/>
              </a:lnSpc>
              <a:spcBef>
                <a:spcPts val="600"/>
              </a:spcBef>
              <a:spcAft>
                <a:spcPts val="400"/>
              </a:spcAft>
              <a:buClr>
                <a:schemeClr val="accent1"/>
              </a:buClr>
              <a:defRPr sz="2400">
                <a:solidFill>
                  <a:schemeClr val="tx1"/>
                </a:solidFill>
              </a:defRPr>
            </a:lvl3pPr>
            <a:lvl4pPr marL="1598400" indent="-378000">
              <a:lnSpc>
                <a:spcPct val="90000"/>
              </a:lnSpc>
              <a:spcBef>
                <a:spcPts val="600"/>
              </a:spcBef>
              <a:spcAft>
                <a:spcPts val="400"/>
              </a:spcAft>
              <a:buClr>
                <a:schemeClr val="accent1"/>
              </a:buClr>
              <a:defRPr sz="2400">
                <a:solidFill>
                  <a:schemeClr val="tx1"/>
                </a:solidFill>
              </a:defRPr>
            </a:lvl4pPr>
            <a:lvl5pPr marL="1872000" indent="-252000">
              <a:lnSpc>
                <a:spcPct val="90000"/>
              </a:lnSpc>
              <a:spcBef>
                <a:spcPts val="600"/>
              </a:spcBef>
              <a:spcAft>
                <a:spcPts val="400"/>
              </a:spcAft>
              <a:buClr>
                <a:schemeClr val="accent1"/>
              </a:buClr>
              <a:defRPr sz="1800">
                <a:solidFill>
                  <a:schemeClr val="tx1"/>
                </a:solidFill>
              </a:defRPr>
            </a:lvl5pPr>
            <a:lvl6pPr marL="2149200" indent="-252000">
              <a:lnSpc>
                <a:spcPct val="90000"/>
              </a:lnSpc>
              <a:spcBef>
                <a:spcPts val="600"/>
              </a:spcBef>
              <a:spcAft>
                <a:spcPts val="400"/>
              </a:spcAft>
              <a:buClr>
                <a:schemeClr val="accent1"/>
              </a:buClr>
              <a:defRPr sz="1800">
                <a:solidFill>
                  <a:schemeClr val="tx1"/>
                </a:solidFill>
              </a:defRPr>
            </a:lvl6pPr>
          </a:lstStyle>
          <a:p>
            <a:pPr lvl="0"/>
            <a:r>
              <a:rPr lang="en-US" dirty="0"/>
              <a:t>Speaker(s)</a:t>
            </a:r>
          </a:p>
          <a:p>
            <a:pPr lvl="0"/>
            <a:r>
              <a:rPr lang="en-US" dirty="0"/>
              <a:t>Speaker(s)</a:t>
            </a:r>
            <a:endParaRPr lang="en-GB" dirty="0"/>
          </a:p>
        </p:txBody>
      </p:sp>
    </p:spTree>
    <p:extLst>
      <p:ext uri="{BB962C8B-B14F-4D97-AF65-F5344CB8AC3E}">
        <p14:creationId xmlns:p14="http://schemas.microsoft.com/office/powerpoint/2010/main" val="940411935"/>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da_purple">
    <p:spTree>
      <p:nvGrpSpPr>
        <p:cNvPr id="1" name=""/>
        <p:cNvGrpSpPr/>
        <p:nvPr/>
      </p:nvGrpSpPr>
      <p:grpSpPr>
        <a:xfrm>
          <a:off x="0" y="0"/>
          <a:ext cx="0" cy="0"/>
          <a:chOff x="0" y="0"/>
          <a:chExt cx="0" cy="0"/>
        </a:xfrm>
      </p:grpSpPr>
      <p:sp>
        <p:nvSpPr>
          <p:cNvPr id="14" name="Rectangle 13">
            <a:extLst>
              <a:ext uri="{FF2B5EF4-FFF2-40B4-BE49-F238E27FC236}">
                <a16:creationId xmlns="" xmlns:a16="http://schemas.microsoft.com/office/drawing/2014/main" id="{08720B5C-8333-5047-B270-7E403B8710CA}"/>
              </a:ext>
            </a:extLst>
          </p:cNvPr>
          <p:cNvSpPr/>
          <p:nvPr/>
        </p:nvSpPr>
        <p:spPr>
          <a:xfrm>
            <a:off x="2501900" y="404814"/>
            <a:ext cx="9690100" cy="64531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solidFill>
                <a:schemeClr val="bg1"/>
              </a:solidFill>
            </a:endParaRPr>
          </a:p>
        </p:txBody>
      </p:sp>
      <p:sp>
        <p:nvSpPr>
          <p:cNvPr id="21" name="Title 1">
            <a:extLst>
              <a:ext uri="{FF2B5EF4-FFF2-40B4-BE49-F238E27FC236}">
                <a16:creationId xmlns="" xmlns:a16="http://schemas.microsoft.com/office/drawing/2014/main" id="{0F161D65-15AB-2646-A22F-A7338D7511FA}"/>
              </a:ext>
            </a:extLst>
          </p:cNvPr>
          <p:cNvSpPr>
            <a:spLocks noGrp="1"/>
          </p:cNvSpPr>
          <p:nvPr>
            <p:ph type="title" hasCustomPrompt="1"/>
          </p:nvPr>
        </p:nvSpPr>
        <p:spPr>
          <a:xfrm>
            <a:off x="566867" y="812800"/>
            <a:ext cx="1568635" cy="395878"/>
          </a:xfrm>
        </p:spPr>
        <p:txBody>
          <a:bodyPr wrap="square" anchor="t" anchorCtr="0">
            <a:noAutofit/>
          </a:bodyPr>
          <a:lstStyle>
            <a:lvl1pPr>
              <a:lnSpc>
                <a:spcPct val="85000"/>
              </a:lnSpc>
              <a:defRPr lang="en-GB" sz="3000" b="1" kern="1200" spc="10" baseline="0" dirty="0">
                <a:solidFill>
                  <a:schemeClr val="tx1"/>
                </a:solidFill>
                <a:latin typeface="+mj-lt"/>
                <a:ea typeface="+mj-ea"/>
                <a:cs typeface="+mj-cs"/>
              </a:defRPr>
            </a:lvl1pPr>
          </a:lstStyle>
          <a:p>
            <a:r>
              <a:rPr lang="en-US" dirty="0"/>
              <a:t>Agenda</a:t>
            </a:r>
            <a:endParaRPr lang="en-GB" dirty="0"/>
          </a:p>
        </p:txBody>
      </p:sp>
      <p:sp>
        <p:nvSpPr>
          <p:cNvPr id="31" name="Slide Number Placeholder 10">
            <a:extLst>
              <a:ext uri="{FF2B5EF4-FFF2-40B4-BE49-F238E27FC236}">
                <a16:creationId xmlns="" xmlns:a16="http://schemas.microsoft.com/office/drawing/2014/main" id="{529159C4-4B48-BB46-B8A8-5AFC3CC0945B}"/>
              </a:ext>
            </a:extLst>
          </p:cNvPr>
          <p:cNvSpPr>
            <a:spLocks noGrp="1"/>
          </p:cNvSpPr>
          <p:nvPr>
            <p:ph type="sldNum" sz="quarter" idx="4"/>
          </p:nvPr>
        </p:nvSpPr>
        <p:spPr>
          <a:xfrm>
            <a:off x="11493661" y="6542510"/>
            <a:ext cx="290351" cy="160697"/>
          </a:xfrm>
          <a:prstGeom prst="rect">
            <a:avLst/>
          </a:prstGeom>
        </p:spPr>
        <p:txBody>
          <a:bodyPr lIns="0" tIns="0" rIns="0" bIns="0" anchor="t">
            <a:noAutofit/>
          </a:bodyPr>
          <a:lstStyle>
            <a:lvl1pPr algn="r">
              <a:defRPr sz="800">
                <a:solidFill>
                  <a:schemeClr val="bg1"/>
                </a:solidFill>
              </a:defRPr>
            </a:lvl1pPr>
          </a:lstStyle>
          <a:p>
            <a:fld id="{ACE40072-2050-E24D-B430-547640EDA0F9}" type="slidenum">
              <a:rPr lang="en-GB" smtClean="0"/>
              <a:pPr/>
              <a:t>‹#›</a:t>
            </a:fld>
            <a:endParaRPr lang="en-GB" dirty="0"/>
          </a:p>
        </p:txBody>
      </p:sp>
      <p:sp>
        <p:nvSpPr>
          <p:cNvPr id="32" name="Footer Placeholder 3">
            <a:extLst>
              <a:ext uri="{FF2B5EF4-FFF2-40B4-BE49-F238E27FC236}">
                <a16:creationId xmlns="" xmlns:a16="http://schemas.microsoft.com/office/drawing/2014/main" id="{BC1396D5-8182-1F47-83FC-27A528CFE1DD}"/>
              </a:ext>
            </a:extLst>
          </p:cNvPr>
          <p:cNvSpPr>
            <a:spLocks noGrp="1"/>
          </p:cNvSpPr>
          <p:nvPr>
            <p:ph type="ftr" sz="quarter" idx="3"/>
          </p:nvPr>
        </p:nvSpPr>
        <p:spPr>
          <a:xfrm>
            <a:off x="7116763" y="6542511"/>
            <a:ext cx="4114800" cy="180811"/>
          </a:xfrm>
          <a:prstGeom prst="rect">
            <a:avLst/>
          </a:prstGeom>
        </p:spPr>
        <p:txBody>
          <a:bodyPr vert="horz" lIns="0" tIns="0" rIns="0" bIns="0" rtlCol="0" anchor="t">
            <a:noAutofit/>
          </a:bodyPr>
          <a:lstStyle>
            <a:lvl1pPr algn="r">
              <a:defRPr sz="800">
                <a:solidFill>
                  <a:schemeClr val="bg1"/>
                </a:solidFill>
              </a:defRPr>
            </a:lvl1pPr>
          </a:lstStyle>
          <a:p>
            <a:r>
              <a:rPr lang="en-GB"/>
              <a:t>Insert footer</a:t>
            </a:r>
            <a:endParaRPr lang="en-GB" dirty="0"/>
          </a:p>
        </p:txBody>
      </p:sp>
      <p:sp>
        <p:nvSpPr>
          <p:cNvPr id="7" name="Text Placeholder 13">
            <a:extLst>
              <a:ext uri="{FF2B5EF4-FFF2-40B4-BE49-F238E27FC236}">
                <a16:creationId xmlns="" xmlns:a16="http://schemas.microsoft.com/office/drawing/2014/main" id="{B4FA7DC2-9981-074F-9CC7-ED24D6390FA6}"/>
              </a:ext>
            </a:extLst>
          </p:cNvPr>
          <p:cNvSpPr>
            <a:spLocks noGrp="1"/>
          </p:cNvSpPr>
          <p:nvPr>
            <p:ph type="body" sz="quarter" idx="30" hasCustomPrompt="1"/>
          </p:nvPr>
        </p:nvSpPr>
        <p:spPr>
          <a:xfrm>
            <a:off x="2718827" y="812800"/>
            <a:ext cx="4437624" cy="4548188"/>
          </a:xfrm>
        </p:spPr>
        <p:txBody>
          <a:bodyPr>
            <a:noAutofit/>
          </a:bodyPr>
          <a:lstStyle>
            <a:lvl1pPr marL="514350" indent="-514350">
              <a:lnSpc>
                <a:spcPct val="100000"/>
              </a:lnSpc>
              <a:spcBef>
                <a:spcPts val="0"/>
              </a:spcBef>
              <a:spcAft>
                <a:spcPts val="0"/>
              </a:spcAft>
              <a:buClr>
                <a:schemeClr val="bg1"/>
              </a:buClr>
              <a:buFont typeface="+mj-lt"/>
              <a:buAutoNum type="arabicPeriod"/>
              <a:defRPr sz="3000">
                <a:solidFill>
                  <a:schemeClr val="bg1"/>
                </a:solidFill>
              </a:defRPr>
            </a:lvl1pPr>
            <a:lvl2pPr marL="396000" indent="0">
              <a:lnSpc>
                <a:spcPct val="85000"/>
              </a:lnSpc>
              <a:spcBef>
                <a:spcPts val="600"/>
              </a:spcBef>
              <a:spcAft>
                <a:spcPts val="400"/>
              </a:spcAft>
              <a:buClr>
                <a:schemeClr val="bg1"/>
              </a:buClr>
              <a:buNone/>
              <a:defRPr sz="3000">
                <a:solidFill>
                  <a:schemeClr val="bg1"/>
                </a:solidFill>
              </a:defRPr>
            </a:lvl2pPr>
            <a:lvl3pPr marL="1216800" indent="-378000">
              <a:lnSpc>
                <a:spcPct val="90000"/>
              </a:lnSpc>
              <a:spcBef>
                <a:spcPts val="600"/>
              </a:spcBef>
              <a:spcAft>
                <a:spcPts val="400"/>
              </a:spcAft>
              <a:buClr>
                <a:schemeClr val="bg1"/>
              </a:buClr>
              <a:defRPr sz="2400">
                <a:solidFill>
                  <a:schemeClr val="bg1"/>
                </a:solidFill>
              </a:defRPr>
            </a:lvl3pPr>
            <a:lvl4pPr marL="1598400" indent="-378000">
              <a:lnSpc>
                <a:spcPct val="90000"/>
              </a:lnSpc>
              <a:spcBef>
                <a:spcPts val="600"/>
              </a:spcBef>
              <a:spcAft>
                <a:spcPts val="400"/>
              </a:spcAft>
              <a:buClr>
                <a:schemeClr val="bg1"/>
              </a:buClr>
              <a:defRPr sz="2400">
                <a:solidFill>
                  <a:schemeClr val="bg1"/>
                </a:solidFill>
              </a:defRPr>
            </a:lvl4pPr>
            <a:lvl5pPr marL="1872000" indent="-252000">
              <a:lnSpc>
                <a:spcPct val="90000"/>
              </a:lnSpc>
              <a:spcBef>
                <a:spcPts val="600"/>
              </a:spcBef>
              <a:spcAft>
                <a:spcPts val="400"/>
              </a:spcAft>
              <a:buClr>
                <a:schemeClr val="bg1"/>
              </a:buClr>
              <a:defRPr sz="1800">
                <a:solidFill>
                  <a:schemeClr val="bg1"/>
                </a:solidFill>
              </a:defRPr>
            </a:lvl5pPr>
            <a:lvl6pPr marL="2149200" indent="-252000">
              <a:lnSpc>
                <a:spcPct val="90000"/>
              </a:lnSpc>
              <a:spcBef>
                <a:spcPts val="600"/>
              </a:spcBef>
              <a:spcAft>
                <a:spcPts val="400"/>
              </a:spcAft>
              <a:buClr>
                <a:schemeClr val="bg1"/>
              </a:buClr>
              <a:defRPr sz="1800">
                <a:solidFill>
                  <a:schemeClr val="bg1"/>
                </a:solidFill>
              </a:defRPr>
            </a:lvl6pPr>
          </a:lstStyle>
          <a:p>
            <a:pPr lvl="0"/>
            <a:r>
              <a:rPr lang="en-US" dirty="0"/>
              <a:t>Topic</a:t>
            </a:r>
          </a:p>
          <a:p>
            <a:pPr lvl="0"/>
            <a:r>
              <a:rPr lang="en-US" dirty="0"/>
              <a:t>Topic</a:t>
            </a:r>
          </a:p>
          <a:p>
            <a:pPr lvl="0"/>
            <a:endParaRPr lang="en-US" dirty="0"/>
          </a:p>
        </p:txBody>
      </p:sp>
      <p:sp>
        <p:nvSpPr>
          <p:cNvPr id="8" name="Text Placeholder 13">
            <a:extLst>
              <a:ext uri="{FF2B5EF4-FFF2-40B4-BE49-F238E27FC236}">
                <a16:creationId xmlns="" xmlns:a16="http://schemas.microsoft.com/office/drawing/2014/main" id="{31DFC9EB-B6CE-E641-A5A8-3794F331E79E}"/>
              </a:ext>
            </a:extLst>
          </p:cNvPr>
          <p:cNvSpPr>
            <a:spLocks noGrp="1"/>
          </p:cNvSpPr>
          <p:nvPr>
            <p:ph type="body" sz="quarter" idx="31" hasCustomPrompt="1"/>
          </p:nvPr>
        </p:nvSpPr>
        <p:spPr>
          <a:xfrm>
            <a:off x="7386075" y="812800"/>
            <a:ext cx="4397937" cy="4548188"/>
          </a:xfrm>
        </p:spPr>
        <p:txBody>
          <a:bodyPr>
            <a:noAutofit/>
          </a:bodyPr>
          <a:lstStyle>
            <a:lvl1pPr marL="0" indent="0">
              <a:lnSpc>
                <a:spcPct val="100000"/>
              </a:lnSpc>
              <a:spcBef>
                <a:spcPts val="0"/>
              </a:spcBef>
              <a:spcAft>
                <a:spcPts val="0"/>
              </a:spcAft>
              <a:buClr>
                <a:schemeClr val="bg1"/>
              </a:buClr>
              <a:buNone/>
              <a:defRPr sz="3000">
                <a:solidFill>
                  <a:schemeClr val="bg1"/>
                </a:solidFill>
              </a:defRPr>
            </a:lvl1pPr>
            <a:lvl2pPr marL="828000" indent="-432000">
              <a:lnSpc>
                <a:spcPct val="85000"/>
              </a:lnSpc>
              <a:spcBef>
                <a:spcPts val="600"/>
              </a:spcBef>
              <a:spcAft>
                <a:spcPts val="400"/>
              </a:spcAft>
              <a:buClr>
                <a:schemeClr val="bg1"/>
              </a:buClr>
              <a:defRPr sz="3000">
                <a:solidFill>
                  <a:schemeClr val="bg1"/>
                </a:solidFill>
              </a:defRPr>
            </a:lvl2pPr>
            <a:lvl3pPr marL="1216800" indent="-378000">
              <a:lnSpc>
                <a:spcPct val="90000"/>
              </a:lnSpc>
              <a:spcBef>
                <a:spcPts val="600"/>
              </a:spcBef>
              <a:spcAft>
                <a:spcPts val="400"/>
              </a:spcAft>
              <a:buClr>
                <a:schemeClr val="bg1"/>
              </a:buClr>
              <a:defRPr sz="2400">
                <a:solidFill>
                  <a:schemeClr val="bg1"/>
                </a:solidFill>
              </a:defRPr>
            </a:lvl3pPr>
            <a:lvl4pPr marL="1598400" indent="-378000">
              <a:lnSpc>
                <a:spcPct val="90000"/>
              </a:lnSpc>
              <a:spcBef>
                <a:spcPts val="600"/>
              </a:spcBef>
              <a:spcAft>
                <a:spcPts val="400"/>
              </a:spcAft>
              <a:buClr>
                <a:schemeClr val="bg1"/>
              </a:buClr>
              <a:defRPr sz="2400">
                <a:solidFill>
                  <a:schemeClr val="bg1"/>
                </a:solidFill>
              </a:defRPr>
            </a:lvl4pPr>
            <a:lvl5pPr marL="1872000" indent="-252000">
              <a:lnSpc>
                <a:spcPct val="90000"/>
              </a:lnSpc>
              <a:spcBef>
                <a:spcPts val="600"/>
              </a:spcBef>
              <a:spcAft>
                <a:spcPts val="400"/>
              </a:spcAft>
              <a:buClr>
                <a:schemeClr val="bg1"/>
              </a:buClr>
              <a:defRPr sz="1800">
                <a:solidFill>
                  <a:schemeClr val="bg1"/>
                </a:solidFill>
              </a:defRPr>
            </a:lvl5pPr>
            <a:lvl6pPr marL="2149200" indent="-252000">
              <a:lnSpc>
                <a:spcPct val="90000"/>
              </a:lnSpc>
              <a:spcBef>
                <a:spcPts val="600"/>
              </a:spcBef>
              <a:spcAft>
                <a:spcPts val="400"/>
              </a:spcAft>
              <a:buClr>
                <a:schemeClr val="bg1"/>
              </a:buClr>
              <a:defRPr sz="1800">
                <a:solidFill>
                  <a:schemeClr val="bg1"/>
                </a:solidFill>
              </a:defRPr>
            </a:lvl6pPr>
          </a:lstStyle>
          <a:p>
            <a:pPr lvl="0"/>
            <a:r>
              <a:rPr lang="en-US" dirty="0"/>
              <a:t>Speaker(s)</a:t>
            </a:r>
          </a:p>
          <a:p>
            <a:pPr lvl="0"/>
            <a:r>
              <a:rPr lang="en-US" dirty="0"/>
              <a:t>Speaker(s)</a:t>
            </a:r>
          </a:p>
        </p:txBody>
      </p:sp>
    </p:spTree>
    <p:extLst>
      <p:ext uri="{BB962C8B-B14F-4D97-AF65-F5344CB8AC3E}">
        <p14:creationId xmlns:p14="http://schemas.microsoft.com/office/powerpoint/2010/main" val="244752142"/>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ection break_image">
    <p:bg>
      <p:bgPr>
        <a:solidFill>
          <a:schemeClr val="bg1"/>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 xmlns:a16="http://schemas.microsoft.com/office/drawing/2014/main" id="{5D61A2B1-0216-7E43-B673-5AA560C41355}"/>
              </a:ext>
            </a:extLst>
          </p:cNvPr>
          <p:cNvSpPr>
            <a:spLocks noGrp="1"/>
          </p:cNvSpPr>
          <p:nvPr>
            <p:ph type="pic" sz="quarter" idx="11" hasCustomPrompt="1"/>
          </p:nvPr>
        </p:nvSpPr>
        <p:spPr>
          <a:xfrm>
            <a:off x="0" y="13176"/>
            <a:ext cx="12192000" cy="6858000"/>
          </a:xfrm>
          <a:solidFill>
            <a:schemeClr val="bg1"/>
          </a:solidFill>
        </p:spPr>
        <p:txBody>
          <a:bodyPr>
            <a:noAutofit/>
          </a:bodyPr>
          <a:lstStyle>
            <a:lvl1pPr marL="0" indent="0" algn="l">
              <a:buNone/>
              <a:defRPr sz="2200"/>
            </a:lvl1pPr>
          </a:lstStyle>
          <a:p>
            <a:r>
              <a:rPr lang="en-GB" dirty="0"/>
              <a:t>To add and an image: drag and drop an image on to this frame or click the icon in the centre of the page</a:t>
            </a:r>
          </a:p>
        </p:txBody>
      </p:sp>
      <p:sp>
        <p:nvSpPr>
          <p:cNvPr id="6" name="Slide Number Placeholder 10">
            <a:extLst>
              <a:ext uri="{FF2B5EF4-FFF2-40B4-BE49-F238E27FC236}">
                <a16:creationId xmlns="" xmlns:a16="http://schemas.microsoft.com/office/drawing/2014/main" id="{EB0E6B2C-4C0D-894C-BEFF-4DB93C2B608C}"/>
              </a:ext>
            </a:extLst>
          </p:cNvPr>
          <p:cNvSpPr>
            <a:spLocks noGrp="1"/>
          </p:cNvSpPr>
          <p:nvPr>
            <p:ph type="sldNum" sz="quarter" idx="4"/>
          </p:nvPr>
        </p:nvSpPr>
        <p:spPr>
          <a:xfrm>
            <a:off x="114936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7" name="Footer Placeholder 3">
            <a:extLst>
              <a:ext uri="{FF2B5EF4-FFF2-40B4-BE49-F238E27FC236}">
                <a16:creationId xmlns="" xmlns:a16="http://schemas.microsoft.com/office/drawing/2014/main" id="{4E924A93-5C01-5C4C-B237-80DF596BEF14}"/>
              </a:ext>
            </a:extLst>
          </p:cNvPr>
          <p:cNvSpPr>
            <a:spLocks noGrp="1"/>
          </p:cNvSpPr>
          <p:nvPr>
            <p:ph type="ftr" sz="quarter" idx="3"/>
          </p:nvPr>
        </p:nvSpPr>
        <p:spPr>
          <a:xfrm>
            <a:off x="711676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sp>
        <p:nvSpPr>
          <p:cNvPr id="3" name="Text Placeholder 2">
            <a:extLst>
              <a:ext uri="{FF2B5EF4-FFF2-40B4-BE49-F238E27FC236}">
                <a16:creationId xmlns="" xmlns:a16="http://schemas.microsoft.com/office/drawing/2014/main" id="{16029723-4B03-B147-9DE1-9BD06874B05A}"/>
              </a:ext>
            </a:extLst>
          </p:cNvPr>
          <p:cNvSpPr>
            <a:spLocks noGrp="1"/>
          </p:cNvSpPr>
          <p:nvPr>
            <p:ph type="body" sz="quarter" idx="10" hasCustomPrompt="1"/>
          </p:nvPr>
        </p:nvSpPr>
        <p:spPr>
          <a:xfrm>
            <a:off x="568848" y="2532856"/>
            <a:ext cx="9489664" cy="1792288"/>
          </a:xfrm>
        </p:spPr>
        <p:txBody>
          <a:bodyPr anchor="ctr" anchorCtr="0">
            <a:noAutofit/>
          </a:bodyPr>
          <a:lstStyle>
            <a:lvl1pPr marL="0" indent="0" algn="l">
              <a:lnSpc>
                <a:spcPct val="85000"/>
              </a:lnSpc>
              <a:buNone/>
              <a:defRPr sz="4600" b="1" spc="20" baseline="0"/>
            </a:lvl1pPr>
          </a:lstStyle>
          <a:p>
            <a:pPr lvl="0"/>
            <a:r>
              <a:rPr lang="en-US" dirty="0"/>
              <a:t>Insert section title</a:t>
            </a:r>
          </a:p>
        </p:txBody>
      </p:sp>
    </p:spTree>
    <p:extLst>
      <p:ext uri="{BB962C8B-B14F-4D97-AF65-F5344CB8AC3E}">
        <p14:creationId xmlns:p14="http://schemas.microsoft.com/office/powerpoint/2010/main" val="1379659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break_purple">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 xmlns:a16="http://schemas.microsoft.com/office/drawing/2014/main" id="{E6D124B8-7168-D04E-A455-BEE0016E45A9}"/>
              </a:ext>
            </a:extLst>
          </p:cNvPr>
          <p:cNvSpPr/>
          <p:nvPr userDrawn="1"/>
        </p:nvSpPr>
        <p:spPr>
          <a:xfrm>
            <a:off x="1" y="407988"/>
            <a:ext cx="11615532" cy="5953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bg1"/>
              </a:solidFill>
            </a:endParaRPr>
          </a:p>
        </p:txBody>
      </p:sp>
      <p:sp>
        <p:nvSpPr>
          <p:cNvPr id="3" name="Text Placeholder 2">
            <a:extLst>
              <a:ext uri="{FF2B5EF4-FFF2-40B4-BE49-F238E27FC236}">
                <a16:creationId xmlns="" xmlns:a16="http://schemas.microsoft.com/office/drawing/2014/main" id="{16029723-4B03-B147-9DE1-9BD06874B05A}"/>
              </a:ext>
            </a:extLst>
          </p:cNvPr>
          <p:cNvSpPr>
            <a:spLocks noGrp="1"/>
          </p:cNvSpPr>
          <p:nvPr>
            <p:ph type="body" sz="quarter" idx="10" hasCustomPrompt="1"/>
          </p:nvPr>
        </p:nvSpPr>
        <p:spPr>
          <a:xfrm>
            <a:off x="576468" y="2532856"/>
            <a:ext cx="9489664" cy="1792288"/>
          </a:xfrm>
        </p:spPr>
        <p:txBody>
          <a:bodyPr anchor="ctr" anchorCtr="0">
            <a:noAutofit/>
          </a:bodyPr>
          <a:lstStyle>
            <a:lvl1pPr marL="0" indent="0" algn="l">
              <a:lnSpc>
                <a:spcPct val="85000"/>
              </a:lnSpc>
              <a:buNone/>
              <a:defRPr sz="4600" b="1" spc="20" baseline="0">
                <a:solidFill>
                  <a:schemeClr val="bg1"/>
                </a:solidFill>
              </a:defRPr>
            </a:lvl1pPr>
          </a:lstStyle>
          <a:p>
            <a:pPr lvl="0"/>
            <a:r>
              <a:rPr lang="en-US" dirty="0"/>
              <a:t>Insert section title</a:t>
            </a:r>
          </a:p>
        </p:txBody>
      </p:sp>
      <p:sp>
        <p:nvSpPr>
          <p:cNvPr id="8" name="Slide Number Placeholder 10">
            <a:extLst>
              <a:ext uri="{FF2B5EF4-FFF2-40B4-BE49-F238E27FC236}">
                <a16:creationId xmlns="" xmlns:a16="http://schemas.microsoft.com/office/drawing/2014/main" id="{56B77CA6-0585-0D45-B71C-7B9062F13F64}"/>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9" name="Footer Placeholder 3">
            <a:extLst>
              <a:ext uri="{FF2B5EF4-FFF2-40B4-BE49-F238E27FC236}">
                <a16:creationId xmlns="" xmlns:a16="http://schemas.microsoft.com/office/drawing/2014/main" id="{A02FB612-8A77-FA4E-9C57-E1D24BA96406}"/>
              </a:ext>
            </a:extLst>
          </p:cNvPr>
          <p:cNvSpPr>
            <a:spLocks noGrp="1"/>
          </p:cNvSpPr>
          <p:nvPr>
            <p:ph type="ftr" sz="quarter" idx="3"/>
          </p:nvPr>
        </p:nvSpPr>
        <p:spPr>
          <a:xfrm>
            <a:off x="672306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spTree>
    <p:extLst>
      <p:ext uri="{BB962C8B-B14F-4D97-AF65-F5344CB8AC3E}">
        <p14:creationId xmlns:p14="http://schemas.microsoft.com/office/powerpoint/2010/main" val="39061918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break_dark blue">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 xmlns:a16="http://schemas.microsoft.com/office/drawing/2014/main" id="{E6D124B8-7168-D04E-A455-BEE0016E45A9}"/>
              </a:ext>
            </a:extLst>
          </p:cNvPr>
          <p:cNvSpPr/>
          <p:nvPr userDrawn="1"/>
        </p:nvSpPr>
        <p:spPr>
          <a:xfrm>
            <a:off x="1" y="407988"/>
            <a:ext cx="11615532" cy="59531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bg1"/>
              </a:solidFill>
            </a:endParaRPr>
          </a:p>
        </p:txBody>
      </p:sp>
      <p:sp>
        <p:nvSpPr>
          <p:cNvPr id="3" name="Text Placeholder 2">
            <a:extLst>
              <a:ext uri="{FF2B5EF4-FFF2-40B4-BE49-F238E27FC236}">
                <a16:creationId xmlns="" xmlns:a16="http://schemas.microsoft.com/office/drawing/2014/main" id="{16029723-4B03-B147-9DE1-9BD06874B05A}"/>
              </a:ext>
            </a:extLst>
          </p:cNvPr>
          <p:cNvSpPr>
            <a:spLocks noGrp="1"/>
          </p:cNvSpPr>
          <p:nvPr>
            <p:ph type="body" sz="quarter" idx="10" hasCustomPrompt="1"/>
          </p:nvPr>
        </p:nvSpPr>
        <p:spPr>
          <a:xfrm>
            <a:off x="576468" y="2532856"/>
            <a:ext cx="9489664" cy="1792288"/>
          </a:xfrm>
        </p:spPr>
        <p:txBody>
          <a:bodyPr anchor="ctr" anchorCtr="0">
            <a:noAutofit/>
          </a:bodyPr>
          <a:lstStyle>
            <a:lvl1pPr marL="0" indent="0" algn="l">
              <a:lnSpc>
                <a:spcPct val="85000"/>
              </a:lnSpc>
              <a:buNone/>
              <a:defRPr sz="4600" b="1" spc="20" baseline="0">
                <a:solidFill>
                  <a:schemeClr val="bg1"/>
                </a:solidFill>
              </a:defRPr>
            </a:lvl1pPr>
          </a:lstStyle>
          <a:p>
            <a:pPr lvl="0"/>
            <a:r>
              <a:rPr lang="en-US" dirty="0"/>
              <a:t>Insert section title</a:t>
            </a:r>
          </a:p>
        </p:txBody>
      </p:sp>
      <p:sp>
        <p:nvSpPr>
          <p:cNvPr id="8" name="Slide Number Placeholder 10">
            <a:extLst>
              <a:ext uri="{FF2B5EF4-FFF2-40B4-BE49-F238E27FC236}">
                <a16:creationId xmlns="" xmlns:a16="http://schemas.microsoft.com/office/drawing/2014/main" id="{56B77CA6-0585-0D45-B71C-7B9062F13F64}"/>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9" name="Footer Placeholder 3">
            <a:extLst>
              <a:ext uri="{FF2B5EF4-FFF2-40B4-BE49-F238E27FC236}">
                <a16:creationId xmlns="" xmlns:a16="http://schemas.microsoft.com/office/drawing/2014/main" id="{A02FB612-8A77-FA4E-9C57-E1D24BA96406}"/>
              </a:ext>
            </a:extLst>
          </p:cNvPr>
          <p:cNvSpPr>
            <a:spLocks noGrp="1"/>
          </p:cNvSpPr>
          <p:nvPr>
            <p:ph type="ftr" sz="quarter" idx="3"/>
          </p:nvPr>
        </p:nvSpPr>
        <p:spPr>
          <a:xfrm>
            <a:off x="672306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spTree>
    <p:extLst>
      <p:ext uri="{BB962C8B-B14F-4D97-AF65-F5344CB8AC3E}">
        <p14:creationId xmlns:p14="http://schemas.microsoft.com/office/powerpoint/2010/main" val="14862088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break_teal">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 xmlns:a16="http://schemas.microsoft.com/office/drawing/2014/main" id="{E6D124B8-7168-D04E-A455-BEE0016E45A9}"/>
              </a:ext>
            </a:extLst>
          </p:cNvPr>
          <p:cNvSpPr/>
          <p:nvPr userDrawn="1"/>
        </p:nvSpPr>
        <p:spPr>
          <a:xfrm>
            <a:off x="1" y="407988"/>
            <a:ext cx="11615532" cy="59531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bg1"/>
              </a:solidFill>
            </a:endParaRPr>
          </a:p>
        </p:txBody>
      </p:sp>
      <p:sp>
        <p:nvSpPr>
          <p:cNvPr id="3" name="Text Placeholder 2">
            <a:extLst>
              <a:ext uri="{FF2B5EF4-FFF2-40B4-BE49-F238E27FC236}">
                <a16:creationId xmlns="" xmlns:a16="http://schemas.microsoft.com/office/drawing/2014/main" id="{16029723-4B03-B147-9DE1-9BD06874B05A}"/>
              </a:ext>
            </a:extLst>
          </p:cNvPr>
          <p:cNvSpPr>
            <a:spLocks noGrp="1"/>
          </p:cNvSpPr>
          <p:nvPr>
            <p:ph type="body" sz="quarter" idx="10" hasCustomPrompt="1"/>
          </p:nvPr>
        </p:nvSpPr>
        <p:spPr>
          <a:xfrm>
            <a:off x="576468" y="2532856"/>
            <a:ext cx="9489664" cy="1792288"/>
          </a:xfrm>
        </p:spPr>
        <p:txBody>
          <a:bodyPr anchor="ctr" anchorCtr="0">
            <a:noAutofit/>
          </a:bodyPr>
          <a:lstStyle>
            <a:lvl1pPr marL="0" indent="0" algn="l">
              <a:lnSpc>
                <a:spcPct val="85000"/>
              </a:lnSpc>
              <a:buNone/>
              <a:defRPr sz="4600" b="1" spc="20" baseline="0">
                <a:solidFill>
                  <a:schemeClr val="bg1"/>
                </a:solidFill>
              </a:defRPr>
            </a:lvl1pPr>
          </a:lstStyle>
          <a:p>
            <a:pPr lvl="0"/>
            <a:r>
              <a:rPr lang="en-US" dirty="0"/>
              <a:t>Insert section title</a:t>
            </a:r>
          </a:p>
        </p:txBody>
      </p:sp>
      <p:sp>
        <p:nvSpPr>
          <p:cNvPr id="8" name="Slide Number Placeholder 10">
            <a:extLst>
              <a:ext uri="{FF2B5EF4-FFF2-40B4-BE49-F238E27FC236}">
                <a16:creationId xmlns="" xmlns:a16="http://schemas.microsoft.com/office/drawing/2014/main" id="{56B77CA6-0585-0D45-B71C-7B9062F13F64}"/>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9" name="Footer Placeholder 3">
            <a:extLst>
              <a:ext uri="{FF2B5EF4-FFF2-40B4-BE49-F238E27FC236}">
                <a16:creationId xmlns="" xmlns:a16="http://schemas.microsoft.com/office/drawing/2014/main" id="{A02FB612-8A77-FA4E-9C57-E1D24BA96406}"/>
              </a:ext>
            </a:extLst>
          </p:cNvPr>
          <p:cNvSpPr>
            <a:spLocks noGrp="1"/>
          </p:cNvSpPr>
          <p:nvPr>
            <p:ph type="ftr" sz="quarter" idx="3"/>
          </p:nvPr>
        </p:nvSpPr>
        <p:spPr>
          <a:xfrm>
            <a:off x="672306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spTree>
    <p:extLst>
      <p:ext uri="{BB962C8B-B14F-4D97-AF65-F5344CB8AC3E}">
        <p14:creationId xmlns:p14="http://schemas.microsoft.com/office/powerpoint/2010/main" val="18979095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Medium text_white">
    <p:spTree>
      <p:nvGrpSpPr>
        <p:cNvPr id="1" name=""/>
        <p:cNvGrpSpPr/>
        <p:nvPr/>
      </p:nvGrpSpPr>
      <p:grpSpPr>
        <a:xfrm>
          <a:off x="0" y="0"/>
          <a:ext cx="0" cy="0"/>
          <a:chOff x="0" y="0"/>
          <a:chExt cx="0" cy="0"/>
        </a:xfrm>
      </p:grpSpPr>
      <p:sp>
        <p:nvSpPr>
          <p:cNvPr id="12" name="Slide Number Placeholder 10">
            <a:extLst>
              <a:ext uri="{FF2B5EF4-FFF2-40B4-BE49-F238E27FC236}">
                <a16:creationId xmlns="" xmlns:a16="http://schemas.microsoft.com/office/drawing/2014/main" id="{0E3F65AB-ECD0-1342-BCB6-1D958E120436}"/>
              </a:ext>
            </a:extLst>
          </p:cNvPr>
          <p:cNvSpPr>
            <a:spLocks noGrp="1"/>
          </p:cNvSpPr>
          <p:nvPr>
            <p:ph type="sldNum" sz="quarter" idx="4"/>
          </p:nvPr>
        </p:nvSpPr>
        <p:spPr>
          <a:xfrm>
            <a:off x="1131078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3" name="Footer Placeholder 3">
            <a:extLst>
              <a:ext uri="{FF2B5EF4-FFF2-40B4-BE49-F238E27FC236}">
                <a16:creationId xmlns="" xmlns:a16="http://schemas.microsoft.com/office/drawing/2014/main" id="{B5B444AC-5CD2-5041-B0DC-990C1072CAE0}"/>
              </a:ext>
            </a:extLst>
          </p:cNvPr>
          <p:cNvSpPr>
            <a:spLocks noGrp="1"/>
          </p:cNvSpPr>
          <p:nvPr>
            <p:ph type="ftr" sz="quarter" idx="3"/>
          </p:nvPr>
        </p:nvSpPr>
        <p:spPr>
          <a:xfrm>
            <a:off x="672052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sp>
        <p:nvSpPr>
          <p:cNvPr id="11" name="Title 1">
            <a:extLst>
              <a:ext uri="{FF2B5EF4-FFF2-40B4-BE49-F238E27FC236}">
                <a16:creationId xmlns="" xmlns:a16="http://schemas.microsoft.com/office/drawing/2014/main" id="{2588ECB1-0687-764A-A1EC-F70A4E2343AA}"/>
              </a:ext>
            </a:extLst>
          </p:cNvPr>
          <p:cNvSpPr>
            <a:spLocks noGrp="1"/>
          </p:cNvSpPr>
          <p:nvPr>
            <p:ph type="title" hasCustomPrompt="1"/>
          </p:nvPr>
        </p:nvSpPr>
        <p:spPr>
          <a:xfrm>
            <a:off x="569986" y="816951"/>
            <a:ext cx="8326363" cy="395878"/>
          </a:xfrm>
        </p:spPr>
        <p:txBody>
          <a:bodyPr wrap="square" anchor="t" anchorCtr="0">
            <a:noAutofit/>
          </a:bodyPr>
          <a:lstStyle>
            <a:lvl1pPr>
              <a:lnSpc>
                <a:spcPct val="85000"/>
              </a:lnSpc>
              <a:defRPr lang="en-GB" sz="3000" b="1" kern="1200" spc="10" baseline="0" dirty="0">
                <a:solidFill>
                  <a:schemeClr val="tx1"/>
                </a:solidFill>
                <a:latin typeface="+mj-lt"/>
                <a:ea typeface="+mj-ea"/>
                <a:cs typeface="+mj-cs"/>
              </a:defRPr>
            </a:lvl1pPr>
          </a:lstStyle>
          <a:p>
            <a:r>
              <a:rPr lang="en-US" dirty="0"/>
              <a:t>Insert title</a:t>
            </a:r>
            <a:endParaRPr lang="en-GB" dirty="0"/>
          </a:p>
        </p:txBody>
      </p:sp>
      <p:sp>
        <p:nvSpPr>
          <p:cNvPr id="7" name="Text Placeholder 13">
            <a:extLst>
              <a:ext uri="{FF2B5EF4-FFF2-40B4-BE49-F238E27FC236}">
                <a16:creationId xmlns="" xmlns:a16="http://schemas.microsoft.com/office/drawing/2014/main" id="{67124A53-577E-1447-B0F2-0EDD1B213F23}"/>
              </a:ext>
            </a:extLst>
          </p:cNvPr>
          <p:cNvSpPr>
            <a:spLocks noGrp="1"/>
          </p:cNvSpPr>
          <p:nvPr>
            <p:ph type="body" sz="quarter" idx="30" hasCustomPrompt="1"/>
          </p:nvPr>
        </p:nvSpPr>
        <p:spPr>
          <a:xfrm>
            <a:off x="569986" y="1812925"/>
            <a:ext cx="8326364" cy="4548188"/>
          </a:xfrm>
        </p:spPr>
        <p:txBody>
          <a:bodyPr>
            <a:normAutofit/>
          </a:bodyPr>
          <a:lstStyle>
            <a:lvl1pPr marL="360000" indent="-360000">
              <a:lnSpc>
                <a:spcPct val="100000"/>
              </a:lnSpc>
              <a:spcBef>
                <a:spcPts val="600"/>
              </a:spcBef>
              <a:spcAft>
                <a:spcPts val="400"/>
              </a:spcAft>
              <a:buClr>
                <a:schemeClr val="accent1"/>
              </a:buClr>
              <a:defRPr sz="3000">
                <a:solidFill>
                  <a:schemeClr val="tx1"/>
                </a:solidFill>
              </a:defRPr>
            </a:lvl1pPr>
            <a:lvl2pPr marL="828000" indent="-432000">
              <a:lnSpc>
                <a:spcPct val="100000"/>
              </a:lnSpc>
              <a:spcBef>
                <a:spcPts val="600"/>
              </a:spcBef>
              <a:spcAft>
                <a:spcPts val="400"/>
              </a:spcAft>
              <a:buClr>
                <a:schemeClr val="accent1"/>
              </a:buClr>
              <a:defRPr sz="3000">
                <a:solidFill>
                  <a:schemeClr val="tx1"/>
                </a:solidFill>
              </a:defRPr>
            </a:lvl2pPr>
            <a:lvl3pPr marL="1216800" indent="-378000">
              <a:lnSpc>
                <a:spcPct val="100000"/>
              </a:lnSpc>
              <a:spcBef>
                <a:spcPts val="600"/>
              </a:spcBef>
              <a:spcAft>
                <a:spcPts val="400"/>
              </a:spcAft>
              <a:buClr>
                <a:schemeClr val="accent1"/>
              </a:buClr>
              <a:defRPr sz="2400">
                <a:solidFill>
                  <a:schemeClr val="tx1"/>
                </a:solidFill>
              </a:defRPr>
            </a:lvl3pPr>
            <a:lvl4pPr marL="1598400" indent="-378000">
              <a:lnSpc>
                <a:spcPct val="100000"/>
              </a:lnSpc>
              <a:spcBef>
                <a:spcPts val="600"/>
              </a:spcBef>
              <a:spcAft>
                <a:spcPts val="400"/>
              </a:spcAft>
              <a:buClr>
                <a:schemeClr val="accent1"/>
              </a:buClr>
              <a:defRPr sz="2400">
                <a:solidFill>
                  <a:schemeClr val="tx1"/>
                </a:solidFill>
              </a:defRPr>
            </a:lvl4pPr>
            <a:lvl5pPr marL="1872000" indent="-252000">
              <a:lnSpc>
                <a:spcPct val="100000"/>
              </a:lnSpc>
              <a:spcBef>
                <a:spcPts val="600"/>
              </a:spcBef>
              <a:spcAft>
                <a:spcPts val="400"/>
              </a:spcAft>
              <a:buClr>
                <a:schemeClr val="accent1"/>
              </a:buClr>
              <a:defRPr sz="1800">
                <a:solidFill>
                  <a:schemeClr val="tx1"/>
                </a:solidFill>
              </a:defRPr>
            </a:lvl5pPr>
            <a:lvl6pPr marL="2149200" indent="-252000">
              <a:lnSpc>
                <a:spcPct val="100000"/>
              </a:lnSpc>
              <a:spcBef>
                <a:spcPts val="600"/>
              </a:spcBef>
              <a:spcAft>
                <a:spcPts val="400"/>
              </a:spcAft>
              <a:buClr>
                <a:schemeClr val="accent1"/>
              </a:buClr>
              <a:defRPr sz="1800">
                <a:solidFill>
                  <a:schemeClr val="tx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Tree>
    <p:extLst>
      <p:ext uri="{BB962C8B-B14F-4D97-AF65-F5344CB8AC3E}">
        <p14:creationId xmlns:p14="http://schemas.microsoft.com/office/powerpoint/2010/main" val="1818509032"/>
      </p:ext>
    </p:extLst>
  </p:cSld>
  <p:clrMapOvr>
    <a:masterClrMapping/>
  </p:clrMapOvr>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Medium text_purple">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D6EC2A05-04A1-3E4B-BE51-3A8AECB66C55}"/>
              </a:ext>
            </a:extLst>
          </p:cNvPr>
          <p:cNvSpPr/>
          <p:nvPr/>
        </p:nvSpPr>
        <p:spPr>
          <a:xfrm>
            <a:off x="0" y="407988"/>
            <a:ext cx="11618727" cy="5953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buClr>
                <a:schemeClr val="bg1"/>
              </a:buClr>
            </a:pPr>
            <a:endParaRPr lang="en-GB">
              <a:solidFill>
                <a:schemeClr val="tx1"/>
              </a:solidFill>
            </a:endParaRPr>
          </a:p>
        </p:txBody>
      </p:sp>
      <p:sp>
        <p:nvSpPr>
          <p:cNvPr id="13" name="Slide Number Placeholder 10">
            <a:extLst>
              <a:ext uri="{FF2B5EF4-FFF2-40B4-BE49-F238E27FC236}">
                <a16:creationId xmlns="" xmlns:a16="http://schemas.microsoft.com/office/drawing/2014/main" id="{C6534C0D-8FF3-E342-A1BB-27F7F6415169}"/>
              </a:ext>
            </a:extLst>
          </p:cNvPr>
          <p:cNvSpPr>
            <a:spLocks noGrp="1"/>
          </p:cNvSpPr>
          <p:nvPr>
            <p:ph type="sldNum" sz="quarter" idx="4"/>
          </p:nvPr>
        </p:nvSpPr>
        <p:spPr>
          <a:xfrm>
            <a:off x="1131078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4" name="Footer Placeholder 3">
            <a:extLst>
              <a:ext uri="{FF2B5EF4-FFF2-40B4-BE49-F238E27FC236}">
                <a16:creationId xmlns="" xmlns:a16="http://schemas.microsoft.com/office/drawing/2014/main" id="{C2475B0E-7F02-EE42-891D-9DE8C829C9A5}"/>
              </a:ext>
            </a:extLst>
          </p:cNvPr>
          <p:cNvSpPr>
            <a:spLocks noGrp="1"/>
          </p:cNvSpPr>
          <p:nvPr>
            <p:ph type="ftr" sz="quarter" idx="3"/>
          </p:nvPr>
        </p:nvSpPr>
        <p:spPr>
          <a:xfrm>
            <a:off x="672052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sp>
        <p:nvSpPr>
          <p:cNvPr id="9" name="Title 1">
            <a:extLst>
              <a:ext uri="{FF2B5EF4-FFF2-40B4-BE49-F238E27FC236}">
                <a16:creationId xmlns="" xmlns:a16="http://schemas.microsoft.com/office/drawing/2014/main" id="{1C29C849-1E72-BC4F-B93D-BFD22CB77C2F}"/>
              </a:ext>
            </a:extLst>
          </p:cNvPr>
          <p:cNvSpPr>
            <a:spLocks noGrp="1"/>
          </p:cNvSpPr>
          <p:nvPr>
            <p:ph type="title" hasCustomPrompt="1"/>
          </p:nvPr>
        </p:nvSpPr>
        <p:spPr>
          <a:xfrm>
            <a:off x="573273" y="816951"/>
            <a:ext cx="8323078" cy="395878"/>
          </a:xfrm>
        </p:spPr>
        <p:txBody>
          <a:bodyPr wrap="square" anchor="t" anchorCtr="0">
            <a:noAutofit/>
          </a:bodyPr>
          <a:lstStyle>
            <a:lvl1pPr>
              <a:lnSpc>
                <a:spcPct val="85000"/>
              </a:lnSpc>
              <a:buClr>
                <a:schemeClr val="tx1"/>
              </a:buClr>
              <a:defRPr lang="en-GB" sz="3000" b="1" kern="1200" spc="10" baseline="0" dirty="0">
                <a:solidFill>
                  <a:schemeClr val="bg1"/>
                </a:solidFill>
                <a:latin typeface="+mj-lt"/>
                <a:ea typeface="+mj-ea"/>
                <a:cs typeface="+mj-cs"/>
              </a:defRPr>
            </a:lvl1pPr>
          </a:lstStyle>
          <a:p>
            <a:r>
              <a:rPr lang="en-US" dirty="0"/>
              <a:t>Insert title</a:t>
            </a:r>
            <a:endParaRPr lang="en-GB" dirty="0"/>
          </a:p>
        </p:txBody>
      </p:sp>
      <p:sp>
        <p:nvSpPr>
          <p:cNvPr id="15" name="Text Placeholder 13">
            <a:extLst>
              <a:ext uri="{FF2B5EF4-FFF2-40B4-BE49-F238E27FC236}">
                <a16:creationId xmlns="" xmlns:a16="http://schemas.microsoft.com/office/drawing/2014/main" id="{A80838BB-97AD-ED46-AC09-7F7CAA9EA335}"/>
              </a:ext>
            </a:extLst>
          </p:cNvPr>
          <p:cNvSpPr>
            <a:spLocks noGrp="1"/>
          </p:cNvSpPr>
          <p:nvPr>
            <p:ph type="body" sz="quarter" idx="30" hasCustomPrompt="1"/>
          </p:nvPr>
        </p:nvSpPr>
        <p:spPr>
          <a:xfrm>
            <a:off x="573273" y="1812925"/>
            <a:ext cx="8323078" cy="4548188"/>
          </a:xfrm>
        </p:spPr>
        <p:txBody>
          <a:bodyPr>
            <a:normAutofit/>
          </a:bodyPr>
          <a:lstStyle>
            <a:lvl1pPr marL="288000" indent="-360000">
              <a:lnSpc>
                <a:spcPct val="85000"/>
              </a:lnSpc>
              <a:spcBef>
                <a:spcPts val="600"/>
              </a:spcBef>
              <a:spcAft>
                <a:spcPts val="400"/>
              </a:spcAft>
              <a:buClr>
                <a:schemeClr val="bg1"/>
              </a:buClr>
              <a:defRPr sz="3000">
                <a:solidFill>
                  <a:schemeClr val="bg1"/>
                </a:solidFill>
              </a:defRPr>
            </a:lvl1pPr>
            <a:lvl2pPr marL="828000" indent="-432000">
              <a:lnSpc>
                <a:spcPct val="85000"/>
              </a:lnSpc>
              <a:spcBef>
                <a:spcPts val="600"/>
              </a:spcBef>
              <a:spcAft>
                <a:spcPts val="400"/>
              </a:spcAft>
              <a:buClr>
                <a:schemeClr val="bg1"/>
              </a:buClr>
              <a:defRPr sz="3000">
                <a:solidFill>
                  <a:schemeClr val="bg1"/>
                </a:solidFill>
              </a:defRPr>
            </a:lvl2pPr>
            <a:lvl3pPr marL="1216800" indent="-378000">
              <a:lnSpc>
                <a:spcPct val="90000"/>
              </a:lnSpc>
              <a:spcBef>
                <a:spcPts val="600"/>
              </a:spcBef>
              <a:spcAft>
                <a:spcPts val="400"/>
              </a:spcAft>
              <a:buClr>
                <a:schemeClr val="bg1"/>
              </a:buClr>
              <a:defRPr sz="2400">
                <a:solidFill>
                  <a:schemeClr val="bg1"/>
                </a:solidFill>
              </a:defRPr>
            </a:lvl3pPr>
            <a:lvl4pPr marL="1598400" indent="-378000">
              <a:lnSpc>
                <a:spcPct val="90000"/>
              </a:lnSpc>
              <a:spcBef>
                <a:spcPts val="600"/>
              </a:spcBef>
              <a:spcAft>
                <a:spcPts val="400"/>
              </a:spcAft>
              <a:buClr>
                <a:schemeClr val="bg1"/>
              </a:buClr>
              <a:defRPr sz="2400">
                <a:solidFill>
                  <a:schemeClr val="bg1"/>
                </a:solidFill>
              </a:defRPr>
            </a:lvl4pPr>
            <a:lvl5pPr marL="1872000" indent="-252000">
              <a:lnSpc>
                <a:spcPct val="90000"/>
              </a:lnSpc>
              <a:spcBef>
                <a:spcPts val="600"/>
              </a:spcBef>
              <a:spcAft>
                <a:spcPts val="400"/>
              </a:spcAft>
              <a:buClr>
                <a:schemeClr val="bg1"/>
              </a:buClr>
              <a:defRPr sz="1800">
                <a:solidFill>
                  <a:schemeClr val="bg1"/>
                </a:solidFill>
              </a:defRPr>
            </a:lvl5pPr>
            <a:lvl6pPr marL="2149200" indent="-252000">
              <a:lnSpc>
                <a:spcPct val="90000"/>
              </a:lnSpc>
              <a:spcBef>
                <a:spcPts val="600"/>
              </a:spcBef>
              <a:spcAft>
                <a:spcPts val="400"/>
              </a:spcAft>
              <a:buClr>
                <a:schemeClr val="bg1"/>
              </a:buClr>
              <a:defRPr sz="1800">
                <a:solidFill>
                  <a:schemeClr val="bg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Tree>
    <p:extLst>
      <p:ext uri="{BB962C8B-B14F-4D97-AF65-F5344CB8AC3E}">
        <p14:creationId xmlns:p14="http://schemas.microsoft.com/office/powerpoint/2010/main" val="2338912564"/>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Clarivate_WS hero">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iron, indoor, appliance, white&#10;&#10;Description automatically generated">
            <a:extLst>
              <a:ext uri="{FF2B5EF4-FFF2-40B4-BE49-F238E27FC236}">
                <a16:creationId xmlns="" xmlns:a16="http://schemas.microsoft.com/office/drawing/2014/main" id="{CACEE46F-37A3-E743-BF06-0731D7412C8C}"/>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8" name="Text Placeholder 7">
            <a:extLst>
              <a:ext uri="{FF2B5EF4-FFF2-40B4-BE49-F238E27FC236}">
                <a16:creationId xmlns="" xmlns:a16="http://schemas.microsoft.com/office/drawing/2014/main" id="{ECFC459D-09DE-9A43-A89A-A735CB7D3C76}"/>
              </a:ext>
            </a:extLst>
          </p:cNvPr>
          <p:cNvSpPr>
            <a:spLocks noGrp="1"/>
          </p:cNvSpPr>
          <p:nvPr>
            <p:ph type="body" sz="quarter" idx="13" hasCustomPrompt="1"/>
          </p:nvPr>
        </p:nvSpPr>
        <p:spPr>
          <a:xfrm>
            <a:off x="566698" y="2386673"/>
            <a:ext cx="6592888" cy="1203406"/>
          </a:xfrm>
        </p:spPr>
        <p:txBody>
          <a:bodyPr wrap="square">
            <a:noAutofit/>
          </a:bodyPr>
          <a:lstStyle>
            <a:lvl1pPr marL="0" indent="0">
              <a:lnSpc>
                <a:spcPct val="85000"/>
              </a:lnSpc>
              <a:spcAft>
                <a:spcPts val="0"/>
              </a:spcAft>
              <a:buNone/>
              <a:defRPr sz="4600" b="1" spc="20" baseline="0">
                <a:solidFill>
                  <a:schemeClr val="tx1"/>
                </a:solidFill>
              </a:defRPr>
            </a:lvl1pPr>
          </a:lstStyle>
          <a:p>
            <a:pPr lvl="0"/>
            <a:r>
              <a:rPr lang="en-US" dirty="0"/>
              <a:t>Insert Presentation title, </a:t>
            </a:r>
            <a:br>
              <a:rPr lang="en-US" dirty="0"/>
            </a:br>
            <a:r>
              <a:rPr lang="en-US" dirty="0"/>
              <a:t>extending to two lines</a:t>
            </a:r>
          </a:p>
        </p:txBody>
      </p:sp>
      <p:sp>
        <p:nvSpPr>
          <p:cNvPr id="19" name="Text Placeholder 4">
            <a:extLst>
              <a:ext uri="{FF2B5EF4-FFF2-40B4-BE49-F238E27FC236}">
                <a16:creationId xmlns="" xmlns:a16="http://schemas.microsoft.com/office/drawing/2014/main" id="{195BE658-B3A1-364A-9812-80B61DF017E9}"/>
              </a:ext>
            </a:extLst>
          </p:cNvPr>
          <p:cNvSpPr>
            <a:spLocks noGrp="1"/>
          </p:cNvSpPr>
          <p:nvPr>
            <p:ph type="body" sz="quarter" idx="11" hasCustomPrompt="1"/>
          </p:nvPr>
        </p:nvSpPr>
        <p:spPr>
          <a:xfrm>
            <a:off x="566698" y="3966883"/>
            <a:ext cx="6592887" cy="838200"/>
          </a:xfrm>
        </p:spPr>
        <p:txBody>
          <a:bodyPr>
            <a:noAutofit/>
          </a:bodyPr>
          <a:lstStyle>
            <a:lvl1pPr marL="0" indent="0">
              <a:lnSpc>
                <a:spcPct val="85000"/>
              </a:lnSpc>
              <a:spcAft>
                <a:spcPts val="0"/>
              </a:spcAft>
              <a:buNone/>
              <a:defRPr sz="2400">
                <a:solidFill>
                  <a:schemeClr val="tx1"/>
                </a:solidFill>
              </a:defRPr>
            </a:lvl1pPr>
            <a:lvl2pPr marL="457189" indent="0">
              <a:buNone/>
              <a:defRPr/>
            </a:lvl2pPr>
          </a:lstStyle>
          <a:p>
            <a:pPr lvl="0"/>
            <a:r>
              <a:rPr lang="en-US" dirty="0"/>
              <a:t>Insert Presentation Subtitle, </a:t>
            </a:r>
            <a:br>
              <a:rPr lang="en-US" dirty="0"/>
            </a:br>
            <a:r>
              <a:rPr lang="en-US" dirty="0"/>
              <a:t>extending to two lines</a:t>
            </a:r>
          </a:p>
        </p:txBody>
      </p:sp>
      <p:sp>
        <p:nvSpPr>
          <p:cNvPr id="20" name="Text Placeholder 4">
            <a:extLst>
              <a:ext uri="{FF2B5EF4-FFF2-40B4-BE49-F238E27FC236}">
                <a16:creationId xmlns="" xmlns:a16="http://schemas.microsoft.com/office/drawing/2014/main" id="{E027921E-2623-2E44-9A9B-6D19247B86BE}"/>
              </a:ext>
            </a:extLst>
          </p:cNvPr>
          <p:cNvSpPr>
            <a:spLocks noGrp="1"/>
          </p:cNvSpPr>
          <p:nvPr>
            <p:ph type="body" sz="quarter" idx="12" hasCustomPrompt="1"/>
          </p:nvPr>
        </p:nvSpPr>
        <p:spPr>
          <a:xfrm>
            <a:off x="567539" y="5465483"/>
            <a:ext cx="3632200" cy="334211"/>
          </a:xfrm>
        </p:spPr>
        <p:txBody>
          <a:bodyPr>
            <a:noAutofit/>
          </a:bodyPr>
          <a:lstStyle>
            <a:lvl1pPr marL="0" indent="0">
              <a:lnSpc>
                <a:spcPct val="100000"/>
              </a:lnSpc>
              <a:buNone/>
              <a:defRPr sz="1800">
                <a:solidFill>
                  <a:schemeClr val="tx1"/>
                </a:solidFill>
              </a:defRPr>
            </a:lvl1pPr>
            <a:lvl2pPr marL="457189" indent="0">
              <a:buNone/>
              <a:defRPr/>
            </a:lvl2pPr>
          </a:lstStyle>
          <a:p>
            <a:pPr lvl="0"/>
            <a:r>
              <a:rPr lang="en-US" dirty="0"/>
              <a:t>Insert Name</a:t>
            </a:r>
          </a:p>
        </p:txBody>
      </p:sp>
      <p:sp>
        <p:nvSpPr>
          <p:cNvPr id="21" name="Text Placeholder 4">
            <a:extLst>
              <a:ext uri="{FF2B5EF4-FFF2-40B4-BE49-F238E27FC236}">
                <a16:creationId xmlns="" xmlns:a16="http://schemas.microsoft.com/office/drawing/2014/main" id="{118A9E82-C015-804C-8308-20BFD64DF688}"/>
              </a:ext>
            </a:extLst>
          </p:cNvPr>
          <p:cNvSpPr>
            <a:spLocks noGrp="1"/>
          </p:cNvSpPr>
          <p:nvPr>
            <p:ph type="body" sz="quarter" idx="14" hasCustomPrompt="1"/>
          </p:nvPr>
        </p:nvSpPr>
        <p:spPr>
          <a:xfrm>
            <a:off x="567539" y="5846483"/>
            <a:ext cx="3632200" cy="358274"/>
          </a:xfrm>
        </p:spPr>
        <p:txBody>
          <a:bodyPr>
            <a:noAutofit/>
          </a:bodyPr>
          <a:lstStyle>
            <a:lvl1pPr marL="0" indent="0">
              <a:lnSpc>
                <a:spcPct val="100000"/>
              </a:lnSpc>
              <a:buNone/>
              <a:defRPr sz="1800">
                <a:solidFill>
                  <a:schemeClr val="tx1"/>
                </a:solidFill>
              </a:defRPr>
            </a:lvl1pPr>
            <a:lvl2pPr marL="457189" indent="0">
              <a:buNone/>
              <a:defRPr/>
            </a:lvl2pPr>
          </a:lstStyle>
          <a:p>
            <a:pPr lvl="0"/>
            <a:r>
              <a:rPr lang="en-US" dirty="0"/>
              <a:t>00.00.2019</a:t>
            </a:r>
          </a:p>
        </p:txBody>
      </p:sp>
      <p:pic>
        <p:nvPicPr>
          <p:cNvPr id="9" name="Picture 8" descr="A close up of a flower&#10;&#10;Description automatically generated">
            <a:extLst>
              <a:ext uri="{FF2B5EF4-FFF2-40B4-BE49-F238E27FC236}">
                <a16:creationId xmlns="" xmlns:a16="http://schemas.microsoft.com/office/drawing/2014/main" id="{8A5B45B7-50B0-8B43-8A85-3E4D946A090E}"/>
              </a:ext>
            </a:extLst>
          </p:cNvPr>
          <p:cNvPicPr>
            <a:picLocks noChangeAspect="1"/>
          </p:cNvPicPr>
          <p:nvPr userDrawn="1"/>
        </p:nvPicPr>
        <p:blipFill>
          <a:blip r:embed="rId3"/>
          <a:stretch>
            <a:fillRect/>
          </a:stretch>
        </p:blipFill>
        <p:spPr>
          <a:xfrm>
            <a:off x="360290" y="265773"/>
            <a:ext cx="2799590" cy="838200"/>
          </a:xfrm>
          <a:prstGeom prst="rect">
            <a:avLst/>
          </a:prstGeom>
        </p:spPr>
      </p:pic>
    </p:spTree>
    <p:extLst>
      <p:ext uri="{BB962C8B-B14F-4D97-AF65-F5344CB8AC3E}">
        <p14:creationId xmlns:p14="http://schemas.microsoft.com/office/powerpoint/2010/main" val="6248035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Medium text_light grey">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D6EC2A05-04A1-3E4B-BE51-3A8AECB66C55}"/>
              </a:ext>
            </a:extLst>
          </p:cNvPr>
          <p:cNvSpPr/>
          <p:nvPr/>
        </p:nvSpPr>
        <p:spPr>
          <a:xfrm>
            <a:off x="1" y="407988"/>
            <a:ext cx="11601132" cy="5953125"/>
          </a:xfrm>
          <a:prstGeom prst="rect">
            <a:avLst/>
          </a:prstGeom>
          <a:solidFill>
            <a:srgbClr val="F0F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buClr>
                <a:schemeClr val="bg1"/>
              </a:buClr>
            </a:pPr>
            <a:endParaRPr lang="en-GB">
              <a:solidFill>
                <a:schemeClr val="tx1"/>
              </a:solidFill>
            </a:endParaRPr>
          </a:p>
        </p:txBody>
      </p:sp>
      <p:sp>
        <p:nvSpPr>
          <p:cNvPr id="13" name="Slide Number Placeholder 10">
            <a:extLst>
              <a:ext uri="{FF2B5EF4-FFF2-40B4-BE49-F238E27FC236}">
                <a16:creationId xmlns="" xmlns:a16="http://schemas.microsoft.com/office/drawing/2014/main" id="{C6534C0D-8FF3-E342-A1BB-27F7F6415169}"/>
              </a:ext>
            </a:extLst>
          </p:cNvPr>
          <p:cNvSpPr>
            <a:spLocks noGrp="1"/>
          </p:cNvSpPr>
          <p:nvPr>
            <p:ph type="sldNum" sz="quarter" idx="4"/>
          </p:nvPr>
        </p:nvSpPr>
        <p:spPr>
          <a:xfrm>
            <a:off x="1131078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4" name="Footer Placeholder 3">
            <a:extLst>
              <a:ext uri="{FF2B5EF4-FFF2-40B4-BE49-F238E27FC236}">
                <a16:creationId xmlns="" xmlns:a16="http://schemas.microsoft.com/office/drawing/2014/main" id="{C2475B0E-7F02-EE42-891D-9DE8C829C9A5}"/>
              </a:ext>
            </a:extLst>
          </p:cNvPr>
          <p:cNvSpPr>
            <a:spLocks noGrp="1"/>
          </p:cNvSpPr>
          <p:nvPr>
            <p:ph type="ftr" sz="quarter" idx="3"/>
          </p:nvPr>
        </p:nvSpPr>
        <p:spPr>
          <a:xfrm>
            <a:off x="672052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sp>
        <p:nvSpPr>
          <p:cNvPr id="9" name="Title 1">
            <a:extLst>
              <a:ext uri="{FF2B5EF4-FFF2-40B4-BE49-F238E27FC236}">
                <a16:creationId xmlns="" xmlns:a16="http://schemas.microsoft.com/office/drawing/2014/main" id="{1C29C849-1E72-BC4F-B93D-BFD22CB77C2F}"/>
              </a:ext>
            </a:extLst>
          </p:cNvPr>
          <p:cNvSpPr>
            <a:spLocks noGrp="1"/>
          </p:cNvSpPr>
          <p:nvPr>
            <p:ph type="title" hasCustomPrompt="1"/>
          </p:nvPr>
        </p:nvSpPr>
        <p:spPr>
          <a:xfrm>
            <a:off x="573273" y="816951"/>
            <a:ext cx="8323078" cy="395878"/>
          </a:xfrm>
        </p:spPr>
        <p:txBody>
          <a:bodyPr wrap="square" anchor="t" anchorCtr="0">
            <a:noAutofit/>
          </a:bodyPr>
          <a:lstStyle>
            <a:lvl1pPr>
              <a:lnSpc>
                <a:spcPct val="85000"/>
              </a:lnSpc>
              <a:buClr>
                <a:schemeClr val="tx1"/>
              </a:buClr>
              <a:defRPr lang="en-GB" sz="3000" b="1" kern="1200" spc="10" baseline="0" dirty="0">
                <a:solidFill>
                  <a:schemeClr val="tx1"/>
                </a:solidFill>
                <a:latin typeface="+mj-lt"/>
                <a:ea typeface="+mj-ea"/>
                <a:cs typeface="+mj-cs"/>
              </a:defRPr>
            </a:lvl1pPr>
          </a:lstStyle>
          <a:p>
            <a:r>
              <a:rPr lang="en-US" dirty="0"/>
              <a:t>Insert title</a:t>
            </a:r>
            <a:endParaRPr lang="en-GB" dirty="0"/>
          </a:p>
        </p:txBody>
      </p:sp>
      <p:sp>
        <p:nvSpPr>
          <p:cNvPr id="15" name="Text Placeholder 13">
            <a:extLst>
              <a:ext uri="{FF2B5EF4-FFF2-40B4-BE49-F238E27FC236}">
                <a16:creationId xmlns="" xmlns:a16="http://schemas.microsoft.com/office/drawing/2014/main" id="{A80838BB-97AD-ED46-AC09-7F7CAA9EA335}"/>
              </a:ext>
            </a:extLst>
          </p:cNvPr>
          <p:cNvSpPr>
            <a:spLocks noGrp="1"/>
          </p:cNvSpPr>
          <p:nvPr>
            <p:ph type="body" sz="quarter" idx="30" hasCustomPrompt="1"/>
          </p:nvPr>
        </p:nvSpPr>
        <p:spPr>
          <a:xfrm>
            <a:off x="568961" y="1812925"/>
            <a:ext cx="8327390" cy="4548188"/>
          </a:xfrm>
        </p:spPr>
        <p:txBody>
          <a:bodyPr>
            <a:normAutofit/>
          </a:bodyPr>
          <a:lstStyle>
            <a:lvl1pPr marL="288000" indent="-360000">
              <a:lnSpc>
                <a:spcPct val="100000"/>
              </a:lnSpc>
              <a:spcBef>
                <a:spcPts val="600"/>
              </a:spcBef>
              <a:spcAft>
                <a:spcPts val="400"/>
              </a:spcAft>
              <a:buClr>
                <a:schemeClr val="accent1"/>
              </a:buClr>
              <a:defRPr sz="3000">
                <a:solidFill>
                  <a:schemeClr val="tx1"/>
                </a:solidFill>
              </a:defRPr>
            </a:lvl1pPr>
            <a:lvl2pPr marL="828000" indent="-432000">
              <a:lnSpc>
                <a:spcPct val="100000"/>
              </a:lnSpc>
              <a:spcBef>
                <a:spcPts val="600"/>
              </a:spcBef>
              <a:spcAft>
                <a:spcPts val="400"/>
              </a:spcAft>
              <a:buClr>
                <a:schemeClr val="accent1"/>
              </a:buClr>
              <a:defRPr sz="3000">
                <a:solidFill>
                  <a:schemeClr val="tx1"/>
                </a:solidFill>
              </a:defRPr>
            </a:lvl2pPr>
            <a:lvl3pPr marL="1216800" indent="-378000">
              <a:lnSpc>
                <a:spcPct val="100000"/>
              </a:lnSpc>
              <a:spcBef>
                <a:spcPts val="600"/>
              </a:spcBef>
              <a:spcAft>
                <a:spcPts val="400"/>
              </a:spcAft>
              <a:buClr>
                <a:schemeClr val="accent1"/>
              </a:buClr>
              <a:defRPr sz="2400">
                <a:solidFill>
                  <a:schemeClr val="tx1"/>
                </a:solidFill>
              </a:defRPr>
            </a:lvl3pPr>
            <a:lvl4pPr marL="1598400" indent="-378000">
              <a:lnSpc>
                <a:spcPct val="100000"/>
              </a:lnSpc>
              <a:spcBef>
                <a:spcPts val="600"/>
              </a:spcBef>
              <a:spcAft>
                <a:spcPts val="400"/>
              </a:spcAft>
              <a:buClr>
                <a:schemeClr val="accent1"/>
              </a:buClr>
              <a:defRPr sz="2400">
                <a:solidFill>
                  <a:schemeClr val="tx1"/>
                </a:solidFill>
              </a:defRPr>
            </a:lvl4pPr>
            <a:lvl5pPr marL="1872000" indent="-252000">
              <a:lnSpc>
                <a:spcPct val="100000"/>
              </a:lnSpc>
              <a:spcBef>
                <a:spcPts val="600"/>
              </a:spcBef>
              <a:spcAft>
                <a:spcPts val="400"/>
              </a:spcAft>
              <a:buClr>
                <a:schemeClr val="accent1"/>
              </a:buClr>
              <a:defRPr sz="1800">
                <a:solidFill>
                  <a:schemeClr val="tx1"/>
                </a:solidFill>
              </a:defRPr>
            </a:lvl5pPr>
            <a:lvl6pPr marL="2149200" indent="-252000">
              <a:lnSpc>
                <a:spcPct val="100000"/>
              </a:lnSpc>
              <a:spcBef>
                <a:spcPts val="600"/>
              </a:spcBef>
              <a:spcAft>
                <a:spcPts val="400"/>
              </a:spcAft>
              <a:buClr>
                <a:schemeClr val="accent1"/>
              </a:buClr>
              <a:defRPr sz="1800">
                <a:solidFill>
                  <a:schemeClr val="tx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Tree>
    <p:extLst>
      <p:ext uri="{BB962C8B-B14F-4D97-AF65-F5344CB8AC3E}">
        <p14:creationId xmlns:p14="http://schemas.microsoft.com/office/powerpoint/2010/main" val="121551882"/>
      </p:ext>
    </p:extLst>
  </p:cSld>
  <p:clrMapOvr>
    <a:masterClrMapping/>
  </p:clrMapOvr>
  <p:hf hd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Medium text_dark blue">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D6EC2A05-04A1-3E4B-BE51-3A8AECB66C55}"/>
              </a:ext>
            </a:extLst>
          </p:cNvPr>
          <p:cNvSpPr/>
          <p:nvPr/>
        </p:nvSpPr>
        <p:spPr>
          <a:xfrm>
            <a:off x="0" y="407988"/>
            <a:ext cx="11629565" cy="59531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buClr>
                <a:schemeClr val="bg1"/>
              </a:buClr>
            </a:pPr>
            <a:endParaRPr lang="en-GB">
              <a:solidFill>
                <a:schemeClr val="tx1"/>
              </a:solidFill>
            </a:endParaRPr>
          </a:p>
        </p:txBody>
      </p:sp>
      <p:sp>
        <p:nvSpPr>
          <p:cNvPr id="13" name="Slide Number Placeholder 10">
            <a:extLst>
              <a:ext uri="{FF2B5EF4-FFF2-40B4-BE49-F238E27FC236}">
                <a16:creationId xmlns="" xmlns:a16="http://schemas.microsoft.com/office/drawing/2014/main" id="{C6534C0D-8FF3-E342-A1BB-27F7F6415169}"/>
              </a:ext>
            </a:extLst>
          </p:cNvPr>
          <p:cNvSpPr>
            <a:spLocks noGrp="1"/>
          </p:cNvSpPr>
          <p:nvPr>
            <p:ph type="sldNum" sz="quarter" idx="4"/>
          </p:nvPr>
        </p:nvSpPr>
        <p:spPr>
          <a:xfrm>
            <a:off x="1131078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4" name="Footer Placeholder 3">
            <a:extLst>
              <a:ext uri="{FF2B5EF4-FFF2-40B4-BE49-F238E27FC236}">
                <a16:creationId xmlns="" xmlns:a16="http://schemas.microsoft.com/office/drawing/2014/main" id="{C2475B0E-7F02-EE42-891D-9DE8C829C9A5}"/>
              </a:ext>
            </a:extLst>
          </p:cNvPr>
          <p:cNvSpPr>
            <a:spLocks noGrp="1"/>
          </p:cNvSpPr>
          <p:nvPr>
            <p:ph type="ftr" sz="quarter" idx="3"/>
          </p:nvPr>
        </p:nvSpPr>
        <p:spPr>
          <a:xfrm>
            <a:off x="672052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dirty="0"/>
              <a:t>Insert footer</a:t>
            </a:r>
          </a:p>
        </p:txBody>
      </p:sp>
      <p:sp>
        <p:nvSpPr>
          <p:cNvPr id="9" name="Title 1">
            <a:extLst>
              <a:ext uri="{FF2B5EF4-FFF2-40B4-BE49-F238E27FC236}">
                <a16:creationId xmlns="" xmlns:a16="http://schemas.microsoft.com/office/drawing/2014/main" id="{1C29C849-1E72-BC4F-B93D-BFD22CB77C2F}"/>
              </a:ext>
            </a:extLst>
          </p:cNvPr>
          <p:cNvSpPr>
            <a:spLocks noGrp="1"/>
          </p:cNvSpPr>
          <p:nvPr>
            <p:ph type="title" hasCustomPrompt="1"/>
          </p:nvPr>
        </p:nvSpPr>
        <p:spPr>
          <a:xfrm>
            <a:off x="573068" y="816951"/>
            <a:ext cx="8323282" cy="395878"/>
          </a:xfrm>
        </p:spPr>
        <p:txBody>
          <a:bodyPr wrap="square" anchor="t" anchorCtr="0">
            <a:noAutofit/>
          </a:bodyPr>
          <a:lstStyle>
            <a:lvl1pPr>
              <a:lnSpc>
                <a:spcPct val="85000"/>
              </a:lnSpc>
              <a:buClr>
                <a:schemeClr val="tx1"/>
              </a:buClr>
              <a:defRPr lang="en-GB" sz="3000" b="1" kern="1200" spc="10" baseline="0" dirty="0">
                <a:solidFill>
                  <a:schemeClr val="bg1"/>
                </a:solidFill>
                <a:latin typeface="+mj-lt"/>
                <a:ea typeface="+mj-ea"/>
                <a:cs typeface="+mj-cs"/>
              </a:defRPr>
            </a:lvl1pPr>
          </a:lstStyle>
          <a:p>
            <a:r>
              <a:rPr lang="en-US" dirty="0"/>
              <a:t>Insert title</a:t>
            </a:r>
            <a:endParaRPr lang="en-GB" dirty="0"/>
          </a:p>
        </p:txBody>
      </p:sp>
      <p:sp>
        <p:nvSpPr>
          <p:cNvPr id="15" name="Text Placeholder 13">
            <a:extLst>
              <a:ext uri="{FF2B5EF4-FFF2-40B4-BE49-F238E27FC236}">
                <a16:creationId xmlns="" xmlns:a16="http://schemas.microsoft.com/office/drawing/2014/main" id="{A80838BB-97AD-ED46-AC09-7F7CAA9EA335}"/>
              </a:ext>
            </a:extLst>
          </p:cNvPr>
          <p:cNvSpPr>
            <a:spLocks noGrp="1"/>
          </p:cNvSpPr>
          <p:nvPr>
            <p:ph type="body" sz="quarter" idx="30" hasCustomPrompt="1"/>
          </p:nvPr>
        </p:nvSpPr>
        <p:spPr>
          <a:xfrm>
            <a:off x="573062" y="1812925"/>
            <a:ext cx="8323282" cy="4548188"/>
          </a:xfrm>
        </p:spPr>
        <p:txBody>
          <a:bodyPr>
            <a:normAutofit/>
          </a:bodyPr>
          <a:lstStyle>
            <a:lvl1pPr marL="288000" indent="-360000">
              <a:lnSpc>
                <a:spcPct val="100000"/>
              </a:lnSpc>
              <a:spcBef>
                <a:spcPts val="600"/>
              </a:spcBef>
              <a:spcAft>
                <a:spcPts val="400"/>
              </a:spcAft>
              <a:buClr>
                <a:schemeClr val="bg1"/>
              </a:buClr>
              <a:defRPr sz="3000">
                <a:solidFill>
                  <a:schemeClr val="bg1"/>
                </a:solidFill>
              </a:defRPr>
            </a:lvl1pPr>
            <a:lvl2pPr marL="828000" indent="-432000">
              <a:lnSpc>
                <a:spcPct val="100000"/>
              </a:lnSpc>
              <a:spcBef>
                <a:spcPts val="600"/>
              </a:spcBef>
              <a:spcAft>
                <a:spcPts val="400"/>
              </a:spcAft>
              <a:buClr>
                <a:schemeClr val="bg1"/>
              </a:buClr>
              <a:defRPr sz="3000">
                <a:solidFill>
                  <a:schemeClr val="bg1"/>
                </a:solidFill>
              </a:defRPr>
            </a:lvl2pPr>
            <a:lvl3pPr marL="1216800" indent="-378000">
              <a:lnSpc>
                <a:spcPct val="100000"/>
              </a:lnSpc>
              <a:spcBef>
                <a:spcPts val="600"/>
              </a:spcBef>
              <a:spcAft>
                <a:spcPts val="400"/>
              </a:spcAft>
              <a:buClr>
                <a:schemeClr val="bg1"/>
              </a:buClr>
              <a:defRPr sz="2400">
                <a:solidFill>
                  <a:schemeClr val="bg1"/>
                </a:solidFill>
              </a:defRPr>
            </a:lvl3pPr>
            <a:lvl4pPr marL="1598400" indent="-378000">
              <a:lnSpc>
                <a:spcPct val="100000"/>
              </a:lnSpc>
              <a:spcBef>
                <a:spcPts val="600"/>
              </a:spcBef>
              <a:spcAft>
                <a:spcPts val="400"/>
              </a:spcAft>
              <a:buClr>
                <a:schemeClr val="bg1"/>
              </a:buClr>
              <a:defRPr sz="2400">
                <a:solidFill>
                  <a:schemeClr val="bg1"/>
                </a:solidFill>
              </a:defRPr>
            </a:lvl4pPr>
            <a:lvl5pPr marL="1872000" indent="-252000">
              <a:lnSpc>
                <a:spcPct val="100000"/>
              </a:lnSpc>
              <a:spcBef>
                <a:spcPts val="600"/>
              </a:spcBef>
              <a:spcAft>
                <a:spcPts val="400"/>
              </a:spcAft>
              <a:buClr>
                <a:schemeClr val="bg1"/>
              </a:buClr>
              <a:defRPr sz="1800">
                <a:solidFill>
                  <a:schemeClr val="bg1"/>
                </a:solidFill>
              </a:defRPr>
            </a:lvl5pPr>
            <a:lvl6pPr marL="2149200" indent="-252000">
              <a:lnSpc>
                <a:spcPct val="100000"/>
              </a:lnSpc>
              <a:spcBef>
                <a:spcPts val="600"/>
              </a:spcBef>
              <a:spcAft>
                <a:spcPts val="400"/>
              </a:spcAft>
              <a:buClr>
                <a:schemeClr val="bg1"/>
              </a:buClr>
              <a:defRPr sz="1800">
                <a:solidFill>
                  <a:schemeClr val="bg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Tree>
    <p:extLst>
      <p:ext uri="{BB962C8B-B14F-4D97-AF65-F5344CB8AC3E}">
        <p14:creationId xmlns:p14="http://schemas.microsoft.com/office/powerpoint/2010/main" val="612352156"/>
      </p:ext>
    </p:extLst>
  </p:cSld>
  <p:clrMapOvr>
    <a:masterClrMapping/>
  </p:clrMapOvr>
  <p:hf hd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Medium text_teal">
    <p:spTree>
      <p:nvGrpSpPr>
        <p:cNvPr id="1" name=""/>
        <p:cNvGrpSpPr/>
        <p:nvPr/>
      </p:nvGrpSpPr>
      <p:grpSpPr>
        <a:xfrm>
          <a:off x="0" y="0"/>
          <a:ext cx="0" cy="0"/>
          <a:chOff x="0" y="0"/>
          <a:chExt cx="0" cy="0"/>
        </a:xfrm>
      </p:grpSpPr>
      <p:sp>
        <p:nvSpPr>
          <p:cNvPr id="9" name="Rectangle 8">
            <a:extLst>
              <a:ext uri="{FF2B5EF4-FFF2-40B4-BE49-F238E27FC236}">
                <a16:creationId xmlns="" xmlns:a16="http://schemas.microsoft.com/office/drawing/2014/main" id="{322EA98A-719A-0D47-BE8E-74E3196C66BB}"/>
              </a:ext>
            </a:extLst>
          </p:cNvPr>
          <p:cNvSpPr/>
          <p:nvPr/>
        </p:nvSpPr>
        <p:spPr>
          <a:xfrm>
            <a:off x="0" y="407988"/>
            <a:ext cx="11609543" cy="59531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GB">
              <a:solidFill>
                <a:schemeClr val="bg1"/>
              </a:solidFill>
            </a:endParaRPr>
          </a:p>
        </p:txBody>
      </p:sp>
      <p:sp>
        <p:nvSpPr>
          <p:cNvPr id="13" name="Slide Number Placeholder 10">
            <a:extLst>
              <a:ext uri="{FF2B5EF4-FFF2-40B4-BE49-F238E27FC236}">
                <a16:creationId xmlns="" xmlns:a16="http://schemas.microsoft.com/office/drawing/2014/main" id="{D5B112E0-AE8D-1D47-97C8-C73CB4357888}"/>
              </a:ext>
            </a:extLst>
          </p:cNvPr>
          <p:cNvSpPr>
            <a:spLocks noGrp="1"/>
          </p:cNvSpPr>
          <p:nvPr>
            <p:ph type="sldNum" sz="quarter" idx="4"/>
          </p:nvPr>
        </p:nvSpPr>
        <p:spPr>
          <a:xfrm>
            <a:off x="1131078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4" name="Footer Placeholder 3">
            <a:extLst>
              <a:ext uri="{FF2B5EF4-FFF2-40B4-BE49-F238E27FC236}">
                <a16:creationId xmlns="" xmlns:a16="http://schemas.microsoft.com/office/drawing/2014/main" id="{832E0AA8-C267-CB49-BA21-9FFF9A0A549C}"/>
              </a:ext>
            </a:extLst>
          </p:cNvPr>
          <p:cNvSpPr>
            <a:spLocks noGrp="1"/>
          </p:cNvSpPr>
          <p:nvPr>
            <p:ph type="ftr" sz="quarter" idx="3"/>
          </p:nvPr>
        </p:nvSpPr>
        <p:spPr>
          <a:xfrm>
            <a:off x="672052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sp>
        <p:nvSpPr>
          <p:cNvPr id="17" name="Title 1">
            <a:extLst>
              <a:ext uri="{FF2B5EF4-FFF2-40B4-BE49-F238E27FC236}">
                <a16:creationId xmlns="" xmlns:a16="http://schemas.microsoft.com/office/drawing/2014/main" id="{B1A21883-3638-904E-9CD3-E7CB73EB4AEE}"/>
              </a:ext>
            </a:extLst>
          </p:cNvPr>
          <p:cNvSpPr>
            <a:spLocks noGrp="1"/>
          </p:cNvSpPr>
          <p:nvPr>
            <p:ph type="title" hasCustomPrompt="1"/>
          </p:nvPr>
        </p:nvSpPr>
        <p:spPr>
          <a:xfrm>
            <a:off x="573273" y="816951"/>
            <a:ext cx="8323077" cy="395878"/>
          </a:xfrm>
        </p:spPr>
        <p:txBody>
          <a:bodyPr wrap="square" anchor="t" anchorCtr="0">
            <a:noAutofit/>
          </a:bodyPr>
          <a:lstStyle>
            <a:lvl1pPr>
              <a:lnSpc>
                <a:spcPct val="85000"/>
              </a:lnSpc>
              <a:buClr>
                <a:schemeClr val="tx1"/>
              </a:buClr>
              <a:defRPr lang="en-GB" sz="3000" b="1" kern="1200" spc="10" baseline="0" dirty="0">
                <a:solidFill>
                  <a:schemeClr val="bg1"/>
                </a:solidFill>
                <a:latin typeface="+mj-lt"/>
                <a:ea typeface="+mj-ea"/>
                <a:cs typeface="+mj-cs"/>
              </a:defRPr>
            </a:lvl1pPr>
          </a:lstStyle>
          <a:p>
            <a:r>
              <a:rPr lang="en-US" dirty="0"/>
              <a:t>Insert title</a:t>
            </a:r>
            <a:endParaRPr lang="en-GB" dirty="0"/>
          </a:p>
        </p:txBody>
      </p:sp>
      <p:sp>
        <p:nvSpPr>
          <p:cNvPr id="15" name="Text Placeholder 13">
            <a:extLst>
              <a:ext uri="{FF2B5EF4-FFF2-40B4-BE49-F238E27FC236}">
                <a16:creationId xmlns="" xmlns:a16="http://schemas.microsoft.com/office/drawing/2014/main" id="{516F0866-EF58-7B41-936C-650CFA103E6C}"/>
              </a:ext>
            </a:extLst>
          </p:cNvPr>
          <p:cNvSpPr>
            <a:spLocks noGrp="1"/>
          </p:cNvSpPr>
          <p:nvPr>
            <p:ph type="body" sz="quarter" idx="30" hasCustomPrompt="1"/>
          </p:nvPr>
        </p:nvSpPr>
        <p:spPr>
          <a:xfrm>
            <a:off x="568960" y="1812925"/>
            <a:ext cx="8327390" cy="4548188"/>
          </a:xfrm>
        </p:spPr>
        <p:txBody>
          <a:bodyPr>
            <a:noAutofit/>
          </a:bodyPr>
          <a:lstStyle>
            <a:lvl1pPr marL="288000" indent="-360000">
              <a:lnSpc>
                <a:spcPct val="100000"/>
              </a:lnSpc>
              <a:spcBef>
                <a:spcPts val="600"/>
              </a:spcBef>
              <a:spcAft>
                <a:spcPts val="400"/>
              </a:spcAft>
              <a:buClr>
                <a:schemeClr val="bg1"/>
              </a:buClr>
              <a:defRPr sz="3000">
                <a:solidFill>
                  <a:schemeClr val="bg1"/>
                </a:solidFill>
              </a:defRPr>
            </a:lvl1pPr>
            <a:lvl2pPr marL="828000" indent="-432000">
              <a:lnSpc>
                <a:spcPct val="100000"/>
              </a:lnSpc>
              <a:spcBef>
                <a:spcPts val="600"/>
              </a:spcBef>
              <a:spcAft>
                <a:spcPts val="400"/>
              </a:spcAft>
              <a:buClr>
                <a:schemeClr val="bg1"/>
              </a:buClr>
              <a:defRPr sz="3000">
                <a:solidFill>
                  <a:schemeClr val="bg1"/>
                </a:solidFill>
              </a:defRPr>
            </a:lvl2pPr>
            <a:lvl3pPr marL="1216800" indent="-378000">
              <a:lnSpc>
                <a:spcPct val="100000"/>
              </a:lnSpc>
              <a:spcBef>
                <a:spcPts val="600"/>
              </a:spcBef>
              <a:spcAft>
                <a:spcPts val="400"/>
              </a:spcAft>
              <a:buClr>
                <a:schemeClr val="bg1"/>
              </a:buClr>
              <a:defRPr sz="2400">
                <a:solidFill>
                  <a:schemeClr val="bg1"/>
                </a:solidFill>
              </a:defRPr>
            </a:lvl3pPr>
            <a:lvl4pPr marL="1598400" indent="-378000">
              <a:lnSpc>
                <a:spcPct val="100000"/>
              </a:lnSpc>
              <a:spcBef>
                <a:spcPts val="600"/>
              </a:spcBef>
              <a:spcAft>
                <a:spcPts val="400"/>
              </a:spcAft>
              <a:buClr>
                <a:schemeClr val="bg1"/>
              </a:buClr>
              <a:defRPr sz="2400">
                <a:solidFill>
                  <a:schemeClr val="bg1"/>
                </a:solidFill>
              </a:defRPr>
            </a:lvl4pPr>
            <a:lvl5pPr marL="1872000" indent="-252000">
              <a:lnSpc>
                <a:spcPct val="100000"/>
              </a:lnSpc>
              <a:spcBef>
                <a:spcPts val="600"/>
              </a:spcBef>
              <a:spcAft>
                <a:spcPts val="400"/>
              </a:spcAft>
              <a:buClr>
                <a:schemeClr val="bg1"/>
              </a:buClr>
              <a:defRPr sz="1800">
                <a:solidFill>
                  <a:schemeClr val="bg1"/>
                </a:solidFill>
              </a:defRPr>
            </a:lvl5pPr>
            <a:lvl6pPr marL="2149200" indent="-252000">
              <a:lnSpc>
                <a:spcPct val="100000"/>
              </a:lnSpc>
              <a:spcBef>
                <a:spcPts val="600"/>
              </a:spcBef>
              <a:spcAft>
                <a:spcPts val="400"/>
              </a:spcAft>
              <a:buClr>
                <a:schemeClr val="bg1"/>
              </a:buClr>
              <a:defRPr sz="1800">
                <a:solidFill>
                  <a:schemeClr val="bg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Tree>
    <p:extLst>
      <p:ext uri="{BB962C8B-B14F-4D97-AF65-F5344CB8AC3E}">
        <p14:creationId xmlns:p14="http://schemas.microsoft.com/office/powerpoint/2010/main" val="83912067"/>
      </p:ext>
    </p:extLst>
  </p:cSld>
  <p:clrMapOvr>
    <a:masterClrMapping/>
  </p:clrMapOvr>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0/50 text_white">
    <p:spTree>
      <p:nvGrpSpPr>
        <p:cNvPr id="1" name=""/>
        <p:cNvGrpSpPr/>
        <p:nvPr/>
      </p:nvGrpSpPr>
      <p:grpSpPr>
        <a:xfrm>
          <a:off x="0" y="0"/>
          <a:ext cx="0" cy="0"/>
          <a:chOff x="0" y="0"/>
          <a:chExt cx="0" cy="0"/>
        </a:xfrm>
      </p:grpSpPr>
      <p:sp>
        <p:nvSpPr>
          <p:cNvPr id="9" name="Slide Number Placeholder 10">
            <a:extLst>
              <a:ext uri="{FF2B5EF4-FFF2-40B4-BE49-F238E27FC236}">
                <a16:creationId xmlns="" xmlns:a16="http://schemas.microsoft.com/office/drawing/2014/main" id="{DE605FFD-83BC-A146-A979-9080B3844679}"/>
              </a:ext>
            </a:extLst>
          </p:cNvPr>
          <p:cNvSpPr>
            <a:spLocks noGrp="1"/>
          </p:cNvSpPr>
          <p:nvPr>
            <p:ph type="sldNum" sz="quarter" idx="4"/>
          </p:nvPr>
        </p:nvSpPr>
        <p:spPr>
          <a:xfrm>
            <a:off x="11310781" y="6542510"/>
            <a:ext cx="290351" cy="160697"/>
          </a:xfrm>
          <a:prstGeom prst="rect">
            <a:avLst/>
          </a:prstGeom>
        </p:spPr>
        <p:txBody>
          <a:bodyPr lIns="0" tIns="0" rIns="0" bIns="0" anchor="t">
            <a:noAutofit/>
          </a:bodyPr>
          <a:lstStyle>
            <a:lvl1pPr algn="r">
              <a:defRPr sz="800">
                <a:solidFill>
                  <a:schemeClr val="bg1"/>
                </a:solidFill>
              </a:defRPr>
            </a:lvl1pPr>
          </a:lstStyle>
          <a:p>
            <a:fld id="{ACE40072-2050-E24D-B430-547640EDA0F9}" type="slidenum">
              <a:rPr lang="en-GB" smtClean="0"/>
              <a:pPr/>
              <a:t>‹#›</a:t>
            </a:fld>
            <a:endParaRPr lang="en-GB" dirty="0"/>
          </a:p>
        </p:txBody>
      </p:sp>
      <p:sp>
        <p:nvSpPr>
          <p:cNvPr id="10" name="Footer Placeholder 3">
            <a:extLst>
              <a:ext uri="{FF2B5EF4-FFF2-40B4-BE49-F238E27FC236}">
                <a16:creationId xmlns="" xmlns:a16="http://schemas.microsoft.com/office/drawing/2014/main" id="{3E7F4A0F-2D48-4446-B1AA-D2BF9C5DA514}"/>
              </a:ext>
            </a:extLst>
          </p:cNvPr>
          <p:cNvSpPr>
            <a:spLocks noGrp="1"/>
          </p:cNvSpPr>
          <p:nvPr>
            <p:ph type="ftr" sz="quarter" idx="3"/>
          </p:nvPr>
        </p:nvSpPr>
        <p:spPr>
          <a:xfrm>
            <a:off x="6720523" y="6542511"/>
            <a:ext cx="4114800" cy="180811"/>
          </a:xfrm>
          <a:prstGeom prst="rect">
            <a:avLst/>
          </a:prstGeom>
        </p:spPr>
        <p:txBody>
          <a:bodyPr vert="horz" lIns="0" tIns="0" rIns="0" bIns="0" rtlCol="0" anchor="t">
            <a:noAutofit/>
          </a:bodyPr>
          <a:lstStyle>
            <a:lvl1pPr algn="r">
              <a:defRPr sz="800">
                <a:solidFill>
                  <a:schemeClr val="bg1"/>
                </a:solidFill>
              </a:defRPr>
            </a:lvl1pPr>
          </a:lstStyle>
          <a:p>
            <a:r>
              <a:rPr lang="en-GB"/>
              <a:t>Insert footer</a:t>
            </a:r>
            <a:endParaRPr lang="en-GB" dirty="0"/>
          </a:p>
        </p:txBody>
      </p:sp>
      <p:sp>
        <p:nvSpPr>
          <p:cNvPr id="12" name="Title 1">
            <a:extLst>
              <a:ext uri="{FF2B5EF4-FFF2-40B4-BE49-F238E27FC236}">
                <a16:creationId xmlns="" xmlns:a16="http://schemas.microsoft.com/office/drawing/2014/main" id="{6C25C9F5-CF5B-CA43-9C03-7545FF857A59}"/>
              </a:ext>
            </a:extLst>
          </p:cNvPr>
          <p:cNvSpPr>
            <a:spLocks noGrp="1"/>
          </p:cNvSpPr>
          <p:nvPr>
            <p:ph type="title" hasCustomPrompt="1"/>
          </p:nvPr>
        </p:nvSpPr>
        <p:spPr>
          <a:xfrm>
            <a:off x="573069" y="816951"/>
            <a:ext cx="8323282" cy="395878"/>
          </a:xfrm>
        </p:spPr>
        <p:txBody>
          <a:bodyPr wrap="square" anchor="t" anchorCtr="0">
            <a:noAutofit/>
          </a:bodyPr>
          <a:lstStyle>
            <a:lvl1pPr>
              <a:lnSpc>
                <a:spcPct val="85000"/>
              </a:lnSpc>
              <a:defRPr lang="en-GB" sz="3000" b="1" kern="1200" spc="10" baseline="0" dirty="0">
                <a:solidFill>
                  <a:schemeClr val="tx1"/>
                </a:solidFill>
                <a:latin typeface="+mj-lt"/>
                <a:ea typeface="+mj-ea"/>
                <a:cs typeface="+mj-cs"/>
              </a:defRPr>
            </a:lvl1pPr>
          </a:lstStyle>
          <a:p>
            <a:r>
              <a:rPr lang="en-US" dirty="0"/>
              <a:t>Insert title</a:t>
            </a:r>
            <a:endParaRPr lang="en-GB" dirty="0"/>
          </a:p>
        </p:txBody>
      </p:sp>
      <p:sp>
        <p:nvSpPr>
          <p:cNvPr id="16" name="Text Placeholder 13">
            <a:extLst>
              <a:ext uri="{FF2B5EF4-FFF2-40B4-BE49-F238E27FC236}">
                <a16:creationId xmlns="" xmlns:a16="http://schemas.microsoft.com/office/drawing/2014/main" id="{A514AD22-A13A-5B49-AA61-71163BD0B1A0}"/>
              </a:ext>
            </a:extLst>
          </p:cNvPr>
          <p:cNvSpPr>
            <a:spLocks noGrp="1"/>
          </p:cNvSpPr>
          <p:nvPr>
            <p:ph type="body" sz="quarter" idx="33" hasCustomPrompt="1"/>
          </p:nvPr>
        </p:nvSpPr>
        <p:spPr>
          <a:xfrm>
            <a:off x="6181725" y="1812925"/>
            <a:ext cx="5419407" cy="4548188"/>
          </a:xfrm>
        </p:spPr>
        <p:txBody>
          <a:bodyPr>
            <a:normAutofit/>
          </a:bodyPr>
          <a:lstStyle>
            <a:lvl1pPr marL="360000" indent="-360000">
              <a:lnSpc>
                <a:spcPct val="100000"/>
              </a:lnSpc>
              <a:spcBef>
                <a:spcPts val="600"/>
              </a:spcBef>
              <a:spcAft>
                <a:spcPts val="400"/>
              </a:spcAft>
              <a:buClr>
                <a:schemeClr val="accent1"/>
              </a:buClr>
              <a:defRPr sz="3000">
                <a:solidFill>
                  <a:schemeClr val="tx1"/>
                </a:solidFill>
              </a:defRPr>
            </a:lvl1pPr>
            <a:lvl2pPr marL="828000" indent="-432000">
              <a:lnSpc>
                <a:spcPct val="100000"/>
              </a:lnSpc>
              <a:spcBef>
                <a:spcPts val="600"/>
              </a:spcBef>
              <a:spcAft>
                <a:spcPts val="400"/>
              </a:spcAft>
              <a:buClr>
                <a:schemeClr val="accent1"/>
              </a:buClr>
              <a:defRPr sz="3000">
                <a:solidFill>
                  <a:schemeClr val="tx1"/>
                </a:solidFill>
              </a:defRPr>
            </a:lvl2pPr>
            <a:lvl3pPr marL="1216800" indent="-378000">
              <a:lnSpc>
                <a:spcPct val="100000"/>
              </a:lnSpc>
              <a:spcBef>
                <a:spcPts val="600"/>
              </a:spcBef>
              <a:spcAft>
                <a:spcPts val="400"/>
              </a:spcAft>
              <a:buClr>
                <a:schemeClr val="accent1"/>
              </a:buClr>
              <a:defRPr sz="2400">
                <a:solidFill>
                  <a:schemeClr val="tx1"/>
                </a:solidFill>
              </a:defRPr>
            </a:lvl3pPr>
            <a:lvl4pPr marL="1598400" indent="-378000">
              <a:lnSpc>
                <a:spcPct val="100000"/>
              </a:lnSpc>
              <a:spcBef>
                <a:spcPts val="600"/>
              </a:spcBef>
              <a:spcAft>
                <a:spcPts val="400"/>
              </a:spcAft>
              <a:buClr>
                <a:schemeClr val="accent1"/>
              </a:buClr>
              <a:defRPr sz="2400">
                <a:solidFill>
                  <a:schemeClr val="tx1"/>
                </a:solidFill>
              </a:defRPr>
            </a:lvl4pPr>
            <a:lvl5pPr marL="1872000" indent="-252000">
              <a:lnSpc>
                <a:spcPct val="100000"/>
              </a:lnSpc>
              <a:spcBef>
                <a:spcPts val="600"/>
              </a:spcBef>
              <a:spcAft>
                <a:spcPts val="400"/>
              </a:spcAft>
              <a:buClr>
                <a:schemeClr val="accent1"/>
              </a:buClr>
              <a:defRPr sz="1800">
                <a:solidFill>
                  <a:schemeClr val="tx1"/>
                </a:solidFill>
              </a:defRPr>
            </a:lvl5pPr>
            <a:lvl6pPr marL="2149200" indent="-252000">
              <a:lnSpc>
                <a:spcPct val="100000"/>
              </a:lnSpc>
              <a:spcBef>
                <a:spcPts val="600"/>
              </a:spcBef>
              <a:spcAft>
                <a:spcPts val="400"/>
              </a:spcAft>
              <a:buClr>
                <a:schemeClr val="accent1"/>
              </a:buClr>
              <a:defRPr sz="1800">
                <a:solidFill>
                  <a:schemeClr val="tx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
        <p:nvSpPr>
          <p:cNvPr id="18" name="Text Placeholder 13">
            <a:extLst>
              <a:ext uri="{FF2B5EF4-FFF2-40B4-BE49-F238E27FC236}">
                <a16:creationId xmlns="" xmlns:a16="http://schemas.microsoft.com/office/drawing/2014/main" id="{1B9F3F2B-9696-1644-8C85-A089163E82B4}"/>
              </a:ext>
            </a:extLst>
          </p:cNvPr>
          <p:cNvSpPr>
            <a:spLocks noGrp="1"/>
          </p:cNvSpPr>
          <p:nvPr>
            <p:ph type="body" sz="quarter" idx="34" hasCustomPrompt="1"/>
          </p:nvPr>
        </p:nvSpPr>
        <p:spPr>
          <a:xfrm>
            <a:off x="565722" y="1812925"/>
            <a:ext cx="5416119" cy="4548188"/>
          </a:xfrm>
        </p:spPr>
        <p:txBody>
          <a:bodyPr>
            <a:normAutofit/>
          </a:bodyPr>
          <a:lstStyle>
            <a:lvl1pPr marL="360000" indent="-360000">
              <a:lnSpc>
                <a:spcPct val="100000"/>
              </a:lnSpc>
              <a:spcBef>
                <a:spcPts val="600"/>
              </a:spcBef>
              <a:spcAft>
                <a:spcPts val="400"/>
              </a:spcAft>
              <a:buClr>
                <a:schemeClr val="accent1"/>
              </a:buClr>
              <a:defRPr sz="3000">
                <a:solidFill>
                  <a:schemeClr val="tx1"/>
                </a:solidFill>
              </a:defRPr>
            </a:lvl1pPr>
            <a:lvl2pPr marL="828000" indent="-432000">
              <a:lnSpc>
                <a:spcPct val="100000"/>
              </a:lnSpc>
              <a:spcBef>
                <a:spcPts val="600"/>
              </a:spcBef>
              <a:spcAft>
                <a:spcPts val="400"/>
              </a:spcAft>
              <a:buClr>
                <a:schemeClr val="accent1"/>
              </a:buClr>
              <a:defRPr sz="3000">
                <a:solidFill>
                  <a:schemeClr val="tx1"/>
                </a:solidFill>
              </a:defRPr>
            </a:lvl2pPr>
            <a:lvl3pPr marL="1216800" indent="-378000">
              <a:lnSpc>
                <a:spcPct val="100000"/>
              </a:lnSpc>
              <a:spcBef>
                <a:spcPts val="600"/>
              </a:spcBef>
              <a:spcAft>
                <a:spcPts val="400"/>
              </a:spcAft>
              <a:buClr>
                <a:schemeClr val="accent1"/>
              </a:buClr>
              <a:defRPr sz="2400">
                <a:solidFill>
                  <a:schemeClr val="tx1"/>
                </a:solidFill>
              </a:defRPr>
            </a:lvl3pPr>
            <a:lvl4pPr marL="1598400" indent="-378000">
              <a:lnSpc>
                <a:spcPct val="100000"/>
              </a:lnSpc>
              <a:spcBef>
                <a:spcPts val="600"/>
              </a:spcBef>
              <a:spcAft>
                <a:spcPts val="400"/>
              </a:spcAft>
              <a:buClr>
                <a:schemeClr val="accent1"/>
              </a:buClr>
              <a:defRPr sz="2400">
                <a:solidFill>
                  <a:schemeClr val="tx1"/>
                </a:solidFill>
              </a:defRPr>
            </a:lvl4pPr>
            <a:lvl5pPr marL="1872000" indent="-252000">
              <a:lnSpc>
                <a:spcPct val="100000"/>
              </a:lnSpc>
              <a:spcBef>
                <a:spcPts val="600"/>
              </a:spcBef>
              <a:spcAft>
                <a:spcPts val="400"/>
              </a:spcAft>
              <a:buClr>
                <a:schemeClr val="accent1"/>
              </a:buClr>
              <a:defRPr sz="1800">
                <a:solidFill>
                  <a:schemeClr val="tx1"/>
                </a:solidFill>
              </a:defRPr>
            </a:lvl5pPr>
            <a:lvl6pPr marL="2149200" indent="-252000">
              <a:lnSpc>
                <a:spcPct val="100000"/>
              </a:lnSpc>
              <a:spcBef>
                <a:spcPts val="600"/>
              </a:spcBef>
              <a:spcAft>
                <a:spcPts val="400"/>
              </a:spcAft>
              <a:buClr>
                <a:schemeClr val="accent1"/>
              </a:buClr>
              <a:defRPr sz="1800">
                <a:solidFill>
                  <a:schemeClr val="tx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Tree>
    <p:extLst>
      <p:ext uri="{BB962C8B-B14F-4D97-AF65-F5344CB8AC3E}">
        <p14:creationId xmlns:p14="http://schemas.microsoft.com/office/powerpoint/2010/main" val="3253191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0/50 text_white/purple">
    <p:spTree>
      <p:nvGrpSpPr>
        <p:cNvPr id="1" name=""/>
        <p:cNvGrpSpPr/>
        <p:nvPr/>
      </p:nvGrpSpPr>
      <p:grpSpPr>
        <a:xfrm>
          <a:off x="0" y="0"/>
          <a:ext cx="0" cy="0"/>
          <a:chOff x="0" y="0"/>
          <a:chExt cx="0" cy="0"/>
        </a:xfrm>
      </p:grpSpPr>
      <p:sp>
        <p:nvSpPr>
          <p:cNvPr id="13" name="Rectangle 12">
            <a:extLst>
              <a:ext uri="{FF2B5EF4-FFF2-40B4-BE49-F238E27FC236}">
                <a16:creationId xmlns="" xmlns:a16="http://schemas.microsoft.com/office/drawing/2014/main" id="{07568225-A33A-7544-8FD4-5E942BF9578C}"/>
              </a:ext>
            </a:extLst>
          </p:cNvPr>
          <p:cNvSpPr/>
          <p:nvPr userDrawn="1"/>
        </p:nvSpPr>
        <p:spPr>
          <a:xfrm>
            <a:off x="6091417" y="1535113"/>
            <a:ext cx="6100583" cy="53228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 xmlns:a16="http://schemas.microsoft.com/office/drawing/2014/main" id="{08720B5C-8333-5047-B270-7E403B8710CA}"/>
              </a:ext>
            </a:extLst>
          </p:cNvPr>
          <p:cNvSpPr/>
          <p:nvPr/>
        </p:nvSpPr>
        <p:spPr>
          <a:xfrm>
            <a:off x="6050777" y="1535113"/>
            <a:ext cx="6100583" cy="53228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Slide Number Placeholder 10">
            <a:extLst>
              <a:ext uri="{FF2B5EF4-FFF2-40B4-BE49-F238E27FC236}">
                <a16:creationId xmlns="" xmlns:a16="http://schemas.microsoft.com/office/drawing/2014/main" id="{DE605FFD-83BC-A146-A979-9080B3844679}"/>
              </a:ext>
            </a:extLst>
          </p:cNvPr>
          <p:cNvSpPr>
            <a:spLocks noGrp="1"/>
          </p:cNvSpPr>
          <p:nvPr>
            <p:ph type="sldNum" sz="quarter" idx="4"/>
          </p:nvPr>
        </p:nvSpPr>
        <p:spPr>
          <a:xfrm>
            <a:off x="11320941" y="6542510"/>
            <a:ext cx="290351" cy="160697"/>
          </a:xfrm>
          <a:prstGeom prst="rect">
            <a:avLst/>
          </a:prstGeom>
        </p:spPr>
        <p:txBody>
          <a:bodyPr lIns="0" tIns="0" rIns="0" bIns="0" anchor="t">
            <a:noAutofit/>
          </a:bodyPr>
          <a:lstStyle>
            <a:lvl1pPr algn="r">
              <a:defRPr sz="800">
                <a:solidFill>
                  <a:schemeClr val="bg1"/>
                </a:solidFill>
              </a:defRPr>
            </a:lvl1pPr>
          </a:lstStyle>
          <a:p>
            <a:fld id="{ACE40072-2050-E24D-B430-547640EDA0F9}" type="slidenum">
              <a:rPr lang="en-GB" smtClean="0"/>
              <a:pPr/>
              <a:t>‹#›</a:t>
            </a:fld>
            <a:endParaRPr lang="en-GB" dirty="0"/>
          </a:p>
        </p:txBody>
      </p:sp>
      <p:sp>
        <p:nvSpPr>
          <p:cNvPr id="10" name="Footer Placeholder 3">
            <a:extLst>
              <a:ext uri="{FF2B5EF4-FFF2-40B4-BE49-F238E27FC236}">
                <a16:creationId xmlns="" xmlns:a16="http://schemas.microsoft.com/office/drawing/2014/main" id="{3E7F4A0F-2D48-4446-B1AA-D2BF9C5DA514}"/>
              </a:ext>
            </a:extLst>
          </p:cNvPr>
          <p:cNvSpPr>
            <a:spLocks noGrp="1"/>
          </p:cNvSpPr>
          <p:nvPr>
            <p:ph type="ftr" sz="quarter" idx="3"/>
          </p:nvPr>
        </p:nvSpPr>
        <p:spPr>
          <a:xfrm>
            <a:off x="6710363" y="6542511"/>
            <a:ext cx="4114800" cy="180811"/>
          </a:xfrm>
          <a:prstGeom prst="rect">
            <a:avLst/>
          </a:prstGeom>
        </p:spPr>
        <p:txBody>
          <a:bodyPr vert="horz" lIns="0" tIns="0" rIns="0" bIns="0" rtlCol="0" anchor="t">
            <a:noAutofit/>
          </a:bodyPr>
          <a:lstStyle>
            <a:lvl1pPr algn="r">
              <a:defRPr sz="800">
                <a:solidFill>
                  <a:schemeClr val="bg1"/>
                </a:solidFill>
              </a:defRPr>
            </a:lvl1pPr>
          </a:lstStyle>
          <a:p>
            <a:r>
              <a:rPr lang="en-GB"/>
              <a:t>Insert footer</a:t>
            </a:r>
            <a:endParaRPr lang="en-GB" dirty="0"/>
          </a:p>
        </p:txBody>
      </p:sp>
      <p:sp>
        <p:nvSpPr>
          <p:cNvPr id="12" name="Title 1">
            <a:extLst>
              <a:ext uri="{FF2B5EF4-FFF2-40B4-BE49-F238E27FC236}">
                <a16:creationId xmlns="" xmlns:a16="http://schemas.microsoft.com/office/drawing/2014/main" id="{6C25C9F5-CF5B-CA43-9C03-7545FF857A59}"/>
              </a:ext>
            </a:extLst>
          </p:cNvPr>
          <p:cNvSpPr>
            <a:spLocks noGrp="1"/>
          </p:cNvSpPr>
          <p:nvPr>
            <p:ph type="title" hasCustomPrompt="1"/>
          </p:nvPr>
        </p:nvSpPr>
        <p:spPr>
          <a:xfrm>
            <a:off x="573069" y="816951"/>
            <a:ext cx="8323282" cy="395878"/>
          </a:xfrm>
        </p:spPr>
        <p:txBody>
          <a:bodyPr wrap="square" anchor="t" anchorCtr="0">
            <a:noAutofit/>
          </a:bodyPr>
          <a:lstStyle>
            <a:lvl1pPr>
              <a:lnSpc>
                <a:spcPct val="85000"/>
              </a:lnSpc>
              <a:defRPr lang="en-GB" sz="3000" b="1" kern="1200" spc="10" baseline="0" dirty="0">
                <a:solidFill>
                  <a:schemeClr val="tx1"/>
                </a:solidFill>
                <a:latin typeface="+mj-lt"/>
                <a:ea typeface="+mj-ea"/>
                <a:cs typeface="+mj-cs"/>
              </a:defRPr>
            </a:lvl1pPr>
          </a:lstStyle>
          <a:p>
            <a:r>
              <a:rPr lang="en-US" dirty="0"/>
              <a:t>Insert title</a:t>
            </a:r>
            <a:endParaRPr lang="en-GB" dirty="0"/>
          </a:p>
        </p:txBody>
      </p:sp>
      <p:sp>
        <p:nvSpPr>
          <p:cNvPr id="17" name="Text Placeholder 13">
            <a:extLst>
              <a:ext uri="{FF2B5EF4-FFF2-40B4-BE49-F238E27FC236}">
                <a16:creationId xmlns="" xmlns:a16="http://schemas.microsoft.com/office/drawing/2014/main" id="{1F41A705-9FF0-5041-802D-744BA855E8DD}"/>
              </a:ext>
            </a:extLst>
          </p:cNvPr>
          <p:cNvSpPr>
            <a:spLocks noGrp="1"/>
          </p:cNvSpPr>
          <p:nvPr>
            <p:ph type="body" sz="quarter" idx="33" hasCustomPrompt="1"/>
          </p:nvPr>
        </p:nvSpPr>
        <p:spPr>
          <a:xfrm>
            <a:off x="6434772" y="1812925"/>
            <a:ext cx="5166360" cy="4544568"/>
          </a:xfrm>
        </p:spPr>
        <p:txBody>
          <a:bodyPr>
            <a:noAutofit/>
          </a:bodyPr>
          <a:lstStyle>
            <a:lvl1pPr marL="360000" indent="-360000">
              <a:lnSpc>
                <a:spcPct val="100000"/>
              </a:lnSpc>
              <a:spcBef>
                <a:spcPts val="600"/>
              </a:spcBef>
              <a:spcAft>
                <a:spcPts val="400"/>
              </a:spcAft>
              <a:buClr>
                <a:schemeClr val="bg1"/>
              </a:buClr>
              <a:defRPr sz="3000">
                <a:solidFill>
                  <a:schemeClr val="bg1"/>
                </a:solidFill>
              </a:defRPr>
            </a:lvl1pPr>
            <a:lvl2pPr marL="828000" indent="-432000">
              <a:lnSpc>
                <a:spcPct val="100000"/>
              </a:lnSpc>
              <a:spcBef>
                <a:spcPts val="600"/>
              </a:spcBef>
              <a:spcAft>
                <a:spcPts val="400"/>
              </a:spcAft>
              <a:buClr>
                <a:schemeClr val="bg1"/>
              </a:buClr>
              <a:defRPr sz="3000">
                <a:solidFill>
                  <a:schemeClr val="bg1"/>
                </a:solidFill>
              </a:defRPr>
            </a:lvl2pPr>
            <a:lvl3pPr marL="1216800" indent="-378000">
              <a:lnSpc>
                <a:spcPct val="100000"/>
              </a:lnSpc>
              <a:spcBef>
                <a:spcPts val="600"/>
              </a:spcBef>
              <a:spcAft>
                <a:spcPts val="400"/>
              </a:spcAft>
              <a:buClr>
                <a:schemeClr val="bg1"/>
              </a:buClr>
              <a:defRPr sz="2400">
                <a:solidFill>
                  <a:schemeClr val="bg1"/>
                </a:solidFill>
              </a:defRPr>
            </a:lvl3pPr>
            <a:lvl4pPr marL="1598400" indent="-378000">
              <a:lnSpc>
                <a:spcPct val="100000"/>
              </a:lnSpc>
              <a:spcBef>
                <a:spcPts val="600"/>
              </a:spcBef>
              <a:spcAft>
                <a:spcPts val="400"/>
              </a:spcAft>
              <a:buClr>
                <a:schemeClr val="bg1"/>
              </a:buClr>
              <a:defRPr sz="2400">
                <a:solidFill>
                  <a:schemeClr val="bg1"/>
                </a:solidFill>
              </a:defRPr>
            </a:lvl4pPr>
            <a:lvl5pPr marL="1872000" indent="-252000">
              <a:lnSpc>
                <a:spcPct val="100000"/>
              </a:lnSpc>
              <a:spcBef>
                <a:spcPts val="600"/>
              </a:spcBef>
              <a:spcAft>
                <a:spcPts val="400"/>
              </a:spcAft>
              <a:buClr>
                <a:schemeClr val="bg1"/>
              </a:buClr>
              <a:defRPr sz="1800">
                <a:solidFill>
                  <a:schemeClr val="bg1"/>
                </a:solidFill>
              </a:defRPr>
            </a:lvl5pPr>
            <a:lvl6pPr marL="2149200" indent="-252000">
              <a:lnSpc>
                <a:spcPct val="100000"/>
              </a:lnSpc>
              <a:spcBef>
                <a:spcPts val="600"/>
              </a:spcBef>
              <a:spcAft>
                <a:spcPts val="400"/>
              </a:spcAft>
              <a:buClr>
                <a:schemeClr val="bg1"/>
              </a:buClr>
              <a:defRPr sz="1800">
                <a:solidFill>
                  <a:schemeClr val="bg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
        <p:nvSpPr>
          <p:cNvPr id="19" name="Text Placeholder 13">
            <a:extLst>
              <a:ext uri="{FF2B5EF4-FFF2-40B4-BE49-F238E27FC236}">
                <a16:creationId xmlns="" xmlns:a16="http://schemas.microsoft.com/office/drawing/2014/main" id="{0E68B3A6-00A6-8D43-B20F-821FF740EB8B}"/>
              </a:ext>
            </a:extLst>
          </p:cNvPr>
          <p:cNvSpPr>
            <a:spLocks noGrp="1"/>
          </p:cNvSpPr>
          <p:nvPr>
            <p:ph type="body" sz="quarter" idx="34" hasCustomPrompt="1"/>
          </p:nvPr>
        </p:nvSpPr>
        <p:spPr>
          <a:xfrm>
            <a:off x="564555" y="1812925"/>
            <a:ext cx="5164236" cy="4548188"/>
          </a:xfrm>
        </p:spPr>
        <p:txBody>
          <a:bodyPr>
            <a:noAutofit/>
          </a:bodyPr>
          <a:lstStyle>
            <a:lvl1pPr marL="360000" indent="-360000">
              <a:lnSpc>
                <a:spcPct val="100000"/>
              </a:lnSpc>
              <a:spcBef>
                <a:spcPts val="600"/>
              </a:spcBef>
              <a:spcAft>
                <a:spcPts val="400"/>
              </a:spcAft>
              <a:buClr>
                <a:schemeClr val="accent1"/>
              </a:buClr>
              <a:defRPr sz="3000">
                <a:solidFill>
                  <a:schemeClr val="tx1"/>
                </a:solidFill>
              </a:defRPr>
            </a:lvl1pPr>
            <a:lvl2pPr marL="828000" indent="-432000">
              <a:lnSpc>
                <a:spcPct val="100000"/>
              </a:lnSpc>
              <a:spcBef>
                <a:spcPts val="600"/>
              </a:spcBef>
              <a:spcAft>
                <a:spcPts val="400"/>
              </a:spcAft>
              <a:buClr>
                <a:schemeClr val="accent1"/>
              </a:buClr>
              <a:defRPr sz="3000">
                <a:solidFill>
                  <a:schemeClr val="tx1"/>
                </a:solidFill>
              </a:defRPr>
            </a:lvl2pPr>
            <a:lvl3pPr marL="1216800" indent="-378000">
              <a:lnSpc>
                <a:spcPct val="100000"/>
              </a:lnSpc>
              <a:spcBef>
                <a:spcPts val="600"/>
              </a:spcBef>
              <a:spcAft>
                <a:spcPts val="400"/>
              </a:spcAft>
              <a:buClr>
                <a:schemeClr val="accent1"/>
              </a:buClr>
              <a:defRPr sz="2400">
                <a:solidFill>
                  <a:schemeClr val="tx1"/>
                </a:solidFill>
              </a:defRPr>
            </a:lvl3pPr>
            <a:lvl4pPr marL="1598400" indent="-378000">
              <a:lnSpc>
                <a:spcPct val="100000"/>
              </a:lnSpc>
              <a:spcBef>
                <a:spcPts val="600"/>
              </a:spcBef>
              <a:spcAft>
                <a:spcPts val="400"/>
              </a:spcAft>
              <a:buClr>
                <a:schemeClr val="accent1"/>
              </a:buClr>
              <a:defRPr sz="2400">
                <a:solidFill>
                  <a:schemeClr val="tx1"/>
                </a:solidFill>
              </a:defRPr>
            </a:lvl4pPr>
            <a:lvl5pPr marL="1872000" indent="-252000">
              <a:lnSpc>
                <a:spcPct val="100000"/>
              </a:lnSpc>
              <a:spcBef>
                <a:spcPts val="600"/>
              </a:spcBef>
              <a:spcAft>
                <a:spcPts val="400"/>
              </a:spcAft>
              <a:buClr>
                <a:schemeClr val="accent1"/>
              </a:buClr>
              <a:defRPr sz="1800">
                <a:solidFill>
                  <a:schemeClr val="tx1"/>
                </a:solidFill>
              </a:defRPr>
            </a:lvl5pPr>
            <a:lvl6pPr marL="2149200" indent="-252000">
              <a:lnSpc>
                <a:spcPct val="100000"/>
              </a:lnSpc>
              <a:spcBef>
                <a:spcPts val="600"/>
              </a:spcBef>
              <a:spcAft>
                <a:spcPts val="400"/>
              </a:spcAft>
              <a:buClr>
                <a:schemeClr val="accent1"/>
              </a:buClr>
              <a:defRPr sz="1800">
                <a:solidFill>
                  <a:schemeClr val="tx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Tree>
    <p:extLst>
      <p:ext uri="{BB962C8B-B14F-4D97-AF65-F5344CB8AC3E}">
        <p14:creationId xmlns:p14="http://schemas.microsoft.com/office/powerpoint/2010/main" val="14053545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0/50 text_purple/white">
    <p:spTree>
      <p:nvGrpSpPr>
        <p:cNvPr id="1" name=""/>
        <p:cNvGrpSpPr/>
        <p:nvPr/>
      </p:nvGrpSpPr>
      <p:grpSpPr>
        <a:xfrm>
          <a:off x="0" y="0"/>
          <a:ext cx="0" cy="0"/>
          <a:chOff x="0" y="0"/>
          <a:chExt cx="0" cy="0"/>
        </a:xfrm>
      </p:grpSpPr>
      <p:sp>
        <p:nvSpPr>
          <p:cNvPr id="14" name="Rectangle 13">
            <a:extLst>
              <a:ext uri="{FF2B5EF4-FFF2-40B4-BE49-F238E27FC236}">
                <a16:creationId xmlns="" xmlns:a16="http://schemas.microsoft.com/office/drawing/2014/main" id="{08720B5C-8333-5047-B270-7E403B8710CA}"/>
              </a:ext>
            </a:extLst>
          </p:cNvPr>
          <p:cNvSpPr/>
          <p:nvPr/>
        </p:nvSpPr>
        <p:spPr>
          <a:xfrm>
            <a:off x="13352" y="1535113"/>
            <a:ext cx="6100583" cy="53228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Slide Number Placeholder 10">
            <a:extLst>
              <a:ext uri="{FF2B5EF4-FFF2-40B4-BE49-F238E27FC236}">
                <a16:creationId xmlns="" xmlns:a16="http://schemas.microsoft.com/office/drawing/2014/main" id="{DE605FFD-83BC-A146-A979-9080B3844679}"/>
              </a:ext>
            </a:extLst>
          </p:cNvPr>
          <p:cNvSpPr>
            <a:spLocks noGrp="1"/>
          </p:cNvSpPr>
          <p:nvPr>
            <p:ph type="sldNum" sz="quarter" idx="4"/>
          </p:nvPr>
        </p:nvSpPr>
        <p:spPr>
          <a:xfrm>
            <a:off x="1131078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0" name="Footer Placeholder 3">
            <a:extLst>
              <a:ext uri="{FF2B5EF4-FFF2-40B4-BE49-F238E27FC236}">
                <a16:creationId xmlns="" xmlns:a16="http://schemas.microsoft.com/office/drawing/2014/main" id="{3E7F4A0F-2D48-4446-B1AA-D2BF9C5DA514}"/>
              </a:ext>
            </a:extLst>
          </p:cNvPr>
          <p:cNvSpPr>
            <a:spLocks noGrp="1"/>
          </p:cNvSpPr>
          <p:nvPr>
            <p:ph type="ftr" sz="quarter" idx="3"/>
          </p:nvPr>
        </p:nvSpPr>
        <p:spPr>
          <a:xfrm>
            <a:off x="672052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sp>
        <p:nvSpPr>
          <p:cNvPr id="12" name="Title 1">
            <a:extLst>
              <a:ext uri="{FF2B5EF4-FFF2-40B4-BE49-F238E27FC236}">
                <a16:creationId xmlns="" xmlns:a16="http://schemas.microsoft.com/office/drawing/2014/main" id="{6C25C9F5-CF5B-CA43-9C03-7545FF857A59}"/>
              </a:ext>
            </a:extLst>
          </p:cNvPr>
          <p:cNvSpPr>
            <a:spLocks noGrp="1"/>
          </p:cNvSpPr>
          <p:nvPr>
            <p:ph type="title" hasCustomPrompt="1"/>
          </p:nvPr>
        </p:nvSpPr>
        <p:spPr>
          <a:xfrm>
            <a:off x="573069" y="816951"/>
            <a:ext cx="8323282" cy="395878"/>
          </a:xfrm>
        </p:spPr>
        <p:txBody>
          <a:bodyPr wrap="square" anchor="t" anchorCtr="0">
            <a:noAutofit/>
          </a:bodyPr>
          <a:lstStyle>
            <a:lvl1pPr>
              <a:lnSpc>
                <a:spcPct val="85000"/>
              </a:lnSpc>
              <a:defRPr lang="en-GB" sz="3000" b="1" kern="1200" spc="10" baseline="0" dirty="0">
                <a:solidFill>
                  <a:schemeClr val="tx1"/>
                </a:solidFill>
                <a:latin typeface="+mj-lt"/>
                <a:ea typeface="+mj-ea"/>
                <a:cs typeface="+mj-cs"/>
              </a:defRPr>
            </a:lvl1pPr>
          </a:lstStyle>
          <a:p>
            <a:r>
              <a:rPr lang="en-US" dirty="0"/>
              <a:t>Insert title</a:t>
            </a:r>
            <a:endParaRPr lang="en-GB" dirty="0"/>
          </a:p>
        </p:txBody>
      </p:sp>
      <p:sp>
        <p:nvSpPr>
          <p:cNvPr id="17" name="Text Placeholder 13">
            <a:extLst>
              <a:ext uri="{FF2B5EF4-FFF2-40B4-BE49-F238E27FC236}">
                <a16:creationId xmlns="" xmlns:a16="http://schemas.microsoft.com/office/drawing/2014/main" id="{1F41A705-9FF0-5041-802D-744BA855E8DD}"/>
              </a:ext>
            </a:extLst>
          </p:cNvPr>
          <p:cNvSpPr>
            <a:spLocks noGrp="1"/>
          </p:cNvSpPr>
          <p:nvPr>
            <p:ph type="body" sz="quarter" idx="33" hasCustomPrompt="1"/>
          </p:nvPr>
        </p:nvSpPr>
        <p:spPr>
          <a:xfrm>
            <a:off x="6434772" y="1812925"/>
            <a:ext cx="5166357" cy="4544568"/>
          </a:xfrm>
        </p:spPr>
        <p:txBody>
          <a:bodyPr>
            <a:normAutofit/>
          </a:bodyPr>
          <a:lstStyle>
            <a:lvl1pPr marL="360000" indent="-360000">
              <a:lnSpc>
                <a:spcPct val="100000"/>
              </a:lnSpc>
              <a:spcBef>
                <a:spcPts val="600"/>
              </a:spcBef>
              <a:spcAft>
                <a:spcPts val="400"/>
              </a:spcAft>
              <a:buClr>
                <a:schemeClr val="accent1"/>
              </a:buClr>
              <a:defRPr sz="3000">
                <a:solidFill>
                  <a:schemeClr val="tx1"/>
                </a:solidFill>
              </a:defRPr>
            </a:lvl1pPr>
            <a:lvl2pPr marL="828000" indent="-432000">
              <a:lnSpc>
                <a:spcPct val="100000"/>
              </a:lnSpc>
              <a:spcBef>
                <a:spcPts val="600"/>
              </a:spcBef>
              <a:spcAft>
                <a:spcPts val="400"/>
              </a:spcAft>
              <a:buClr>
                <a:schemeClr val="accent1"/>
              </a:buClr>
              <a:defRPr sz="3000">
                <a:solidFill>
                  <a:schemeClr val="tx1"/>
                </a:solidFill>
              </a:defRPr>
            </a:lvl2pPr>
            <a:lvl3pPr marL="1216800" indent="-378000">
              <a:lnSpc>
                <a:spcPct val="100000"/>
              </a:lnSpc>
              <a:spcBef>
                <a:spcPts val="600"/>
              </a:spcBef>
              <a:spcAft>
                <a:spcPts val="400"/>
              </a:spcAft>
              <a:buClr>
                <a:schemeClr val="accent1"/>
              </a:buClr>
              <a:defRPr sz="2400">
                <a:solidFill>
                  <a:schemeClr val="tx1"/>
                </a:solidFill>
              </a:defRPr>
            </a:lvl3pPr>
            <a:lvl4pPr marL="1598400" indent="-378000">
              <a:lnSpc>
                <a:spcPct val="100000"/>
              </a:lnSpc>
              <a:spcBef>
                <a:spcPts val="600"/>
              </a:spcBef>
              <a:spcAft>
                <a:spcPts val="400"/>
              </a:spcAft>
              <a:buClr>
                <a:schemeClr val="accent1"/>
              </a:buClr>
              <a:defRPr sz="2400">
                <a:solidFill>
                  <a:schemeClr val="tx1"/>
                </a:solidFill>
              </a:defRPr>
            </a:lvl4pPr>
            <a:lvl5pPr marL="1872000" indent="-252000">
              <a:lnSpc>
                <a:spcPct val="100000"/>
              </a:lnSpc>
              <a:spcBef>
                <a:spcPts val="600"/>
              </a:spcBef>
              <a:spcAft>
                <a:spcPts val="400"/>
              </a:spcAft>
              <a:buClr>
                <a:schemeClr val="accent1"/>
              </a:buClr>
              <a:defRPr sz="1800">
                <a:solidFill>
                  <a:schemeClr val="tx1"/>
                </a:solidFill>
              </a:defRPr>
            </a:lvl5pPr>
            <a:lvl6pPr marL="2149200" indent="-252000">
              <a:lnSpc>
                <a:spcPct val="100000"/>
              </a:lnSpc>
              <a:spcBef>
                <a:spcPts val="600"/>
              </a:spcBef>
              <a:spcAft>
                <a:spcPts val="400"/>
              </a:spcAft>
              <a:buClr>
                <a:schemeClr val="accent1"/>
              </a:buClr>
              <a:defRPr sz="1800">
                <a:solidFill>
                  <a:schemeClr val="tx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
        <p:nvSpPr>
          <p:cNvPr id="19" name="Text Placeholder 13">
            <a:extLst>
              <a:ext uri="{FF2B5EF4-FFF2-40B4-BE49-F238E27FC236}">
                <a16:creationId xmlns="" xmlns:a16="http://schemas.microsoft.com/office/drawing/2014/main" id="{0E68B3A6-00A6-8D43-B20F-821FF740EB8B}"/>
              </a:ext>
            </a:extLst>
          </p:cNvPr>
          <p:cNvSpPr>
            <a:spLocks noGrp="1"/>
          </p:cNvSpPr>
          <p:nvPr>
            <p:ph type="body" sz="quarter" idx="34" hasCustomPrompt="1"/>
          </p:nvPr>
        </p:nvSpPr>
        <p:spPr>
          <a:xfrm>
            <a:off x="573068" y="1812925"/>
            <a:ext cx="5219799" cy="4548188"/>
          </a:xfrm>
        </p:spPr>
        <p:txBody>
          <a:bodyPr>
            <a:normAutofit/>
          </a:bodyPr>
          <a:lstStyle>
            <a:lvl1pPr marL="360000" indent="-360000">
              <a:lnSpc>
                <a:spcPct val="100000"/>
              </a:lnSpc>
              <a:spcBef>
                <a:spcPts val="600"/>
              </a:spcBef>
              <a:spcAft>
                <a:spcPts val="400"/>
              </a:spcAft>
              <a:buClr>
                <a:schemeClr val="bg1"/>
              </a:buClr>
              <a:defRPr sz="3000">
                <a:solidFill>
                  <a:schemeClr val="bg1"/>
                </a:solidFill>
              </a:defRPr>
            </a:lvl1pPr>
            <a:lvl2pPr marL="828000" indent="-432000">
              <a:lnSpc>
                <a:spcPct val="100000"/>
              </a:lnSpc>
              <a:spcBef>
                <a:spcPts val="600"/>
              </a:spcBef>
              <a:spcAft>
                <a:spcPts val="400"/>
              </a:spcAft>
              <a:buClr>
                <a:schemeClr val="bg1"/>
              </a:buClr>
              <a:defRPr sz="3000">
                <a:solidFill>
                  <a:schemeClr val="bg1"/>
                </a:solidFill>
              </a:defRPr>
            </a:lvl2pPr>
            <a:lvl3pPr marL="1216800" indent="-378000">
              <a:lnSpc>
                <a:spcPct val="100000"/>
              </a:lnSpc>
              <a:spcBef>
                <a:spcPts val="600"/>
              </a:spcBef>
              <a:spcAft>
                <a:spcPts val="400"/>
              </a:spcAft>
              <a:buClr>
                <a:schemeClr val="bg1"/>
              </a:buClr>
              <a:defRPr sz="2400">
                <a:solidFill>
                  <a:schemeClr val="bg1"/>
                </a:solidFill>
              </a:defRPr>
            </a:lvl3pPr>
            <a:lvl4pPr marL="1598400" indent="-378000">
              <a:lnSpc>
                <a:spcPct val="100000"/>
              </a:lnSpc>
              <a:spcBef>
                <a:spcPts val="600"/>
              </a:spcBef>
              <a:spcAft>
                <a:spcPts val="400"/>
              </a:spcAft>
              <a:buClr>
                <a:schemeClr val="bg1"/>
              </a:buClr>
              <a:defRPr sz="2400">
                <a:solidFill>
                  <a:schemeClr val="bg1"/>
                </a:solidFill>
              </a:defRPr>
            </a:lvl4pPr>
            <a:lvl5pPr marL="1872000" indent="-252000">
              <a:lnSpc>
                <a:spcPct val="100000"/>
              </a:lnSpc>
              <a:spcBef>
                <a:spcPts val="600"/>
              </a:spcBef>
              <a:spcAft>
                <a:spcPts val="400"/>
              </a:spcAft>
              <a:buClr>
                <a:schemeClr val="bg1"/>
              </a:buClr>
              <a:defRPr sz="1800">
                <a:solidFill>
                  <a:schemeClr val="bg1"/>
                </a:solidFill>
              </a:defRPr>
            </a:lvl5pPr>
            <a:lvl6pPr marL="2149200" indent="-252000">
              <a:lnSpc>
                <a:spcPct val="100000"/>
              </a:lnSpc>
              <a:spcBef>
                <a:spcPts val="600"/>
              </a:spcBef>
              <a:spcAft>
                <a:spcPts val="400"/>
              </a:spcAft>
              <a:buClr>
                <a:schemeClr val="bg1"/>
              </a:buClr>
              <a:defRPr sz="1800">
                <a:solidFill>
                  <a:schemeClr val="bg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pic>
        <p:nvPicPr>
          <p:cNvPr id="15" name="Picture 14" descr="A picture containing drawing&#10;&#10;Description automatically generated">
            <a:extLst>
              <a:ext uri="{FF2B5EF4-FFF2-40B4-BE49-F238E27FC236}">
                <a16:creationId xmlns="" xmlns:a16="http://schemas.microsoft.com/office/drawing/2014/main" id="{530BE05F-0B4E-2748-A29F-41A2C3A96BA8}"/>
              </a:ext>
            </a:extLst>
          </p:cNvPr>
          <p:cNvPicPr>
            <a:picLocks noChangeAspect="1"/>
          </p:cNvPicPr>
          <p:nvPr userDrawn="1"/>
        </p:nvPicPr>
        <p:blipFill>
          <a:blip r:embed="rId2"/>
          <a:stretch>
            <a:fillRect/>
          </a:stretch>
        </p:blipFill>
        <p:spPr>
          <a:xfrm>
            <a:off x="456441" y="6360976"/>
            <a:ext cx="1637116" cy="490154"/>
          </a:xfrm>
          <a:prstGeom prst="rect">
            <a:avLst/>
          </a:prstGeom>
        </p:spPr>
      </p:pic>
    </p:spTree>
    <p:extLst>
      <p:ext uri="{BB962C8B-B14F-4D97-AF65-F5344CB8AC3E}">
        <p14:creationId xmlns:p14="http://schemas.microsoft.com/office/powerpoint/2010/main" val="42092862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0/50 text_purple/gray">
    <p:spTree>
      <p:nvGrpSpPr>
        <p:cNvPr id="1" name=""/>
        <p:cNvGrpSpPr/>
        <p:nvPr/>
      </p:nvGrpSpPr>
      <p:grpSpPr>
        <a:xfrm>
          <a:off x="0" y="0"/>
          <a:ext cx="0" cy="0"/>
          <a:chOff x="0" y="0"/>
          <a:chExt cx="0" cy="0"/>
        </a:xfrm>
      </p:grpSpPr>
      <p:sp>
        <p:nvSpPr>
          <p:cNvPr id="13" name="Rectangle 12">
            <a:extLst>
              <a:ext uri="{FF2B5EF4-FFF2-40B4-BE49-F238E27FC236}">
                <a16:creationId xmlns="" xmlns:a16="http://schemas.microsoft.com/office/drawing/2014/main" id="{897F294D-54AB-7244-86AF-892FE611833D}"/>
              </a:ext>
            </a:extLst>
          </p:cNvPr>
          <p:cNvSpPr/>
          <p:nvPr userDrawn="1"/>
        </p:nvSpPr>
        <p:spPr>
          <a:xfrm>
            <a:off x="6112710" y="1536816"/>
            <a:ext cx="6100583" cy="5322887"/>
          </a:xfrm>
          <a:prstGeom prst="rect">
            <a:avLst/>
          </a:prstGeom>
          <a:solidFill>
            <a:srgbClr val="F0F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 xmlns:a16="http://schemas.microsoft.com/office/drawing/2014/main" id="{08720B5C-8333-5047-B270-7E403B8710CA}"/>
              </a:ext>
            </a:extLst>
          </p:cNvPr>
          <p:cNvSpPr/>
          <p:nvPr/>
        </p:nvSpPr>
        <p:spPr>
          <a:xfrm>
            <a:off x="13352" y="1535114"/>
            <a:ext cx="6100583" cy="5316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Slide Number Placeholder 10">
            <a:extLst>
              <a:ext uri="{FF2B5EF4-FFF2-40B4-BE49-F238E27FC236}">
                <a16:creationId xmlns="" xmlns:a16="http://schemas.microsoft.com/office/drawing/2014/main" id="{DE605FFD-83BC-A146-A979-9080B3844679}"/>
              </a:ext>
            </a:extLst>
          </p:cNvPr>
          <p:cNvSpPr>
            <a:spLocks noGrp="1"/>
          </p:cNvSpPr>
          <p:nvPr>
            <p:ph type="sldNum" sz="quarter" idx="4"/>
          </p:nvPr>
        </p:nvSpPr>
        <p:spPr>
          <a:xfrm>
            <a:off x="1131078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0" name="Footer Placeholder 3">
            <a:extLst>
              <a:ext uri="{FF2B5EF4-FFF2-40B4-BE49-F238E27FC236}">
                <a16:creationId xmlns="" xmlns:a16="http://schemas.microsoft.com/office/drawing/2014/main" id="{3E7F4A0F-2D48-4446-B1AA-D2BF9C5DA514}"/>
              </a:ext>
            </a:extLst>
          </p:cNvPr>
          <p:cNvSpPr>
            <a:spLocks noGrp="1"/>
          </p:cNvSpPr>
          <p:nvPr>
            <p:ph type="ftr" sz="quarter" idx="3"/>
          </p:nvPr>
        </p:nvSpPr>
        <p:spPr>
          <a:xfrm>
            <a:off x="672052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sp>
        <p:nvSpPr>
          <p:cNvPr id="12" name="Title 1">
            <a:extLst>
              <a:ext uri="{FF2B5EF4-FFF2-40B4-BE49-F238E27FC236}">
                <a16:creationId xmlns="" xmlns:a16="http://schemas.microsoft.com/office/drawing/2014/main" id="{6C25C9F5-CF5B-CA43-9C03-7545FF857A59}"/>
              </a:ext>
            </a:extLst>
          </p:cNvPr>
          <p:cNvSpPr>
            <a:spLocks noGrp="1"/>
          </p:cNvSpPr>
          <p:nvPr>
            <p:ph type="title" hasCustomPrompt="1"/>
          </p:nvPr>
        </p:nvSpPr>
        <p:spPr>
          <a:xfrm>
            <a:off x="573069" y="816951"/>
            <a:ext cx="8323282" cy="395878"/>
          </a:xfrm>
        </p:spPr>
        <p:txBody>
          <a:bodyPr wrap="square" anchor="t" anchorCtr="0">
            <a:noAutofit/>
          </a:bodyPr>
          <a:lstStyle>
            <a:lvl1pPr>
              <a:lnSpc>
                <a:spcPct val="85000"/>
              </a:lnSpc>
              <a:defRPr lang="en-GB" sz="3000" b="1" kern="1200" spc="10" baseline="0" dirty="0">
                <a:solidFill>
                  <a:schemeClr val="tx1"/>
                </a:solidFill>
                <a:latin typeface="+mj-lt"/>
                <a:ea typeface="+mj-ea"/>
                <a:cs typeface="+mj-cs"/>
              </a:defRPr>
            </a:lvl1pPr>
          </a:lstStyle>
          <a:p>
            <a:r>
              <a:rPr lang="en-US" dirty="0"/>
              <a:t>Insert title</a:t>
            </a:r>
            <a:endParaRPr lang="en-GB" dirty="0"/>
          </a:p>
        </p:txBody>
      </p:sp>
      <p:sp>
        <p:nvSpPr>
          <p:cNvPr id="17" name="Text Placeholder 13">
            <a:extLst>
              <a:ext uri="{FF2B5EF4-FFF2-40B4-BE49-F238E27FC236}">
                <a16:creationId xmlns="" xmlns:a16="http://schemas.microsoft.com/office/drawing/2014/main" id="{1F41A705-9FF0-5041-802D-744BA855E8DD}"/>
              </a:ext>
            </a:extLst>
          </p:cNvPr>
          <p:cNvSpPr>
            <a:spLocks noGrp="1"/>
          </p:cNvSpPr>
          <p:nvPr>
            <p:ph type="body" sz="quarter" idx="33" hasCustomPrompt="1"/>
          </p:nvPr>
        </p:nvSpPr>
        <p:spPr>
          <a:xfrm>
            <a:off x="6434772" y="1812925"/>
            <a:ext cx="5166350" cy="4544568"/>
          </a:xfrm>
        </p:spPr>
        <p:txBody>
          <a:bodyPr>
            <a:normAutofit/>
          </a:bodyPr>
          <a:lstStyle>
            <a:lvl1pPr marL="360000" indent="-360000">
              <a:lnSpc>
                <a:spcPct val="100000"/>
              </a:lnSpc>
              <a:spcBef>
                <a:spcPts val="600"/>
              </a:spcBef>
              <a:spcAft>
                <a:spcPts val="400"/>
              </a:spcAft>
              <a:buClr>
                <a:schemeClr val="accent1"/>
              </a:buClr>
              <a:defRPr sz="3000">
                <a:solidFill>
                  <a:schemeClr val="tx1"/>
                </a:solidFill>
              </a:defRPr>
            </a:lvl1pPr>
            <a:lvl2pPr marL="828000" indent="-432000">
              <a:lnSpc>
                <a:spcPct val="100000"/>
              </a:lnSpc>
              <a:spcBef>
                <a:spcPts val="600"/>
              </a:spcBef>
              <a:spcAft>
                <a:spcPts val="400"/>
              </a:spcAft>
              <a:buClr>
                <a:schemeClr val="accent1"/>
              </a:buClr>
              <a:defRPr sz="3000">
                <a:solidFill>
                  <a:schemeClr val="tx1"/>
                </a:solidFill>
              </a:defRPr>
            </a:lvl2pPr>
            <a:lvl3pPr marL="1216800" indent="-378000">
              <a:lnSpc>
                <a:spcPct val="100000"/>
              </a:lnSpc>
              <a:spcBef>
                <a:spcPts val="600"/>
              </a:spcBef>
              <a:spcAft>
                <a:spcPts val="400"/>
              </a:spcAft>
              <a:buClr>
                <a:schemeClr val="accent1"/>
              </a:buClr>
              <a:defRPr sz="2400">
                <a:solidFill>
                  <a:schemeClr val="tx1"/>
                </a:solidFill>
              </a:defRPr>
            </a:lvl3pPr>
            <a:lvl4pPr marL="1598400" indent="-378000">
              <a:lnSpc>
                <a:spcPct val="100000"/>
              </a:lnSpc>
              <a:spcBef>
                <a:spcPts val="600"/>
              </a:spcBef>
              <a:spcAft>
                <a:spcPts val="400"/>
              </a:spcAft>
              <a:buClr>
                <a:schemeClr val="accent1"/>
              </a:buClr>
              <a:defRPr sz="2400">
                <a:solidFill>
                  <a:schemeClr val="tx1"/>
                </a:solidFill>
              </a:defRPr>
            </a:lvl4pPr>
            <a:lvl5pPr marL="1872000" indent="-252000">
              <a:lnSpc>
                <a:spcPct val="100000"/>
              </a:lnSpc>
              <a:spcBef>
                <a:spcPts val="600"/>
              </a:spcBef>
              <a:spcAft>
                <a:spcPts val="400"/>
              </a:spcAft>
              <a:buClr>
                <a:schemeClr val="accent1"/>
              </a:buClr>
              <a:defRPr sz="1800">
                <a:solidFill>
                  <a:schemeClr val="tx1"/>
                </a:solidFill>
              </a:defRPr>
            </a:lvl5pPr>
            <a:lvl6pPr marL="2149200" indent="-252000">
              <a:lnSpc>
                <a:spcPct val="100000"/>
              </a:lnSpc>
              <a:spcBef>
                <a:spcPts val="600"/>
              </a:spcBef>
              <a:spcAft>
                <a:spcPts val="400"/>
              </a:spcAft>
              <a:buClr>
                <a:schemeClr val="accent1"/>
              </a:buClr>
              <a:defRPr sz="1800">
                <a:solidFill>
                  <a:schemeClr val="tx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
        <p:nvSpPr>
          <p:cNvPr id="19" name="Text Placeholder 13">
            <a:extLst>
              <a:ext uri="{FF2B5EF4-FFF2-40B4-BE49-F238E27FC236}">
                <a16:creationId xmlns="" xmlns:a16="http://schemas.microsoft.com/office/drawing/2014/main" id="{0E68B3A6-00A6-8D43-B20F-821FF740EB8B}"/>
              </a:ext>
            </a:extLst>
          </p:cNvPr>
          <p:cNvSpPr>
            <a:spLocks noGrp="1"/>
          </p:cNvSpPr>
          <p:nvPr>
            <p:ph type="body" sz="quarter" idx="34" hasCustomPrompt="1"/>
          </p:nvPr>
        </p:nvSpPr>
        <p:spPr>
          <a:xfrm>
            <a:off x="573068" y="1812925"/>
            <a:ext cx="5219799" cy="4548188"/>
          </a:xfrm>
        </p:spPr>
        <p:txBody>
          <a:bodyPr>
            <a:normAutofit/>
          </a:bodyPr>
          <a:lstStyle>
            <a:lvl1pPr marL="360000" indent="-360000">
              <a:lnSpc>
                <a:spcPct val="100000"/>
              </a:lnSpc>
              <a:spcBef>
                <a:spcPts val="600"/>
              </a:spcBef>
              <a:spcAft>
                <a:spcPts val="400"/>
              </a:spcAft>
              <a:buClr>
                <a:schemeClr val="bg1"/>
              </a:buClr>
              <a:defRPr sz="3000">
                <a:solidFill>
                  <a:schemeClr val="bg1"/>
                </a:solidFill>
              </a:defRPr>
            </a:lvl1pPr>
            <a:lvl2pPr marL="828000" indent="-432000">
              <a:lnSpc>
                <a:spcPct val="100000"/>
              </a:lnSpc>
              <a:spcBef>
                <a:spcPts val="600"/>
              </a:spcBef>
              <a:spcAft>
                <a:spcPts val="400"/>
              </a:spcAft>
              <a:buClr>
                <a:schemeClr val="bg1"/>
              </a:buClr>
              <a:defRPr sz="3000">
                <a:solidFill>
                  <a:schemeClr val="bg1"/>
                </a:solidFill>
              </a:defRPr>
            </a:lvl2pPr>
            <a:lvl3pPr marL="1216800" indent="-378000">
              <a:lnSpc>
                <a:spcPct val="100000"/>
              </a:lnSpc>
              <a:spcBef>
                <a:spcPts val="600"/>
              </a:spcBef>
              <a:spcAft>
                <a:spcPts val="400"/>
              </a:spcAft>
              <a:buClr>
                <a:schemeClr val="bg1"/>
              </a:buClr>
              <a:defRPr sz="2400">
                <a:solidFill>
                  <a:schemeClr val="bg1"/>
                </a:solidFill>
              </a:defRPr>
            </a:lvl3pPr>
            <a:lvl4pPr marL="1598400" indent="-378000">
              <a:lnSpc>
                <a:spcPct val="100000"/>
              </a:lnSpc>
              <a:spcBef>
                <a:spcPts val="600"/>
              </a:spcBef>
              <a:spcAft>
                <a:spcPts val="400"/>
              </a:spcAft>
              <a:buClr>
                <a:schemeClr val="bg1"/>
              </a:buClr>
              <a:defRPr sz="2400">
                <a:solidFill>
                  <a:schemeClr val="bg1"/>
                </a:solidFill>
              </a:defRPr>
            </a:lvl4pPr>
            <a:lvl5pPr marL="1872000" indent="-252000">
              <a:lnSpc>
                <a:spcPct val="100000"/>
              </a:lnSpc>
              <a:spcBef>
                <a:spcPts val="600"/>
              </a:spcBef>
              <a:spcAft>
                <a:spcPts val="400"/>
              </a:spcAft>
              <a:buClr>
                <a:schemeClr val="bg1"/>
              </a:buClr>
              <a:defRPr sz="1800">
                <a:solidFill>
                  <a:schemeClr val="bg1"/>
                </a:solidFill>
              </a:defRPr>
            </a:lvl5pPr>
            <a:lvl6pPr marL="2149200" indent="-252000">
              <a:lnSpc>
                <a:spcPct val="100000"/>
              </a:lnSpc>
              <a:spcBef>
                <a:spcPts val="600"/>
              </a:spcBef>
              <a:spcAft>
                <a:spcPts val="400"/>
              </a:spcAft>
              <a:buClr>
                <a:schemeClr val="bg1"/>
              </a:buClr>
              <a:defRPr sz="1800">
                <a:solidFill>
                  <a:schemeClr val="bg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pic>
        <p:nvPicPr>
          <p:cNvPr id="15" name="Picture 14" descr="A picture containing drawing&#10;&#10;Description automatically generated">
            <a:extLst>
              <a:ext uri="{FF2B5EF4-FFF2-40B4-BE49-F238E27FC236}">
                <a16:creationId xmlns="" xmlns:a16="http://schemas.microsoft.com/office/drawing/2014/main" id="{EC6581DC-5074-EB4E-A97E-AE5F1F241263}"/>
              </a:ext>
            </a:extLst>
          </p:cNvPr>
          <p:cNvPicPr>
            <a:picLocks noChangeAspect="1"/>
          </p:cNvPicPr>
          <p:nvPr userDrawn="1"/>
        </p:nvPicPr>
        <p:blipFill>
          <a:blip r:embed="rId2"/>
          <a:stretch>
            <a:fillRect/>
          </a:stretch>
        </p:blipFill>
        <p:spPr>
          <a:xfrm>
            <a:off x="456441" y="6360976"/>
            <a:ext cx="1637116" cy="490154"/>
          </a:xfrm>
          <a:prstGeom prst="rect">
            <a:avLst/>
          </a:prstGeom>
        </p:spPr>
      </p:pic>
    </p:spTree>
    <p:extLst>
      <p:ext uri="{BB962C8B-B14F-4D97-AF65-F5344CB8AC3E}">
        <p14:creationId xmlns:p14="http://schemas.microsoft.com/office/powerpoint/2010/main" val="20940535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0/50 text_gray/purple">
    <p:spTree>
      <p:nvGrpSpPr>
        <p:cNvPr id="1" name=""/>
        <p:cNvGrpSpPr/>
        <p:nvPr/>
      </p:nvGrpSpPr>
      <p:grpSpPr>
        <a:xfrm>
          <a:off x="0" y="0"/>
          <a:ext cx="0" cy="0"/>
          <a:chOff x="0" y="0"/>
          <a:chExt cx="0" cy="0"/>
        </a:xfrm>
      </p:grpSpPr>
      <p:sp>
        <p:nvSpPr>
          <p:cNvPr id="13" name="Rectangle 12">
            <a:extLst>
              <a:ext uri="{FF2B5EF4-FFF2-40B4-BE49-F238E27FC236}">
                <a16:creationId xmlns="" xmlns:a16="http://schemas.microsoft.com/office/drawing/2014/main" id="{897F294D-54AB-7244-86AF-892FE611833D}"/>
              </a:ext>
            </a:extLst>
          </p:cNvPr>
          <p:cNvSpPr/>
          <p:nvPr userDrawn="1"/>
        </p:nvSpPr>
        <p:spPr>
          <a:xfrm>
            <a:off x="6112710" y="1536816"/>
            <a:ext cx="6100583" cy="53228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 xmlns:a16="http://schemas.microsoft.com/office/drawing/2014/main" id="{08720B5C-8333-5047-B270-7E403B8710CA}"/>
              </a:ext>
            </a:extLst>
          </p:cNvPr>
          <p:cNvSpPr/>
          <p:nvPr userDrawn="1"/>
        </p:nvSpPr>
        <p:spPr>
          <a:xfrm>
            <a:off x="13352" y="1535113"/>
            <a:ext cx="6100583" cy="5322887"/>
          </a:xfrm>
          <a:prstGeom prst="rect">
            <a:avLst/>
          </a:prstGeom>
          <a:solidFill>
            <a:srgbClr val="F0F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Slide Number Placeholder 10">
            <a:extLst>
              <a:ext uri="{FF2B5EF4-FFF2-40B4-BE49-F238E27FC236}">
                <a16:creationId xmlns="" xmlns:a16="http://schemas.microsoft.com/office/drawing/2014/main" id="{DE605FFD-83BC-A146-A979-9080B3844679}"/>
              </a:ext>
            </a:extLst>
          </p:cNvPr>
          <p:cNvSpPr>
            <a:spLocks noGrp="1"/>
          </p:cNvSpPr>
          <p:nvPr>
            <p:ph type="sldNum" sz="quarter" idx="4"/>
          </p:nvPr>
        </p:nvSpPr>
        <p:spPr>
          <a:xfrm>
            <a:off x="11300621" y="6542510"/>
            <a:ext cx="290351" cy="160697"/>
          </a:xfrm>
          <a:prstGeom prst="rect">
            <a:avLst/>
          </a:prstGeom>
        </p:spPr>
        <p:txBody>
          <a:bodyPr lIns="0" tIns="0" rIns="0" bIns="0" anchor="t">
            <a:noAutofit/>
          </a:bodyPr>
          <a:lstStyle>
            <a:lvl1pPr algn="r">
              <a:defRPr sz="800">
                <a:solidFill>
                  <a:schemeClr val="bg1"/>
                </a:solidFill>
              </a:defRPr>
            </a:lvl1pPr>
          </a:lstStyle>
          <a:p>
            <a:fld id="{ACE40072-2050-E24D-B430-547640EDA0F9}" type="slidenum">
              <a:rPr lang="en-GB" smtClean="0"/>
              <a:pPr/>
              <a:t>‹#›</a:t>
            </a:fld>
            <a:endParaRPr lang="en-GB" dirty="0"/>
          </a:p>
        </p:txBody>
      </p:sp>
      <p:sp>
        <p:nvSpPr>
          <p:cNvPr id="10" name="Footer Placeholder 3">
            <a:extLst>
              <a:ext uri="{FF2B5EF4-FFF2-40B4-BE49-F238E27FC236}">
                <a16:creationId xmlns="" xmlns:a16="http://schemas.microsoft.com/office/drawing/2014/main" id="{3E7F4A0F-2D48-4446-B1AA-D2BF9C5DA514}"/>
              </a:ext>
            </a:extLst>
          </p:cNvPr>
          <p:cNvSpPr>
            <a:spLocks noGrp="1"/>
          </p:cNvSpPr>
          <p:nvPr>
            <p:ph type="ftr" sz="quarter" idx="3"/>
          </p:nvPr>
        </p:nvSpPr>
        <p:spPr>
          <a:xfrm>
            <a:off x="6710363" y="6542511"/>
            <a:ext cx="4114800" cy="180811"/>
          </a:xfrm>
          <a:prstGeom prst="rect">
            <a:avLst/>
          </a:prstGeom>
        </p:spPr>
        <p:txBody>
          <a:bodyPr vert="horz" lIns="0" tIns="0" rIns="0" bIns="0" rtlCol="0" anchor="t">
            <a:noAutofit/>
          </a:bodyPr>
          <a:lstStyle>
            <a:lvl1pPr algn="r">
              <a:defRPr sz="800">
                <a:solidFill>
                  <a:schemeClr val="bg1"/>
                </a:solidFill>
              </a:defRPr>
            </a:lvl1pPr>
          </a:lstStyle>
          <a:p>
            <a:r>
              <a:rPr lang="en-GB"/>
              <a:t>Insert footer</a:t>
            </a:r>
            <a:endParaRPr lang="en-GB" dirty="0"/>
          </a:p>
        </p:txBody>
      </p:sp>
      <p:sp>
        <p:nvSpPr>
          <p:cNvPr id="12" name="Title 1">
            <a:extLst>
              <a:ext uri="{FF2B5EF4-FFF2-40B4-BE49-F238E27FC236}">
                <a16:creationId xmlns="" xmlns:a16="http://schemas.microsoft.com/office/drawing/2014/main" id="{6C25C9F5-CF5B-CA43-9C03-7545FF857A59}"/>
              </a:ext>
            </a:extLst>
          </p:cNvPr>
          <p:cNvSpPr>
            <a:spLocks noGrp="1"/>
          </p:cNvSpPr>
          <p:nvPr>
            <p:ph type="title" hasCustomPrompt="1"/>
          </p:nvPr>
        </p:nvSpPr>
        <p:spPr>
          <a:xfrm>
            <a:off x="573069" y="816951"/>
            <a:ext cx="8323282" cy="395878"/>
          </a:xfrm>
        </p:spPr>
        <p:txBody>
          <a:bodyPr wrap="square" anchor="t" anchorCtr="0">
            <a:noAutofit/>
          </a:bodyPr>
          <a:lstStyle>
            <a:lvl1pPr>
              <a:lnSpc>
                <a:spcPct val="85000"/>
              </a:lnSpc>
              <a:defRPr lang="en-GB" sz="3000" b="1" kern="1200" spc="10" baseline="0" dirty="0">
                <a:solidFill>
                  <a:schemeClr val="tx1"/>
                </a:solidFill>
                <a:latin typeface="+mj-lt"/>
                <a:ea typeface="+mj-ea"/>
                <a:cs typeface="+mj-cs"/>
              </a:defRPr>
            </a:lvl1pPr>
          </a:lstStyle>
          <a:p>
            <a:r>
              <a:rPr lang="en-US" dirty="0"/>
              <a:t>Insert title</a:t>
            </a:r>
            <a:endParaRPr lang="en-GB" dirty="0"/>
          </a:p>
        </p:txBody>
      </p:sp>
      <p:sp>
        <p:nvSpPr>
          <p:cNvPr id="17" name="Text Placeholder 13">
            <a:extLst>
              <a:ext uri="{FF2B5EF4-FFF2-40B4-BE49-F238E27FC236}">
                <a16:creationId xmlns="" xmlns:a16="http://schemas.microsoft.com/office/drawing/2014/main" id="{1F41A705-9FF0-5041-802D-744BA855E8DD}"/>
              </a:ext>
            </a:extLst>
          </p:cNvPr>
          <p:cNvSpPr>
            <a:spLocks noGrp="1"/>
          </p:cNvSpPr>
          <p:nvPr>
            <p:ph type="body" sz="quarter" idx="33" hasCustomPrompt="1"/>
          </p:nvPr>
        </p:nvSpPr>
        <p:spPr>
          <a:xfrm>
            <a:off x="6434772" y="1812925"/>
            <a:ext cx="5166346" cy="4544568"/>
          </a:xfrm>
        </p:spPr>
        <p:txBody>
          <a:bodyPr>
            <a:normAutofit/>
          </a:bodyPr>
          <a:lstStyle>
            <a:lvl1pPr marL="360000" indent="-360000">
              <a:lnSpc>
                <a:spcPct val="100000"/>
              </a:lnSpc>
              <a:spcBef>
                <a:spcPts val="600"/>
              </a:spcBef>
              <a:spcAft>
                <a:spcPts val="400"/>
              </a:spcAft>
              <a:buClr>
                <a:schemeClr val="bg1"/>
              </a:buClr>
              <a:defRPr sz="3000">
                <a:solidFill>
                  <a:schemeClr val="bg1"/>
                </a:solidFill>
              </a:defRPr>
            </a:lvl1pPr>
            <a:lvl2pPr marL="828000" indent="-432000">
              <a:lnSpc>
                <a:spcPct val="100000"/>
              </a:lnSpc>
              <a:spcBef>
                <a:spcPts val="600"/>
              </a:spcBef>
              <a:spcAft>
                <a:spcPts val="400"/>
              </a:spcAft>
              <a:buClr>
                <a:schemeClr val="bg1"/>
              </a:buClr>
              <a:defRPr sz="3000">
                <a:solidFill>
                  <a:schemeClr val="bg1"/>
                </a:solidFill>
              </a:defRPr>
            </a:lvl2pPr>
            <a:lvl3pPr marL="1216800" indent="-378000">
              <a:lnSpc>
                <a:spcPct val="100000"/>
              </a:lnSpc>
              <a:spcBef>
                <a:spcPts val="600"/>
              </a:spcBef>
              <a:spcAft>
                <a:spcPts val="400"/>
              </a:spcAft>
              <a:buClr>
                <a:schemeClr val="bg1"/>
              </a:buClr>
              <a:defRPr sz="2400">
                <a:solidFill>
                  <a:schemeClr val="bg1"/>
                </a:solidFill>
              </a:defRPr>
            </a:lvl3pPr>
            <a:lvl4pPr marL="1598400" indent="-378000">
              <a:lnSpc>
                <a:spcPct val="100000"/>
              </a:lnSpc>
              <a:spcBef>
                <a:spcPts val="600"/>
              </a:spcBef>
              <a:spcAft>
                <a:spcPts val="400"/>
              </a:spcAft>
              <a:buClr>
                <a:schemeClr val="bg1"/>
              </a:buClr>
              <a:defRPr sz="2400">
                <a:solidFill>
                  <a:schemeClr val="bg1"/>
                </a:solidFill>
              </a:defRPr>
            </a:lvl4pPr>
            <a:lvl5pPr marL="1872000" indent="-252000">
              <a:lnSpc>
                <a:spcPct val="100000"/>
              </a:lnSpc>
              <a:spcBef>
                <a:spcPts val="600"/>
              </a:spcBef>
              <a:spcAft>
                <a:spcPts val="400"/>
              </a:spcAft>
              <a:buClr>
                <a:schemeClr val="bg1"/>
              </a:buClr>
              <a:defRPr sz="1800">
                <a:solidFill>
                  <a:schemeClr val="bg1"/>
                </a:solidFill>
              </a:defRPr>
            </a:lvl5pPr>
            <a:lvl6pPr marL="2149200" indent="-252000">
              <a:lnSpc>
                <a:spcPct val="100000"/>
              </a:lnSpc>
              <a:spcBef>
                <a:spcPts val="600"/>
              </a:spcBef>
              <a:spcAft>
                <a:spcPts val="400"/>
              </a:spcAft>
              <a:buClr>
                <a:schemeClr val="bg1"/>
              </a:buClr>
              <a:defRPr sz="1800">
                <a:solidFill>
                  <a:schemeClr val="bg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
        <p:nvSpPr>
          <p:cNvPr id="19" name="Text Placeholder 13">
            <a:extLst>
              <a:ext uri="{FF2B5EF4-FFF2-40B4-BE49-F238E27FC236}">
                <a16:creationId xmlns="" xmlns:a16="http://schemas.microsoft.com/office/drawing/2014/main" id="{0E68B3A6-00A6-8D43-B20F-821FF740EB8B}"/>
              </a:ext>
            </a:extLst>
          </p:cNvPr>
          <p:cNvSpPr>
            <a:spLocks noGrp="1"/>
          </p:cNvSpPr>
          <p:nvPr>
            <p:ph type="body" sz="quarter" idx="34" hasCustomPrompt="1"/>
          </p:nvPr>
        </p:nvSpPr>
        <p:spPr>
          <a:xfrm>
            <a:off x="573068" y="1812925"/>
            <a:ext cx="5219799" cy="4548188"/>
          </a:xfrm>
        </p:spPr>
        <p:txBody>
          <a:bodyPr>
            <a:normAutofit/>
          </a:bodyPr>
          <a:lstStyle>
            <a:lvl1pPr marL="360000" indent="-360000">
              <a:lnSpc>
                <a:spcPct val="100000"/>
              </a:lnSpc>
              <a:spcBef>
                <a:spcPts val="600"/>
              </a:spcBef>
              <a:spcAft>
                <a:spcPts val="400"/>
              </a:spcAft>
              <a:buClr>
                <a:schemeClr val="accent1"/>
              </a:buClr>
              <a:defRPr sz="3000">
                <a:solidFill>
                  <a:schemeClr val="tx1"/>
                </a:solidFill>
              </a:defRPr>
            </a:lvl1pPr>
            <a:lvl2pPr marL="828000" indent="-432000">
              <a:lnSpc>
                <a:spcPct val="100000"/>
              </a:lnSpc>
              <a:spcBef>
                <a:spcPts val="600"/>
              </a:spcBef>
              <a:spcAft>
                <a:spcPts val="400"/>
              </a:spcAft>
              <a:buClr>
                <a:schemeClr val="accent1"/>
              </a:buClr>
              <a:defRPr sz="3000">
                <a:solidFill>
                  <a:schemeClr val="tx1"/>
                </a:solidFill>
              </a:defRPr>
            </a:lvl2pPr>
            <a:lvl3pPr marL="1216800" indent="-378000">
              <a:lnSpc>
                <a:spcPct val="100000"/>
              </a:lnSpc>
              <a:spcBef>
                <a:spcPts val="600"/>
              </a:spcBef>
              <a:spcAft>
                <a:spcPts val="400"/>
              </a:spcAft>
              <a:buClr>
                <a:schemeClr val="accent1"/>
              </a:buClr>
              <a:defRPr sz="2400">
                <a:solidFill>
                  <a:schemeClr val="tx1"/>
                </a:solidFill>
              </a:defRPr>
            </a:lvl3pPr>
            <a:lvl4pPr marL="1598400" indent="-378000">
              <a:lnSpc>
                <a:spcPct val="100000"/>
              </a:lnSpc>
              <a:spcBef>
                <a:spcPts val="600"/>
              </a:spcBef>
              <a:spcAft>
                <a:spcPts val="400"/>
              </a:spcAft>
              <a:buClr>
                <a:schemeClr val="accent1"/>
              </a:buClr>
              <a:defRPr sz="2400">
                <a:solidFill>
                  <a:schemeClr val="tx1"/>
                </a:solidFill>
              </a:defRPr>
            </a:lvl4pPr>
            <a:lvl5pPr marL="1872000" indent="-252000">
              <a:lnSpc>
                <a:spcPct val="100000"/>
              </a:lnSpc>
              <a:spcBef>
                <a:spcPts val="600"/>
              </a:spcBef>
              <a:spcAft>
                <a:spcPts val="400"/>
              </a:spcAft>
              <a:buClr>
                <a:schemeClr val="accent1"/>
              </a:buClr>
              <a:defRPr sz="1800">
                <a:solidFill>
                  <a:schemeClr val="tx1"/>
                </a:solidFill>
              </a:defRPr>
            </a:lvl5pPr>
            <a:lvl6pPr marL="2149200" indent="-252000">
              <a:lnSpc>
                <a:spcPct val="100000"/>
              </a:lnSpc>
              <a:spcBef>
                <a:spcPts val="600"/>
              </a:spcBef>
              <a:spcAft>
                <a:spcPts val="400"/>
              </a:spcAft>
              <a:buClr>
                <a:schemeClr val="accent1"/>
              </a:buClr>
              <a:defRPr sz="1800">
                <a:solidFill>
                  <a:schemeClr val="tx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pic>
        <p:nvPicPr>
          <p:cNvPr id="20" name="Picture 19" descr="A close up of a flower&#10;&#10;Description automatically generated">
            <a:extLst>
              <a:ext uri="{FF2B5EF4-FFF2-40B4-BE49-F238E27FC236}">
                <a16:creationId xmlns="" xmlns:a16="http://schemas.microsoft.com/office/drawing/2014/main" id="{A9C68625-04AB-7B4B-81DA-A23775B1036F}"/>
              </a:ext>
            </a:extLst>
          </p:cNvPr>
          <p:cNvPicPr>
            <a:picLocks noChangeAspect="1"/>
          </p:cNvPicPr>
          <p:nvPr userDrawn="1"/>
        </p:nvPicPr>
        <p:blipFill>
          <a:blip r:embed="rId2"/>
          <a:stretch>
            <a:fillRect/>
          </a:stretch>
        </p:blipFill>
        <p:spPr>
          <a:xfrm>
            <a:off x="450699" y="6361114"/>
            <a:ext cx="1629410" cy="487847"/>
          </a:xfrm>
          <a:prstGeom prst="rect">
            <a:avLst/>
          </a:prstGeom>
        </p:spPr>
      </p:pic>
    </p:spTree>
    <p:extLst>
      <p:ext uri="{BB962C8B-B14F-4D97-AF65-F5344CB8AC3E}">
        <p14:creationId xmlns:p14="http://schemas.microsoft.com/office/powerpoint/2010/main" val="24157499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0/50 text_white/dark blue">
    <p:spTree>
      <p:nvGrpSpPr>
        <p:cNvPr id="1" name=""/>
        <p:cNvGrpSpPr/>
        <p:nvPr/>
      </p:nvGrpSpPr>
      <p:grpSpPr>
        <a:xfrm>
          <a:off x="0" y="0"/>
          <a:ext cx="0" cy="0"/>
          <a:chOff x="0" y="0"/>
          <a:chExt cx="0" cy="0"/>
        </a:xfrm>
      </p:grpSpPr>
      <p:sp>
        <p:nvSpPr>
          <p:cNvPr id="13" name="Rectangle 12">
            <a:extLst>
              <a:ext uri="{FF2B5EF4-FFF2-40B4-BE49-F238E27FC236}">
                <a16:creationId xmlns="" xmlns:a16="http://schemas.microsoft.com/office/drawing/2014/main" id="{07568225-A33A-7544-8FD4-5E942BF9578C}"/>
              </a:ext>
            </a:extLst>
          </p:cNvPr>
          <p:cNvSpPr/>
          <p:nvPr userDrawn="1"/>
        </p:nvSpPr>
        <p:spPr>
          <a:xfrm>
            <a:off x="6091417" y="1535113"/>
            <a:ext cx="6100583" cy="53228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 xmlns:a16="http://schemas.microsoft.com/office/drawing/2014/main" id="{08720B5C-8333-5047-B270-7E403B8710CA}"/>
              </a:ext>
            </a:extLst>
          </p:cNvPr>
          <p:cNvSpPr/>
          <p:nvPr/>
        </p:nvSpPr>
        <p:spPr>
          <a:xfrm>
            <a:off x="6091417" y="1535113"/>
            <a:ext cx="6100583" cy="532288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Slide Number Placeholder 10">
            <a:extLst>
              <a:ext uri="{FF2B5EF4-FFF2-40B4-BE49-F238E27FC236}">
                <a16:creationId xmlns="" xmlns:a16="http://schemas.microsoft.com/office/drawing/2014/main" id="{DE605FFD-83BC-A146-A979-9080B3844679}"/>
              </a:ext>
            </a:extLst>
          </p:cNvPr>
          <p:cNvSpPr>
            <a:spLocks noGrp="1"/>
          </p:cNvSpPr>
          <p:nvPr>
            <p:ph type="sldNum" sz="quarter" idx="4"/>
          </p:nvPr>
        </p:nvSpPr>
        <p:spPr>
          <a:xfrm>
            <a:off x="11300621" y="6542510"/>
            <a:ext cx="290351" cy="160697"/>
          </a:xfrm>
          <a:prstGeom prst="rect">
            <a:avLst/>
          </a:prstGeom>
        </p:spPr>
        <p:txBody>
          <a:bodyPr lIns="0" tIns="0" rIns="0" bIns="0" anchor="t">
            <a:noAutofit/>
          </a:bodyPr>
          <a:lstStyle>
            <a:lvl1pPr algn="r">
              <a:defRPr sz="800">
                <a:solidFill>
                  <a:schemeClr val="bg1"/>
                </a:solidFill>
              </a:defRPr>
            </a:lvl1pPr>
          </a:lstStyle>
          <a:p>
            <a:fld id="{ACE40072-2050-E24D-B430-547640EDA0F9}" type="slidenum">
              <a:rPr lang="en-GB" smtClean="0"/>
              <a:pPr/>
              <a:t>‹#›</a:t>
            </a:fld>
            <a:endParaRPr lang="en-GB" dirty="0"/>
          </a:p>
        </p:txBody>
      </p:sp>
      <p:sp>
        <p:nvSpPr>
          <p:cNvPr id="10" name="Footer Placeholder 3">
            <a:extLst>
              <a:ext uri="{FF2B5EF4-FFF2-40B4-BE49-F238E27FC236}">
                <a16:creationId xmlns="" xmlns:a16="http://schemas.microsoft.com/office/drawing/2014/main" id="{3E7F4A0F-2D48-4446-B1AA-D2BF9C5DA514}"/>
              </a:ext>
            </a:extLst>
          </p:cNvPr>
          <p:cNvSpPr>
            <a:spLocks noGrp="1"/>
          </p:cNvSpPr>
          <p:nvPr>
            <p:ph type="ftr" sz="quarter" idx="3"/>
          </p:nvPr>
        </p:nvSpPr>
        <p:spPr>
          <a:xfrm>
            <a:off x="6710363" y="6542511"/>
            <a:ext cx="4114800" cy="180811"/>
          </a:xfrm>
          <a:prstGeom prst="rect">
            <a:avLst/>
          </a:prstGeom>
        </p:spPr>
        <p:txBody>
          <a:bodyPr vert="horz" lIns="0" tIns="0" rIns="0" bIns="0" rtlCol="0" anchor="t">
            <a:noAutofit/>
          </a:bodyPr>
          <a:lstStyle>
            <a:lvl1pPr algn="r">
              <a:defRPr sz="800">
                <a:solidFill>
                  <a:schemeClr val="bg1"/>
                </a:solidFill>
              </a:defRPr>
            </a:lvl1pPr>
          </a:lstStyle>
          <a:p>
            <a:r>
              <a:rPr lang="en-GB" dirty="0"/>
              <a:t>Insert footer</a:t>
            </a:r>
          </a:p>
        </p:txBody>
      </p:sp>
      <p:sp>
        <p:nvSpPr>
          <p:cNvPr id="12" name="Title 1">
            <a:extLst>
              <a:ext uri="{FF2B5EF4-FFF2-40B4-BE49-F238E27FC236}">
                <a16:creationId xmlns="" xmlns:a16="http://schemas.microsoft.com/office/drawing/2014/main" id="{6C25C9F5-CF5B-CA43-9C03-7545FF857A59}"/>
              </a:ext>
            </a:extLst>
          </p:cNvPr>
          <p:cNvSpPr>
            <a:spLocks noGrp="1"/>
          </p:cNvSpPr>
          <p:nvPr>
            <p:ph type="title" hasCustomPrompt="1"/>
          </p:nvPr>
        </p:nvSpPr>
        <p:spPr>
          <a:xfrm>
            <a:off x="565467" y="816951"/>
            <a:ext cx="8330883" cy="395878"/>
          </a:xfrm>
        </p:spPr>
        <p:txBody>
          <a:bodyPr wrap="square" anchor="t" anchorCtr="0">
            <a:noAutofit/>
          </a:bodyPr>
          <a:lstStyle>
            <a:lvl1pPr>
              <a:lnSpc>
                <a:spcPct val="85000"/>
              </a:lnSpc>
              <a:defRPr lang="en-GB" sz="3000" b="1" kern="1200" spc="10" baseline="0" dirty="0">
                <a:solidFill>
                  <a:schemeClr val="tx1"/>
                </a:solidFill>
                <a:latin typeface="+mj-lt"/>
                <a:ea typeface="+mj-ea"/>
                <a:cs typeface="+mj-cs"/>
              </a:defRPr>
            </a:lvl1pPr>
          </a:lstStyle>
          <a:p>
            <a:r>
              <a:rPr lang="en-US" dirty="0"/>
              <a:t>Insert title</a:t>
            </a:r>
            <a:endParaRPr lang="en-GB" dirty="0"/>
          </a:p>
        </p:txBody>
      </p:sp>
      <p:sp>
        <p:nvSpPr>
          <p:cNvPr id="17" name="Text Placeholder 13">
            <a:extLst>
              <a:ext uri="{FF2B5EF4-FFF2-40B4-BE49-F238E27FC236}">
                <a16:creationId xmlns="" xmlns:a16="http://schemas.microsoft.com/office/drawing/2014/main" id="{1F41A705-9FF0-5041-802D-744BA855E8DD}"/>
              </a:ext>
            </a:extLst>
          </p:cNvPr>
          <p:cNvSpPr>
            <a:spLocks noGrp="1"/>
          </p:cNvSpPr>
          <p:nvPr>
            <p:ph type="body" sz="quarter" idx="33" hasCustomPrompt="1"/>
          </p:nvPr>
        </p:nvSpPr>
        <p:spPr>
          <a:xfrm>
            <a:off x="6434772" y="1812925"/>
            <a:ext cx="5166346" cy="4544568"/>
          </a:xfrm>
        </p:spPr>
        <p:txBody>
          <a:bodyPr>
            <a:normAutofit/>
          </a:bodyPr>
          <a:lstStyle>
            <a:lvl1pPr marL="360000" indent="-360000">
              <a:lnSpc>
                <a:spcPct val="100000"/>
              </a:lnSpc>
              <a:spcBef>
                <a:spcPts val="600"/>
              </a:spcBef>
              <a:spcAft>
                <a:spcPts val="400"/>
              </a:spcAft>
              <a:buClr>
                <a:schemeClr val="bg1"/>
              </a:buClr>
              <a:defRPr sz="3000">
                <a:solidFill>
                  <a:schemeClr val="bg1"/>
                </a:solidFill>
              </a:defRPr>
            </a:lvl1pPr>
            <a:lvl2pPr marL="828000" indent="-432000">
              <a:lnSpc>
                <a:spcPct val="100000"/>
              </a:lnSpc>
              <a:spcBef>
                <a:spcPts val="600"/>
              </a:spcBef>
              <a:spcAft>
                <a:spcPts val="400"/>
              </a:spcAft>
              <a:buClr>
                <a:schemeClr val="bg1"/>
              </a:buClr>
              <a:defRPr sz="3000">
                <a:solidFill>
                  <a:schemeClr val="bg1"/>
                </a:solidFill>
              </a:defRPr>
            </a:lvl2pPr>
            <a:lvl3pPr marL="1216800" indent="-378000">
              <a:lnSpc>
                <a:spcPct val="100000"/>
              </a:lnSpc>
              <a:spcBef>
                <a:spcPts val="600"/>
              </a:spcBef>
              <a:spcAft>
                <a:spcPts val="400"/>
              </a:spcAft>
              <a:buClr>
                <a:schemeClr val="bg1"/>
              </a:buClr>
              <a:defRPr sz="2400">
                <a:solidFill>
                  <a:schemeClr val="bg1"/>
                </a:solidFill>
              </a:defRPr>
            </a:lvl3pPr>
            <a:lvl4pPr marL="1598400" indent="-378000">
              <a:lnSpc>
                <a:spcPct val="100000"/>
              </a:lnSpc>
              <a:spcBef>
                <a:spcPts val="600"/>
              </a:spcBef>
              <a:spcAft>
                <a:spcPts val="400"/>
              </a:spcAft>
              <a:buClr>
                <a:schemeClr val="bg1"/>
              </a:buClr>
              <a:defRPr sz="2400">
                <a:solidFill>
                  <a:schemeClr val="bg1"/>
                </a:solidFill>
              </a:defRPr>
            </a:lvl4pPr>
            <a:lvl5pPr marL="1872000" indent="-252000">
              <a:lnSpc>
                <a:spcPct val="100000"/>
              </a:lnSpc>
              <a:spcBef>
                <a:spcPts val="600"/>
              </a:spcBef>
              <a:spcAft>
                <a:spcPts val="400"/>
              </a:spcAft>
              <a:buClr>
                <a:schemeClr val="bg1"/>
              </a:buClr>
              <a:defRPr sz="1800">
                <a:solidFill>
                  <a:schemeClr val="bg1"/>
                </a:solidFill>
              </a:defRPr>
            </a:lvl5pPr>
            <a:lvl6pPr marL="2149200" indent="-252000">
              <a:lnSpc>
                <a:spcPct val="100000"/>
              </a:lnSpc>
              <a:spcBef>
                <a:spcPts val="600"/>
              </a:spcBef>
              <a:spcAft>
                <a:spcPts val="400"/>
              </a:spcAft>
              <a:buClr>
                <a:schemeClr val="bg1"/>
              </a:buClr>
              <a:defRPr sz="1800">
                <a:solidFill>
                  <a:schemeClr val="bg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
        <p:nvSpPr>
          <p:cNvPr id="19" name="Text Placeholder 13">
            <a:extLst>
              <a:ext uri="{FF2B5EF4-FFF2-40B4-BE49-F238E27FC236}">
                <a16:creationId xmlns="" xmlns:a16="http://schemas.microsoft.com/office/drawing/2014/main" id="{0E68B3A6-00A6-8D43-B20F-821FF740EB8B}"/>
              </a:ext>
            </a:extLst>
          </p:cNvPr>
          <p:cNvSpPr>
            <a:spLocks noGrp="1"/>
          </p:cNvSpPr>
          <p:nvPr>
            <p:ph type="body" sz="quarter" idx="34" hasCustomPrompt="1"/>
          </p:nvPr>
        </p:nvSpPr>
        <p:spPr>
          <a:xfrm>
            <a:off x="570038" y="1812925"/>
            <a:ext cx="5180995" cy="4548188"/>
          </a:xfrm>
        </p:spPr>
        <p:txBody>
          <a:bodyPr>
            <a:normAutofit/>
          </a:bodyPr>
          <a:lstStyle>
            <a:lvl1pPr marL="360000" indent="-360000">
              <a:lnSpc>
                <a:spcPct val="100000"/>
              </a:lnSpc>
              <a:spcBef>
                <a:spcPts val="600"/>
              </a:spcBef>
              <a:spcAft>
                <a:spcPts val="400"/>
              </a:spcAft>
              <a:buClr>
                <a:schemeClr val="accent3"/>
              </a:buClr>
              <a:defRPr sz="3000">
                <a:solidFill>
                  <a:schemeClr val="tx1"/>
                </a:solidFill>
              </a:defRPr>
            </a:lvl1pPr>
            <a:lvl2pPr marL="828000" indent="-432000">
              <a:lnSpc>
                <a:spcPct val="100000"/>
              </a:lnSpc>
              <a:spcBef>
                <a:spcPts val="600"/>
              </a:spcBef>
              <a:spcAft>
                <a:spcPts val="400"/>
              </a:spcAft>
              <a:buClr>
                <a:schemeClr val="accent3"/>
              </a:buClr>
              <a:defRPr sz="3000">
                <a:solidFill>
                  <a:schemeClr val="tx1"/>
                </a:solidFill>
              </a:defRPr>
            </a:lvl2pPr>
            <a:lvl3pPr marL="1216800" indent="-378000">
              <a:lnSpc>
                <a:spcPct val="100000"/>
              </a:lnSpc>
              <a:spcBef>
                <a:spcPts val="600"/>
              </a:spcBef>
              <a:spcAft>
                <a:spcPts val="400"/>
              </a:spcAft>
              <a:buClr>
                <a:schemeClr val="accent3"/>
              </a:buClr>
              <a:defRPr sz="2400">
                <a:solidFill>
                  <a:schemeClr val="tx1"/>
                </a:solidFill>
              </a:defRPr>
            </a:lvl3pPr>
            <a:lvl4pPr marL="1598400" indent="-378000">
              <a:lnSpc>
                <a:spcPct val="100000"/>
              </a:lnSpc>
              <a:spcBef>
                <a:spcPts val="600"/>
              </a:spcBef>
              <a:spcAft>
                <a:spcPts val="400"/>
              </a:spcAft>
              <a:buClr>
                <a:schemeClr val="accent3"/>
              </a:buClr>
              <a:defRPr sz="2400">
                <a:solidFill>
                  <a:schemeClr val="tx1"/>
                </a:solidFill>
              </a:defRPr>
            </a:lvl4pPr>
            <a:lvl5pPr marL="1872000" indent="-252000">
              <a:lnSpc>
                <a:spcPct val="100000"/>
              </a:lnSpc>
              <a:spcBef>
                <a:spcPts val="600"/>
              </a:spcBef>
              <a:spcAft>
                <a:spcPts val="400"/>
              </a:spcAft>
              <a:buClr>
                <a:schemeClr val="accent3"/>
              </a:buClr>
              <a:defRPr sz="1800">
                <a:solidFill>
                  <a:schemeClr val="tx1"/>
                </a:solidFill>
              </a:defRPr>
            </a:lvl5pPr>
            <a:lvl6pPr marL="2149200" indent="-252000">
              <a:lnSpc>
                <a:spcPct val="100000"/>
              </a:lnSpc>
              <a:spcBef>
                <a:spcPts val="600"/>
              </a:spcBef>
              <a:spcAft>
                <a:spcPts val="400"/>
              </a:spcAft>
              <a:buClr>
                <a:schemeClr val="accent3"/>
              </a:buClr>
              <a:defRPr sz="1800">
                <a:solidFill>
                  <a:schemeClr val="tx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Tree>
    <p:extLst>
      <p:ext uri="{BB962C8B-B14F-4D97-AF65-F5344CB8AC3E}">
        <p14:creationId xmlns:p14="http://schemas.microsoft.com/office/powerpoint/2010/main" val="33190585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0/50 text_teal/white">
    <p:spTree>
      <p:nvGrpSpPr>
        <p:cNvPr id="1" name=""/>
        <p:cNvGrpSpPr/>
        <p:nvPr/>
      </p:nvGrpSpPr>
      <p:grpSpPr>
        <a:xfrm>
          <a:off x="0" y="0"/>
          <a:ext cx="0" cy="0"/>
          <a:chOff x="0" y="0"/>
          <a:chExt cx="0" cy="0"/>
        </a:xfrm>
      </p:grpSpPr>
      <p:sp>
        <p:nvSpPr>
          <p:cNvPr id="14" name="Rectangle 13">
            <a:extLst>
              <a:ext uri="{FF2B5EF4-FFF2-40B4-BE49-F238E27FC236}">
                <a16:creationId xmlns="" xmlns:a16="http://schemas.microsoft.com/office/drawing/2014/main" id="{08720B5C-8333-5047-B270-7E403B8710CA}"/>
              </a:ext>
            </a:extLst>
          </p:cNvPr>
          <p:cNvSpPr/>
          <p:nvPr/>
        </p:nvSpPr>
        <p:spPr>
          <a:xfrm>
            <a:off x="13352" y="1535113"/>
            <a:ext cx="6100583" cy="53228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Slide Number Placeholder 10">
            <a:extLst>
              <a:ext uri="{FF2B5EF4-FFF2-40B4-BE49-F238E27FC236}">
                <a16:creationId xmlns="" xmlns:a16="http://schemas.microsoft.com/office/drawing/2014/main" id="{DE605FFD-83BC-A146-A979-9080B3844679}"/>
              </a:ext>
            </a:extLst>
          </p:cNvPr>
          <p:cNvSpPr>
            <a:spLocks noGrp="1"/>
          </p:cNvSpPr>
          <p:nvPr>
            <p:ph type="sldNum" sz="quarter" idx="4"/>
          </p:nvPr>
        </p:nvSpPr>
        <p:spPr>
          <a:xfrm>
            <a:off x="1131078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0" name="Footer Placeholder 3">
            <a:extLst>
              <a:ext uri="{FF2B5EF4-FFF2-40B4-BE49-F238E27FC236}">
                <a16:creationId xmlns="" xmlns:a16="http://schemas.microsoft.com/office/drawing/2014/main" id="{3E7F4A0F-2D48-4446-B1AA-D2BF9C5DA514}"/>
              </a:ext>
            </a:extLst>
          </p:cNvPr>
          <p:cNvSpPr>
            <a:spLocks noGrp="1"/>
          </p:cNvSpPr>
          <p:nvPr>
            <p:ph type="ftr" sz="quarter" idx="3"/>
          </p:nvPr>
        </p:nvSpPr>
        <p:spPr>
          <a:xfrm>
            <a:off x="672052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dirty="0"/>
              <a:t>Insert footer</a:t>
            </a:r>
          </a:p>
        </p:txBody>
      </p:sp>
      <p:sp>
        <p:nvSpPr>
          <p:cNvPr id="12" name="Title 1">
            <a:extLst>
              <a:ext uri="{FF2B5EF4-FFF2-40B4-BE49-F238E27FC236}">
                <a16:creationId xmlns="" xmlns:a16="http://schemas.microsoft.com/office/drawing/2014/main" id="{6C25C9F5-CF5B-CA43-9C03-7545FF857A59}"/>
              </a:ext>
            </a:extLst>
          </p:cNvPr>
          <p:cNvSpPr>
            <a:spLocks noGrp="1"/>
          </p:cNvSpPr>
          <p:nvPr>
            <p:ph type="title" hasCustomPrompt="1"/>
          </p:nvPr>
        </p:nvSpPr>
        <p:spPr>
          <a:xfrm>
            <a:off x="573068" y="816951"/>
            <a:ext cx="8333915" cy="395878"/>
          </a:xfrm>
        </p:spPr>
        <p:txBody>
          <a:bodyPr wrap="square" anchor="t" anchorCtr="0">
            <a:noAutofit/>
          </a:bodyPr>
          <a:lstStyle>
            <a:lvl1pPr>
              <a:lnSpc>
                <a:spcPct val="85000"/>
              </a:lnSpc>
              <a:defRPr lang="en-GB" sz="3000" b="1" kern="1200" spc="10" baseline="0" dirty="0">
                <a:solidFill>
                  <a:schemeClr val="tx1"/>
                </a:solidFill>
                <a:latin typeface="+mj-lt"/>
                <a:ea typeface="+mj-ea"/>
                <a:cs typeface="+mj-cs"/>
              </a:defRPr>
            </a:lvl1pPr>
          </a:lstStyle>
          <a:p>
            <a:r>
              <a:rPr lang="en-US" dirty="0"/>
              <a:t>Insert title</a:t>
            </a:r>
            <a:endParaRPr lang="en-GB" dirty="0"/>
          </a:p>
        </p:txBody>
      </p:sp>
      <p:sp>
        <p:nvSpPr>
          <p:cNvPr id="17" name="Text Placeholder 13">
            <a:extLst>
              <a:ext uri="{FF2B5EF4-FFF2-40B4-BE49-F238E27FC236}">
                <a16:creationId xmlns="" xmlns:a16="http://schemas.microsoft.com/office/drawing/2014/main" id="{1F41A705-9FF0-5041-802D-744BA855E8DD}"/>
              </a:ext>
            </a:extLst>
          </p:cNvPr>
          <p:cNvSpPr>
            <a:spLocks noGrp="1"/>
          </p:cNvSpPr>
          <p:nvPr>
            <p:ph type="body" sz="quarter" idx="33" hasCustomPrompt="1"/>
          </p:nvPr>
        </p:nvSpPr>
        <p:spPr>
          <a:xfrm>
            <a:off x="6434772" y="1812925"/>
            <a:ext cx="5166345" cy="4544568"/>
          </a:xfrm>
        </p:spPr>
        <p:txBody>
          <a:bodyPr>
            <a:normAutofit/>
          </a:bodyPr>
          <a:lstStyle>
            <a:lvl1pPr marL="360000" indent="-360000">
              <a:lnSpc>
                <a:spcPct val="100000"/>
              </a:lnSpc>
              <a:spcBef>
                <a:spcPts val="600"/>
              </a:spcBef>
              <a:spcAft>
                <a:spcPts val="400"/>
              </a:spcAft>
              <a:buClr>
                <a:schemeClr val="accent6"/>
              </a:buClr>
              <a:defRPr sz="3000">
                <a:solidFill>
                  <a:schemeClr val="tx1"/>
                </a:solidFill>
              </a:defRPr>
            </a:lvl1pPr>
            <a:lvl2pPr marL="828000" indent="-432000">
              <a:lnSpc>
                <a:spcPct val="100000"/>
              </a:lnSpc>
              <a:spcBef>
                <a:spcPts val="600"/>
              </a:spcBef>
              <a:spcAft>
                <a:spcPts val="400"/>
              </a:spcAft>
              <a:buClr>
                <a:schemeClr val="accent6"/>
              </a:buClr>
              <a:defRPr sz="3000">
                <a:solidFill>
                  <a:schemeClr val="tx1"/>
                </a:solidFill>
              </a:defRPr>
            </a:lvl2pPr>
            <a:lvl3pPr marL="1216800" indent="-378000">
              <a:lnSpc>
                <a:spcPct val="100000"/>
              </a:lnSpc>
              <a:spcBef>
                <a:spcPts val="600"/>
              </a:spcBef>
              <a:spcAft>
                <a:spcPts val="400"/>
              </a:spcAft>
              <a:buClr>
                <a:schemeClr val="accent6"/>
              </a:buClr>
              <a:defRPr sz="2400">
                <a:solidFill>
                  <a:schemeClr val="tx1"/>
                </a:solidFill>
              </a:defRPr>
            </a:lvl3pPr>
            <a:lvl4pPr marL="1598400" indent="-378000">
              <a:lnSpc>
                <a:spcPct val="100000"/>
              </a:lnSpc>
              <a:spcBef>
                <a:spcPts val="600"/>
              </a:spcBef>
              <a:spcAft>
                <a:spcPts val="400"/>
              </a:spcAft>
              <a:buClr>
                <a:schemeClr val="accent6"/>
              </a:buClr>
              <a:defRPr sz="2400">
                <a:solidFill>
                  <a:schemeClr val="tx1"/>
                </a:solidFill>
              </a:defRPr>
            </a:lvl4pPr>
            <a:lvl5pPr marL="1872000" indent="-252000">
              <a:lnSpc>
                <a:spcPct val="100000"/>
              </a:lnSpc>
              <a:spcBef>
                <a:spcPts val="600"/>
              </a:spcBef>
              <a:spcAft>
                <a:spcPts val="400"/>
              </a:spcAft>
              <a:buClr>
                <a:schemeClr val="accent6"/>
              </a:buClr>
              <a:defRPr sz="1800">
                <a:solidFill>
                  <a:schemeClr val="tx1"/>
                </a:solidFill>
              </a:defRPr>
            </a:lvl5pPr>
            <a:lvl6pPr marL="2149200" indent="-252000">
              <a:lnSpc>
                <a:spcPct val="100000"/>
              </a:lnSpc>
              <a:spcBef>
                <a:spcPts val="600"/>
              </a:spcBef>
              <a:spcAft>
                <a:spcPts val="400"/>
              </a:spcAft>
              <a:buClr>
                <a:schemeClr val="accent6"/>
              </a:buClr>
              <a:defRPr sz="1800">
                <a:solidFill>
                  <a:schemeClr val="tx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
        <p:nvSpPr>
          <p:cNvPr id="19" name="Text Placeholder 13">
            <a:extLst>
              <a:ext uri="{FF2B5EF4-FFF2-40B4-BE49-F238E27FC236}">
                <a16:creationId xmlns="" xmlns:a16="http://schemas.microsoft.com/office/drawing/2014/main" id="{0E68B3A6-00A6-8D43-B20F-821FF740EB8B}"/>
              </a:ext>
            </a:extLst>
          </p:cNvPr>
          <p:cNvSpPr>
            <a:spLocks noGrp="1"/>
          </p:cNvSpPr>
          <p:nvPr>
            <p:ph type="body" sz="quarter" idx="34" hasCustomPrompt="1"/>
          </p:nvPr>
        </p:nvSpPr>
        <p:spPr>
          <a:xfrm>
            <a:off x="573068" y="1812925"/>
            <a:ext cx="5219799" cy="4548188"/>
          </a:xfrm>
        </p:spPr>
        <p:txBody>
          <a:bodyPr>
            <a:normAutofit/>
          </a:bodyPr>
          <a:lstStyle>
            <a:lvl1pPr marL="360000" indent="-360000">
              <a:lnSpc>
                <a:spcPct val="100000"/>
              </a:lnSpc>
              <a:spcBef>
                <a:spcPts val="600"/>
              </a:spcBef>
              <a:spcAft>
                <a:spcPts val="400"/>
              </a:spcAft>
              <a:buClr>
                <a:schemeClr val="bg1"/>
              </a:buClr>
              <a:defRPr sz="3000">
                <a:solidFill>
                  <a:schemeClr val="bg1"/>
                </a:solidFill>
              </a:defRPr>
            </a:lvl1pPr>
            <a:lvl2pPr marL="828000" indent="-432000">
              <a:lnSpc>
                <a:spcPct val="100000"/>
              </a:lnSpc>
              <a:spcBef>
                <a:spcPts val="600"/>
              </a:spcBef>
              <a:spcAft>
                <a:spcPts val="400"/>
              </a:spcAft>
              <a:buClr>
                <a:schemeClr val="bg1"/>
              </a:buClr>
              <a:defRPr sz="3000">
                <a:solidFill>
                  <a:schemeClr val="bg1"/>
                </a:solidFill>
              </a:defRPr>
            </a:lvl2pPr>
            <a:lvl3pPr marL="1216800" indent="-378000">
              <a:lnSpc>
                <a:spcPct val="100000"/>
              </a:lnSpc>
              <a:spcBef>
                <a:spcPts val="600"/>
              </a:spcBef>
              <a:spcAft>
                <a:spcPts val="400"/>
              </a:spcAft>
              <a:buClr>
                <a:schemeClr val="bg1"/>
              </a:buClr>
              <a:defRPr sz="2400">
                <a:solidFill>
                  <a:schemeClr val="bg1"/>
                </a:solidFill>
              </a:defRPr>
            </a:lvl3pPr>
            <a:lvl4pPr marL="1598400" indent="-378000">
              <a:lnSpc>
                <a:spcPct val="100000"/>
              </a:lnSpc>
              <a:spcBef>
                <a:spcPts val="600"/>
              </a:spcBef>
              <a:spcAft>
                <a:spcPts val="400"/>
              </a:spcAft>
              <a:buClr>
                <a:schemeClr val="bg1"/>
              </a:buClr>
              <a:defRPr sz="2400">
                <a:solidFill>
                  <a:schemeClr val="bg1"/>
                </a:solidFill>
              </a:defRPr>
            </a:lvl4pPr>
            <a:lvl5pPr marL="1872000" indent="-252000">
              <a:lnSpc>
                <a:spcPct val="100000"/>
              </a:lnSpc>
              <a:spcBef>
                <a:spcPts val="600"/>
              </a:spcBef>
              <a:spcAft>
                <a:spcPts val="400"/>
              </a:spcAft>
              <a:buClr>
                <a:schemeClr val="bg1"/>
              </a:buClr>
              <a:defRPr sz="1800">
                <a:solidFill>
                  <a:schemeClr val="bg1"/>
                </a:solidFill>
              </a:defRPr>
            </a:lvl5pPr>
            <a:lvl6pPr marL="2149200" indent="-252000">
              <a:lnSpc>
                <a:spcPct val="100000"/>
              </a:lnSpc>
              <a:spcBef>
                <a:spcPts val="600"/>
              </a:spcBef>
              <a:spcAft>
                <a:spcPts val="400"/>
              </a:spcAft>
              <a:buClr>
                <a:schemeClr val="bg1"/>
              </a:buClr>
              <a:defRPr sz="1800">
                <a:solidFill>
                  <a:schemeClr val="bg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pic>
        <p:nvPicPr>
          <p:cNvPr id="13" name="Picture 12" descr="A picture containing drawing&#10;&#10;Description automatically generated">
            <a:extLst>
              <a:ext uri="{FF2B5EF4-FFF2-40B4-BE49-F238E27FC236}">
                <a16:creationId xmlns="" xmlns:a16="http://schemas.microsoft.com/office/drawing/2014/main" id="{8688D98B-CBB6-4A46-987E-1B0E1B1183E2}"/>
              </a:ext>
            </a:extLst>
          </p:cNvPr>
          <p:cNvPicPr>
            <a:picLocks noChangeAspect="1"/>
          </p:cNvPicPr>
          <p:nvPr userDrawn="1"/>
        </p:nvPicPr>
        <p:blipFill>
          <a:blip r:embed="rId2"/>
          <a:stretch>
            <a:fillRect/>
          </a:stretch>
        </p:blipFill>
        <p:spPr>
          <a:xfrm>
            <a:off x="456441" y="6360976"/>
            <a:ext cx="1637116" cy="490154"/>
          </a:xfrm>
          <a:prstGeom prst="rect">
            <a:avLst/>
          </a:prstGeom>
        </p:spPr>
      </p:pic>
    </p:spTree>
    <p:extLst>
      <p:ext uri="{BB962C8B-B14F-4D97-AF65-F5344CB8AC3E}">
        <p14:creationId xmlns:p14="http://schemas.microsoft.com/office/powerpoint/2010/main" val="2705732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_Clarivate_DW hero">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umbrella, white, stool, holding&#10;&#10;Description automatically generated">
            <a:extLst>
              <a:ext uri="{FF2B5EF4-FFF2-40B4-BE49-F238E27FC236}">
                <a16:creationId xmlns="" xmlns:a16="http://schemas.microsoft.com/office/drawing/2014/main" id="{0512A7DC-0F47-0844-8DD3-046E50A462C6}"/>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9" name="Text Placeholder 7">
            <a:extLst>
              <a:ext uri="{FF2B5EF4-FFF2-40B4-BE49-F238E27FC236}">
                <a16:creationId xmlns="" xmlns:a16="http://schemas.microsoft.com/office/drawing/2014/main" id="{19918042-C257-8B4C-BA06-5E6E8F05138C}"/>
              </a:ext>
            </a:extLst>
          </p:cNvPr>
          <p:cNvSpPr>
            <a:spLocks noGrp="1"/>
          </p:cNvSpPr>
          <p:nvPr>
            <p:ph type="body" sz="quarter" idx="13" hasCustomPrompt="1"/>
          </p:nvPr>
        </p:nvSpPr>
        <p:spPr>
          <a:xfrm>
            <a:off x="566698" y="2386673"/>
            <a:ext cx="6592888" cy="1203406"/>
          </a:xfrm>
        </p:spPr>
        <p:txBody>
          <a:bodyPr wrap="square">
            <a:noAutofit/>
          </a:bodyPr>
          <a:lstStyle>
            <a:lvl1pPr marL="0" indent="0">
              <a:lnSpc>
                <a:spcPct val="85000"/>
              </a:lnSpc>
              <a:spcAft>
                <a:spcPts val="0"/>
              </a:spcAft>
              <a:buNone/>
              <a:defRPr sz="4600" b="1" spc="20" baseline="0">
                <a:solidFill>
                  <a:schemeClr val="tx1"/>
                </a:solidFill>
              </a:defRPr>
            </a:lvl1pPr>
          </a:lstStyle>
          <a:p>
            <a:pPr lvl="0"/>
            <a:r>
              <a:rPr lang="en-US" dirty="0"/>
              <a:t>Insert Presentation title, </a:t>
            </a:r>
            <a:br>
              <a:rPr lang="en-US" dirty="0"/>
            </a:br>
            <a:r>
              <a:rPr lang="en-US" dirty="0"/>
              <a:t>extending to two lines</a:t>
            </a:r>
          </a:p>
        </p:txBody>
      </p:sp>
      <p:sp>
        <p:nvSpPr>
          <p:cNvPr id="20" name="Text Placeholder 4">
            <a:extLst>
              <a:ext uri="{FF2B5EF4-FFF2-40B4-BE49-F238E27FC236}">
                <a16:creationId xmlns="" xmlns:a16="http://schemas.microsoft.com/office/drawing/2014/main" id="{D6A4AECD-3661-D941-97ED-C42346507158}"/>
              </a:ext>
            </a:extLst>
          </p:cNvPr>
          <p:cNvSpPr>
            <a:spLocks noGrp="1"/>
          </p:cNvSpPr>
          <p:nvPr>
            <p:ph type="body" sz="quarter" idx="11" hasCustomPrompt="1"/>
          </p:nvPr>
        </p:nvSpPr>
        <p:spPr>
          <a:xfrm>
            <a:off x="566698" y="3966883"/>
            <a:ext cx="6592887" cy="838200"/>
          </a:xfrm>
        </p:spPr>
        <p:txBody>
          <a:bodyPr>
            <a:noAutofit/>
          </a:bodyPr>
          <a:lstStyle>
            <a:lvl1pPr marL="0" indent="0">
              <a:lnSpc>
                <a:spcPct val="85000"/>
              </a:lnSpc>
              <a:spcAft>
                <a:spcPts val="0"/>
              </a:spcAft>
              <a:buNone/>
              <a:defRPr sz="2400">
                <a:solidFill>
                  <a:schemeClr val="tx1"/>
                </a:solidFill>
              </a:defRPr>
            </a:lvl1pPr>
            <a:lvl2pPr marL="457189" indent="0">
              <a:buNone/>
              <a:defRPr/>
            </a:lvl2pPr>
          </a:lstStyle>
          <a:p>
            <a:pPr lvl="0"/>
            <a:r>
              <a:rPr lang="en-US" dirty="0"/>
              <a:t>Insert Presentation Subtitle, </a:t>
            </a:r>
            <a:br>
              <a:rPr lang="en-US" dirty="0"/>
            </a:br>
            <a:r>
              <a:rPr lang="en-US" dirty="0"/>
              <a:t>extending to two lines</a:t>
            </a:r>
          </a:p>
        </p:txBody>
      </p:sp>
      <p:sp>
        <p:nvSpPr>
          <p:cNvPr id="21" name="Text Placeholder 4">
            <a:extLst>
              <a:ext uri="{FF2B5EF4-FFF2-40B4-BE49-F238E27FC236}">
                <a16:creationId xmlns="" xmlns:a16="http://schemas.microsoft.com/office/drawing/2014/main" id="{F8BB0FD5-5479-B34E-A4F4-58C33196FDB7}"/>
              </a:ext>
            </a:extLst>
          </p:cNvPr>
          <p:cNvSpPr>
            <a:spLocks noGrp="1"/>
          </p:cNvSpPr>
          <p:nvPr>
            <p:ph type="body" sz="quarter" idx="12" hasCustomPrompt="1"/>
          </p:nvPr>
        </p:nvSpPr>
        <p:spPr>
          <a:xfrm>
            <a:off x="567539" y="5465483"/>
            <a:ext cx="3632200" cy="334211"/>
          </a:xfrm>
        </p:spPr>
        <p:txBody>
          <a:bodyPr>
            <a:noAutofit/>
          </a:bodyPr>
          <a:lstStyle>
            <a:lvl1pPr marL="0" indent="0">
              <a:lnSpc>
                <a:spcPct val="100000"/>
              </a:lnSpc>
              <a:buNone/>
              <a:defRPr sz="1800">
                <a:solidFill>
                  <a:schemeClr val="tx1"/>
                </a:solidFill>
              </a:defRPr>
            </a:lvl1pPr>
            <a:lvl2pPr marL="457189" indent="0">
              <a:buNone/>
              <a:defRPr/>
            </a:lvl2pPr>
          </a:lstStyle>
          <a:p>
            <a:pPr lvl="0"/>
            <a:r>
              <a:rPr lang="en-US" dirty="0"/>
              <a:t>Insert Name</a:t>
            </a:r>
          </a:p>
        </p:txBody>
      </p:sp>
      <p:sp>
        <p:nvSpPr>
          <p:cNvPr id="22" name="Text Placeholder 4">
            <a:extLst>
              <a:ext uri="{FF2B5EF4-FFF2-40B4-BE49-F238E27FC236}">
                <a16:creationId xmlns="" xmlns:a16="http://schemas.microsoft.com/office/drawing/2014/main" id="{06185539-588B-984B-B6A6-8C3887A79C4C}"/>
              </a:ext>
            </a:extLst>
          </p:cNvPr>
          <p:cNvSpPr>
            <a:spLocks noGrp="1"/>
          </p:cNvSpPr>
          <p:nvPr>
            <p:ph type="body" sz="quarter" idx="14" hasCustomPrompt="1"/>
          </p:nvPr>
        </p:nvSpPr>
        <p:spPr>
          <a:xfrm>
            <a:off x="567539" y="5846483"/>
            <a:ext cx="3632200" cy="358274"/>
          </a:xfrm>
        </p:spPr>
        <p:txBody>
          <a:bodyPr>
            <a:noAutofit/>
          </a:bodyPr>
          <a:lstStyle>
            <a:lvl1pPr marL="0" indent="0">
              <a:lnSpc>
                <a:spcPct val="100000"/>
              </a:lnSpc>
              <a:buNone/>
              <a:defRPr sz="1800">
                <a:solidFill>
                  <a:schemeClr val="tx1"/>
                </a:solidFill>
              </a:defRPr>
            </a:lvl1pPr>
            <a:lvl2pPr marL="457189" indent="0">
              <a:buNone/>
              <a:defRPr/>
            </a:lvl2pPr>
          </a:lstStyle>
          <a:p>
            <a:pPr lvl="0"/>
            <a:r>
              <a:rPr lang="en-US" dirty="0"/>
              <a:t>00.00.2019</a:t>
            </a:r>
          </a:p>
        </p:txBody>
      </p:sp>
      <p:pic>
        <p:nvPicPr>
          <p:cNvPr id="9" name="Picture 8" descr="A close up of a flower&#10;&#10;Description automatically generated">
            <a:extLst>
              <a:ext uri="{FF2B5EF4-FFF2-40B4-BE49-F238E27FC236}">
                <a16:creationId xmlns="" xmlns:a16="http://schemas.microsoft.com/office/drawing/2014/main" id="{08F16B56-DBBF-1740-9132-2CFFE1B0C673}"/>
              </a:ext>
            </a:extLst>
          </p:cNvPr>
          <p:cNvPicPr>
            <a:picLocks noChangeAspect="1"/>
          </p:cNvPicPr>
          <p:nvPr/>
        </p:nvPicPr>
        <p:blipFill>
          <a:blip r:embed="rId3"/>
          <a:stretch>
            <a:fillRect/>
          </a:stretch>
        </p:blipFill>
        <p:spPr>
          <a:xfrm>
            <a:off x="360290" y="265773"/>
            <a:ext cx="2799590" cy="838200"/>
          </a:xfrm>
          <a:prstGeom prst="rect">
            <a:avLst/>
          </a:prstGeom>
        </p:spPr>
      </p:pic>
    </p:spTree>
    <p:extLst>
      <p:ext uri="{BB962C8B-B14F-4D97-AF65-F5344CB8AC3E}">
        <p14:creationId xmlns:p14="http://schemas.microsoft.com/office/powerpoint/2010/main" val="24442848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3 split_white">
    <p:bg>
      <p:bgPr>
        <a:solidFill>
          <a:schemeClr val="bg1"/>
        </a:solidFill>
        <a:effectLst/>
      </p:bgPr>
    </p:bg>
    <p:spTree>
      <p:nvGrpSpPr>
        <p:cNvPr id="1" name=""/>
        <p:cNvGrpSpPr/>
        <p:nvPr/>
      </p:nvGrpSpPr>
      <p:grpSpPr>
        <a:xfrm>
          <a:off x="0" y="0"/>
          <a:ext cx="0" cy="0"/>
          <a:chOff x="0" y="0"/>
          <a:chExt cx="0" cy="0"/>
        </a:xfrm>
      </p:grpSpPr>
      <p:sp>
        <p:nvSpPr>
          <p:cNvPr id="19" name="Text Placeholder 2">
            <a:extLst>
              <a:ext uri="{FF2B5EF4-FFF2-40B4-BE49-F238E27FC236}">
                <a16:creationId xmlns="" xmlns:a16="http://schemas.microsoft.com/office/drawing/2014/main" id="{378195FA-3456-BB45-B99D-FEDAC5CB585E}"/>
              </a:ext>
            </a:extLst>
          </p:cNvPr>
          <p:cNvSpPr txBox="1">
            <a:spLocks/>
          </p:cNvSpPr>
          <p:nvPr/>
        </p:nvSpPr>
        <p:spPr>
          <a:xfrm>
            <a:off x="3086100" y="6561364"/>
            <a:ext cx="8145463" cy="156096"/>
          </a:xfrm>
          <a:prstGeom prst="rect">
            <a:avLst/>
          </a:prstGeom>
        </p:spPr>
        <p:txBody>
          <a:bodyPr tIns="0" rIns="0" anchor="t">
            <a:noAutofit/>
          </a:bodyPr>
          <a:lstStyle>
            <a:lvl1pPr marL="228594" indent="-228594" algn="r" defTabSz="914377" rtl="0" eaLnBrk="1" latinLnBrk="0" hangingPunct="1">
              <a:lnSpc>
                <a:spcPct val="90000"/>
              </a:lnSpc>
              <a:spcBef>
                <a:spcPts val="1000"/>
              </a:spcBef>
              <a:buFont typeface="Arial" panose="020B0604020202020204" pitchFamily="34" charset="0"/>
              <a:buChar char="•"/>
              <a:defRPr sz="7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800" kern="1200">
                <a:solidFill>
                  <a:schemeClr val="bg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800" dirty="0">
                <a:solidFill>
                  <a:schemeClr val="bg1"/>
                </a:solidFill>
              </a:rPr>
              <a:t>Insert footer</a:t>
            </a:r>
            <a:endParaRPr lang="en-GB" sz="800" dirty="0">
              <a:solidFill>
                <a:schemeClr val="bg1"/>
              </a:solidFill>
            </a:endParaRPr>
          </a:p>
        </p:txBody>
      </p:sp>
      <p:sp>
        <p:nvSpPr>
          <p:cNvPr id="12" name="Slide Number Placeholder 10">
            <a:extLst>
              <a:ext uri="{FF2B5EF4-FFF2-40B4-BE49-F238E27FC236}">
                <a16:creationId xmlns="" xmlns:a16="http://schemas.microsoft.com/office/drawing/2014/main" id="{CB7C6DB1-7C35-574D-A7B2-8E69BB8217B6}"/>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3" name="Footer Placeholder 3">
            <a:extLst>
              <a:ext uri="{FF2B5EF4-FFF2-40B4-BE49-F238E27FC236}">
                <a16:creationId xmlns="" xmlns:a16="http://schemas.microsoft.com/office/drawing/2014/main" id="{779A5555-F5C1-5842-A645-88A91100CAFD}"/>
              </a:ext>
            </a:extLst>
          </p:cNvPr>
          <p:cNvSpPr>
            <a:spLocks noGrp="1"/>
          </p:cNvSpPr>
          <p:nvPr>
            <p:ph type="ftr" sz="quarter" idx="3"/>
          </p:nvPr>
        </p:nvSpPr>
        <p:spPr>
          <a:xfrm>
            <a:off x="8470903" y="6542511"/>
            <a:ext cx="2366960" cy="174949"/>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sp>
        <p:nvSpPr>
          <p:cNvPr id="17" name="Title 1">
            <a:extLst>
              <a:ext uri="{FF2B5EF4-FFF2-40B4-BE49-F238E27FC236}">
                <a16:creationId xmlns="" xmlns:a16="http://schemas.microsoft.com/office/drawing/2014/main" id="{56AC5E97-3DCD-1E49-BDE4-B85B21921033}"/>
              </a:ext>
            </a:extLst>
          </p:cNvPr>
          <p:cNvSpPr>
            <a:spLocks noGrp="1"/>
          </p:cNvSpPr>
          <p:nvPr>
            <p:ph type="title" hasCustomPrompt="1"/>
          </p:nvPr>
        </p:nvSpPr>
        <p:spPr>
          <a:xfrm>
            <a:off x="573069" y="816951"/>
            <a:ext cx="7171853" cy="395878"/>
          </a:xfrm>
        </p:spPr>
        <p:txBody>
          <a:bodyPr wrap="square" anchor="t" anchorCtr="0">
            <a:noAutofit/>
          </a:bodyPr>
          <a:lstStyle>
            <a:lvl1pPr>
              <a:lnSpc>
                <a:spcPct val="85000"/>
              </a:lnSpc>
              <a:defRPr lang="en-GB" sz="3000" b="1" kern="1200" spc="10" baseline="0" dirty="0">
                <a:solidFill>
                  <a:schemeClr val="tx1"/>
                </a:solidFill>
                <a:latin typeface="+mj-lt"/>
                <a:ea typeface="+mj-ea"/>
                <a:cs typeface="+mj-cs"/>
              </a:defRPr>
            </a:lvl1pPr>
          </a:lstStyle>
          <a:p>
            <a:r>
              <a:rPr lang="en-US" dirty="0"/>
              <a:t>Insert title</a:t>
            </a:r>
            <a:endParaRPr lang="en-GB" dirty="0"/>
          </a:p>
        </p:txBody>
      </p:sp>
      <p:sp>
        <p:nvSpPr>
          <p:cNvPr id="10" name="Text Placeholder 13">
            <a:extLst>
              <a:ext uri="{FF2B5EF4-FFF2-40B4-BE49-F238E27FC236}">
                <a16:creationId xmlns="" xmlns:a16="http://schemas.microsoft.com/office/drawing/2014/main" id="{CA2CB33B-FB0F-1A4F-8E72-6A2F7265F22C}"/>
              </a:ext>
            </a:extLst>
          </p:cNvPr>
          <p:cNvSpPr>
            <a:spLocks noGrp="1"/>
          </p:cNvSpPr>
          <p:nvPr>
            <p:ph type="body" sz="quarter" idx="34" hasCustomPrompt="1"/>
          </p:nvPr>
        </p:nvSpPr>
        <p:spPr>
          <a:xfrm>
            <a:off x="573069" y="1812925"/>
            <a:ext cx="7171854" cy="4548188"/>
          </a:xfrm>
        </p:spPr>
        <p:txBody>
          <a:bodyPr>
            <a:normAutofit/>
          </a:bodyPr>
          <a:lstStyle>
            <a:lvl1pPr marL="360000" indent="-360000">
              <a:lnSpc>
                <a:spcPct val="100000"/>
              </a:lnSpc>
              <a:spcBef>
                <a:spcPts val="600"/>
              </a:spcBef>
              <a:spcAft>
                <a:spcPts val="400"/>
              </a:spcAft>
              <a:buClr>
                <a:schemeClr val="accent1"/>
              </a:buClr>
              <a:defRPr sz="3000">
                <a:solidFill>
                  <a:schemeClr val="tx1"/>
                </a:solidFill>
              </a:defRPr>
            </a:lvl1pPr>
            <a:lvl2pPr marL="828000" indent="-432000">
              <a:lnSpc>
                <a:spcPct val="100000"/>
              </a:lnSpc>
              <a:spcBef>
                <a:spcPts val="600"/>
              </a:spcBef>
              <a:spcAft>
                <a:spcPts val="400"/>
              </a:spcAft>
              <a:buClr>
                <a:schemeClr val="accent1"/>
              </a:buClr>
              <a:defRPr sz="3000">
                <a:solidFill>
                  <a:schemeClr val="tx1"/>
                </a:solidFill>
              </a:defRPr>
            </a:lvl2pPr>
            <a:lvl3pPr marL="1216800" indent="-378000">
              <a:lnSpc>
                <a:spcPct val="100000"/>
              </a:lnSpc>
              <a:spcBef>
                <a:spcPts val="600"/>
              </a:spcBef>
              <a:spcAft>
                <a:spcPts val="400"/>
              </a:spcAft>
              <a:buClr>
                <a:schemeClr val="accent1"/>
              </a:buClr>
              <a:defRPr sz="2400">
                <a:solidFill>
                  <a:schemeClr val="tx1"/>
                </a:solidFill>
              </a:defRPr>
            </a:lvl3pPr>
            <a:lvl4pPr marL="1598400" indent="-378000">
              <a:lnSpc>
                <a:spcPct val="100000"/>
              </a:lnSpc>
              <a:spcBef>
                <a:spcPts val="600"/>
              </a:spcBef>
              <a:spcAft>
                <a:spcPts val="400"/>
              </a:spcAft>
              <a:buClr>
                <a:schemeClr val="accent1"/>
              </a:buClr>
              <a:defRPr sz="2400">
                <a:solidFill>
                  <a:schemeClr val="tx1"/>
                </a:solidFill>
              </a:defRPr>
            </a:lvl4pPr>
            <a:lvl5pPr marL="1872000" indent="-252000">
              <a:lnSpc>
                <a:spcPct val="100000"/>
              </a:lnSpc>
              <a:spcBef>
                <a:spcPts val="600"/>
              </a:spcBef>
              <a:spcAft>
                <a:spcPts val="400"/>
              </a:spcAft>
              <a:buClr>
                <a:schemeClr val="accent1"/>
              </a:buClr>
              <a:defRPr sz="1800">
                <a:solidFill>
                  <a:schemeClr val="tx1"/>
                </a:solidFill>
              </a:defRPr>
            </a:lvl5pPr>
            <a:lvl6pPr marL="2149200" indent="-252000">
              <a:lnSpc>
                <a:spcPct val="100000"/>
              </a:lnSpc>
              <a:spcBef>
                <a:spcPts val="600"/>
              </a:spcBef>
              <a:spcAft>
                <a:spcPts val="400"/>
              </a:spcAft>
              <a:buClr>
                <a:schemeClr val="accent1"/>
              </a:buClr>
              <a:defRPr sz="1800">
                <a:solidFill>
                  <a:schemeClr val="tx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
        <p:nvSpPr>
          <p:cNvPr id="11" name="Text Placeholder 9">
            <a:extLst>
              <a:ext uri="{FF2B5EF4-FFF2-40B4-BE49-F238E27FC236}">
                <a16:creationId xmlns="" xmlns:a16="http://schemas.microsoft.com/office/drawing/2014/main" id="{4ECBD7BF-827C-E642-BDDD-9AC2322B95C9}"/>
              </a:ext>
            </a:extLst>
          </p:cNvPr>
          <p:cNvSpPr>
            <a:spLocks noGrp="1"/>
          </p:cNvSpPr>
          <p:nvPr>
            <p:ph type="body" sz="quarter" idx="51"/>
          </p:nvPr>
        </p:nvSpPr>
        <p:spPr>
          <a:xfrm>
            <a:off x="8470903" y="1812925"/>
            <a:ext cx="3122607" cy="4548188"/>
          </a:xfrm>
        </p:spPr>
        <p:txBody>
          <a:bodyPr>
            <a:normAutofit/>
          </a:bodyPr>
          <a:lstStyle>
            <a:lvl1pPr marL="238125" indent="-238125">
              <a:lnSpc>
                <a:spcPct val="100000"/>
              </a:lnSpc>
              <a:buClr>
                <a:schemeClr val="accent1"/>
              </a:buClr>
              <a:tabLst/>
              <a:defRPr sz="2400">
                <a:solidFill>
                  <a:schemeClr val="tx1"/>
                </a:solidFill>
              </a:defRPr>
            </a:lvl1pPr>
            <a:lvl2pPr marL="465138" indent="-227013">
              <a:lnSpc>
                <a:spcPct val="100000"/>
              </a:lnSpc>
              <a:buClr>
                <a:schemeClr val="accent1"/>
              </a:buClr>
              <a:tabLst/>
              <a:defRPr sz="2400">
                <a:solidFill>
                  <a:schemeClr val="tx1"/>
                </a:solidFill>
              </a:defRPr>
            </a:lvl2pPr>
            <a:lvl3pPr marL="690563" indent="-225425">
              <a:lnSpc>
                <a:spcPct val="100000"/>
              </a:lnSpc>
              <a:buClr>
                <a:schemeClr val="accent1"/>
              </a:buClr>
              <a:tabLst/>
              <a:defRPr sz="1800">
                <a:solidFill>
                  <a:schemeClr val="tx1"/>
                </a:solidFill>
              </a:defRPr>
            </a:lvl3pPr>
            <a:lvl4pPr marL="917575" indent="-227013">
              <a:lnSpc>
                <a:spcPct val="100000"/>
              </a:lnSpc>
              <a:buClr>
                <a:schemeClr val="accent1"/>
              </a:buClr>
              <a:tabLst/>
              <a:defRPr sz="1800">
                <a:solidFill>
                  <a:schemeClr val="tx1"/>
                </a:solidFill>
              </a:defRPr>
            </a:lvl4pPr>
            <a:lvl5pPr marL="1584000" indent="-208800">
              <a:buClr>
                <a:schemeClr val="accent1"/>
              </a:buClr>
              <a:defRPr sz="1400">
                <a:solidFill>
                  <a:schemeClr val="tx1"/>
                </a:solidFill>
              </a:defRPr>
            </a:lvl5pPr>
            <a:lvl6pPr marL="1800000" indent="-208800">
              <a:buClr>
                <a:schemeClr val="accent1"/>
              </a:buClr>
              <a:buFont typeface="System Font"/>
              <a:buChar char="–"/>
              <a:defRPr sz="1400">
                <a:solidFill>
                  <a:schemeClr val="tx1"/>
                </a:solidFill>
              </a:defRPr>
            </a:lvl6pPr>
          </a:lstStyle>
          <a:p>
            <a:pPr lvl="0"/>
            <a:r>
              <a:rPr lang="en-US"/>
              <a:t>Click to edit Master text styles</a:t>
            </a:r>
          </a:p>
          <a:p>
            <a:pPr lvl="1"/>
            <a:r>
              <a:rPr lang="en-US"/>
              <a:t>Second level</a:t>
            </a:r>
          </a:p>
          <a:p>
            <a:pPr lvl="2"/>
            <a:r>
              <a:rPr lang="en-US"/>
              <a:t>Third level</a:t>
            </a:r>
          </a:p>
          <a:p>
            <a:pPr lvl="3"/>
            <a:r>
              <a:rPr lang="en-US"/>
              <a:t>Fourth level</a:t>
            </a:r>
          </a:p>
        </p:txBody>
      </p:sp>
      <p:cxnSp>
        <p:nvCxnSpPr>
          <p:cNvPr id="3" name="Straight Connector 2">
            <a:extLst>
              <a:ext uri="{FF2B5EF4-FFF2-40B4-BE49-F238E27FC236}">
                <a16:creationId xmlns="" xmlns:a16="http://schemas.microsoft.com/office/drawing/2014/main" id="{0BB342F3-2AEF-2A4B-8212-B7DD3E4ABE38}"/>
              </a:ext>
            </a:extLst>
          </p:cNvPr>
          <p:cNvCxnSpPr/>
          <p:nvPr userDrawn="1"/>
        </p:nvCxnSpPr>
        <p:spPr>
          <a:xfrm>
            <a:off x="8470903" y="1535113"/>
            <a:ext cx="312260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28059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3 split_light grey">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C6DDE75E-4FAB-C544-959F-6812E06E29A2}"/>
              </a:ext>
            </a:extLst>
          </p:cNvPr>
          <p:cNvSpPr/>
          <p:nvPr userDrawn="1"/>
        </p:nvSpPr>
        <p:spPr>
          <a:xfrm>
            <a:off x="0" y="0"/>
            <a:ext cx="8115300" cy="6858000"/>
          </a:xfrm>
          <a:prstGeom prst="rect">
            <a:avLst/>
          </a:prstGeom>
          <a:solidFill>
            <a:srgbClr val="F0F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 Placeholder 2">
            <a:extLst>
              <a:ext uri="{FF2B5EF4-FFF2-40B4-BE49-F238E27FC236}">
                <a16:creationId xmlns="" xmlns:a16="http://schemas.microsoft.com/office/drawing/2014/main" id="{378195FA-3456-BB45-B99D-FEDAC5CB585E}"/>
              </a:ext>
            </a:extLst>
          </p:cNvPr>
          <p:cNvSpPr txBox="1">
            <a:spLocks/>
          </p:cNvSpPr>
          <p:nvPr/>
        </p:nvSpPr>
        <p:spPr>
          <a:xfrm>
            <a:off x="3086100" y="6561364"/>
            <a:ext cx="8145463" cy="156096"/>
          </a:xfrm>
          <a:prstGeom prst="rect">
            <a:avLst/>
          </a:prstGeom>
        </p:spPr>
        <p:txBody>
          <a:bodyPr tIns="0" rIns="0" anchor="t">
            <a:noAutofit/>
          </a:bodyPr>
          <a:lstStyle>
            <a:lvl1pPr marL="228594" indent="-228594" algn="r" defTabSz="914377" rtl="0" eaLnBrk="1" latinLnBrk="0" hangingPunct="1">
              <a:lnSpc>
                <a:spcPct val="90000"/>
              </a:lnSpc>
              <a:spcBef>
                <a:spcPts val="1000"/>
              </a:spcBef>
              <a:buFont typeface="Arial" panose="020B0604020202020204" pitchFamily="34" charset="0"/>
              <a:buChar char="•"/>
              <a:defRPr sz="7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800" kern="1200">
                <a:solidFill>
                  <a:schemeClr val="bg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800" dirty="0">
                <a:solidFill>
                  <a:schemeClr val="bg1"/>
                </a:solidFill>
              </a:rPr>
              <a:t>Insert footer</a:t>
            </a:r>
            <a:endParaRPr lang="en-GB" sz="800" dirty="0">
              <a:solidFill>
                <a:schemeClr val="bg1"/>
              </a:solidFill>
            </a:endParaRPr>
          </a:p>
        </p:txBody>
      </p:sp>
      <p:sp>
        <p:nvSpPr>
          <p:cNvPr id="26" name="Text Placeholder 9">
            <a:extLst>
              <a:ext uri="{FF2B5EF4-FFF2-40B4-BE49-F238E27FC236}">
                <a16:creationId xmlns="" xmlns:a16="http://schemas.microsoft.com/office/drawing/2014/main" id="{4B2CBCE7-4F7B-4241-844F-1136D8877B80}"/>
              </a:ext>
            </a:extLst>
          </p:cNvPr>
          <p:cNvSpPr>
            <a:spLocks noGrp="1"/>
          </p:cNvSpPr>
          <p:nvPr>
            <p:ph type="body" sz="quarter" idx="50"/>
          </p:nvPr>
        </p:nvSpPr>
        <p:spPr>
          <a:xfrm>
            <a:off x="8465823" y="1812925"/>
            <a:ext cx="3130229" cy="4548188"/>
          </a:xfrm>
        </p:spPr>
        <p:txBody>
          <a:bodyPr>
            <a:normAutofit/>
          </a:bodyPr>
          <a:lstStyle>
            <a:lvl1pPr marL="238125" indent="-238125">
              <a:lnSpc>
                <a:spcPct val="100000"/>
              </a:lnSpc>
              <a:buClr>
                <a:schemeClr val="accent1"/>
              </a:buClr>
              <a:tabLst/>
              <a:defRPr sz="2400">
                <a:solidFill>
                  <a:schemeClr val="tx1"/>
                </a:solidFill>
              </a:defRPr>
            </a:lvl1pPr>
            <a:lvl2pPr marL="465138" indent="-227013">
              <a:lnSpc>
                <a:spcPct val="100000"/>
              </a:lnSpc>
              <a:buClr>
                <a:schemeClr val="accent1"/>
              </a:buClr>
              <a:tabLst/>
              <a:defRPr sz="2400">
                <a:solidFill>
                  <a:schemeClr val="tx1"/>
                </a:solidFill>
              </a:defRPr>
            </a:lvl2pPr>
            <a:lvl3pPr marL="690563" indent="-225425">
              <a:lnSpc>
                <a:spcPct val="100000"/>
              </a:lnSpc>
              <a:buClr>
                <a:schemeClr val="accent1"/>
              </a:buClr>
              <a:tabLst/>
              <a:defRPr sz="1800">
                <a:solidFill>
                  <a:schemeClr val="tx1"/>
                </a:solidFill>
              </a:defRPr>
            </a:lvl3pPr>
            <a:lvl4pPr marL="917575" indent="-227013">
              <a:lnSpc>
                <a:spcPct val="100000"/>
              </a:lnSpc>
              <a:buClr>
                <a:schemeClr val="accent1"/>
              </a:buClr>
              <a:tabLst/>
              <a:defRPr sz="1800">
                <a:solidFill>
                  <a:schemeClr val="tx1"/>
                </a:solidFill>
              </a:defRPr>
            </a:lvl4pPr>
            <a:lvl5pPr marL="1584000" indent="-208800">
              <a:buClr>
                <a:schemeClr val="accent1"/>
              </a:buClr>
              <a:defRPr sz="1400">
                <a:solidFill>
                  <a:schemeClr val="tx1"/>
                </a:solidFill>
              </a:defRPr>
            </a:lvl5pPr>
            <a:lvl6pPr marL="1800000" indent="-208800">
              <a:buClr>
                <a:schemeClr val="accent1"/>
              </a:buClr>
              <a:buFont typeface="System Font"/>
              <a:buChar char="–"/>
              <a:defRPr sz="1400">
                <a:solidFill>
                  <a:schemeClr val="tx1"/>
                </a:solidFill>
              </a:defRPr>
            </a:lvl6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Slide Number Placeholder 10">
            <a:extLst>
              <a:ext uri="{FF2B5EF4-FFF2-40B4-BE49-F238E27FC236}">
                <a16:creationId xmlns="" xmlns:a16="http://schemas.microsoft.com/office/drawing/2014/main" id="{CB7C6DB1-7C35-574D-A7B2-8E69BB8217B6}"/>
              </a:ext>
            </a:extLst>
          </p:cNvPr>
          <p:cNvSpPr>
            <a:spLocks noGrp="1"/>
          </p:cNvSpPr>
          <p:nvPr>
            <p:ph type="sldNum" sz="quarter" idx="4"/>
          </p:nvPr>
        </p:nvSpPr>
        <p:spPr>
          <a:xfrm>
            <a:off x="113158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3" name="Footer Placeholder 3">
            <a:extLst>
              <a:ext uri="{FF2B5EF4-FFF2-40B4-BE49-F238E27FC236}">
                <a16:creationId xmlns="" xmlns:a16="http://schemas.microsoft.com/office/drawing/2014/main" id="{779A5555-F5C1-5842-A645-88A91100CAFD}"/>
              </a:ext>
            </a:extLst>
          </p:cNvPr>
          <p:cNvSpPr>
            <a:spLocks noGrp="1"/>
          </p:cNvSpPr>
          <p:nvPr>
            <p:ph type="ftr" sz="quarter" idx="3"/>
          </p:nvPr>
        </p:nvSpPr>
        <p:spPr>
          <a:xfrm>
            <a:off x="8465823" y="6542511"/>
            <a:ext cx="2372040" cy="174949"/>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sp>
        <p:nvSpPr>
          <p:cNvPr id="17" name="Title 1">
            <a:extLst>
              <a:ext uri="{FF2B5EF4-FFF2-40B4-BE49-F238E27FC236}">
                <a16:creationId xmlns="" xmlns:a16="http://schemas.microsoft.com/office/drawing/2014/main" id="{56AC5E97-3DCD-1E49-BDE4-B85B21921033}"/>
              </a:ext>
            </a:extLst>
          </p:cNvPr>
          <p:cNvSpPr>
            <a:spLocks noGrp="1"/>
          </p:cNvSpPr>
          <p:nvPr>
            <p:ph type="title" hasCustomPrompt="1"/>
          </p:nvPr>
        </p:nvSpPr>
        <p:spPr>
          <a:xfrm>
            <a:off x="573070" y="816951"/>
            <a:ext cx="7171856" cy="395878"/>
          </a:xfrm>
        </p:spPr>
        <p:txBody>
          <a:bodyPr wrap="square" anchor="t" anchorCtr="0">
            <a:noAutofit/>
          </a:bodyPr>
          <a:lstStyle>
            <a:lvl1pPr>
              <a:lnSpc>
                <a:spcPct val="85000"/>
              </a:lnSpc>
              <a:defRPr lang="en-GB" sz="3000" b="1" kern="1200" spc="10" baseline="0" dirty="0">
                <a:solidFill>
                  <a:sysClr val="windowText" lastClr="000000"/>
                </a:solidFill>
                <a:latin typeface="+mj-lt"/>
                <a:ea typeface="+mj-ea"/>
                <a:cs typeface="+mj-cs"/>
              </a:defRPr>
            </a:lvl1pPr>
          </a:lstStyle>
          <a:p>
            <a:r>
              <a:rPr lang="en-US" dirty="0"/>
              <a:t>Insert title</a:t>
            </a:r>
            <a:endParaRPr lang="en-GB" dirty="0"/>
          </a:p>
        </p:txBody>
      </p:sp>
      <p:sp>
        <p:nvSpPr>
          <p:cNvPr id="21" name="Text Placeholder 13">
            <a:extLst>
              <a:ext uri="{FF2B5EF4-FFF2-40B4-BE49-F238E27FC236}">
                <a16:creationId xmlns="" xmlns:a16="http://schemas.microsoft.com/office/drawing/2014/main" id="{3E9DF54B-B43F-924A-BE52-C9CB99879DD6}"/>
              </a:ext>
            </a:extLst>
          </p:cNvPr>
          <p:cNvSpPr>
            <a:spLocks noGrp="1"/>
          </p:cNvSpPr>
          <p:nvPr>
            <p:ph type="body" sz="quarter" idx="34" hasCustomPrompt="1"/>
          </p:nvPr>
        </p:nvSpPr>
        <p:spPr>
          <a:xfrm>
            <a:off x="573068" y="1812925"/>
            <a:ext cx="7171858" cy="4548188"/>
          </a:xfrm>
        </p:spPr>
        <p:txBody>
          <a:bodyPr>
            <a:normAutofit/>
          </a:bodyPr>
          <a:lstStyle>
            <a:lvl1pPr marL="360000" indent="-360000">
              <a:lnSpc>
                <a:spcPct val="100000"/>
              </a:lnSpc>
              <a:spcBef>
                <a:spcPts val="600"/>
              </a:spcBef>
              <a:spcAft>
                <a:spcPts val="400"/>
              </a:spcAft>
              <a:buClr>
                <a:schemeClr val="accent1"/>
              </a:buClr>
              <a:defRPr sz="3000">
                <a:solidFill>
                  <a:sysClr val="windowText" lastClr="000000"/>
                </a:solidFill>
              </a:defRPr>
            </a:lvl1pPr>
            <a:lvl2pPr marL="828000" indent="-432000">
              <a:lnSpc>
                <a:spcPct val="100000"/>
              </a:lnSpc>
              <a:spcBef>
                <a:spcPts val="600"/>
              </a:spcBef>
              <a:spcAft>
                <a:spcPts val="400"/>
              </a:spcAft>
              <a:buClr>
                <a:schemeClr val="accent1"/>
              </a:buClr>
              <a:defRPr sz="3000">
                <a:solidFill>
                  <a:sysClr val="windowText" lastClr="000000"/>
                </a:solidFill>
              </a:defRPr>
            </a:lvl2pPr>
            <a:lvl3pPr marL="1216800" indent="-378000">
              <a:lnSpc>
                <a:spcPct val="100000"/>
              </a:lnSpc>
              <a:spcBef>
                <a:spcPts val="600"/>
              </a:spcBef>
              <a:spcAft>
                <a:spcPts val="400"/>
              </a:spcAft>
              <a:buClr>
                <a:schemeClr val="accent1"/>
              </a:buClr>
              <a:defRPr sz="2400">
                <a:solidFill>
                  <a:sysClr val="windowText" lastClr="000000"/>
                </a:solidFill>
              </a:defRPr>
            </a:lvl3pPr>
            <a:lvl4pPr marL="1598400" indent="-378000">
              <a:lnSpc>
                <a:spcPct val="100000"/>
              </a:lnSpc>
              <a:spcBef>
                <a:spcPts val="600"/>
              </a:spcBef>
              <a:spcAft>
                <a:spcPts val="400"/>
              </a:spcAft>
              <a:buClr>
                <a:schemeClr val="accent1"/>
              </a:buClr>
              <a:defRPr sz="2400">
                <a:solidFill>
                  <a:sysClr val="windowText" lastClr="000000"/>
                </a:solidFill>
              </a:defRPr>
            </a:lvl4pPr>
            <a:lvl5pPr marL="1872000" indent="-252000">
              <a:lnSpc>
                <a:spcPct val="100000"/>
              </a:lnSpc>
              <a:spcBef>
                <a:spcPts val="600"/>
              </a:spcBef>
              <a:spcAft>
                <a:spcPts val="400"/>
              </a:spcAft>
              <a:buClr>
                <a:schemeClr val="accent1"/>
              </a:buClr>
              <a:defRPr sz="1800">
                <a:solidFill>
                  <a:sysClr val="windowText" lastClr="000000"/>
                </a:solidFill>
              </a:defRPr>
            </a:lvl5pPr>
            <a:lvl6pPr marL="2149200" indent="-252000">
              <a:lnSpc>
                <a:spcPct val="100000"/>
              </a:lnSpc>
              <a:spcBef>
                <a:spcPts val="600"/>
              </a:spcBef>
              <a:spcAft>
                <a:spcPts val="400"/>
              </a:spcAft>
              <a:buClr>
                <a:schemeClr val="accent1"/>
              </a:buClr>
              <a:defRPr sz="1800">
                <a:solidFill>
                  <a:sysClr val="windowText" lastClr="000000"/>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pic>
        <p:nvPicPr>
          <p:cNvPr id="27" name="Picture 26" descr="A close up of a flower&#10;&#10;Description automatically generated">
            <a:extLst>
              <a:ext uri="{FF2B5EF4-FFF2-40B4-BE49-F238E27FC236}">
                <a16:creationId xmlns="" xmlns:a16="http://schemas.microsoft.com/office/drawing/2014/main" id="{064E0BB7-225C-914A-B0DC-E0216C646478}"/>
              </a:ext>
            </a:extLst>
          </p:cNvPr>
          <p:cNvPicPr>
            <a:picLocks noChangeAspect="1"/>
          </p:cNvPicPr>
          <p:nvPr userDrawn="1"/>
        </p:nvPicPr>
        <p:blipFill>
          <a:blip r:embed="rId2"/>
          <a:stretch>
            <a:fillRect/>
          </a:stretch>
        </p:blipFill>
        <p:spPr>
          <a:xfrm>
            <a:off x="446366" y="6361114"/>
            <a:ext cx="1629410" cy="487847"/>
          </a:xfrm>
          <a:prstGeom prst="rect">
            <a:avLst/>
          </a:prstGeom>
        </p:spPr>
      </p:pic>
      <p:cxnSp>
        <p:nvCxnSpPr>
          <p:cNvPr id="11" name="Straight Connector 10">
            <a:extLst>
              <a:ext uri="{FF2B5EF4-FFF2-40B4-BE49-F238E27FC236}">
                <a16:creationId xmlns="" xmlns:a16="http://schemas.microsoft.com/office/drawing/2014/main" id="{FF57849F-41B1-7946-B39D-C163CA79112A}"/>
              </a:ext>
            </a:extLst>
          </p:cNvPr>
          <p:cNvCxnSpPr/>
          <p:nvPr userDrawn="1"/>
        </p:nvCxnSpPr>
        <p:spPr>
          <a:xfrm>
            <a:off x="8470903" y="1535113"/>
            <a:ext cx="312260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40871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3 split_purple">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 xmlns:a16="http://schemas.microsoft.com/office/drawing/2014/main" id="{F49F350E-315D-5F4A-BFC9-DD6078C82321}"/>
              </a:ext>
            </a:extLst>
          </p:cNvPr>
          <p:cNvSpPr/>
          <p:nvPr userDrawn="1"/>
        </p:nvSpPr>
        <p:spPr>
          <a:xfrm>
            <a:off x="0" y="0"/>
            <a:ext cx="81153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9" name="Text Placeholder 2">
            <a:extLst>
              <a:ext uri="{FF2B5EF4-FFF2-40B4-BE49-F238E27FC236}">
                <a16:creationId xmlns="" xmlns:a16="http://schemas.microsoft.com/office/drawing/2014/main" id="{378195FA-3456-BB45-B99D-FEDAC5CB585E}"/>
              </a:ext>
            </a:extLst>
          </p:cNvPr>
          <p:cNvSpPr txBox="1">
            <a:spLocks/>
          </p:cNvSpPr>
          <p:nvPr/>
        </p:nvSpPr>
        <p:spPr>
          <a:xfrm>
            <a:off x="3086100" y="6561364"/>
            <a:ext cx="8145463" cy="156096"/>
          </a:xfrm>
          <a:prstGeom prst="rect">
            <a:avLst/>
          </a:prstGeom>
        </p:spPr>
        <p:txBody>
          <a:bodyPr tIns="0" rIns="0" anchor="t">
            <a:noAutofit/>
          </a:bodyPr>
          <a:lstStyle>
            <a:lvl1pPr marL="228594" indent="-228594" algn="r" defTabSz="914377" rtl="0" eaLnBrk="1" latinLnBrk="0" hangingPunct="1">
              <a:lnSpc>
                <a:spcPct val="90000"/>
              </a:lnSpc>
              <a:spcBef>
                <a:spcPts val="1000"/>
              </a:spcBef>
              <a:buFont typeface="Arial" panose="020B0604020202020204" pitchFamily="34" charset="0"/>
              <a:buChar char="•"/>
              <a:defRPr sz="7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800" kern="1200">
                <a:solidFill>
                  <a:schemeClr val="bg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800" dirty="0">
                <a:solidFill>
                  <a:schemeClr val="bg1"/>
                </a:solidFill>
              </a:rPr>
              <a:t>Insert footer</a:t>
            </a:r>
            <a:endParaRPr lang="en-GB" sz="800" dirty="0">
              <a:solidFill>
                <a:schemeClr val="bg1"/>
              </a:solidFill>
            </a:endParaRPr>
          </a:p>
        </p:txBody>
      </p:sp>
      <p:sp>
        <p:nvSpPr>
          <p:cNvPr id="26" name="Text Placeholder 9">
            <a:extLst>
              <a:ext uri="{FF2B5EF4-FFF2-40B4-BE49-F238E27FC236}">
                <a16:creationId xmlns="" xmlns:a16="http://schemas.microsoft.com/office/drawing/2014/main" id="{4B2CBCE7-4F7B-4241-844F-1136D8877B80}"/>
              </a:ext>
            </a:extLst>
          </p:cNvPr>
          <p:cNvSpPr>
            <a:spLocks noGrp="1"/>
          </p:cNvSpPr>
          <p:nvPr>
            <p:ph type="body" sz="quarter" idx="50"/>
          </p:nvPr>
        </p:nvSpPr>
        <p:spPr>
          <a:xfrm>
            <a:off x="8470902" y="1812925"/>
            <a:ext cx="3130227" cy="4548188"/>
          </a:xfrm>
        </p:spPr>
        <p:txBody>
          <a:bodyPr>
            <a:normAutofit/>
          </a:bodyPr>
          <a:lstStyle>
            <a:lvl1pPr marL="238125" indent="-238125">
              <a:lnSpc>
                <a:spcPct val="100000"/>
              </a:lnSpc>
              <a:buClr>
                <a:schemeClr val="accent1"/>
              </a:buClr>
              <a:tabLst/>
              <a:defRPr sz="2400">
                <a:solidFill>
                  <a:schemeClr val="tx1"/>
                </a:solidFill>
              </a:defRPr>
            </a:lvl1pPr>
            <a:lvl2pPr marL="465138" indent="-227013">
              <a:lnSpc>
                <a:spcPct val="100000"/>
              </a:lnSpc>
              <a:buClr>
                <a:schemeClr val="accent1"/>
              </a:buClr>
              <a:tabLst/>
              <a:defRPr sz="2400">
                <a:solidFill>
                  <a:schemeClr val="tx1"/>
                </a:solidFill>
              </a:defRPr>
            </a:lvl2pPr>
            <a:lvl3pPr marL="690563" indent="-225425">
              <a:lnSpc>
                <a:spcPct val="100000"/>
              </a:lnSpc>
              <a:buClr>
                <a:schemeClr val="accent1"/>
              </a:buClr>
              <a:tabLst/>
              <a:defRPr sz="1800">
                <a:solidFill>
                  <a:schemeClr val="tx1"/>
                </a:solidFill>
              </a:defRPr>
            </a:lvl3pPr>
            <a:lvl4pPr marL="917575" indent="-227013">
              <a:lnSpc>
                <a:spcPct val="100000"/>
              </a:lnSpc>
              <a:buClr>
                <a:schemeClr val="accent1"/>
              </a:buClr>
              <a:tabLst/>
              <a:defRPr sz="1800">
                <a:solidFill>
                  <a:schemeClr val="tx1"/>
                </a:solidFill>
              </a:defRPr>
            </a:lvl4pPr>
            <a:lvl5pPr marL="1584000" indent="-208800">
              <a:buClr>
                <a:schemeClr val="accent1"/>
              </a:buClr>
              <a:defRPr sz="1400">
                <a:solidFill>
                  <a:schemeClr val="tx1"/>
                </a:solidFill>
              </a:defRPr>
            </a:lvl5pPr>
            <a:lvl6pPr marL="1800000" indent="-208800">
              <a:buClr>
                <a:schemeClr val="accent1"/>
              </a:buClr>
              <a:buFont typeface="System Font"/>
              <a:buChar char="–"/>
              <a:defRPr sz="1400">
                <a:solidFill>
                  <a:schemeClr val="tx1"/>
                </a:solidFill>
              </a:defRPr>
            </a:lvl6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Slide Number Placeholder 10">
            <a:extLst>
              <a:ext uri="{FF2B5EF4-FFF2-40B4-BE49-F238E27FC236}">
                <a16:creationId xmlns="" xmlns:a16="http://schemas.microsoft.com/office/drawing/2014/main" id="{CB7C6DB1-7C35-574D-A7B2-8E69BB8217B6}"/>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3" name="Footer Placeholder 3">
            <a:extLst>
              <a:ext uri="{FF2B5EF4-FFF2-40B4-BE49-F238E27FC236}">
                <a16:creationId xmlns="" xmlns:a16="http://schemas.microsoft.com/office/drawing/2014/main" id="{779A5555-F5C1-5842-A645-88A91100CAFD}"/>
              </a:ext>
            </a:extLst>
          </p:cNvPr>
          <p:cNvSpPr>
            <a:spLocks noGrp="1"/>
          </p:cNvSpPr>
          <p:nvPr>
            <p:ph type="ftr" sz="quarter" idx="3"/>
          </p:nvPr>
        </p:nvSpPr>
        <p:spPr>
          <a:xfrm>
            <a:off x="8470901" y="6542511"/>
            <a:ext cx="2366961" cy="174949"/>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sp>
        <p:nvSpPr>
          <p:cNvPr id="17" name="Title 1">
            <a:extLst>
              <a:ext uri="{FF2B5EF4-FFF2-40B4-BE49-F238E27FC236}">
                <a16:creationId xmlns="" xmlns:a16="http://schemas.microsoft.com/office/drawing/2014/main" id="{56AC5E97-3DCD-1E49-BDE4-B85B21921033}"/>
              </a:ext>
            </a:extLst>
          </p:cNvPr>
          <p:cNvSpPr>
            <a:spLocks noGrp="1"/>
          </p:cNvSpPr>
          <p:nvPr>
            <p:ph type="title" hasCustomPrompt="1"/>
          </p:nvPr>
        </p:nvSpPr>
        <p:spPr>
          <a:xfrm>
            <a:off x="564656" y="816951"/>
            <a:ext cx="7190894" cy="395878"/>
          </a:xfrm>
        </p:spPr>
        <p:txBody>
          <a:bodyPr wrap="square" anchor="t" anchorCtr="0">
            <a:noAutofit/>
          </a:bodyPr>
          <a:lstStyle>
            <a:lvl1pPr>
              <a:lnSpc>
                <a:spcPct val="85000"/>
              </a:lnSpc>
              <a:buClr>
                <a:schemeClr val="bg1"/>
              </a:buClr>
              <a:defRPr lang="en-GB" sz="3000" b="1" kern="1200" spc="10" baseline="0" dirty="0">
                <a:solidFill>
                  <a:schemeClr val="bg1"/>
                </a:solidFill>
                <a:latin typeface="+mj-lt"/>
                <a:ea typeface="+mj-ea"/>
                <a:cs typeface="+mj-cs"/>
              </a:defRPr>
            </a:lvl1pPr>
          </a:lstStyle>
          <a:p>
            <a:r>
              <a:rPr lang="en-US" dirty="0"/>
              <a:t>Insert title</a:t>
            </a:r>
            <a:endParaRPr lang="en-GB" dirty="0"/>
          </a:p>
        </p:txBody>
      </p:sp>
      <p:sp>
        <p:nvSpPr>
          <p:cNvPr id="21" name="Text Placeholder 13">
            <a:extLst>
              <a:ext uri="{FF2B5EF4-FFF2-40B4-BE49-F238E27FC236}">
                <a16:creationId xmlns="" xmlns:a16="http://schemas.microsoft.com/office/drawing/2014/main" id="{3E9DF54B-B43F-924A-BE52-C9CB99879DD6}"/>
              </a:ext>
            </a:extLst>
          </p:cNvPr>
          <p:cNvSpPr>
            <a:spLocks noGrp="1"/>
          </p:cNvSpPr>
          <p:nvPr>
            <p:ph type="body" sz="quarter" idx="34" hasCustomPrompt="1"/>
          </p:nvPr>
        </p:nvSpPr>
        <p:spPr>
          <a:xfrm>
            <a:off x="564657" y="1812925"/>
            <a:ext cx="7190894" cy="4548188"/>
          </a:xfrm>
        </p:spPr>
        <p:txBody>
          <a:bodyPr>
            <a:normAutofit/>
          </a:bodyPr>
          <a:lstStyle>
            <a:lvl1pPr marL="360000" indent="-360000">
              <a:lnSpc>
                <a:spcPct val="100000"/>
              </a:lnSpc>
              <a:spcBef>
                <a:spcPts val="600"/>
              </a:spcBef>
              <a:spcAft>
                <a:spcPts val="400"/>
              </a:spcAft>
              <a:buClr>
                <a:schemeClr val="bg1"/>
              </a:buClr>
              <a:defRPr sz="3000">
                <a:solidFill>
                  <a:schemeClr val="bg1"/>
                </a:solidFill>
              </a:defRPr>
            </a:lvl1pPr>
            <a:lvl2pPr marL="828000" indent="-432000">
              <a:lnSpc>
                <a:spcPct val="100000"/>
              </a:lnSpc>
              <a:spcBef>
                <a:spcPts val="600"/>
              </a:spcBef>
              <a:spcAft>
                <a:spcPts val="400"/>
              </a:spcAft>
              <a:buClr>
                <a:schemeClr val="bg1"/>
              </a:buClr>
              <a:defRPr sz="3000">
                <a:solidFill>
                  <a:schemeClr val="bg1"/>
                </a:solidFill>
              </a:defRPr>
            </a:lvl2pPr>
            <a:lvl3pPr marL="1216800" indent="-378000">
              <a:lnSpc>
                <a:spcPct val="100000"/>
              </a:lnSpc>
              <a:spcBef>
                <a:spcPts val="600"/>
              </a:spcBef>
              <a:spcAft>
                <a:spcPts val="400"/>
              </a:spcAft>
              <a:buClr>
                <a:schemeClr val="bg1"/>
              </a:buClr>
              <a:defRPr sz="2400">
                <a:solidFill>
                  <a:schemeClr val="bg1"/>
                </a:solidFill>
              </a:defRPr>
            </a:lvl3pPr>
            <a:lvl4pPr marL="1598400" indent="-378000">
              <a:lnSpc>
                <a:spcPct val="100000"/>
              </a:lnSpc>
              <a:spcBef>
                <a:spcPts val="600"/>
              </a:spcBef>
              <a:spcAft>
                <a:spcPts val="400"/>
              </a:spcAft>
              <a:buClr>
                <a:schemeClr val="bg1"/>
              </a:buClr>
              <a:defRPr sz="2400">
                <a:solidFill>
                  <a:schemeClr val="bg1"/>
                </a:solidFill>
              </a:defRPr>
            </a:lvl4pPr>
            <a:lvl5pPr marL="1872000" indent="-252000">
              <a:lnSpc>
                <a:spcPct val="100000"/>
              </a:lnSpc>
              <a:spcBef>
                <a:spcPts val="600"/>
              </a:spcBef>
              <a:spcAft>
                <a:spcPts val="400"/>
              </a:spcAft>
              <a:buClr>
                <a:schemeClr val="bg1"/>
              </a:buClr>
              <a:defRPr sz="1800">
                <a:solidFill>
                  <a:schemeClr val="bg1"/>
                </a:solidFill>
              </a:defRPr>
            </a:lvl5pPr>
            <a:lvl6pPr marL="2149200" indent="-252000">
              <a:lnSpc>
                <a:spcPct val="100000"/>
              </a:lnSpc>
              <a:spcBef>
                <a:spcPts val="600"/>
              </a:spcBef>
              <a:spcAft>
                <a:spcPts val="400"/>
              </a:spcAft>
              <a:buClr>
                <a:schemeClr val="bg1"/>
              </a:buClr>
              <a:defRPr sz="1800">
                <a:solidFill>
                  <a:schemeClr val="bg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pic>
        <p:nvPicPr>
          <p:cNvPr id="25" name="Picture 24" descr="A picture containing drawing&#10;&#10;Description automatically generated">
            <a:extLst>
              <a:ext uri="{FF2B5EF4-FFF2-40B4-BE49-F238E27FC236}">
                <a16:creationId xmlns="" xmlns:a16="http://schemas.microsoft.com/office/drawing/2014/main" id="{2E0BE4FF-32EB-6E4A-AD15-CAE1EBD5E127}"/>
              </a:ext>
            </a:extLst>
          </p:cNvPr>
          <p:cNvPicPr>
            <a:picLocks noChangeAspect="1"/>
          </p:cNvPicPr>
          <p:nvPr userDrawn="1"/>
        </p:nvPicPr>
        <p:blipFill>
          <a:blip r:embed="rId2"/>
          <a:stretch>
            <a:fillRect/>
          </a:stretch>
        </p:blipFill>
        <p:spPr>
          <a:xfrm>
            <a:off x="451361" y="6360976"/>
            <a:ext cx="1637116" cy="490154"/>
          </a:xfrm>
          <a:prstGeom prst="rect">
            <a:avLst/>
          </a:prstGeom>
        </p:spPr>
      </p:pic>
      <p:cxnSp>
        <p:nvCxnSpPr>
          <p:cNvPr id="11" name="Straight Connector 10">
            <a:extLst>
              <a:ext uri="{FF2B5EF4-FFF2-40B4-BE49-F238E27FC236}">
                <a16:creationId xmlns="" xmlns:a16="http://schemas.microsoft.com/office/drawing/2014/main" id="{7DE40402-DB3F-2C47-8D59-97B2CE82C41B}"/>
              </a:ext>
            </a:extLst>
          </p:cNvPr>
          <p:cNvCxnSpPr/>
          <p:nvPr userDrawn="1"/>
        </p:nvCxnSpPr>
        <p:spPr>
          <a:xfrm>
            <a:off x="8470903" y="1535113"/>
            <a:ext cx="312260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17520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3 split_dark blue">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 xmlns:a16="http://schemas.microsoft.com/office/drawing/2014/main" id="{9A490443-0EF9-AF47-86DD-7919FA4899C4}"/>
              </a:ext>
            </a:extLst>
          </p:cNvPr>
          <p:cNvSpPr/>
          <p:nvPr userDrawn="1"/>
        </p:nvSpPr>
        <p:spPr>
          <a:xfrm>
            <a:off x="0" y="0"/>
            <a:ext cx="81153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2" name="Text Placeholder 2">
            <a:extLst>
              <a:ext uri="{FF2B5EF4-FFF2-40B4-BE49-F238E27FC236}">
                <a16:creationId xmlns="" xmlns:a16="http://schemas.microsoft.com/office/drawing/2014/main" id="{1EA8C210-EC08-D648-8F42-1A8A95A8C887}"/>
              </a:ext>
            </a:extLst>
          </p:cNvPr>
          <p:cNvSpPr txBox="1">
            <a:spLocks/>
          </p:cNvSpPr>
          <p:nvPr/>
        </p:nvSpPr>
        <p:spPr>
          <a:xfrm>
            <a:off x="3086100" y="6561364"/>
            <a:ext cx="8145463" cy="156096"/>
          </a:xfrm>
          <a:prstGeom prst="rect">
            <a:avLst/>
          </a:prstGeom>
        </p:spPr>
        <p:txBody>
          <a:bodyPr tIns="0" rIns="0" anchor="t">
            <a:noAutofit/>
          </a:bodyPr>
          <a:lstStyle>
            <a:lvl1pPr marL="228594" indent="-228594" algn="r" defTabSz="914377" rtl="0" eaLnBrk="1" latinLnBrk="0" hangingPunct="1">
              <a:lnSpc>
                <a:spcPct val="90000"/>
              </a:lnSpc>
              <a:spcBef>
                <a:spcPts val="1000"/>
              </a:spcBef>
              <a:buFont typeface="Arial" panose="020B0604020202020204" pitchFamily="34" charset="0"/>
              <a:buChar char="•"/>
              <a:defRPr sz="7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800" kern="1200">
                <a:solidFill>
                  <a:schemeClr val="bg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800" dirty="0">
                <a:solidFill>
                  <a:schemeClr val="bg1"/>
                </a:solidFill>
              </a:rPr>
              <a:t>Insert footer</a:t>
            </a:r>
            <a:endParaRPr lang="en-GB" sz="800" dirty="0">
              <a:solidFill>
                <a:schemeClr val="bg1"/>
              </a:solidFill>
            </a:endParaRPr>
          </a:p>
        </p:txBody>
      </p:sp>
      <p:sp>
        <p:nvSpPr>
          <p:cNvPr id="13" name="Slide Number Placeholder 10">
            <a:extLst>
              <a:ext uri="{FF2B5EF4-FFF2-40B4-BE49-F238E27FC236}">
                <a16:creationId xmlns="" xmlns:a16="http://schemas.microsoft.com/office/drawing/2014/main" id="{7E146D4C-3E1A-E640-903A-9F44761E2C87}"/>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5" name="Footer Placeholder 3">
            <a:extLst>
              <a:ext uri="{FF2B5EF4-FFF2-40B4-BE49-F238E27FC236}">
                <a16:creationId xmlns="" xmlns:a16="http://schemas.microsoft.com/office/drawing/2014/main" id="{3BA3A69C-69FC-2E46-AF89-D4692D4AFEC5}"/>
              </a:ext>
            </a:extLst>
          </p:cNvPr>
          <p:cNvSpPr>
            <a:spLocks noGrp="1"/>
          </p:cNvSpPr>
          <p:nvPr>
            <p:ph type="ftr" sz="quarter" idx="3"/>
          </p:nvPr>
        </p:nvSpPr>
        <p:spPr>
          <a:xfrm>
            <a:off x="8470901" y="6542511"/>
            <a:ext cx="2366962" cy="174949"/>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sp>
        <p:nvSpPr>
          <p:cNvPr id="17" name="Title 1">
            <a:extLst>
              <a:ext uri="{FF2B5EF4-FFF2-40B4-BE49-F238E27FC236}">
                <a16:creationId xmlns="" xmlns:a16="http://schemas.microsoft.com/office/drawing/2014/main" id="{E12A56D2-BF02-B243-B86D-BC1E4AF4AF25}"/>
              </a:ext>
            </a:extLst>
          </p:cNvPr>
          <p:cNvSpPr>
            <a:spLocks noGrp="1"/>
          </p:cNvSpPr>
          <p:nvPr>
            <p:ph type="title" hasCustomPrompt="1"/>
          </p:nvPr>
        </p:nvSpPr>
        <p:spPr>
          <a:xfrm>
            <a:off x="569827" y="816951"/>
            <a:ext cx="7199606" cy="395878"/>
          </a:xfrm>
        </p:spPr>
        <p:txBody>
          <a:bodyPr wrap="square" anchor="t" anchorCtr="0">
            <a:noAutofit/>
          </a:bodyPr>
          <a:lstStyle>
            <a:lvl1pPr>
              <a:lnSpc>
                <a:spcPct val="85000"/>
              </a:lnSpc>
              <a:defRPr lang="en-GB" sz="3000" b="1" kern="1200" spc="10" baseline="0" dirty="0">
                <a:solidFill>
                  <a:schemeClr val="bg1"/>
                </a:solidFill>
                <a:latin typeface="+mj-lt"/>
                <a:ea typeface="+mj-ea"/>
                <a:cs typeface="+mj-cs"/>
              </a:defRPr>
            </a:lvl1pPr>
          </a:lstStyle>
          <a:p>
            <a:r>
              <a:rPr lang="en-US" dirty="0"/>
              <a:t>Insert title</a:t>
            </a:r>
            <a:endParaRPr lang="en-GB" dirty="0"/>
          </a:p>
        </p:txBody>
      </p:sp>
      <p:sp>
        <p:nvSpPr>
          <p:cNvPr id="19" name="Text Placeholder 9">
            <a:extLst>
              <a:ext uri="{FF2B5EF4-FFF2-40B4-BE49-F238E27FC236}">
                <a16:creationId xmlns="" xmlns:a16="http://schemas.microsoft.com/office/drawing/2014/main" id="{07B6029C-5009-B345-84D0-0914CC07DBF2}"/>
              </a:ext>
            </a:extLst>
          </p:cNvPr>
          <p:cNvSpPr>
            <a:spLocks noGrp="1"/>
          </p:cNvSpPr>
          <p:nvPr>
            <p:ph type="body" sz="quarter" idx="50"/>
          </p:nvPr>
        </p:nvSpPr>
        <p:spPr>
          <a:xfrm>
            <a:off x="8470901" y="1812925"/>
            <a:ext cx="3130229" cy="4548188"/>
          </a:xfrm>
        </p:spPr>
        <p:txBody>
          <a:bodyPr>
            <a:noAutofit/>
          </a:bodyPr>
          <a:lstStyle>
            <a:lvl1pPr marL="238125" indent="-238125">
              <a:lnSpc>
                <a:spcPct val="100000"/>
              </a:lnSpc>
              <a:buClr>
                <a:schemeClr val="accent3"/>
              </a:buClr>
              <a:tabLst/>
              <a:defRPr sz="2400">
                <a:solidFill>
                  <a:schemeClr val="tx1"/>
                </a:solidFill>
              </a:defRPr>
            </a:lvl1pPr>
            <a:lvl2pPr marL="465138" indent="-227013">
              <a:lnSpc>
                <a:spcPct val="100000"/>
              </a:lnSpc>
              <a:buClr>
                <a:schemeClr val="accent3"/>
              </a:buClr>
              <a:tabLst/>
              <a:defRPr sz="2400">
                <a:solidFill>
                  <a:schemeClr val="tx1"/>
                </a:solidFill>
              </a:defRPr>
            </a:lvl2pPr>
            <a:lvl3pPr marL="690563" indent="-225425">
              <a:lnSpc>
                <a:spcPct val="100000"/>
              </a:lnSpc>
              <a:buClr>
                <a:schemeClr val="accent3"/>
              </a:buClr>
              <a:tabLst/>
              <a:defRPr sz="1800">
                <a:solidFill>
                  <a:schemeClr val="tx1"/>
                </a:solidFill>
              </a:defRPr>
            </a:lvl3pPr>
            <a:lvl4pPr marL="917575" indent="-227013">
              <a:lnSpc>
                <a:spcPct val="100000"/>
              </a:lnSpc>
              <a:buClr>
                <a:schemeClr val="accent3"/>
              </a:buClr>
              <a:tabLst/>
              <a:defRPr sz="1800">
                <a:solidFill>
                  <a:schemeClr val="tx1"/>
                </a:solidFill>
              </a:defRPr>
            </a:lvl4pPr>
            <a:lvl5pPr marL="1584000" indent="-208800">
              <a:buClr>
                <a:schemeClr val="accent2"/>
              </a:buClr>
              <a:defRPr sz="1400">
                <a:solidFill>
                  <a:schemeClr val="tx1"/>
                </a:solidFill>
              </a:defRPr>
            </a:lvl5pPr>
            <a:lvl6pPr marL="1800000" indent="-208800">
              <a:buClr>
                <a:schemeClr val="accent2"/>
              </a:buClr>
              <a:buFont typeface="System Font"/>
              <a:buChar char="–"/>
              <a:defRPr sz="1400">
                <a:solidFill>
                  <a:schemeClr val="tx1"/>
                </a:solidFill>
              </a:defRPr>
            </a:lvl6pPr>
          </a:lstStyle>
          <a:p>
            <a:pPr lvl="0"/>
            <a:r>
              <a:rPr lang="en-US"/>
              <a:t>Click to edit Master text styles</a:t>
            </a:r>
          </a:p>
          <a:p>
            <a:pPr lvl="1"/>
            <a:r>
              <a:rPr lang="en-US"/>
              <a:t>Second level</a:t>
            </a:r>
          </a:p>
          <a:p>
            <a:pPr lvl="2"/>
            <a:r>
              <a:rPr lang="en-US"/>
              <a:t>Third level</a:t>
            </a:r>
          </a:p>
          <a:p>
            <a:pPr lvl="3"/>
            <a:r>
              <a:rPr lang="en-US"/>
              <a:t>Fourth level</a:t>
            </a:r>
          </a:p>
        </p:txBody>
      </p:sp>
      <p:sp>
        <p:nvSpPr>
          <p:cNvPr id="23" name="Text Placeholder 13">
            <a:extLst>
              <a:ext uri="{FF2B5EF4-FFF2-40B4-BE49-F238E27FC236}">
                <a16:creationId xmlns="" xmlns:a16="http://schemas.microsoft.com/office/drawing/2014/main" id="{E5A3ABC8-AC2B-8049-A163-9CE2054EC27C}"/>
              </a:ext>
            </a:extLst>
          </p:cNvPr>
          <p:cNvSpPr>
            <a:spLocks noGrp="1"/>
          </p:cNvSpPr>
          <p:nvPr>
            <p:ph type="body" sz="quarter" idx="34" hasCustomPrompt="1"/>
          </p:nvPr>
        </p:nvSpPr>
        <p:spPr>
          <a:xfrm>
            <a:off x="569827" y="1812925"/>
            <a:ext cx="7199606" cy="4548188"/>
          </a:xfrm>
        </p:spPr>
        <p:txBody>
          <a:bodyPr>
            <a:noAutofit/>
          </a:bodyPr>
          <a:lstStyle>
            <a:lvl1pPr marL="360000" indent="-360000">
              <a:lnSpc>
                <a:spcPct val="100000"/>
              </a:lnSpc>
              <a:spcBef>
                <a:spcPts val="600"/>
              </a:spcBef>
              <a:spcAft>
                <a:spcPts val="400"/>
              </a:spcAft>
              <a:buClr>
                <a:schemeClr val="bg1"/>
              </a:buClr>
              <a:defRPr sz="3000">
                <a:solidFill>
                  <a:schemeClr val="bg1"/>
                </a:solidFill>
              </a:defRPr>
            </a:lvl1pPr>
            <a:lvl2pPr marL="828000" indent="-432000">
              <a:lnSpc>
                <a:spcPct val="100000"/>
              </a:lnSpc>
              <a:spcBef>
                <a:spcPts val="600"/>
              </a:spcBef>
              <a:spcAft>
                <a:spcPts val="400"/>
              </a:spcAft>
              <a:buClr>
                <a:schemeClr val="bg1"/>
              </a:buClr>
              <a:defRPr sz="3000">
                <a:solidFill>
                  <a:schemeClr val="bg1"/>
                </a:solidFill>
              </a:defRPr>
            </a:lvl2pPr>
            <a:lvl3pPr marL="1216800" indent="-378000">
              <a:lnSpc>
                <a:spcPct val="100000"/>
              </a:lnSpc>
              <a:spcBef>
                <a:spcPts val="600"/>
              </a:spcBef>
              <a:spcAft>
                <a:spcPts val="400"/>
              </a:spcAft>
              <a:buClr>
                <a:schemeClr val="bg1"/>
              </a:buClr>
              <a:defRPr sz="2400">
                <a:solidFill>
                  <a:schemeClr val="bg1"/>
                </a:solidFill>
              </a:defRPr>
            </a:lvl3pPr>
            <a:lvl4pPr marL="1598400" indent="-378000">
              <a:lnSpc>
                <a:spcPct val="100000"/>
              </a:lnSpc>
              <a:spcBef>
                <a:spcPts val="600"/>
              </a:spcBef>
              <a:spcAft>
                <a:spcPts val="400"/>
              </a:spcAft>
              <a:buClr>
                <a:schemeClr val="bg1"/>
              </a:buClr>
              <a:defRPr sz="2400">
                <a:solidFill>
                  <a:schemeClr val="bg1"/>
                </a:solidFill>
              </a:defRPr>
            </a:lvl4pPr>
            <a:lvl5pPr marL="1872000" indent="-252000">
              <a:lnSpc>
                <a:spcPct val="100000"/>
              </a:lnSpc>
              <a:spcBef>
                <a:spcPts val="600"/>
              </a:spcBef>
              <a:spcAft>
                <a:spcPts val="400"/>
              </a:spcAft>
              <a:buClr>
                <a:schemeClr val="bg1"/>
              </a:buClr>
              <a:defRPr sz="1800">
                <a:solidFill>
                  <a:schemeClr val="bg1"/>
                </a:solidFill>
              </a:defRPr>
            </a:lvl5pPr>
            <a:lvl6pPr marL="2149200" indent="-252000">
              <a:lnSpc>
                <a:spcPct val="100000"/>
              </a:lnSpc>
              <a:spcBef>
                <a:spcPts val="600"/>
              </a:spcBef>
              <a:spcAft>
                <a:spcPts val="400"/>
              </a:spcAft>
              <a:buClr>
                <a:schemeClr val="bg1"/>
              </a:buClr>
              <a:defRPr sz="1800">
                <a:solidFill>
                  <a:schemeClr val="bg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pic>
        <p:nvPicPr>
          <p:cNvPr id="29" name="Picture 28" descr="A picture containing drawing&#10;&#10;Description automatically generated">
            <a:extLst>
              <a:ext uri="{FF2B5EF4-FFF2-40B4-BE49-F238E27FC236}">
                <a16:creationId xmlns="" xmlns:a16="http://schemas.microsoft.com/office/drawing/2014/main" id="{C42281AE-5CA1-1C4C-9871-434FC49A18A4}"/>
              </a:ext>
            </a:extLst>
          </p:cNvPr>
          <p:cNvPicPr>
            <a:picLocks noChangeAspect="1"/>
          </p:cNvPicPr>
          <p:nvPr userDrawn="1"/>
        </p:nvPicPr>
        <p:blipFill>
          <a:blip r:embed="rId2"/>
          <a:stretch>
            <a:fillRect/>
          </a:stretch>
        </p:blipFill>
        <p:spPr>
          <a:xfrm>
            <a:off x="438661" y="6360976"/>
            <a:ext cx="1637116" cy="490154"/>
          </a:xfrm>
          <a:prstGeom prst="rect">
            <a:avLst/>
          </a:prstGeom>
        </p:spPr>
      </p:pic>
      <p:cxnSp>
        <p:nvCxnSpPr>
          <p:cNvPr id="11" name="Straight Connector 10">
            <a:extLst>
              <a:ext uri="{FF2B5EF4-FFF2-40B4-BE49-F238E27FC236}">
                <a16:creationId xmlns="" xmlns:a16="http://schemas.microsoft.com/office/drawing/2014/main" id="{30CF9030-01A2-2643-BF0A-373FDE878396}"/>
              </a:ext>
            </a:extLst>
          </p:cNvPr>
          <p:cNvCxnSpPr/>
          <p:nvPr userDrawn="1"/>
        </p:nvCxnSpPr>
        <p:spPr>
          <a:xfrm>
            <a:off x="8470903" y="1535113"/>
            <a:ext cx="3122607"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71861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3 split_teal">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 xmlns:a16="http://schemas.microsoft.com/office/drawing/2014/main" id="{9A490443-0EF9-AF47-86DD-7919FA4899C4}"/>
              </a:ext>
            </a:extLst>
          </p:cNvPr>
          <p:cNvSpPr/>
          <p:nvPr userDrawn="1"/>
        </p:nvSpPr>
        <p:spPr>
          <a:xfrm>
            <a:off x="0" y="0"/>
            <a:ext cx="81153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2" name="Text Placeholder 2">
            <a:extLst>
              <a:ext uri="{FF2B5EF4-FFF2-40B4-BE49-F238E27FC236}">
                <a16:creationId xmlns="" xmlns:a16="http://schemas.microsoft.com/office/drawing/2014/main" id="{1EA8C210-EC08-D648-8F42-1A8A95A8C887}"/>
              </a:ext>
            </a:extLst>
          </p:cNvPr>
          <p:cNvSpPr txBox="1">
            <a:spLocks/>
          </p:cNvSpPr>
          <p:nvPr/>
        </p:nvSpPr>
        <p:spPr>
          <a:xfrm>
            <a:off x="3086100" y="6561364"/>
            <a:ext cx="8145463" cy="156096"/>
          </a:xfrm>
          <a:prstGeom prst="rect">
            <a:avLst/>
          </a:prstGeom>
        </p:spPr>
        <p:txBody>
          <a:bodyPr tIns="0" rIns="0" anchor="t">
            <a:noAutofit/>
          </a:bodyPr>
          <a:lstStyle>
            <a:lvl1pPr marL="228594" indent="-228594" algn="r" defTabSz="914377" rtl="0" eaLnBrk="1" latinLnBrk="0" hangingPunct="1">
              <a:lnSpc>
                <a:spcPct val="90000"/>
              </a:lnSpc>
              <a:spcBef>
                <a:spcPts val="1000"/>
              </a:spcBef>
              <a:buFont typeface="Arial" panose="020B0604020202020204" pitchFamily="34" charset="0"/>
              <a:buChar char="•"/>
              <a:defRPr sz="7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800" kern="1200">
                <a:solidFill>
                  <a:schemeClr val="bg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800" dirty="0">
                <a:solidFill>
                  <a:schemeClr val="bg1"/>
                </a:solidFill>
              </a:rPr>
              <a:t>Insert footer</a:t>
            </a:r>
            <a:endParaRPr lang="en-GB" sz="800" dirty="0">
              <a:solidFill>
                <a:schemeClr val="bg1"/>
              </a:solidFill>
            </a:endParaRPr>
          </a:p>
        </p:txBody>
      </p:sp>
      <p:sp>
        <p:nvSpPr>
          <p:cNvPr id="13" name="Slide Number Placeholder 10">
            <a:extLst>
              <a:ext uri="{FF2B5EF4-FFF2-40B4-BE49-F238E27FC236}">
                <a16:creationId xmlns="" xmlns:a16="http://schemas.microsoft.com/office/drawing/2014/main" id="{7E146D4C-3E1A-E640-903A-9F44761E2C87}"/>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5" name="Footer Placeholder 3">
            <a:extLst>
              <a:ext uri="{FF2B5EF4-FFF2-40B4-BE49-F238E27FC236}">
                <a16:creationId xmlns="" xmlns:a16="http://schemas.microsoft.com/office/drawing/2014/main" id="{3BA3A69C-69FC-2E46-AF89-D4692D4AFEC5}"/>
              </a:ext>
            </a:extLst>
          </p:cNvPr>
          <p:cNvSpPr>
            <a:spLocks noGrp="1"/>
          </p:cNvSpPr>
          <p:nvPr>
            <p:ph type="ftr" sz="quarter" idx="3"/>
          </p:nvPr>
        </p:nvSpPr>
        <p:spPr>
          <a:xfrm>
            <a:off x="8470901" y="6542511"/>
            <a:ext cx="2366962" cy="308619"/>
          </a:xfrm>
          <a:prstGeom prst="rect">
            <a:avLst/>
          </a:prstGeom>
        </p:spPr>
        <p:txBody>
          <a:bodyPr vert="horz" lIns="0" tIns="0" rIns="0" bIns="0" rtlCol="0" anchor="t">
            <a:noAutofit/>
          </a:bodyPr>
          <a:lstStyle>
            <a:lvl1pPr algn="r">
              <a:defRPr sz="800">
                <a:solidFill>
                  <a:schemeClr val="tx1"/>
                </a:solidFill>
              </a:defRPr>
            </a:lvl1pPr>
          </a:lstStyle>
          <a:p>
            <a:r>
              <a:rPr lang="en-GB" dirty="0"/>
              <a:t>Insert footer</a:t>
            </a:r>
          </a:p>
        </p:txBody>
      </p:sp>
      <p:sp>
        <p:nvSpPr>
          <p:cNvPr id="17" name="Title 1">
            <a:extLst>
              <a:ext uri="{FF2B5EF4-FFF2-40B4-BE49-F238E27FC236}">
                <a16:creationId xmlns="" xmlns:a16="http://schemas.microsoft.com/office/drawing/2014/main" id="{E12A56D2-BF02-B243-B86D-BC1E4AF4AF25}"/>
              </a:ext>
            </a:extLst>
          </p:cNvPr>
          <p:cNvSpPr>
            <a:spLocks noGrp="1"/>
          </p:cNvSpPr>
          <p:nvPr>
            <p:ph type="title" hasCustomPrompt="1"/>
          </p:nvPr>
        </p:nvSpPr>
        <p:spPr>
          <a:xfrm>
            <a:off x="569827" y="816951"/>
            <a:ext cx="7199606" cy="395878"/>
          </a:xfrm>
        </p:spPr>
        <p:txBody>
          <a:bodyPr wrap="square" anchor="t" anchorCtr="0">
            <a:noAutofit/>
          </a:bodyPr>
          <a:lstStyle>
            <a:lvl1pPr>
              <a:lnSpc>
                <a:spcPct val="85000"/>
              </a:lnSpc>
              <a:defRPr lang="en-GB" sz="3000" b="1" kern="1200" spc="10" baseline="0" dirty="0">
                <a:solidFill>
                  <a:schemeClr val="bg1"/>
                </a:solidFill>
                <a:latin typeface="+mj-lt"/>
                <a:ea typeface="+mj-ea"/>
                <a:cs typeface="+mj-cs"/>
              </a:defRPr>
            </a:lvl1pPr>
          </a:lstStyle>
          <a:p>
            <a:r>
              <a:rPr lang="en-US" dirty="0"/>
              <a:t>Insert title</a:t>
            </a:r>
            <a:endParaRPr lang="en-GB" dirty="0"/>
          </a:p>
        </p:txBody>
      </p:sp>
      <p:sp>
        <p:nvSpPr>
          <p:cNvPr id="19" name="Text Placeholder 9">
            <a:extLst>
              <a:ext uri="{FF2B5EF4-FFF2-40B4-BE49-F238E27FC236}">
                <a16:creationId xmlns="" xmlns:a16="http://schemas.microsoft.com/office/drawing/2014/main" id="{07B6029C-5009-B345-84D0-0914CC07DBF2}"/>
              </a:ext>
            </a:extLst>
          </p:cNvPr>
          <p:cNvSpPr>
            <a:spLocks noGrp="1"/>
          </p:cNvSpPr>
          <p:nvPr>
            <p:ph type="body" sz="quarter" idx="50"/>
          </p:nvPr>
        </p:nvSpPr>
        <p:spPr>
          <a:xfrm>
            <a:off x="8470901" y="1812925"/>
            <a:ext cx="3130229" cy="4548188"/>
          </a:xfrm>
        </p:spPr>
        <p:txBody>
          <a:bodyPr>
            <a:normAutofit/>
          </a:bodyPr>
          <a:lstStyle>
            <a:lvl1pPr marL="238125" indent="-238125">
              <a:lnSpc>
                <a:spcPct val="100000"/>
              </a:lnSpc>
              <a:buClr>
                <a:schemeClr val="accent6"/>
              </a:buClr>
              <a:tabLst/>
              <a:defRPr sz="2400">
                <a:solidFill>
                  <a:schemeClr val="tx1"/>
                </a:solidFill>
              </a:defRPr>
            </a:lvl1pPr>
            <a:lvl2pPr marL="465138" indent="-227013">
              <a:lnSpc>
                <a:spcPct val="100000"/>
              </a:lnSpc>
              <a:buClr>
                <a:schemeClr val="accent6"/>
              </a:buClr>
              <a:tabLst/>
              <a:defRPr sz="2400">
                <a:solidFill>
                  <a:schemeClr val="tx1"/>
                </a:solidFill>
              </a:defRPr>
            </a:lvl2pPr>
            <a:lvl3pPr marL="690563" indent="-225425">
              <a:lnSpc>
                <a:spcPct val="100000"/>
              </a:lnSpc>
              <a:buClr>
                <a:schemeClr val="accent6"/>
              </a:buClr>
              <a:tabLst/>
              <a:defRPr sz="1800">
                <a:solidFill>
                  <a:schemeClr val="tx1"/>
                </a:solidFill>
              </a:defRPr>
            </a:lvl3pPr>
            <a:lvl4pPr marL="917575" indent="-227013">
              <a:lnSpc>
                <a:spcPct val="100000"/>
              </a:lnSpc>
              <a:buClr>
                <a:schemeClr val="accent6"/>
              </a:buClr>
              <a:tabLst/>
              <a:defRPr sz="1800">
                <a:solidFill>
                  <a:schemeClr val="tx1"/>
                </a:solidFill>
              </a:defRPr>
            </a:lvl4pPr>
            <a:lvl5pPr marL="1584000" indent="-208800">
              <a:buClr>
                <a:schemeClr val="accent2"/>
              </a:buClr>
              <a:defRPr sz="1400">
                <a:solidFill>
                  <a:schemeClr val="tx1"/>
                </a:solidFill>
              </a:defRPr>
            </a:lvl5pPr>
            <a:lvl6pPr marL="1800000" indent="-208800">
              <a:buClr>
                <a:schemeClr val="accent2"/>
              </a:buClr>
              <a:buFont typeface="System Font"/>
              <a:buChar char="–"/>
              <a:defRPr sz="1400">
                <a:solidFill>
                  <a:schemeClr val="tx1"/>
                </a:solidFill>
              </a:defRPr>
            </a:lvl6pPr>
          </a:lstStyle>
          <a:p>
            <a:pPr lvl="0"/>
            <a:r>
              <a:rPr lang="en-US"/>
              <a:t>Click to edit Master text styles</a:t>
            </a:r>
          </a:p>
          <a:p>
            <a:pPr lvl="1"/>
            <a:r>
              <a:rPr lang="en-US"/>
              <a:t>Second level</a:t>
            </a:r>
          </a:p>
          <a:p>
            <a:pPr lvl="2"/>
            <a:r>
              <a:rPr lang="en-US"/>
              <a:t>Third level</a:t>
            </a:r>
          </a:p>
          <a:p>
            <a:pPr lvl="3"/>
            <a:r>
              <a:rPr lang="en-US"/>
              <a:t>Fourth level</a:t>
            </a:r>
          </a:p>
        </p:txBody>
      </p:sp>
      <p:sp>
        <p:nvSpPr>
          <p:cNvPr id="23" name="Text Placeholder 13">
            <a:extLst>
              <a:ext uri="{FF2B5EF4-FFF2-40B4-BE49-F238E27FC236}">
                <a16:creationId xmlns="" xmlns:a16="http://schemas.microsoft.com/office/drawing/2014/main" id="{E5A3ABC8-AC2B-8049-A163-9CE2054EC27C}"/>
              </a:ext>
            </a:extLst>
          </p:cNvPr>
          <p:cNvSpPr>
            <a:spLocks noGrp="1"/>
          </p:cNvSpPr>
          <p:nvPr>
            <p:ph type="body" sz="quarter" idx="34" hasCustomPrompt="1"/>
          </p:nvPr>
        </p:nvSpPr>
        <p:spPr>
          <a:xfrm>
            <a:off x="569827" y="1812925"/>
            <a:ext cx="7199606" cy="4548188"/>
          </a:xfrm>
        </p:spPr>
        <p:txBody>
          <a:bodyPr>
            <a:normAutofit/>
          </a:bodyPr>
          <a:lstStyle>
            <a:lvl1pPr marL="360000" indent="-360000">
              <a:lnSpc>
                <a:spcPct val="100000"/>
              </a:lnSpc>
              <a:spcBef>
                <a:spcPts val="600"/>
              </a:spcBef>
              <a:spcAft>
                <a:spcPts val="400"/>
              </a:spcAft>
              <a:buClr>
                <a:schemeClr val="bg1"/>
              </a:buClr>
              <a:defRPr sz="3000">
                <a:solidFill>
                  <a:schemeClr val="bg1"/>
                </a:solidFill>
              </a:defRPr>
            </a:lvl1pPr>
            <a:lvl2pPr marL="828000" indent="-432000">
              <a:lnSpc>
                <a:spcPct val="100000"/>
              </a:lnSpc>
              <a:spcBef>
                <a:spcPts val="600"/>
              </a:spcBef>
              <a:spcAft>
                <a:spcPts val="400"/>
              </a:spcAft>
              <a:buClr>
                <a:schemeClr val="bg1"/>
              </a:buClr>
              <a:defRPr sz="3000">
                <a:solidFill>
                  <a:schemeClr val="bg1"/>
                </a:solidFill>
              </a:defRPr>
            </a:lvl2pPr>
            <a:lvl3pPr marL="1216800" indent="-378000">
              <a:lnSpc>
                <a:spcPct val="100000"/>
              </a:lnSpc>
              <a:spcBef>
                <a:spcPts val="600"/>
              </a:spcBef>
              <a:spcAft>
                <a:spcPts val="400"/>
              </a:spcAft>
              <a:buClr>
                <a:schemeClr val="bg1"/>
              </a:buClr>
              <a:defRPr sz="2400">
                <a:solidFill>
                  <a:schemeClr val="bg1"/>
                </a:solidFill>
              </a:defRPr>
            </a:lvl3pPr>
            <a:lvl4pPr marL="1598400" indent="-378000">
              <a:lnSpc>
                <a:spcPct val="100000"/>
              </a:lnSpc>
              <a:spcBef>
                <a:spcPts val="600"/>
              </a:spcBef>
              <a:spcAft>
                <a:spcPts val="400"/>
              </a:spcAft>
              <a:buClr>
                <a:schemeClr val="bg1"/>
              </a:buClr>
              <a:defRPr sz="2400">
                <a:solidFill>
                  <a:schemeClr val="bg1"/>
                </a:solidFill>
              </a:defRPr>
            </a:lvl4pPr>
            <a:lvl5pPr marL="1872000" indent="-252000">
              <a:lnSpc>
                <a:spcPct val="100000"/>
              </a:lnSpc>
              <a:spcBef>
                <a:spcPts val="600"/>
              </a:spcBef>
              <a:spcAft>
                <a:spcPts val="400"/>
              </a:spcAft>
              <a:buClr>
                <a:schemeClr val="bg1"/>
              </a:buClr>
              <a:defRPr sz="1800">
                <a:solidFill>
                  <a:schemeClr val="bg1"/>
                </a:solidFill>
              </a:defRPr>
            </a:lvl5pPr>
            <a:lvl6pPr marL="2149200" indent="-252000">
              <a:lnSpc>
                <a:spcPct val="100000"/>
              </a:lnSpc>
              <a:spcBef>
                <a:spcPts val="600"/>
              </a:spcBef>
              <a:spcAft>
                <a:spcPts val="400"/>
              </a:spcAft>
              <a:buClr>
                <a:schemeClr val="bg1"/>
              </a:buClr>
              <a:defRPr sz="1800">
                <a:solidFill>
                  <a:schemeClr val="bg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pic>
        <p:nvPicPr>
          <p:cNvPr id="29" name="Picture 28" descr="A picture containing drawing&#10;&#10;Description automatically generated">
            <a:extLst>
              <a:ext uri="{FF2B5EF4-FFF2-40B4-BE49-F238E27FC236}">
                <a16:creationId xmlns="" xmlns:a16="http://schemas.microsoft.com/office/drawing/2014/main" id="{C42281AE-5CA1-1C4C-9871-434FC49A18A4}"/>
              </a:ext>
            </a:extLst>
          </p:cNvPr>
          <p:cNvPicPr>
            <a:picLocks noChangeAspect="1"/>
          </p:cNvPicPr>
          <p:nvPr userDrawn="1"/>
        </p:nvPicPr>
        <p:blipFill>
          <a:blip r:embed="rId2"/>
          <a:stretch>
            <a:fillRect/>
          </a:stretch>
        </p:blipFill>
        <p:spPr>
          <a:xfrm>
            <a:off x="438661" y="6360976"/>
            <a:ext cx="1637116" cy="490154"/>
          </a:xfrm>
          <a:prstGeom prst="rect">
            <a:avLst/>
          </a:prstGeom>
        </p:spPr>
      </p:pic>
      <p:cxnSp>
        <p:nvCxnSpPr>
          <p:cNvPr id="11" name="Straight Connector 10">
            <a:extLst>
              <a:ext uri="{FF2B5EF4-FFF2-40B4-BE49-F238E27FC236}">
                <a16:creationId xmlns="" xmlns:a16="http://schemas.microsoft.com/office/drawing/2014/main" id="{7831ADC6-DADC-D74A-8291-471C512F7708}"/>
              </a:ext>
            </a:extLst>
          </p:cNvPr>
          <p:cNvCxnSpPr/>
          <p:nvPr userDrawn="1"/>
        </p:nvCxnSpPr>
        <p:spPr>
          <a:xfrm>
            <a:off x="8470903" y="1535113"/>
            <a:ext cx="3122607"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18629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3 split_tight_light gray">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 xmlns:a16="http://schemas.microsoft.com/office/drawing/2014/main" id="{1F129584-7C6D-8641-A681-03B2B29EE589}"/>
              </a:ext>
            </a:extLst>
          </p:cNvPr>
          <p:cNvSpPr/>
          <p:nvPr userDrawn="1"/>
        </p:nvSpPr>
        <p:spPr>
          <a:xfrm>
            <a:off x="8484781" y="407988"/>
            <a:ext cx="3707219" cy="6450012"/>
          </a:xfrm>
          <a:prstGeom prst="rect">
            <a:avLst/>
          </a:prstGeom>
          <a:solidFill>
            <a:srgbClr val="0090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Rectangle 1">
            <a:extLst>
              <a:ext uri="{FF2B5EF4-FFF2-40B4-BE49-F238E27FC236}">
                <a16:creationId xmlns="" xmlns:a16="http://schemas.microsoft.com/office/drawing/2014/main" id="{98B8BF45-ABF8-F24C-B12A-B2B957F192FF}"/>
              </a:ext>
            </a:extLst>
          </p:cNvPr>
          <p:cNvSpPr/>
          <p:nvPr/>
        </p:nvSpPr>
        <p:spPr>
          <a:xfrm>
            <a:off x="8115301" y="407988"/>
            <a:ext cx="4076700" cy="6450012"/>
          </a:xfrm>
          <a:prstGeom prst="rect">
            <a:avLst/>
          </a:prstGeom>
          <a:solidFill>
            <a:srgbClr val="F0F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0" name="Slide Number Placeholder 10">
            <a:extLst>
              <a:ext uri="{FF2B5EF4-FFF2-40B4-BE49-F238E27FC236}">
                <a16:creationId xmlns="" xmlns:a16="http://schemas.microsoft.com/office/drawing/2014/main" id="{AA7D0C98-CB62-1B42-992B-1B88BC9220BB}"/>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1" name="Footer Placeholder 3">
            <a:extLst>
              <a:ext uri="{FF2B5EF4-FFF2-40B4-BE49-F238E27FC236}">
                <a16:creationId xmlns="" xmlns:a16="http://schemas.microsoft.com/office/drawing/2014/main" id="{4B1C5B0C-AD29-E24B-A1CE-DA6B30B0C769}"/>
              </a:ext>
            </a:extLst>
          </p:cNvPr>
          <p:cNvSpPr>
            <a:spLocks noGrp="1"/>
          </p:cNvSpPr>
          <p:nvPr>
            <p:ph type="ftr" sz="quarter" idx="3"/>
          </p:nvPr>
        </p:nvSpPr>
        <p:spPr>
          <a:xfrm>
            <a:off x="8484779" y="6542512"/>
            <a:ext cx="2340383" cy="160696"/>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sp>
        <p:nvSpPr>
          <p:cNvPr id="13" name="Title 1">
            <a:extLst>
              <a:ext uri="{FF2B5EF4-FFF2-40B4-BE49-F238E27FC236}">
                <a16:creationId xmlns="" xmlns:a16="http://schemas.microsoft.com/office/drawing/2014/main" id="{882159A6-4C6F-154B-92F4-BCDA42B7F7EE}"/>
              </a:ext>
            </a:extLst>
          </p:cNvPr>
          <p:cNvSpPr>
            <a:spLocks noGrp="1"/>
          </p:cNvSpPr>
          <p:nvPr>
            <p:ph type="title" hasCustomPrompt="1"/>
          </p:nvPr>
        </p:nvSpPr>
        <p:spPr>
          <a:xfrm>
            <a:off x="571780" y="816951"/>
            <a:ext cx="7162507" cy="395878"/>
          </a:xfrm>
        </p:spPr>
        <p:txBody>
          <a:bodyPr wrap="square" anchor="t" anchorCtr="0">
            <a:noAutofit/>
          </a:bodyPr>
          <a:lstStyle>
            <a:lvl1pPr>
              <a:lnSpc>
                <a:spcPct val="85000"/>
              </a:lnSpc>
              <a:defRPr lang="en-GB" sz="3000" b="1" kern="1200" spc="10" baseline="0" dirty="0">
                <a:solidFill>
                  <a:schemeClr val="tx1"/>
                </a:solidFill>
                <a:latin typeface="+mj-lt"/>
                <a:ea typeface="+mj-ea"/>
                <a:cs typeface="+mj-cs"/>
              </a:defRPr>
            </a:lvl1pPr>
          </a:lstStyle>
          <a:p>
            <a:r>
              <a:rPr lang="en-US" dirty="0"/>
              <a:t>Insert title</a:t>
            </a:r>
            <a:endParaRPr lang="en-GB" dirty="0"/>
          </a:p>
        </p:txBody>
      </p:sp>
      <p:sp>
        <p:nvSpPr>
          <p:cNvPr id="15" name="Text Placeholder 13">
            <a:extLst>
              <a:ext uri="{FF2B5EF4-FFF2-40B4-BE49-F238E27FC236}">
                <a16:creationId xmlns="" xmlns:a16="http://schemas.microsoft.com/office/drawing/2014/main" id="{6AE4E7B4-C96C-B544-B17D-C874C8DA1F8B}"/>
              </a:ext>
            </a:extLst>
          </p:cNvPr>
          <p:cNvSpPr>
            <a:spLocks noGrp="1"/>
          </p:cNvSpPr>
          <p:nvPr>
            <p:ph type="body" sz="quarter" idx="34" hasCustomPrompt="1"/>
          </p:nvPr>
        </p:nvSpPr>
        <p:spPr>
          <a:xfrm>
            <a:off x="573068" y="1812925"/>
            <a:ext cx="7171853" cy="4548188"/>
          </a:xfrm>
        </p:spPr>
        <p:txBody>
          <a:bodyPr>
            <a:normAutofit/>
          </a:bodyPr>
          <a:lstStyle>
            <a:lvl1pPr marL="360000" indent="-360000">
              <a:lnSpc>
                <a:spcPct val="100000"/>
              </a:lnSpc>
              <a:spcBef>
                <a:spcPts val="600"/>
              </a:spcBef>
              <a:spcAft>
                <a:spcPts val="400"/>
              </a:spcAft>
              <a:buClr>
                <a:schemeClr val="accent1"/>
              </a:buClr>
              <a:defRPr sz="3000">
                <a:solidFill>
                  <a:schemeClr val="tx1"/>
                </a:solidFill>
              </a:defRPr>
            </a:lvl1pPr>
            <a:lvl2pPr marL="828000" indent="-432000">
              <a:lnSpc>
                <a:spcPct val="100000"/>
              </a:lnSpc>
              <a:spcBef>
                <a:spcPts val="600"/>
              </a:spcBef>
              <a:spcAft>
                <a:spcPts val="400"/>
              </a:spcAft>
              <a:buClr>
                <a:schemeClr val="accent1"/>
              </a:buClr>
              <a:defRPr sz="3000">
                <a:solidFill>
                  <a:schemeClr val="tx1"/>
                </a:solidFill>
              </a:defRPr>
            </a:lvl2pPr>
            <a:lvl3pPr marL="1216800" indent="-378000">
              <a:lnSpc>
                <a:spcPct val="100000"/>
              </a:lnSpc>
              <a:spcBef>
                <a:spcPts val="600"/>
              </a:spcBef>
              <a:spcAft>
                <a:spcPts val="400"/>
              </a:spcAft>
              <a:buClr>
                <a:schemeClr val="accent1"/>
              </a:buClr>
              <a:defRPr sz="2400">
                <a:solidFill>
                  <a:schemeClr val="tx1"/>
                </a:solidFill>
              </a:defRPr>
            </a:lvl3pPr>
            <a:lvl4pPr marL="1598400" indent="-378000">
              <a:lnSpc>
                <a:spcPct val="100000"/>
              </a:lnSpc>
              <a:spcBef>
                <a:spcPts val="600"/>
              </a:spcBef>
              <a:spcAft>
                <a:spcPts val="400"/>
              </a:spcAft>
              <a:buClr>
                <a:schemeClr val="accent1"/>
              </a:buClr>
              <a:defRPr sz="2400">
                <a:solidFill>
                  <a:schemeClr val="tx1"/>
                </a:solidFill>
              </a:defRPr>
            </a:lvl4pPr>
            <a:lvl5pPr marL="1872000" indent="-252000">
              <a:lnSpc>
                <a:spcPct val="100000"/>
              </a:lnSpc>
              <a:spcBef>
                <a:spcPts val="600"/>
              </a:spcBef>
              <a:spcAft>
                <a:spcPts val="400"/>
              </a:spcAft>
              <a:buClr>
                <a:schemeClr val="accent1"/>
              </a:buClr>
              <a:defRPr sz="1800">
                <a:solidFill>
                  <a:schemeClr val="tx1"/>
                </a:solidFill>
              </a:defRPr>
            </a:lvl5pPr>
            <a:lvl6pPr marL="2149200" indent="-252000">
              <a:lnSpc>
                <a:spcPct val="100000"/>
              </a:lnSpc>
              <a:spcBef>
                <a:spcPts val="600"/>
              </a:spcBef>
              <a:spcAft>
                <a:spcPts val="400"/>
              </a:spcAft>
              <a:buClr>
                <a:schemeClr val="accent1"/>
              </a:buClr>
              <a:defRPr sz="1800">
                <a:solidFill>
                  <a:schemeClr val="tx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
        <p:nvSpPr>
          <p:cNvPr id="16" name="Text Placeholder 9">
            <a:extLst>
              <a:ext uri="{FF2B5EF4-FFF2-40B4-BE49-F238E27FC236}">
                <a16:creationId xmlns="" xmlns:a16="http://schemas.microsoft.com/office/drawing/2014/main" id="{687EC923-F285-F84B-8FDF-726659895249}"/>
              </a:ext>
            </a:extLst>
          </p:cNvPr>
          <p:cNvSpPr>
            <a:spLocks noGrp="1"/>
          </p:cNvSpPr>
          <p:nvPr>
            <p:ph type="body" sz="quarter" idx="52"/>
          </p:nvPr>
        </p:nvSpPr>
        <p:spPr>
          <a:xfrm>
            <a:off x="8484781" y="1812925"/>
            <a:ext cx="3116352" cy="4548188"/>
          </a:xfrm>
        </p:spPr>
        <p:txBody>
          <a:bodyPr>
            <a:normAutofit/>
          </a:bodyPr>
          <a:lstStyle>
            <a:lvl1pPr marL="238125" indent="-238125">
              <a:lnSpc>
                <a:spcPct val="100000"/>
              </a:lnSpc>
              <a:buClr>
                <a:schemeClr val="accent1"/>
              </a:buClr>
              <a:tabLst/>
              <a:defRPr sz="2400">
                <a:solidFill>
                  <a:schemeClr val="tx1"/>
                </a:solidFill>
              </a:defRPr>
            </a:lvl1pPr>
            <a:lvl2pPr marL="465138" indent="-227013">
              <a:lnSpc>
                <a:spcPct val="100000"/>
              </a:lnSpc>
              <a:buClr>
                <a:schemeClr val="accent1"/>
              </a:buClr>
              <a:tabLst/>
              <a:defRPr sz="2400">
                <a:solidFill>
                  <a:schemeClr val="tx1"/>
                </a:solidFill>
              </a:defRPr>
            </a:lvl2pPr>
            <a:lvl3pPr marL="690563" indent="-225425">
              <a:lnSpc>
                <a:spcPct val="100000"/>
              </a:lnSpc>
              <a:buClr>
                <a:schemeClr val="accent1"/>
              </a:buClr>
              <a:tabLst/>
              <a:defRPr sz="1800">
                <a:solidFill>
                  <a:schemeClr val="tx1"/>
                </a:solidFill>
              </a:defRPr>
            </a:lvl3pPr>
            <a:lvl4pPr marL="917575" indent="-227013">
              <a:lnSpc>
                <a:spcPct val="100000"/>
              </a:lnSpc>
              <a:buClr>
                <a:schemeClr val="accent1"/>
              </a:buClr>
              <a:tabLst/>
              <a:defRPr sz="1800">
                <a:solidFill>
                  <a:schemeClr val="tx1"/>
                </a:solidFill>
              </a:defRPr>
            </a:lvl4pPr>
            <a:lvl5pPr marL="1584000" indent="-208800">
              <a:buClr>
                <a:schemeClr val="bg1"/>
              </a:buClr>
              <a:defRPr sz="1400">
                <a:solidFill>
                  <a:schemeClr val="bg1"/>
                </a:solidFill>
              </a:defRPr>
            </a:lvl5pPr>
            <a:lvl6pPr marL="1800000" indent="-208800">
              <a:buClr>
                <a:schemeClr val="bg1"/>
              </a:buClr>
              <a:buFont typeface="System Font"/>
              <a:buChar char="–"/>
              <a:defRPr sz="1400">
                <a:solidFill>
                  <a:schemeClr val="bg1"/>
                </a:solidFill>
              </a:defRPr>
            </a:lvl6pPr>
          </a:lstStyle>
          <a:p>
            <a:pPr lvl="0"/>
            <a:r>
              <a:rPr lang="en-US"/>
              <a:t>Click to edit Master text styles</a:t>
            </a:r>
          </a:p>
          <a:p>
            <a:pPr lvl="1"/>
            <a:r>
              <a:rPr lang="en-US"/>
              <a:t>Second level</a:t>
            </a:r>
          </a:p>
          <a:p>
            <a:pPr lvl="2"/>
            <a:r>
              <a:rPr lang="en-US"/>
              <a:t>Third level</a:t>
            </a:r>
          </a:p>
          <a:p>
            <a:pPr lvl="3"/>
            <a:r>
              <a:rPr lang="en-US"/>
              <a:t>Fourth level</a:t>
            </a:r>
          </a:p>
        </p:txBody>
      </p:sp>
      <p:cxnSp>
        <p:nvCxnSpPr>
          <p:cNvPr id="12" name="Straight Connector 11">
            <a:extLst>
              <a:ext uri="{FF2B5EF4-FFF2-40B4-BE49-F238E27FC236}">
                <a16:creationId xmlns="" xmlns:a16="http://schemas.microsoft.com/office/drawing/2014/main" id="{E49324B8-BBEB-ED41-A1C4-A7F1611FCC67}"/>
              </a:ext>
            </a:extLst>
          </p:cNvPr>
          <p:cNvCxnSpPr/>
          <p:nvPr userDrawn="1"/>
        </p:nvCxnSpPr>
        <p:spPr>
          <a:xfrm>
            <a:off x="8470903" y="1535113"/>
            <a:ext cx="312260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016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3 split_right_purple">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 xmlns:a16="http://schemas.microsoft.com/office/drawing/2014/main" id="{1F129584-7C6D-8641-A681-03B2B29EE589}"/>
              </a:ext>
            </a:extLst>
          </p:cNvPr>
          <p:cNvSpPr/>
          <p:nvPr userDrawn="1"/>
        </p:nvSpPr>
        <p:spPr>
          <a:xfrm>
            <a:off x="8484781" y="407988"/>
            <a:ext cx="3707219" cy="6450012"/>
          </a:xfrm>
          <a:prstGeom prst="rect">
            <a:avLst/>
          </a:prstGeom>
          <a:solidFill>
            <a:srgbClr val="0090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Rectangle 1">
            <a:extLst>
              <a:ext uri="{FF2B5EF4-FFF2-40B4-BE49-F238E27FC236}">
                <a16:creationId xmlns="" xmlns:a16="http://schemas.microsoft.com/office/drawing/2014/main" id="{98B8BF45-ABF8-F24C-B12A-B2B957F192FF}"/>
              </a:ext>
            </a:extLst>
          </p:cNvPr>
          <p:cNvSpPr/>
          <p:nvPr/>
        </p:nvSpPr>
        <p:spPr>
          <a:xfrm>
            <a:off x="8115301" y="407988"/>
            <a:ext cx="4076700" cy="64500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0" name="Slide Number Placeholder 10">
            <a:extLst>
              <a:ext uri="{FF2B5EF4-FFF2-40B4-BE49-F238E27FC236}">
                <a16:creationId xmlns="" xmlns:a16="http://schemas.microsoft.com/office/drawing/2014/main" id="{AA7D0C98-CB62-1B42-992B-1B88BC9220BB}"/>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bg1"/>
                </a:solidFill>
              </a:defRPr>
            </a:lvl1pPr>
          </a:lstStyle>
          <a:p>
            <a:fld id="{ACE40072-2050-E24D-B430-547640EDA0F9}" type="slidenum">
              <a:rPr lang="en-GB" smtClean="0"/>
              <a:pPr/>
              <a:t>‹#›</a:t>
            </a:fld>
            <a:endParaRPr lang="en-GB" dirty="0"/>
          </a:p>
        </p:txBody>
      </p:sp>
      <p:sp>
        <p:nvSpPr>
          <p:cNvPr id="11" name="Footer Placeholder 3">
            <a:extLst>
              <a:ext uri="{FF2B5EF4-FFF2-40B4-BE49-F238E27FC236}">
                <a16:creationId xmlns="" xmlns:a16="http://schemas.microsoft.com/office/drawing/2014/main" id="{4B1C5B0C-AD29-E24B-A1CE-DA6B30B0C769}"/>
              </a:ext>
            </a:extLst>
          </p:cNvPr>
          <p:cNvSpPr>
            <a:spLocks noGrp="1"/>
          </p:cNvSpPr>
          <p:nvPr>
            <p:ph type="ftr" sz="quarter" idx="3"/>
          </p:nvPr>
        </p:nvSpPr>
        <p:spPr>
          <a:xfrm>
            <a:off x="8484779" y="6542512"/>
            <a:ext cx="2340383" cy="160696"/>
          </a:xfrm>
          <a:prstGeom prst="rect">
            <a:avLst/>
          </a:prstGeom>
        </p:spPr>
        <p:txBody>
          <a:bodyPr vert="horz" lIns="0" tIns="0" rIns="0" bIns="0" rtlCol="0" anchor="t">
            <a:noAutofit/>
          </a:bodyPr>
          <a:lstStyle>
            <a:lvl1pPr algn="r">
              <a:defRPr sz="800">
                <a:solidFill>
                  <a:schemeClr val="bg1"/>
                </a:solidFill>
              </a:defRPr>
            </a:lvl1pPr>
          </a:lstStyle>
          <a:p>
            <a:r>
              <a:rPr lang="en-GB" dirty="0"/>
              <a:t>Insert footer</a:t>
            </a:r>
          </a:p>
        </p:txBody>
      </p:sp>
      <p:sp>
        <p:nvSpPr>
          <p:cNvPr id="13" name="Title 1">
            <a:extLst>
              <a:ext uri="{FF2B5EF4-FFF2-40B4-BE49-F238E27FC236}">
                <a16:creationId xmlns="" xmlns:a16="http://schemas.microsoft.com/office/drawing/2014/main" id="{882159A6-4C6F-154B-92F4-BCDA42B7F7EE}"/>
              </a:ext>
            </a:extLst>
          </p:cNvPr>
          <p:cNvSpPr>
            <a:spLocks noGrp="1"/>
          </p:cNvSpPr>
          <p:nvPr>
            <p:ph type="title" hasCustomPrompt="1"/>
          </p:nvPr>
        </p:nvSpPr>
        <p:spPr>
          <a:xfrm>
            <a:off x="571780" y="816951"/>
            <a:ext cx="7162507" cy="395878"/>
          </a:xfrm>
        </p:spPr>
        <p:txBody>
          <a:bodyPr wrap="square" anchor="t" anchorCtr="0">
            <a:noAutofit/>
          </a:bodyPr>
          <a:lstStyle>
            <a:lvl1pPr>
              <a:lnSpc>
                <a:spcPct val="85000"/>
              </a:lnSpc>
              <a:defRPr lang="en-GB" sz="3000" b="1" kern="1200" spc="10" baseline="0" dirty="0">
                <a:solidFill>
                  <a:schemeClr val="tx1"/>
                </a:solidFill>
                <a:latin typeface="+mj-lt"/>
                <a:ea typeface="+mj-ea"/>
                <a:cs typeface="+mj-cs"/>
              </a:defRPr>
            </a:lvl1pPr>
          </a:lstStyle>
          <a:p>
            <a:r>
              <a:rPr lang="en-US" dirty="0"/>
              <a:t>Insert title</a:t>
            </a:r>
            <a:endParaRPr lang="en-GB" dirty="0"/>
          </a:p>
        </p:txBody>
      </p:sp>
      <p:sp>
        <p:nvSpPr>
          <p:cNvPr id="15" name="Text Placeholder 13">
            <a:extLst>
              <a:ext uri="{FF2B5EF4-FFF2-40B4-BE49-F238E27FC236}">
                <a16:creationId xmlns="" xmlns:a16="http://schemas.microsoft.com/office/drawing/2014/main" id="{6AE4E7B4-C96C-B544-B17D-C874C8DA1F8B}"/>
              </a:ext>
            </a:extLst>
          </p:cNvPr>
          <p:cNvSpPr>
            <a:spLocks noGrp="1"/>
          </p:cNvSpPr>
          <p:nvPr>
            <p:ph type="body" sz="quarter" idx="34" hasCustomPrompt="1"/>
          </p:nvPr>
        </p:nvSpPr>
        <p:spPr>
          <a:xfrm>
            <a:off x="573068" y="1812925"/>
            <a:ext cx="7171853" cy="4548188"/>
          </a:xfrm>
        </p:spPr>
        <p:txBody>
          <a:bodyPr>
            <a:normAutofit/>
          </a:bodyPr>
          <a:lstStyle>
            <a:lvl1pPr marL="360000" indent="-360000">
              <a:lnSpc>
                <a:spcPct val="100000"/>
              </a:lnSpc>
              <a:spcBef>
                <a:spcPts val="600"/>
              </a:spcBef>
              <a:spcAft>
                <a:spcPts val="400"/>
              </a:spcAft>
              <a:buClr>
                <a:schemeClr val="accent1"/>
              </a:buClr>
              <a:defRPr sz="3000">
                <a:solidFill>
                  <a:schemeClr val="tx1"/>
                </a:solidFill>
              </a:defRPr>
            </a:lvl1pPr>
            <a:lvl2pPr marL="828000" indent="-432000">
              <a:lnSpc>
                <a:spcPct val="100000"/>
              </a:lnSpc>
              <a:spcBef>
                <a:spcPts val="600"/>
              </a:spcBef>
              <a:spcAft>
                <a:spcPts val="400"/>
              </a:spcAft>
              <a:buClr>
                <a:schemeClr val="accent1"/>
              </a:buClr>
              <a:defRPr sz="3000">
                <a:solidFill>
                  <a:schemeClr val="tx1"/>
                </a:solidFill>
              </a:defRPr>
            </a:lvl2pPr>
            <a:lvl3pPr marL="1216800" indent="-378000">
              <a:lnSpc>
                <a:spcPct val="100000"/>
              </a:lnSpc>
              <a:spcBef>
                <a:spcPts val="600"/>
              </a:spcBef>
              <a:spcAft>
                <a:spcPts val="400"/>
              </a:spcAft>
              <a:buClr>
                <a:schemeClr val="accent1"/>
              </a:buClr>
              <a:defRPr sz="2400">
                <a:solidFill>
                  <a:schemeClr val="tx1"/>
                </a:solidFill>
              </a:defRPr>
            </a:lvl3pPr>
            <a:lvl4pPr marL="1598400" indent="-378000">
              <a:lnSpc>
                <a:spcPct val="100000"/>
              </a:lnSpc>
              <a:spcBef>
                <a:spcPts val="600"/>
              </a:spcBef>
              <a:spcAft>
                <a:spcPts val="400"/>
              </a:spcAft>
              <a:buClr>
                <a:schemeClr val="accent1"/>
              </a:buClr>
              <a:defRPr sz="2400">
                <a:solidFill>
                  <a:schemeClr val="tx1"/>
                </a:solidFill>
              </a:defRPr>
            </a:lvl4pPr>
            <a:lvl5pPr marL="1872000" indent="-252000">
              <a:lnSpc>
                <a:spcPct val="100000"/>
              </a:lnSpc>
              <a:spcBef>
                <a:spcPts val="600"/>
              </a:spcBef>
              <a:spcAft>
                <a:spcPts val="400"/>
              </a:spcAft>
              <a:buClr>
                <a:schemeClr val="accent1"/>
              </a:buClr>
              <a:defRPr sz="1800">
                <a:solidFill>
                  <a:schemeClr val="tx1"/>
                </a:solidFill>
              </a:defRPr>
            </a:lvl5pPr>
            <a:lvl6pPr marL="2149200" indent="-252000">
              <a:lnSpc>
                <a:spcPct val="100000"/>
              </a:lnSpc>
              <a:spcBef>
                <a:spcPts val="600"/>
              </a:spcBef>
              <a:spcAft>
                <a:spcPts val="400"/>
              </a:spcAft>
              <a:buClr>
                <a:schemeClr val="accent1"/>
              </a:buClr>
              <a:defRPr sz="1800">
                <a:solidFill>
                  <a:schemeClr val="tx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
        <p:nvSpPr>
          <p:cNvPr id="16" name="Text Placeholder 9">
            <a:extLst>
              <a:ext uri="{FF2B5EF4-FFF2-40B4-BE49-F238E27FC236}">
                <a16:creationId xmlns="" xmlns:a16="http://schemas.microsoft.com/office/drawing/2014/main" id="{687EC923-F285-F84B-8FDF-726659895249}"/>
              </a:ext>
            </a:extLst>
          </p:cNvPr>
          <p:cNvSpPr>
            <a:spLocks noGrp="1"/>
          </p:cNvSpPr>
          <p:nvPr>
            <p:ph type="body" sz="quarter" idx="52"/>
          </p:nvPr>
        </p:nvSpPr>
        <p:spPr>
          <a:xfrm>
            <a:off x="8484781" y="1812925"/>
            <a:ext cx="3116352" cy="4548188"/>
          </a:xfrm>
        </p:spPr>
        <p:txBody>
          <a:bodyPr>
            <a:normAutofit/>
          </a:bodyPr>
          <a:lstStyle>
            <a:lvl1pPr marL="238125" indent="-238125">
              <a:lnSpc>
                <a:spcPct val="100000"/>
              </a:lnSpc>
              <a:buClr>
                <a:schemeClr val="bg1"/>
              </a:buClr>
              <a:tabLst/>
              <a:defRPr sz="2400">
                <a:solidFill>
                  <a:schemeClr val="bg1"/>
                </a:solidFill>
              </a:defRPr>
            </a:lvl1pPr>
            <a:lvl2pPr marL="465138" indent="-227013">
              <a:lnSpc>
                <a:spcPct val="100000"/>
              </a:lnSpc>
              <a:buClr>
                <a:schemeClr val="bg1"/>
              </a:buClr>
              <a:tabLst/>
              <a:defRPr sz="2400">
                <a:solidFill>
                  <a:schemeClr val="bg1"/>
                </a:solidFill>
              </a:defRPr>
            </a:lvl2pPr>
            <a:lvl3pPr marL="690563" indent="-225425">
              <a:lnSpc>
                <a:spcPct val="100000"/>
              </a:lnSpc>
              <a:buClr>
                <a:schemeClr val="bg1"/>
              </a:buClr>
              <a:tabLst/>
              <a:defRPr sz="1800">
                <a:solidFill>
                  <a:schemeClr val="bg1"/>
                </a:solidFill>
              </a:defRPr>
            </a:lvl3pPr>
            <a:lvl4pPr marL="917575" indent="-227013">
              <a:lnSpc>
                <a:spcPct val="100000"/>
              </a:lnSpc>
              <a:buClr>
                <a:schemeClr val="bg1"/>
              </a:buClr>
              <a:tabLst/>
              <a:defRPr sz="1800">
                <a:solidFill>
                  <a:schemeClr val="bg1"/>
                </a:solidFill>
              </a:defRPr>
            </a:lvl4pPr>
            <a:lvl5pPr marL="1584000" indent="-208800">
              <a:buClr>
                <a:schemeClr val="bg1"/>
              </a:buClr>
              <a:defRPr sz="1400">
                <a:solidFill>
                  <a:schemeClr val="bg1"/>
                </a:solidFill>
              </a:defRPr>
            </a:lvl5pPr>
            <a:lvl6pPr marL="1800000" indent="-208800">
              <a:buClr>
                <a:schemeClr val="bg1"/>
              </a:buClr>
              <a:buFont typeface="System Font"/>
              <a:buChar char="–"/>
              <a:defRPr sz="1400">
                <a:solidFill>
                  <a:schemeClr val="bg1"/>
                </a:solidFill>
              </a:defRPr>
            </a:lvl6pPr>
          </a:lstStyle>
          <a:p>
            <a:pPr lvl="0"/>
            <a:r>
              <a:rPr lang="en-US"/>
              <a:t>Click to edit Master text styles</a:t>
            </a:r>
          </a:p>
          <a:p>
            <a:pPr lvl="1"/>
            <a:r>
              <a:rPr lang="en-US"/>
              <a:t>Second level</a:t>
            </a:r>
          </a:p>
          <a:p>
            <a:pPr lvl="2"/>
            <a:r>
              <a:rPr lang="en-US"/>
              <a:t>Third level</a:t>
            </a:r>
          </a:p>
          <a:p>
            <a:pPr lvl="3"/>
            <a:r>
              <a:rPr lang="en-US"/>
              <a:t>Fourth level</a:t>
            </a:r>
          </a:p>
        </p:txBody>
      </p:sp>
      <p:cxnSp>
        <p:nvCxnSpPr>
          <p:cNvPr id="12" name="Straight Connector 11">
            <a:extLst>
              <a:ext uri="{FF2B5EF4-FFF2-40B4-BE49-F238E27FC236}">
                <a16:creationId xmlns="" xmlns:a16="http://schemas.microsoft.com/office/drawing/2014/main" id="{8D8C4CA7-444A-9547-AFC7-8677D702CDCA}"/>
              </a:ext>
            </a:extLst>
          </p:cNvPr>
          <p:cNvCxnSpPr/>
          <p:nvPr userDrawn="1"/>
        </p:nvCxnSpPr>
        <p:spPr>
          <a:xfrm>
            <a:off x="8470903" y="1535113"/>
            <a:ext cx="3122607"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844910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3 split_right_dark blue">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 xmlns:a16="http://schemas.microsoft.com/office/drawing/2014/main" id="{1F129584-7C6D-8641-A681-03B2B29EE589}"/>
              </a:ext>
            </a:extLst>
          </p:cNvPr>
          <p:cNvSpPr/>
          <p:nvPr userDrawn="1"/>
        </p:nvSpPr>
        <p:spPr>
          <a:xfrm>
            <a:off x="8484781" y="407988"/>
            <a:ext cx="3707219" cy="6450012"/>
          </a:xfrm>
          <a:prstGeom prst="rect">
            <a:avLst/>
          </a:prstGeom>
          <a:solidFill>
            <a:srgbClr val="0090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Rectangle 1">
            <a:extLst>
              <a:ext uri="{FF2B5EF4-FFF2-40B4-BE49-F238E27FC236}">
                <a16:creationId xmlns="" xmlns:a16="http://schemas.microsoft.com/office/drawing/2014/main" id="{98B8BF45-ABF8-F24C-B12A-B2B957F192FF}"/>
              </a:ext>
            </a:extLst>
          </p:cNvPr>
          <p:cNvSpPr/>
          <p:nvPr/>
        </p:nvSpPr>
        <p:spPr>
          <a:xfrm>
            <a:off x="8115301" y="407988"/>
            <a:ext cx="4076700" cy="64500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0" name="Slide Number Placeholder 10">
            <a:extLst>
              <a:ext uri="{FF2B5EF4-FFF2-40B4-BE49-F238E27FC236}">
                <a16:creationId xmlns="" xmlns:a16="http://schemas.microsoft.com/office/drawing/2014/main" id="{AA7D0C98-CB62-1B42-992B-1B88BC9220BB}"/>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bg1"/>
                </a:solidFill>
              </a:defRPr>
            </a:lvl1pPr>
          </a:lstStyle>
          <a:p>
            <a:fld id="{ACE40072-2050-E24D-B430-547640EDA0F9}" type="slidenum">
              <a:rPr lang="en-GB" smtClean="0"/>
              <a:pPr/>
              <a:t>‹#›</a:t>
            </a:fld>
            <a:endParaRPr lang="en-GB" dirty="0"/>
          </a:p>
        </p:txBody>
      </p:sp>
      <p:sp>
        <p:nvSpPr>
          <p:cNvPr id="11" name="Footer Placeholder 3">
            <a:extLst>
              <a:ext uri="{FF2B5EF4-FFF2-40B4-BE49-F238E27FC236}">
                <a16:creationId xmlns="" xmlns:a16="http://schemas.microsoft.com/office/drawing/2014/main" id="{4B1C5B0C-AD29-E24B-A1CE-DA6B30B0C769}"/>
              </a:ext>
            </a:extLst>
          </p:cNvPr>
          <p:cNvSpPr>
            <a:spLocks noGrp="1"/>
          </p:cNvSpPr>
          <p:nvPr>
            <p:ph type="ftr" sz="quarter" idx="3"/>
          </p:nvPr>
        </p:nvSpPr>
        <p:spPr>
          <a:xfrm>
            <a:off x="8484779" y="6542512"/>
            <a:ext cx="2340383" cy="160696"/>
          </a:xfrm>
          <a:prstGeom prst="rect">
            <a:avLst/>
          </a:prstGeom>
        </p:spPr>
        <p:txBody>
          <a:bodyPr vert="horz" lIns="0" tIns="0" rIns="0" bIns="0" rtlCol="0" anchor="t">
            <a:noAutofit/>
          </a:bodyPr>
          <a:lstStyle>
            <a:lvl1pPr algn="r">
              <a:defRPr sz="800">
                <a:solidFill>
                  <a:schemeClr val="bg1"/>
                </a:solidFill>
              </a:defRPr>
            </a:lvl1pPr>
          </a:lstStyle>
          <a:p>
            <a:r>
              <a:rPr lang="en-GB" dirty="0"/>
              <a:t>Insert footer</a:t>
            </a:r>
          </a:p>
        </p:txBody>
      </p:sp>
      <p:sp>
        <p:nvSpPr>
          <p:cNvPr id="13" name="Title 1">
            <a:extLst>
              <a:ext uri="{FF2B5EF4-FFF2-40B4-BE49-F238E27FC236}">
                <a16:creationId xmlns="" xmlns:a16="http://schemas.microsoft.com/office/drawing/2014/main" id="{882159A6-4C6F-154B-92F4-BCDA42B7F7EE}"/>
              </a:ext>
            </a:extLst>
          </p:cNvPr>
          <p:cNvSpPr>
            <a:spLocks noGrp="1"/>
          </p:cNvSpPr>
          <p:nvPr>
            <p:ph type="title" hasCustomPrompt="1"/>
          </p:nvPr>
        </p:nvSpPr>
        <p:spPr>
          <a:xfrm>
            <a:off x="571780" y="816951"/>
            <a:ext cx="7162507" cy="395878"/>
          </a:xfrm>
        </p:spPr>
        <p:txBody>
          <a:bodyPr wrap="square" anchor="t" anchorCtr="0">
            <a:noAutofit/>
          </a:bodyPr>
          <a:lstStyle>
            <a:lvl1pPr>
              <a:lnSpc>
                <a:spcPct val="85000"/>
              </a:lnSpc>
              <a:defRPr lang="en-GB" sz="3000" b="1" kern="1200" spc="10" baseline="0" dirty="0">
                <a:solidFill>
                  <a:schemeClr val="tx1"/>
                </a:solidFill>
                <a:latin typeface="+mj-lt"/>
                <a:ea typeface="+mj-ea"/>
                <a:cs typeface="+mj-cs"/>
              </a:defRPr>
            </a:lvl1pPr>
          </a:lstStyle>
          <a:p>
            <a:r>
              <a:rPr lang="en-US" dirty="0"/>
              <a:t>Insert title</a:t>
            </a:r>
            <a:endParaRPr lang="en-GB" dirty="0"/>
          </a:p>
        </p:txBody>
      </p:sp>
      <p:sp>
        <p:nvSpPr>
          <p:cNvPr id="15" name="Text Placeholder 13">
            <a:extLst>
              <a:ext uri="{FF2B5EF4-FFF2-40B4-BE49-F238E27FC236}">
                <a16:creationId xmlns="" xmlns:a16="http://schemas.microsoft.com/office/drawing/2014/main" id="{6AE4E7B4-C96C-B544-B17D-C874C8DA1F8B}"/>
              </a:ext>
            </a:extLst>
          </p:cNvPr>
          <p:cNvSpPr>
            <a:spLocks noGrp="1"/>
          </p:cNvSpPr>
          <p:nvPr>
            <p:ph type="body" sz="quarter" idx="34" hasCustomPrompt="1"/>
          </p:nvPr>
        </p:nvSpPr>
        <p:spPr>
          <a:xfrm>
            <a:off x="573068" y="1812925"/>
            <a:ext cx="7171853" cy="4548188"/>
          </a:xfrm>
        </p:spPr>
        <p:txBody>
          <a:bodyPr>
            <a:normAutofit/>
          </a:bodyPr>
          <a:lstStyle>
            <a:lvl1pPr marL="360000" indent="-360000">
              <a:lnSpc>
                <a:spcPct val="100000"/>
              </a:lnSpc>
              <a:spcBef>
                <a:spcPts val="600"/>
              </a:spcBef>
              <a:spcAft>
                <a:spcPts val="400"/>
              </a:spcAft>
              <a:buClr>
                <a:schemeClr val="accent3"/>
              </a:buClr>
              <a:defRPr sz="3000">
                <a:solidFill>
                  <a:schemeClr val="tx1"/>
                </a:solidFill>
              </a:defRPr>
            </a:lvl1pPr>
            <a:lvl2pPr marL="828000" indent="-432000">
              <a:lnSpc>
                <a:spcPct val="100000"/>
              </a:lnSpc>
              <a:spcBef>
                <a:spcPts val="600"/>
              </a:spcBef>
              <a:spcAft>
                <a:spcPts val="400"/>
              </a:spcAft>
              <a:buClr>
                <a:schemeClr val="accent3"/>
              </a:buClr>
              <a:defRPr sz="3000">
                <a:solidFill>
                  <a:schemeClr val="tx1"/>
                </a:solidFill>
              </a:defRPr>
            </a:lvl2pPr>
            <a:lvl3pPr marL="1216800" indent="-378000">
              <a:lnSpc>
                <a:spcPct val="100000"/>
              </a:lnSpc>
              <a:spcBef>
                <a:spcPts val="600"/>
              </a:spcBef>
              <a:spcAft>
                <a:spcPts val="400"/>
              </a:spcAft>
              <a:buClr>
                <a:schemeClr val="accent3"/>
              </a:buClr>
              <a:defRPr sz="2400">
                <a:solidFill>
                  <a:schemeClr val="tx1"/>
                </a:solidFill>
              </a:defRPr>
            </a:lvl3pPr>
            <a:lvl4pPr marL="1598400" indent="-378000">
              <a:lnSpc>
                <a:spcPct val="100000"/>
              </a:lnSpc>
              <a:spcBef>
                <a:spcPts val="600"/>
              </a:spcBef>
              <a:spcAft>
                <a:spcPts val="400"/>
              </a:spcAft>
              <a:buClr>
                <a:schemeClr val="accent3"/>
              </a:buClr>
              <a:defRPr sz="2400">
                <a:solidFill>
                  <a:schemeClr val="tx1"/>
                </a:solidFill>
              </a:defRPr>
            </a:lvl4pPr>
            <a:lvl5pPr marL="1872000" indent="-252000">
              <a:lnSpc>
                <a:spcPct val="100000"/>
              </a:lnSpc>
              <a:spcBef>
                <a:spcPts val="600"/>
              </a:spcBef>
              <a:spcAft>
                <a:spcPts val="400"/>
              </a:spcAft>
              <a:buClr>
                <a:schemeClr val="accent3"/>
              </a:buClr>
              <a:defRPr sz="1800">
                <a:solidFill>
                  <a:schemeClr val="tx1"/>
                </a:solidFill>
              </a:defRPr>
            </a:lvl5pPr>
            <a:lvl6pPr marL="2149200" indent="-252000">
              <a:lnSpc>
                <a:spcPct val="100000"/>
              </a:lnSpc>
              <a:spcBef>
                <a:spcPts val="600"/>
              </a:spcBef>
              <a:spcAft>
                <a:spcPts val="400"/>
              </a:spcAft>
              <a:buClr>
                <a:schemeClr val="accent3"/>
              </a:buClr>
              <a:defRPr sz="1800">
                <a:solidFill>
                  <a:schemeClr val="tx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
        <p:nvSpPr>
          <p:cNvPr id="16" name="Text Placeholder 9">
            <a:extLst>
              <a:ext uri="{FF2B5EF4-FFF2-40B4-BE49-F238E27FC236}">
                <a16:creationId xmlns="" xmlns:a16="http://schemas.microsoft.com/office/drawing/2014/main" id="{687EC923-F285-F84B-8FDF-726659895249}"/>
              </a:ext>
            </a:extLst>
          </p:cNvPr>
          <p:cNvSpPr>
            <a:spLocks noGrp="1"/>
          </p:cNvSpPr>
          <p:nvPr>
            <p:ph type="body" sz="quarter" idx="52"/>
          </p:nvPr>
        </p:nvSpPr>
        <p:spPr>
          <a:xfrm>
            <a:off x="8484781" y="1812925"/>
            <a:ext cx="3116352" cy="4548188"/>
          </a:xfrm>
        </p:spPr>
        <p:txBody>
          <a:bodyPr>
            <a:normAutofit/>
          </a:bodyPr>
          <a:lstStyle>
            <a:lvl1pPr marL="238125" indent="-238125">
              <a:lnSpc>
                <a:spcPct val="100000"/>
              </a:lnSpc>
              <a:buClr>
                <a:schemeClr val="bg1"/>
              </a:buClr>
              <a:tabLst/>
              <a:defRPr sz="2400">
                <a:solidFill>
                  <a:schemeClr val="bg1"/>
                </a:solidFill>
              </a:defRPr>
            </a:lvl1pPr>
            <a:lvl2pPr marL="465138" indent="-227013">
              <a:lnSpc>
                <a:spcPct val="100000"/>
              </a:lnSpc>
              <a:buClr>
                <a:schemeClr val="bg1"/>
              </a:buClr>
              <a:tabLst/>
              <a:defRPr sz="2400">
                <a:solidFill>
                  <a:schemeClr val="bg1"/>
                </a:solidFill>
              </a:defRPr>
            </a:lvl2pPr>
            <a:lvl3pPr marL="690563" indent="-225425">
              <a:lnSpc>
                <a:spcPct val="100000"/>
              </a:lnSpc>
              <a:buClr>
                <a:schemeClr val="bg1"/>
              </a:buClr>
              <a:tabLst/>
              <a:defRPr sz="1800">
                <a:solidFill>
                  <a:schemeClr val="bg1"/>
                </a:solidFill>
              </a:defRPr>
            </a:lvl3pPr>
            <a:lvl4pPr marL="917575" indent="-227013">
              <a:lnSpc>
                <a:spcPct val="100000"/>
              </a:lnSpc>
              <a:buClr>
                <a:schemeClr val="bg1"/>
              </a:buClr>
              <a:tabLst/>
              <a:defRPr sz="1800">
                <a:solidFill>
                  <a:schemeClr val="bg1"/>
                </a:solidFill>
              </a:defRPr>
            </a:lvl4pPr>
            <a:lvl5pPr marL="1584000" indent="-208800">
              <a:buClr>
                <a:schemeClr val="bg1"/>
              </a:buClr>
              <a:defRPr sz="1400">
                <a:solidFill>
                  <a:schemeClr val="bg1"/>
                </a:solidFill>
              </a:defRPr>
            </a:lvl5pPr>
            <a:lvl6pPr marL="1800000" indent="-208800">
              <a:buClr>
                <a:schemeClr val="bg1"/>
              </a:buClr>
              <a:buFont typeface="System Font"/>
              <a:buChar char="–"/>
              <a:defRPr sz="1400">
                <a:solidFill>
                  <a:schemeClr val="bg1"/>
                </a:solidFill>
              </a:defRPr>
            </a:lvl6pPr>
          </a:lstStyle>
          <a:p>
            <a:pPr lvl="0"/>
            <a:r>
              <a:rPr lang="en-US"/>
              <a:t>Click to edit Master text styles</a:t>
            </a:r>
          </a:p>
          <a:p>
            <a:pPr lvl="1"/>
            <a:r>
              <a:rPr lang="en-US"/>
              <a:t>Second level</a:t>
            </a:r>
          </a:p>
          <a:p>
            <a:pPr lvl="2"/>
            <a:r>
              <a:rPr lang="en-US"/>
              <a:t>Third level</a:t>
            </a:r>
          </a:p>
          <a:p>
            <a:pPr lvl="3"/>
            <a:r>
              <a:rPr lang="en-US"/>
              <a:t>Fourth level</a:t>
            </a:r>
          </a:p>
        </p:txBody>
      </p:sp>
      <p:cxnSp>
        <p:nvCxnSpPr>
          <p:cNvPr id="12" name="Straight Connector 11">
            <a:extLst>
              <a:ext uri="{FF2B5EF4-FFF2-40B4-BE49-F238E27FC236}">
                <a16:creationId xmlns="" xmlns:a16="http://schemas.microsoft.com/office/drawing/2014/main" id="{7DD62334-16F0-DB43-A84D-877F3FF18995}"/>
              </a:ext>
            </a:extLst>
          </p:cNvPr>
          <p:cNvCxnSpPr/>
          <p:nvPr userDrawn="1"/>
        </p:nvCxnSpPr>
        <p:spPr>
          <a:xfrm>
            <a:off x="8470903" y="1535113"/>
            <a:ext cx="3122607"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57129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3 split_right_teal">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 xmlns:a16="http://schemas.microsoft.com/office/drawing/2014/main" id="{1F129584-7C6D-8641-A681-03B2B29EE589}"/>
              </a:ext>
            </a:extLst>
          </p:cNvPr>
          <p:cNvSpPr/>
          <p:nvPr userDrawn="1"/>
        </p:nvSpPr>
        <p:spPr>
          <a:xfrm>
            <a:off x="8484781" y="407988"/>
            <a:ext cx="3707219" cy="6450012"/>
          </a:xfrm>
          <a:prstGeom prst="rect">
            <a:avLst/>
          </a:prstGeom>
          <a:solidFill>
            <a:srgbClr val="0090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Rectangle 1">
            <a:extLst>
              <a:ext uri="{FF2B5EF4-FFF2-40B4-BE49-F238E27FC236}">
                <a16:creationId xmlns="" xmlns:a16="http://schemas.microsoft.com/office/drawing/2014/main" id="{98B8BF45-ABF8-F24C-B12A-B2B957F192FF}"/>
              </a:ext>
            </a:extLst>
          </p:cNvPr>
          <p:cNvSpPr/>
          <p:nvPr/>
        </p:nvSpPr>
        <p:spPr>
          <a:xfrm>
            <a:off x="8115301" y="407988"/>
            <a:ext cx="4076700" cy="64500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0" name="Slide Number Placeholder 10">
            <a:extLst>
              <a:ext uri="{FF2B5EF4-FFF2-40B4-BE49-F238E27FC236}">
                <a16:creationId xmlns="" xmlns:a16="http://schemas.microsoft.com/office/drawing/2014/main" id="{AA7D0C98-CB62-1B42-992B-1B88BC9220BB}"/>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bg1"/>
                </a:solidFill>
              </a:defRPr>
            </a:lvl1pPr>
          </a:lstStyle>
          <a:p>
            <a:fld id="{ACE40072-2050-E24D-B430-547640EDA0F9}" type="slidenum">
              <a:rPr lang="en-GB" smtClean="0"/>
              <a:pPr/>
              <a:t>‹#›</a:t>
            </a:fld>
            <a:endParaRPr lang="en-GB" dirty="0"/>
          </a:p>
        </p:txBody>
      </p:sp>
      <p:sp>
        <p:nvSpPr>
          <p:cNvPr id="11" name="Footer Placeholder 3">
            <a:extLst>
              <a:ext uri="{FF2B5EF4-FFF2-40B4-BE49-F238E27FC236}">
                <a16:creationId xmlns="" xmlns:a16="http://schemas.microsoft.com/office/drawing/2014/main" id="{4B1C5B0C-AD29-E24B-A1CE-DA6B30B0C769}"/>
              </a:ext>
            </a:extLst>
          </p:cNvPr>
          <p:cNvSpPr>
            <a:spLocks noGrp="1"/>
          </p:cNvSpPr>
          <p:nvPr>
            <p:ph type="ftr" sz="quarter" idx="3"/>
          </p:nvPr>
        </p:nvSpPr>
        <p:spPr>
          <a:xfrm>
            <a:off x="8484779" y="6542512"/>
            <a:ext cx="2340383" cy="160696"/>
          </a:xfrm>
          <a:prstGeom prst="rect">
            <a:avLst/>
          </a:prstGeom>
        </p:spPr>
        <p:txBody>
          <a:bodyPr vert="horz" lIns="0" tIns="0" rIns="0" bIns="0" rtlCol="0" anchor="t">
            <a:noAutofit/>
          </a:bodyPr>
          <a:lstStyle>
            <a:lvl1pPr algn="r">
              <a:defRPr sz="800">
                <a:solidFill>
                  <a:schemeClr val="bg1"/>
                </a:solidFill>
              </a:defRPr>
            </a:lvl1pPr>
          </a:lstStyle>
          <a:p>
            <a:r>
              <a:rPr lang="en-GB" dirty="0"/>
              <a:t>Insert footer</a:t>
            </a:r>
          </a:p>
        </p:txBody>
      </p:sp>
      <p:sp>
        <p:nvSpPr>
          <p:cNvPr id="13" name="Title 1">
            <a:extLst>
              <a:ext uri="{FF2B5EF4-FFF2-40B4-BE49-F238E27FC236}">
                <a16:creationId xmlns="" xmlns:a16="http://schemas.microsoft.com/office/drawing/2014/main" id="{882159A6-4C6F-154B-92F4-BCDA42B7F7EE}"/>
              </a:ext>
            </a:extLst>
          </p:cNvPr>
          <p:cNvSpPr>
            <a:spLocks noGrp="1"/>
          </p:cNvSpPr>
          <p:nvPr>
            <p:ph type="title" hasCustomPrompt="1"/>
          </p:nvPr>
        </p:nvSpPr>
        <p:spPr>
          <a:xfrm>
            <a:off x="571780" y="816951"/>
            <a:ext cx="7162507" cy="395878"/>
          </a:xfrm>
        </p:spPr>
        <p:txBody>
          <a:bodyPr wrap="square" anchor="t" anchorCtr="0">
            <a:noAutofit/>
          </a:bodyPr>
          <a:lstStyle>
            <a:lvl1pPr>
              <a:lnSpc>
                <a:spcPct val="85000"/>
              </a:lnSpc>
              <a:defRPr lang="en-GB" sz="3000" b="1" kern="1200" spc="10" baseline="0" dirty="0">
                <a:solidFill>
                  <a:schemeClr val="tx1"/>
                </a:solidFill>
                <a:latin typeface="+mj-lt"/>
                <a:ea typeface="+mj-ea"/>
                <a:cs typeface="+mj-cs"/>
              </a:defRPr>
            </a:lvl1pPr>
          </a:lstStyle>
          <a:p>
            <a:r>
              <a:rPr lang="en-US" dirty="0"/>
              <a:t>Insert title</a:t>
            </a:r>
            <a:endParaRPr lang="en-GB" dirty="0"/>
          </a:p>
        </p:txBody>
      </p:sp>
      <p:sp>
        <p:nvSpPr>
          <p:cNvPr id="15" name="Text Placeholder 13">
            <a:extLst>
              <a:ext uri="{FF2B5EF4-FFF2-40B4-BE49-F238E27FC236}">
                <a16:creationId xmlns="" xmlns:a16="http://schemas.microsoft.com/office/drawing/2014/main" id="{6AE4E7B4-C96C-B544-B17D-C874C8DA1F8B}"/>
              </a:ext>
            </a:extLst>
          </p:cNvPr>
          <p:cNvSpPr>
            <a:spLocks noGrp="1"/>
          </p:cNvSpPr>
          <p:nvPr>
            <p:ph type="body" sz="quarter" idx="34" hasCustomPrompt="1"/>
          </p:nvPr>
        </p:nvSpPr>
        <p:spPr>
          <a:xfrm>
            <a:off x="573068" y="1812925"/>
            <a:ext cx="7171853" cy="4548188"/>
          </a:xfrm>
        </p:spPr>
        <p:txBody>
          <a:bodyPr>
            <a:normAutofit/>
          </a:bodyPr>
          <a:lstStyle>
            <a:lvl1pPr marL="360000" indent="-360000">
              <a:lnSpc>
                <a:spcPct val="100000"/>
              </a:lnSpc>
              <a:spcBef>
                <a:spcPts val="600"/>
              </a:spcBef>
              <a:spcAft>
                <a:spcPts val="400"/>
              </a:spcAft>
              <a:buClr>
                <a:schemeClr val="accent6"/>
              </a:buClr>
              <a:defRPr sz="3000">
                <a:solidFill>
                  <a:schemeClr val="tx1"/>
                </a:solidFill>
              </a:defRPr>
            </a:lvl1pPr>
            <a:lvl2pPr marL="828000" indent="-432000">
              <a:lnSpc>
                <a:spcPct val="100000"/>
              </a:lnSpc>
              <a:spcBef>
                <a:spcPts val="600"/>
              </a:spcBef>
              <a:spcAft>
                <a:spcPts val="400"/>
              </a:spcAft>
              <a:buClr>
                <a:schemeClr val="accent6"/>
              </a:buClr>
              <a:defRPr sz="3000">
                <a:solidFill>
                  <a:schemeClr val="tx1"/>
                </a:solidFill>
              </a:defRPr>
            </a:lvl2pPr>
            <a:lvl3pPr marL="1216800" indent="-378000">
              <a:lnSpc>
                <a:spcPct val="100000"/>
              </a:lnSpc>
              <a:spcBef>
                <a:spcPts val="600"/>
              </a:spcBef>
              <a:spcAft>
                <a:spcPts val="400"/>
              </a:spcAft>
              <a:buClr>
                <a:schemeClr val="accent6"/>
              </a:buClr>
              <a:defRPr sz="2400">
                <a:solidFill>
                  <a:schemeClr val="tx1"/>
                </a:solidFill>
              </a:defRPr>
            </a:lvl3pPr>
            <a:lvl4pPr marL="1598400" indent="-378000">
              <a:lnSpc>
                <a:spcPct val="100000"/>
              </a:lnSpc>
              <a:spcBef>
                <a:spcPts val="600"/>
              </a:spcBef>
              <a:spcAft>
                <a:spcPts val="400"/>
              </a:spcAft>
              <a:buClr>
                <a:schemeClr val="accent6"/>
              </a:buClr>
              <a:defRPr sz="2400">
                <a:solidFill>
                  <a:schemeClr val="tx1"/>
                </a:solidFill>
              </a:defRPr>
            </a:lvl4pPr>
            <a:lvl5pPr marL="1872000" indent="-252000">
              <a:lnSpc>
                <a:spcPct val="100000"/>
              </a:lnSpc>
              <a:spcBef>
                <a:spcPts val="600"/>
              </a:spcBef>
              <a:spcAft>
                <a:spcPts val="400"/>
              </a:spcAft>
              <a:buClr>
                <a:schemeClr val="accent6"/>
              </a:buClr>
              <a:defRPr sz="1800">
                <a:solidFill>
                  <a:schemeClr val="tx1"/>
                </a:solidFill>
              </a:defRPr>
            </a:lvl5pPr>
            <a:lvl6pPr marL="2149200" indent="-252000">
              <a:lnSpc>
                <a:spcPct val="100000"/>
              </a:lnSpc>
              <a:spcBef>
                <a:spcPts val="600"/>
              </a:spcBef>
              <a:spcAft>
                <a:spcPts val="400"/>
              </a:spcAft>
              <a:buClr>
                <a:schemeClr val="accent6"/>
              </a:buClr>
              <a:defRPr sz="1800">
                <a:solidFill>
                  <a:schemeClr val="tx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
        <p:nvSpPr>
          <p:cNvPr id="16" name="Text Placeholder 9">
            <a:extLst>
              <a:ext uri="{FF2B5EF4-FFF2-40B4-BE49-F238E27FC236}">
                <a16:creationId xmlns="" xmlns:a16="http://schemas.microsoft.com/office/drawing/2014/main" id="{687EC923-F285-F84B-8FDF-726659895249}"/>
              </a:ext>
            </a:extLst>
          </p:cNvPr>
          <p:cNvSpPr>
            <a:spLocks noGrp="1"/>
          </p:cNvSpPr>
          <p:nvPr>
            <p:ph type="body" sz="quarter" idx="52"/>
          </p:nvPr>
        </p:nvSpPr>
        <p:spPr>
          <a:xfrm>
            <a:off x="8484781" y="1812925"/>
            <a:ext cx="3116352" cy="4548188"/>
          </a:xfrm>
        </p:spPr>
        <p:txBody>
          <a:bodyPr>
            <a:normAutofit/>
          </a:bodyPr>
          <a:lstStyle>
            <a:lvl1pPr marL="238125" indent="-238125">
              <a:lnSpc>
                <a:spcPct val="100000"/>
              </a:lnSpc>
              <a:buClr>
                <a:schemeClr val="bg1"/>
              </a:buClr>
              <a:tabLst/>
              <a:defRPr sz="2400">
                <a:solidFill>
                  <a:schemeClr val="bg1"/>
                </a:solidFill>
              </a:defRPr>
            </a:lvl1pPr>
            <a:lvl2pPr marL="465138" indent="-227013">
              <a:lnSpc>
                <a:spcPct val="100000"/>
              </a:lnSpc>
              <a:buClr>
                <a:schemeClr val="bg1"/>
              </a:buClr>
              <a:tabLst/>
              <a:defRPr sz="2400">
                <a:solidFill>
                  <a:schemeClr val="bg1"/>
                </a:solidFill>
              </a:defRPr>
            </a:lvl2pPr>
            <a:lvl3pPr marL="690563" indent="-225425">
              <a:lnSpc>
                <a:spcPct val="100000"/>
              </a:lnSpc>
              <a:buClr>
                <a:schemeClr val="bg1"/>
              </a:buClr>
              <a:tabLst/>
              <a:defRPr sz="1800">
                <a:solidFill>
                  <a:schemeClr val="bg1"/>
                </a:solidFill>
              </a:defRPr>
            </a:lvl3pPr>
            <a:lvl4pPr marL="917575" indent="-227013">
              <a:lnSpc>
                <a:spcPct val="100000"/>
              </a:lnSpc>
              <a:buClr>
                <a:schemeClr val="bg1"/>
              </a:buClr>
              <a:tabLst/>
              <a:defRPr sz="1800">
                <a:solidFill>
                  <a:schemeClr val="bg1"/>
                </a:solidFill>
              </a:defRPr>
            </a:lvl4pPr>
            <a:lvl5pPr marL="1584000" indent="-208800">
              <a:buClr>
                <a:schemeClr val="bg1"/>
              </a:buClr>
              <a:defRPr sz="1400">
                <a:solidFill>
                  <a:schemeClr val="bg1"/>
                </a:solidFill>
              </a:defRPr>
            </a:lvl5pPr>
            <a:lvl6pPr marL="1800000" indent="-208800">
              <a:buClr>
                <a:schemeClr val="bg1"/>
              </a:buClr>
              <a:buFont typeface="System Font"/>
              <a:buChar char="–"/>
              <a:defRPr sz="1400">
                <a:solidFill>
                  <a:schemeClr val="bg1"/>
                </a:solidFill>
              </a:defRPr>
            </a:lvl6pPr>
          </a:lstStyle>
          <a:p>
            <a:pPr lvl="0"/>
            <a:r>
              <a:rPr lang="en-US"/>
              <a:t>Click to edit Master text styles</a:t>
            </a:r>
          </a:p>
          <a:p>
            <a:pPr lvl="1"/>
            <a:r>
              <a:rPr lang="en-US"/>
              <a:t>Second level</a:t>
            </a:r>
          </a:p>
          <a:p>
            <a:pPr lvl="2"/>
            <a:r>
              <a:rPr lang="en-US"/>
              <a:t>Third level</a:t>
            </a:r>
          </a:p>
          <a:p>
            <a:pPr lvl="3"/>
            <a:r>
              <a:rPr lang="en-US"/>
              <a:t>Fourth level</a:t>
            </a:r>
          </a:p>
        </p:txBody>
      </p:sp>
      <p:cxnSp>
        <p:nvCxnSpPr>
          <p:cNvPr id="12" name="Straight Connector 11">
            <a:extLst>
              <a:ext uri="{FF2B5EF4-FFF2-40B4-BE49-F238E27FC236}">
                <a16:creationId xmlns="" xmlns:a16="http://schemas.microsoft.com/office/drawing/2014/main" id="{00F53B88-E315-884C-A924-4C219457211C}"/>
              </a:ext>
            </a:extLst>
          </p:cNvPr>
          <p:cNvCxnSpPr/>
          <p:nvPr userDrawn="1"/>
        </p:nvCxnSpPr>
        <p:spPr>
          <a:xfrm>
            <a:off x="8470903" y="1535113"/>
            <a:ext cx="3122607"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560430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3 light grey_2/3 whit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98B8BF45-ABF8-F24C-B12A-B2B957F192FF}"/>
              </a:ext>
            </a:extLst>
          </p:cNvPr>
          <p:cNvSpPr/>
          <p:nvPr/>
        </p:nvSpPr>
        <p:spPr>
          <a:xfrm>
            <a:off x="0" y="0"/>
            <a:ext cx="3273425" cy="6858000"/>
          </a:xfrm>
          <a:prstGeom prst="rect">
            <a:avLst/>
          </a:prstGeom>
          <a:solidFill>
            <a:srgbClr val="F0F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3" name="Rectangle 12">
            <a:extLst>
              <a:ext uri="{FF2B5EF4-FFF2-40B4-BE49-F238E27FC236}">
                <a16:creationId xmlns="" xmlns:a16="http://schemas.microsoft.com/office/drawing/2014/main" id="{E1CE2481-2DE2-2B4E-AC32-CE0D16B2B34A}"/>
              </a:ext>
            </a:extLst>
          </p:cNvPr>
          <p:cNvSpPr/>
          <p:nvPr userDrawn="1"/>
        </p:nvSpPr>
        <p:spPr>
          <a:xfrm>
            <a:off x="-2" y="0"/>
            <a:ext cx="4142232" cy="6858000"/>
          </a:xfrm>
          <a:prstGeom prst="rect">
            <a:avLst/>
          </a:prstGeom>
          <a:solidFill>
            <a:srgbClr val="F0F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5" name="Slide Number Placeholder 10">
            <a:extLst>
              <a:ext uri="{FF2B5EF4-FFF2-40B4-BE49-F238E27FC236}">
                <a16:creationId xmlns="" xmlns:a16="http://schemas.microsoft.com/office/drawing/2014/main" id="{2027C7E6-014F-A949-8B25-F5E2BFAD2F28}"/>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6" name="Footer Placeholder 3">
            <a:extLst>
              <a:ext uri="{FF2B5EF4-FFF2-40B4-BE49-F238E27FC236}">
                <a16:creationId xmlns="" xmlns:a16="http://schemas.microsoft.com/office/drawing/2014/main" id="{FB067CD9-6B02-7B47-B467-ECDADB63312B}"/>
              </a:ext>
            </a:extLst>
          </p:cNvPr>
          <p:cNvSpPr>
            <a:spLocks noGrp="1"/>
          </p:cNvSpPr>
          <p:nvPr>
            <p:ph type="ftr" sz="quarter" idx="3"/>
          </p:nvPr>
        </p:nvSpPr>
        <p:spPr>
          <a:xfrm>
            <a:off x="672306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dirty="0"/>
              <a:t>Insert footer</a:t>
            </a:r>
          </a:p>
        </p:txBody>
      </p:sp>
      <p:sp>
        <p:nvSpPr>
          <p:cNvPr id="12" name="Title 1">
            <a:extLst>
              <a:ext uri="{FF2B5EF4-FFF2-40B4-BE49-F238E27FC236}">
                <a16:creationId xmlns="" xmlns:a16="http://schemas.microsoft.com/office/drawing/2014/main" id="{CE484343-108D-3845-A843-C83BEF71180A}"/>
              </a:ext>
            </a:extLst>
          </p:cNvPr>
          <p:cNvSpPr>
            <a:spLocks noGrp="1"/>
          </p:cNvSpPr>
          <p:nvPr>
            <p:ph type="title" hasCustomPrompt="1"/>
          </p:nvPr>
        </p:nvSpPr>
        <p:spPr>
          <a:xfrm>
            <a:off x="573067" y="816951"/>
            <a:ext cx="3267886" cy="395878"/>
          </a:xfrm>
        </p:spPr>
        <p:txBody>
          <a:bodyPr wrap="square" anchor="t" anchorCtr="0">
            <a:noAutofit/>
          </a:bodyPr>
          <a:lstStyle>
            <a:lvl1pPr>
              <a:lnSpc>
                <a:spcPct val="85000"/>
              </a:lnSpc>
              <a:defRPr lang="en-GB" sz="3000" b="1" kern="1200" spc="10" baseline="0" dirty="0">
                <a:solidFill>
                  <a:schemeClr val="tx1"/>
                </a:solidFill>
                <a:latin typeface="+mj-lt"/>
                <a:ea typeface="+mj-ea"/>
                <a:cs typeface="+mj-cs"/>
              </a:defRPr>
            </a:lvl1pPr>
          </a:lstStyle>
          <a:p>
            <a:r>
              <a:rPr lang="en-US" dirty="0"/>
              <a:t>Insert title</a:t>
            </a:r>
            <a:endParaRPr lang="en-GB" dirty="0"/>
          </a:p>
        </p:txBody>
      </p:sp>
      <p:sp>
        <p:nvSpPr>
          <p:cNvPr id="17" name="Text Placeholder 13">
            <a:extLst>
              <a:ext uri="{FF2B5EF4-FFF2-40B4-BE49-F238E27FC236}">
                <a16:creationId xmlns="" xmlns:a16="http://schemas.microsoft.com/office/drawing/2014/main" id="{72780D6F-1723-6A4F-976F-86A3840D5601}"/>
              </a:ext>
            </a:extLst>
          </p:cNvPr>
          <p:cNvSpPr>
            <a:spLocks noGrp="1"/>
          </p:cNvSpPr>
          <p:nvPr>
            <p:ph type="body" sz="quarter" idx="34" hasCustomPrompt="1"/>
          </p:nvPr>
        </p:nvSpPr>
        <p:spPr>
          <a:xfrm>
            <a:off x="4457689" y="1812925"/>
            <a:ext cx="7143441" cy="4548188"/>
          </a:xfrm>
        </p:spPr>
        <p:txBody>
          <a:bodyPr>
            <a:normAutofit/>
          </a:bodyPr>
          <a:lstStyle>
            <a:lvl1pPr marL="360000" indent="-360000">
              <a:lnSpc>
                <a:spcPct val="100000"/>
              </a:lnSpc>
              <a:spcBef>
                <a:spcPts val="600"/>
              </a:spcBef>
              <a:spcAft>
                <a:spcPts val="400"/>
              </a:spcAft>
              <a:buClr>
                <a:schemeClr val="accent1"/>
              </a:buClr>
              <a:defRPr sz="3000">
                <a:solidFill>
                  <a:schemeClr val="tx1"/>
                </a:solidFill>
              </a:defRPr>
            </a:lvl1pPr>
            <a:lvl2pPr marL="828000" indent="-432000">
              <a:lnSpc>
                <a:spcPct val="100000"/>
              </a:lnSpc>
              <a:spcBef>
                <a:spcPts val="600"/>
              </a:spcBef>
              <a:spcAft>
                <a:spcPts val="400"/>
              </a:spcAft>
              <a:buClr>
                <a:schemeClr val="accent1"/>
              </a:buClr>
              <a:defRPr sz="3000">
                <a:solidFill>
                  <a:schemeClr val="tx1"/>
                </a:solidFill>
              </a:defRPr>
            </a:lvl2pPr>
            <a:lvl3pPr marL="1216800" indent="-378000">
              <a:lnSpc>
                <a:spcPct val="100000"/>
              </a:lnSpc>
              <a:spcBef>
                <a:spcPts val="600"/>
              </a:spcBef>
              <a:spcAft>
                <a:spcPts val="400"/>
              </a:spcAft>
              <a:buClr>
                <a:schemeClr val="accent1"/>
              </a:buClr>
              <a:defRPr sz="2400">
                <a:solidFill>
                  <a:schemeClr val="tx1"/>
                </a:solidFill>
              </a:defRPr>
            </a:lvl3pPr>
            <a:lvl4pPr marL="1598400" indent="-378000">
              <a:lnSpc>
                <a:spcPct val="100000"/>
              </a:lnSpc>
              <a:spcBef>
                <a:spcPts val="600"/>
              </a:spcBef>
              <a:spcAft>
                <a:spcPts val="400"/>
              </a:spcAft>
              <a:buClr>
                <a:schemeClr val="accent1"/>
              </a:buClr>
              <a:defRPr sz="2400">
                <a:solidFill>
                  <a:schemeClr val="tx1"/>
                </a:solidFill>
              </a:defRPr>
            </a:lvl4pPr>
            <a:lvl5pPr marL="1872000" indent="-252000">
              <a:lnSpc>
                <a:spcPct val="100000"/>
              </a:lnSpc>
              <a:spcBef>
                <a:spcPts val="600"/>
              </a:spcBef>
              <a:spcAft>
                <a:spcPts val="400"/>
              </a:spcAft>
              <a:buClr>
                <a:schemeClr val="accent1"/>
              </a:buClr>
              <a:defRPr sz="1800">
                <a:solidFill>
                  <a:schemeClr val="tx1"/>
                </a:solidFill>
              </a:defRPr>
            </a:lvl5pPr>
            <a:lvl6pPr marL="2149200" indent="-252000">
              <a:lnSpc>
                <a:spcPct val="100000"/>
              </a:lnSpc>
              <a:spcBef>
                <a:spcPts val="600"/>
              </a:spcBef>
              <a:spcAft>
                <a:spcPts val="400"/>
              </a:spcAft>
              <a:buClr>
                <a:schemeClr val="accent1"/>
              </a:buClr>
              <a:defRPr sz="1800">
                <a:solidFill>
                  <a:schemeClr val="tx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
        <p:nvSpPr>
          <p:cNvPr id="20" name="Text Placeholder 9">
            <a:extLst>
              <a:ext uri="{FF2B5EF4-FFF2-40B4-BE49-F238E27FC236}">
                <a16:creationId xmlns="" xmlns:a16="http://schemas.microsoft.com/office/drawing/2014/main" id="{A7A3FCE5-D056-6E4B-8098-DEB1E79A1D5B}"/>
              </a:ext>
            </a:extLst>
          </p:cNvPr>
          <p:cNvSpPr>
            <a:spLocks noGrp="1"/>
          </p:cNvSpPr>
          <p:nvPr>
            <p:ph type="body" sz="quarter" idx="52" hasCustomPrompt="1"/>
          </p:nvPr>
        </p:nvSpPr>
        <p:spPr>
          <a:xfrm>
            <a:off x="573067" y="1812925"/>
            <a:ext cx="3267886" cy="4548188"/>
          </a:xfrm>
        </p:spPr>
        <p:txBody>
          <a:bodyPr>
            <a:normAutofit/>
          </a:bodyPr>
          <a:lstStyle>
            <a:lvl1pPr marL="233363" indent="-233363">
              <a:lnSpc>
                <a:spcPct val="100000"/>
              </a:lnSpc>
              <a:buClr>
                <a:schemeClr val="accent1"/>
              </a:buClr>
              <a:tabLst/>
              <a:defRPr sz="2400">
                <a:solidFill>
                  <a:schemeClr val="tx1"/>
                </a:solidFill>
              </a:defRPr>
            </a:lvl1pPr>
            <a:lvl2pPr marL="466725" indent="-233363">
              <a:lnSpc>
                <a:spcPct val="100000"/>
              </a:lnSpc>
              <a:buClr>
                <a:schemeClr val="accent1"/>
              </a:buClr>
              <a:tabLst/>
              <a:defRPr sz="2400">
                <a:solidFill>
                  <a:schemeClr val="tx1"/>
                </a:solidFill>
              </a:defRPr>
            </a:lvl2pPr>
            <a:lvl3pPr marL="690563" indent="-223838">
              <a:lnSpc>
                <a:spcPct val="100000"/>
              </a:lnSpc>
              <a:buClr>
                <a:schemeClr val="accent1"/>
              </a:buClr>
              <a:tabLst/>
              <a:defRPr sz="1800">
                <a:solidFill>
                  <a:schemeClr val="tx1"/>
                </a:solidFill>
              </a:defRPr>
            </a:lvl3pPr>
            <a:lvl4pPr marL="923925" indent="-233363">
              <a:lnSpc>
                <a:spcPct val="100000"/>
              </a:lnSpc>
              <a:buClr>
                <a:schemeClr val="accent1"/>
              </a:buClr>
              <a:tabLst/>
              <a:defRPr sz="1800">
                <a:solidFill>
                  <a:schemeClr val="tx1"/>
                </a:solidFill>
              </a:defRPr>
            </a:lvl4pPr>
            <a:lvl5pPr marL="1494000" indent="-208800">
              <a:lnSpc>
                <a:spcPct val="100000"/>
              </a:lnSpc>
              <a:buClr>
                <a:schemeClr val="accent1"/>
              </a:buClr>
              <a:defRPr sz="1400">
                <a:solidFill>
                  <a:schemeClr val="tx1"/>
                </a:solidFill>
              </a:defRPr>
            </a:lvl5pPr>
            <a:lvl6pPr marL="1710000" indent="-208800">
              <a:buClr>
                <a:schemeClr val="accent1"/>
              </a:buClr>
              <a:buFont typeface="System Font"/>
              <a:buChar char="–"/>
              <a:defRPr sz="1400">
                <a:solidFill>
                  <a:schemeClr val="tx1"/>
                </a:solidFill>
              </a:defRPr>
            </a:lvl6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endParaRPr lang="en-GB" dirty="0"/>
          </a:p>
        </p:txBody>
      </p:sp>
      <p:pic>
        <p:nvPicPr>
          <p:cNvPr id="21" name="Picture 20" descr="A close up of a flower&#10;&#10;Description automatically generated">
            <a:extLst>
              <a:ext uri="{FF2B5EF4-FFF2-40B4-BE49-F238E27FC236}">
                <a16:creationId xmlns="" xmlns:a16="http://schemas.microsoft.com/office/drawing/2014/main" id="{FA9CDB0A-301C-C84D-BF2C-5C5818CEBD25}"/>
              </a:ext>
            </a:extLst>
          </p:cNvPr>
          <p:cNvPicPr>
            <a:picLocks noChangeAspect="1"/>
          </p:cNvPicPr>
          <p:nvPr userDrawn="1"/>
        </p:nvPicPr>
        <p:blipFill>
          <a:blip r:embed="rId2"/>
          <a:stretch>
            <a:fillRect/>
          </a:stretch>
        </p:blipFill>
        <p:spPr>
          <a:xfrm>
            <a:off x="445619" y="6361114"/>
            <a:ext cx="1629410" cy="487847"/>
          </a:xfrm>
          <a:prstGeom prst="rect">
            <a:avLst/>
          </a:prstGeom>
        </p:spPr>
      </p:pic>
    </p:spTree>
    <p:extLst>
      <p:ext uri="{BB962C8B-B14F-4D97-AF65-F5344CB8AC3E}">
        <p14:creationId xmlns:p14="http://schemas.microsoft.com/office/powerpoint/2010/main" val="3098055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_Clarivate_MM hero">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indoor, sitting, white, cup&#10;&#10;Description automatically generated">
            <a:extLst>
              <a:ext uri="{FF2B5EF4-FFF2-40B4-BE49-F238E27FC236}">
                <a16:creationId xmlns="" xmlns:a16="http://schemas.microsoft.com/office/drawing/2014/main" id="{DD65606D-2C01-4244-9F33-818C64F5B8C8}"/>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9" name="Text Placeholder 7">
            <a:extLst>
              <a:ext uri="{FF2B5EF4-FFF2-40B4-BE49-F238E27FC236}">
                <a16:creationId xmlns="" xmlns:a16="http://schemas.microsoft.com/office/drawing/2014/main" id="{19918042-C257-8B4C-BA06-5E6E8F05138C}"/>
              </a:ext>
            </a:extLst>
          </p:cNvPr>
          <p:cNvSpPr>
            <a:spLocks noGrp="1"/>
          </p:cNvSpPr>
          <p:nvPr>
            <p:ph type="body" sz="quarter" idx="13" hasCustomPrompt="1"/>
          </p:nvPr>
        </p:nvSpPr>
        <p:spPr>
          <a:xfrm>
            <a:off x="566698" y="2386673"/>
            <a:ext cx="6592888" cy="1203406"/>
          </a:xfrm>
        </p:spPr>
        <p:txBody>
          <a:bodyPr wrap="square">
            <a:noAutofit/>
          </a:bodyPr>
          <a:lstStyle>
            <a:lvl1pPr marL="0" indent="0">
              <a:lnSpc>
                <a:spcPct val="85000"/>
              </a:lnSpc>
              <a:spcAft>
                <a:spcPts val="0"/>
              </a:spcAft>
              <a:buNone/>
              <a:defRPr sz="4600" b="1" spc="20" baseline="0">
                <a:solidFill>
                  <a:schemeClr val="tx1"/>
                </a:solidFill>
              </a:defRPr>
            </a:lvl1pPr>
          </a:lstStyle>
          <a:p>
            <a:pPr lvl="0"/>
            <a:r>
              <a:rPr lang="en-US" dirty="0"/>
              <a:t>Insert Presentation title, </a:t>
            </a:r>
            <a:br>
              <a:rPr lang="en-US" dirty="0"/>
            </a:br>
            <a:r>
              <a:rPr lang="en-US" dirty="0"/>
              <a:t>extending to two lines</a:t>
            </a:r>
          </a:p>
        </p:txBody>
      </p:sp>
      <p:sp>
        <p:nvSpPr>
          <p:cNvPr id="20" name="Text Placeholder 4">
            <a:extLst>
              <a:ext uri="{FF2B5EF4-FFF2-40B4-BE49-F238E27FC236}">
                <a16:creationId xmlns="" xmlns:a16="http://schemas.microsoft.com/office/drawing/2014/main" id="{D6A4AECD-3661-D941-97ED-C42346507158}"/>
              </a:ext>
            </a:extLst>
          </p:cNvPr>
          <p:cNvSpPr>
            <a:spLocks noGrp="1"/>
          </p:cNvSpPr>
          <p:nvPr>
            <p:ph type="body" sz="quarter" idx="11" hasCustomPrompt="1"/>
          </p:nvPr>
        </p:nvSpPr>
        <p:spPr>
          <a:xfrm>
            <a:off x="566698" y="3966883"/>
            <a:ext cx="6592887" cy="838200"/>
          </a:xfrm>
        </p:spPr>
        <p:txBody>
          <a:bodyPr>
            <a:noAutofit/>
          </a:bodyPr>
          <a:lstStyle>
            <a:lvl1pPr marL="0" indent="0">
              <a:lnSpc>
                <a:spcPct val="85000"/>
              </a:lnSpc>
              <a:spcAft>
                <a:spcPts val="0"/>
              </a:spcAft>
              <a:buNone/>
              <a:defRPr sz="2400">
                <a:solidFill>
                  <a:schemeClr val="tx1"/>
                </a:solidFill>
              </a:defRPr>
            </a:lvl1pPr>
            <a:lvl2pPr marL="457189" indent="0">
              <a:buNone/>
              <a:defRPr/>
            </a:lvl2pPr>
          </a:lstStyle>
          <a:p>
            <a:pPr lvl="0"/>
            <a:r>
              <a:rPr lang="en-US" dirty="0"/>
              <a:t>Insert Presentation Subtitle, </a:t>
            </a:r>
            <a:br>
              <a:rPr lang="en-US" dirty="0"/>
            </a:br>
            <a:r>
              <a:rPr lang="en-US" dirty="0"/>
              <a:t>extending to two lines</a:t>
            </a:r>
          </a:p>
        </p:txBody>
      </p:sp>
      <p:sp>
        <p:nvSpPr>
          <p:cNvPr id="21" name="Text Placeholder 4">
            <a:extLst>
              <a:ext uri="{FF2B5EF4-FFF2-40B4-BE49-F238E27FC236}">
                <a16:creationId xmlns="" xmlns:a16="http://schemas.microsoft.com/office/drawing/2014/main" id="{F8BB0FD5-5479-B34E-A4F4-58C33196FDB7}"/>
              </a:ext>
            </a:extLst>
          </p:cNvPr>
          <p:cNvSpPr>
            <a:spLocks noGrp="1"/>
          </p:cNvSpPr>
          <p:nvPr>
            <p:ph type="body" sz="quarter" idx="12" hasCustomPrompt="1"/>
          </p:nvPr>
        </p:nvSpPr>
        <p:spPr>
          <a:xfrm>
            <a:off x="567539" y="5465483"/>
            <a:ext cx="3632200" cy="334211"/>
          </a:xfrm>
        </p:spPr>
        <p:txBody>
          <a:bodyPr>
            <a:noAutofit/>
          </a:bodyPr>
          <a:lstStyle>
            <a:lvl1pPr marL="0" indent="0">
              <a:lnSpc>
                <a:spcPct val="100000"/>
              </a:lnSpc>
              <a:buNone/>
              <a:defRPr sz="1800">
                <a:solidFill>
                  <a:schemeClr val="tx1"/>
                </a:solidFill>
              </a:defRPr>
            </a:lvl1pPr>
            <a:lvl2pPr marL="457189" indent="0">
              <a:buNone/>
              <a:defRPr/>
            </a:lvl2pPr>
          </a:lstStyle>
          <a:p>
            <a:pPr lvl="0"/>
            <a:r>
              <a:rPr lang="en-US" dirty="0"/>
              <a:t>Insert Name</a:t>
            </a:r>
          </a:p>
        </p:txBody>
      </p:sp>
      <p:sp>
        <p:nvSpPr>
          <p:cNvPr id="22" name="Text Placeholder 4">
            <a:extLst>
              <a:ext uri="{FF2B5EF4-FFF2-40B4-BE49-F238E27FC236}">
                <a16:creationId xmlns="" xmlns:a16="http://schemas.microsoft.com/office/drawing/2014/main" id="{06185539-588B-984B-B6A6-8C3887A79C4C}"/>
              </a:ext>
            </a:extLst>
          </p:cNvPr>
          <p:cNvSpPr>
            <a:spLocks noGrp="1"/>
          </p:cNvSpPr>
          <p:nvPr>
            <p:ph type="body" sz="quarter" idx="14" hasCustomPrompt="1"/>
          </p:nvPr>
        </p:nvSpPr>
        <p:spPr>
          <a:xfrm>
            <a:off x="567539" y="5846483"/>
            <a:ext cx="3632200" cy="358274"/>
          </a:xfrm>
        </p:spPr>
        <p:txBody>
          <a:bodyPr>
            <a:noAutofit/>
          </a:bodyPr>
          <a:lstStyle>
            <a:lvl1pPr marL="0" indent="0">
              <a:lnSpc>
                <a:spcPct val="100000"/>
              </a:lnSpc>
              <a:buNone/>
              <a:defRPr sz="1800">
                <a:solidFill>
                  <a:schemeClr val="tx1"/>
                </a:solidFill>
              </a:defRPr>
            </a:lvl1pPr>
            <a:lvl2pPr marL="457189" indent="0">
              <a:buNone/>
              <a:defRPr/>
            </a:lvl2pPr>
          </a:lstStyle>
          <a:p>
            <a:pPr lvl="0"/>
            <a:r>
              <a:rPr lang="en-US" dirty="0"/>
              <a:t>00.00.2019</a:t>
            </a:r>
          </a:p>
        </p:txBody>
      </p:sp>
      <p:pic>
        <p:nvPicPr>
          <p:cNvPr id="9" name="Picture 8" descr="A close up of a flower&#10;&#10;Description automatically generated">
            <a:extLst>
              <a:ext uri="{FF2B5EF4-FFF2-40B4-BE49-F238E27FC236}">
                <a16:creationId xmlns="" xmlns:a16="http://schemas.microsoft.com/office/drawing/2014/main" id="{08F16B56-DBBF-1740-9132-2CFFE1B0C673}"/>
              </a:ext>
            </a:extLst>
          </p:cNvPr>
          <p:cNvPicPr>
            <a:picLocks noChangeAspect="1"/>
          </p:cNvPicPr>
          <p:nvPr/>
        </p:nvPicPr>
        <p:blipFill>
          <a:blip r:embed="rId3"/>
          <a:stretch>
            <a:fillRect/>
          </a:stretch>
        </p:blipFill>
        <p:spPr>
          <a:xfrm>
            <a:off x="360290" y="265773"/>
            <a:ext cx="2799590" cy="838200"/>
          </a:xfrm>
          <a:prstGeom prst="rect">
            <a:avLst/>
          </a:prstGeom>
        </p:spPr>
      </p:pic>
    </p:spTree>
    <p:extLst>
      <p:ext uri="{BB962C8B-B14F-4D97-AF65-F5344CB8AC3E}">
        <p14:creationId xmlns:p14="http://schemas.microsoft.com/office/powerpoint/2010/main" val="7591905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3 purple_2/3 white">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 xmlns:a16="http://schemas.microsoft.com/office/drawing/2014/main" id="{C5935D09-A3F0-1046-823A-02D691E4C8DA}"/>
              </a:ext>
            </a:extLst>
          </p:cNvPr>
          <p:cNvSpPr/>
          <p:nvPr userDrawn="1"/>
        </p:nvSpPr>
        <p:spPr>
          <a:xfrm>
            <a:off x="-1" y="0"/>
            <a:ext cx="4141695" cy="686487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pic>
        <p:nvPicPr>
          <p:cNvPr id="20" name="Picture 19" descr="A picture containing drawing&#10;&#10;Description automatically generated">
            <a:extLst>
              <a:ext uri="{FF2B5EF4-FFF2-40B4-BE49-F238E27FC236}">
                <a16:creationId xmlns="" xmlns:a16="http://schemas.microsoft.com/office/drawing/2014/main" id="{C3AAAC47-B413-0E46-906B-FE7F6237A5D0}"/>
              </a:ext>
            </a:extLst>
          </p:cNvPr>
          <p:cNvPicPr>
            <a:picLocks noChangeAspect="1"/>
          </p:cNvPicPr>
          <p:nvPr userDrawn="1"/>
        </p:nvPicPr>
        <p:blipFill>
          <a:blip r:embed="rId2"/>
          <a:stretch>
            <a:fillRect/>
          </a:stretch>
        </p:blipFill>
        <p:spPr>
          <a:xfrm>
            <a:off x="451361" y="6360976"/>
            <a:ext cx="1637116" cy="490154"/>
          </a:xfrm>
          <a:prstGeom prst="rect">
            <a:avLst/>
          </a:prstGeom>
        </p:spPr>
      </p:pic>
      <p:sp>
        <p:nvSpPr>
          <p:cNvPr id="10" name="Slide Number Placeholder 10">
            <a:extLst>
              <a:ext uri="{FF2B5EF4-FFF2-40B4-BE49-F238E27FC236}">
                <a16:creationId xmlns="" xmlns:a16="http://schemas.microsoft.com/office/drawing/2014/main" id="{F2AFD75B-383E-F24B-89A6-DF81FFB6884A}"/>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4" name="Footer Placeholder 3">
            <a:extLst>
              <a:ext uri="{FF2B5EF4-FFF2-40B4-BE49-F238E27FC236}">
                <a16:creationId xmlns="" xmlns:a16="http://schemas.microsoft.com/office/drawing/2014/main" id="{27A563F9-F6CF-114B-A521-3CFEA1D6747F}"/>
              </a:ext>
            </a:extLst>
          </p:cNvPr>
          <p:cNvSpPr>
            <a:spLocks noGrp="1"/>
          </p:cNvSpPr>
          <p:nvPr>
            <p:ph type="ftr" sz="quarter" idx="3"/>
          </p:nvPr>
        </p:nvSpPr>
        <p:spPr>
          <a:xfrm>
            <a:off x="672306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dirty="0"/>
              <a:t>Insert footer</a:t>
            </a:r>
          </a:p>
        </p:txBody>
      </p:sp>
      <p:sp>
        <p:nvSpPr>
          <p:cNvPr id="13" name="Title 1">
            <a:extLst>
              <a:ext uri="{FF2B5EF4-FFF2-40B4-BE49-F238E27FC236}">
                <a16:creationId xmlns="" xmlns:a16="http://schemas.microsoft.com/office/drawing/2014/main" id="{77658735-1BB5-4546-87B5-D43DF28C8F17}"/>
              </a:ext>
            </a:extLst>
          </p:cNvPr>
          <p:cNvSpPr>
            <a:spLocks noGrp="1"/>
          </p:cNvSpPr>
          <p:nvPr>
            <p:ph type="title" hasCustomPrompt="1"/>
          </p:nvPr>
        </p:nvSpPr>
        <p:spPr>
          <a:xfrm>
            <a:off x="573067" y="816951"/>
            <a:ext cx="3267884" cy="395878"/>
          </a:xfrm>
        </p:spPr>
        <p:txBody>
          <a:bodyPr wrap="square" anchor="t" anchorCtr="0">
            <a:noAutofit/>
          </a:bodyPr>
          <a:lstStyle>
            <a:lvl1pPr>
              <a:lnSpc>
                <a:spcPct val="85000"/>
              </a:lnSpc>
              <a:defRPr lang="en-GB" sz="3000" b="1" kern="1200" spc="10" baseline="0" dirty="0">
                <a:solidFill>
                  <a:schemeClr val="bg1"/>
                </a:solidFill>
                <a:latin typeface="+mj-lt"/>
                <a:ea typeface="+mj-ea"/>
                <a:cs typeface="+mj-cs"/>
              </a:defRPr>
            </a:lvl1pPr>
          </a:lstStyle>
          <a:p>
            <a:r>
              <a:rPr lang="en-US" dirty="0"/>
              <a:t>Insert title</a:t>
            </a:r>
            <a:endParaRPr lang="en-GB" dirty="0"/>
          </a:p>
        </p:txBody>
      </p:sp>
      <p:sp>
        <p:nvSpPr>
          <p:cNvPr id="17" name="Text Placeholder 13">
            <a:extLst>
              <a:ext uri="{FF2B5EF4-FFF2-40B4-BE49-F238E27FC236}">
                <a16:creationId xmlns="" xmlns:a16="http://schemas.microsoft.com/office/drawing/2014/main" id="{436EC078-0265-7E44-99D7-EF8EA861B3A6}"/>
              </a:ext>
            </a:extLst>
          </p:cNvPr>
          <p:cNvSpPr>
            <a:spLocks noGrp="1"/>
          </p:cNvSpPr>
          <p:nvPr>
            <p:ph type="body" sz="quarter" idx="34" hasCustomPrompt="1"/>
          </p:nvPr>
        </p:nvSpPr>
        <p:spPr>
          <a:xfrm>
            <a:off x="4457689" y="1812925"/>
            <a:ext cx="7143444" cy="4548188"/>
          </a:xfrm>
        </p:spPr>
        <p:txBody>
          <a:bodyPr>
            <a:normAutofit/>
          </a:bodyPr>
          <a:lstStyle>
            <a:lvl1pPr marL="360000" indent="-360000">
              <a:lnSpc>
                <a:spcPct val="100000"/>
              </a:lnSpc>
              <a:spcBef>
                <a:spcPts val="600"/>
              </a:spcBef>
              <a:spcAft>
                <a:spcPts val="400"/>
              </a:spcAft>
              <a:buClr>
                <a:schemeClr val="accent1"/>
              </a:buClr>
              <a:defRPr sz="3000">
                <a:solidFill>
                  <a:schemeClr val="tx1"/>
                </a:solidFill>
              </a:defRPr>
            </a:lvl1pPr>
            <a:lvl2pPr marL="828000" indent="-432000">
              <a:lnSpc>
                <a:spcPct val="100000"/>
              </a:lnSpc>
              <a:spcBef>
                <a:spcPts val="600"/>
              </a:spcBef>
              <a:spcAft>
                <a:spcPts val="400"/>
              </a:spcAft>
              <a:buClr>
                <a:schemeClr val="accent1"/>
              </a:buClr>
              <a:defRPr sz="3000">
                <a:solidFill>
                  <a:schemeClr val="tx1"/>
                </a:solidFill>
              </a:defRPr>
            </a:lvl2pPr>
            <a:lvl3pPr marL="1216800" indent="-378000">
              <a:lnSpc>
                <a:spcPct val="100000"/>
              </a:lnSpc>
              <a:spcBef>
                <a:spcPts val="600"/>
              </a:spcBef>
              <a:spcAft>
                <a:spcPts val="400"/>
              </a:spcAft>
              <a:buClr>
                <a:schemeClr val="accent1"/>
              </a:buClr>
              <a:defRPr sz="2400">
                <a:solidFill>
                  <a:schemeClr val="tx1"/>
                </a:solidFill>
              </a:defRPr>
            </a:lvl3pPr>
            <a:lvl4pPr marL="1598400" indent="-378000">
              <a:lnSpc>
                <a:spcPct val="100000"/>
              </a:lnSpc>
              <a:spcBef>
                <a:spcPts val="600"/>
              </a:spcBef>
              <a:spcAft>
                <a:spcPts val="400"/>
              </a:spcAft>
              <a:buClr>
                <a:schemeClr val="accent1"/>
              </a:buClr>
              <a:defRPr sz="2400">
                <a:solidFill>
                  <a:schemeClr val="tx1"/>
                </a:solidFill>
              </a:defRPr>
            </a:lvl4pPr>
            <a:lvl5pPr marL="1872000" indent="-252000">
              <a:lnSpc>
                <a:spcPct val="100000"/>
              </a:lnSpc>
              <a:spcBef>
                <a:spcPts val="600"/>
              </a:spcBef>
              <a:spcAft>
                <a:spcPts val="400"/>
              </a:spcAft>
              <a:buClr>
                <a:schemeClr val="accent1"/>
              </a:buClr>
              <a:defRPr sz="1800">
                <a:solidFill>
                  <a:schemeClr val="tx1"/>
                </a:solidFill>
              </a:defRPr>
            </a:lvl5pPr>
            <a:lvl6pPr marL="2149200" indent="-252000">
              <a:lnSpc>
                <a:spcPct val="100000"/>
              </a:lnSpc>
              <a:spcBef>
                <a:spcPts val="600"/>
              </a:spcBef>
              <a:spcAft>
                <a:spcPts val="400"/>
              </a:spcAft>
              <a:buClr>
                <a:schemeClr val="accent1"/>
              </a:buClr>
              <a:defRPr sz="1800">
                <a:solidFill>
                  <a:schemeClr val="tx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
        <p:nvSpPr>
          <p:cNvPr id="18" name="Text Placeholder 9">
            <a:extLst>
              <a:ext uri="{FF2B5EF4-FFF2-40B4-BE49-F238E27FC236}">
                <a16:creationId xmlns="" xmlns:a16="http://schemas.microsoft.com/office/drawing/2014/main" id="{309D9945-A693-3A42-A246-36EE307FBA3E}"/>
              </a:ext>
            </a:extLst>
          </p:cNvPr>
          <p:cNvSpPr>
            <a:spLocks noGrp="1"/>
          </p:cNvSpPr>
          <p:nvPr>
            <p:ph type="body" sz="quarter" idx="52" hasCustomPrompt="1"/>
          </p:nvPr>
        </p:nvSpPr>
        <p:spPr>
          <a:xfrm>
            <a:off x="573069" y="1812925"/>
            <a:ext cx="3267884" cy="4548188"/>
          </a:xfrm>
        </p:spPr>
        <p:txBody>
          <a:bodyPr>
            <a:normAutofit/>
          </a:bodyPr>
          <a:lstStyle>
            <a:lvl1pPr marL="238125" indent="-238125">
              <a:lnSpc>
                <a:spcPct val="100000"/>
              </a:lnSpc>
              <a:buClr>
                <a:schemeClr val="bg1"/>
              </a:buClr>
              <a:tabLst/>
              <a:defRPr sz="2400">
                <a:solidFill>
                  <a:schemeClr val="bg1"/>
                </a:solidFill>
              </a:defRPr>
            </a:lvl1pPr>
            <a:lvl2pPr marL="465138" indent="-214313">
              <a:lnSpc>
                <a:spcPct val="100000"/>
              </a:lnSpc>
              <a:buClr>
                <a:schemeClr val="bg1"/>
              </a:buClr>
              <a:tabLst/>
              <a:defRPr sz="2400">
                <a:solidFill>
                  <a:schemeClr val="bg1"/>
                </a:solidFill>
              </a:defRPr>
            </a:lvl2pPr>
            <a:lvl3pPr marL="690563" indent="-225425">
              <a:lnSpc>
                <a:spcPct val="100000"/>
              </a:lnSpc>
              <a:buClr>
                <a:schemeClr val="bg1"/>
              </a:buClr>
              <a:tabLst/>
              <a:defRPr sz="1800">
                <a:solidFill>
                  <a:schemeClr val="bg1"/>
                </a:solidFill>
              </a:defRPr>
            </a:lvl3pPr>
            <a:lvl4pPr marL="917575" indent="-227013">
              <a:lnSpc>
                <a:spcPct val="100000"/>
              </a:lnSpc>
              <a:buClr>
                <a:schemeClr val="bg1"/>
              </a:buClr>
              <a:tabLst/>
              <a:defRPr sz="1800">
                <a:solidFill>
                  <a:schemeClr val="bg1"/>
                </a:solidFill>
              </a:defRPr>
            </a:lvl4pPr>
            <a:lvl5pPr marL="1494000" indent="-208800">
              <a:buClr>
                <a:schemeClr val="bg1"/>
              </a:buClr>
              <a:defRPr sz="1400">
                <a:solidFill>
                  <a:schemeClr val="bg1"/>
                </a:solidFill>
              </a:defRPr>
            </a:lvl5pPr>
            <a:lvl6pPr marL="1710000" indent="-208800">
              <a:buClr>
                <a:schemeClr val="bg1"/>
              </a:buClr>
              <a:buFont typeface="System Font"/>
              <a:buChar char="–"/>
              <a:defRPr sz="1400">
                <a:solidFill>
                  <a:schemeClr val="bg1"/>
                </a:solidFill>
              </a:defRPr>
            </a:lvl6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870020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3 dark blue_2/3 white">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 xmlns:a16="http://schemas.microsoft.com/office/drawing/2014/main" id="{C5935D09-A3F0-1046-823A-02D691E4C8DA}"/>
              </a:ext>
            </a:extLst>
          </p:cNvPr>
          <p:cNvSpPr/>
          <p:nvPr userDrawn="1"/>
        </p:nvSpPr>
        <p:spPr>
          <a:xfrm>
            <a:off x="-1" y="0"/>
            <a:ext cx="4141695" cy="68648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pic>
        <p:nvPicPr>
          <p:cNvPr id="20" name="Picture 19" descr="A picture containing drawing&#10;&#10;Description automatically generated">
            <a:extLst>
              <a:ext uri="{FF2B5EF4-FFF2-40B4-BE49-F238E27FC236}">
                <a16:creationId xmlns="" xmlns:a16="http://schemas.microsoft.com/office/drawing/2014/main" id="{C3AAAC47-B413-0E46-906B-FE7F6237A5D0}"/>
              </a:ext>
            </a:extLst>
          </p:cNvPr>
          <p:cNvPicPr>
            <a:picLocks noChangeAspect="1"/>
          </p:cNvPicPr>
          <p:nvPr userDrawn="1"/>
        </p:nvPicPr>
        <p:blipFill>
          <a:blip r:embed="rId2"/>
          <a:stretch>
            <a:fillRect/>
          </a:stretch>
        </p:blipFill>
        <p:spPr>
          <a:xfrm>
            <a:off x="451361" y="6360976"/>
            <a:ext cx="1637116" cy="490154"/>
          </a:xfrm>
          <a:prstGeom prst="rect">
            <a:avLst/>
          </a:prstGeom>
        </p:spPr>
      </p:pic>
      <p:sp>
        <p:nvSpPr>
          <p:cNvPr id="10" name="Slide Number Placeholder 10">
            <a:extLst>
              <a:ext uri="{FF2B5EF4-FFF2-40B4-BE49-F238E27FC236}">
                <a16:creationId xmlns="" xmlns:a16="http://schemas.microsoft.com/office/drawing/2014/main" id="{F2AFD75B-383E-F24B-89A6-DF81FFB6884A}"/>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4" name="Footer Placeholder 3">
            <a:extLst>
              <a:ext uri="{FF2B5EF4-FFF2-40B4-BE49-F238E27FC236}">
                <a16:creationId xmlns="" xmlns:a16="http://schemas.microsoft.com/office/drawing/2014/main" id="{27A563F9-F6CF-114B-A521-3CFEA1D6747F}"/>
              </a:ext>
            </a:extLst>
          </p:cNvPr>
          <p:cNvSpPr>
            <a:spLocks noGrp="1"/>
          </p:cNvSpPr>
          <p:nvPr>
            <p:ph type="ftr" sz="quarter" idx="3"/>
          </p:nvPr>
        </p:nvSpPr>
        <p:spPr>
          <a:xfrm>
            <a:off x="672306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dirty="0"/>
              <a:t>Insert footer</a:t>
            </a:r>
          </a:p>
        </p:txBody>
      </p:sp>
      <p:sp>
        <p:nvSpPr>
          <p:cNvPr id="13" name="Title 1">
            <a:extLst>
              <a:ext uri="{FF2B5EF4-FFF2-40B4-BE49-F238E27FC236}">
                <a16:creationId xmlns="" xmlns:a16="http://schemas.microsoft.com/office/drawing/2014/main" id="{77658735-1BB5-4546-87B5-D43DF28C8F17}"/>
              </a:ext>
            </a:extLst>
          </p:cNvPr>
          <p:cNvSpPr>
            <a:spLocks noGrp="1"/>
          </p:cNvSpPr>
          <p:nvPr>
            <p:ph type="title" hasCustomPrompt="1"/>
          </p:nvPr>
        </p:nvSpPr>
        <p:spPr>
          <a:xfrm>
            <a:off x="573067" y="816951"/>
            <a:ext cx="3267884" cy="395878"/>
          </a:xfrm>
        </p:spPr>
        <p:txBody>
          <a:bodyPr wrap="square" anchor="t" anchorCtr="0">
            <a:noAutofit/>
          </a:bodyPr>
          <a:lstStyle>
            <a:lvl1pPr>
              <a:lnSpc>
                <a:spcPct val="85000"/>
              </a:lnSpc>
              <a:defRPr lang="en-GB" sz="3000" b="1" kern="1200" spc="10" baseline="0" dirty="0">
                <a:solidFill>
                  <a:schemeClr val="bg1"/>
                </a:solidFill>
                <a:latin typeface="+mj-lt"/>
                <a:ea typeface="+mj-ea"/>
                <a:cs typeface="+mj-cs"/>
              </a:defRPr>
            </a:lvl1pPr>
          </a:lstStyle>
          <a:p>
            <a:r>
              <a:rPr lang="en-US" dirty="0"/>
              <a:t>Insert title</a:t>
            </a:r>
            <a:endParaRPr lang="en-GB" dirty="0"/>
          </a:p>
        </p:txBody>
      </p:sp>
      <p:sp>
        <p:nvSpPr>
          <p:cNvPr id="17" name="Text Placeholder 13">
            <a:extLst>
              <a:ext uri="{FF2B5EF4-FFF2-40B4-BE49-F238E27FC236}">
                <a16:creationId xmlns="" xmlns:a16="http://schemas.microsoft.com/office/drawing/2014/main" id="{436EC078-0265-7E44-99D7-EF8EA861B3A6}"/>
              </a:ext>
            </a:extLst>
          </p:cNvPr>
          <p:cNvSpPr>
            <a:spLocks noGrp="1"/>
          </p:cNvSpPr>
          <p:nvPr>
            <p:ph type="body" sz="quarter" idx="34" hasCustomPrompt="1"/>
          </p:nvPr>
        </p:nvSpPr>
        <p:spPr>
          <a:xfrm>
            <a:off x="4457689" y="1812925"/>
            <a:ext cx="7143444" cy="4548188"/>
          </a:xfrm>
        </p:spPr>
        <p:txBody>
          <a:bodyPr>
            <a:normAutofit/>
          </a:bodyPr>
          <a:lstStyle>
            <a:lvl1pPr marL="360000" indent="-360000">
              <a:lnSpc>
                <a:spcPct val="100000"/>
              </a:lnSpc>
              <a:spcBef>
                <a:spcPts val="600"/>
              </a:spcBef>
              <a:spcAft>
                <a:spcPts val="400"/>
              </a:spcAft>
              <a:buClr>
                <a:schemeClr val="accent3"/>
              </a:buClr>
              <a:defRPr sz="3000">
                <a:solidFill>
                  <a:schemeClr val="tx1"/>
                </a:solidFill>
              </a:defRPr>
            </a:lvl1pPr>
            <a:lvl2pPr marL="828000" indent="-432000">
              <a:lnSpc>
                <a:spcPct val="100000"/>
              </a:lnSpc>
              <a:spcBef>
                <a:spcPts val="600"/>
              </a:spcBef>
              <a:spcAft>
                <a:spcPts val="400"/>
              </a:spcAft>
              <a:buClr>
                <a:schemeClr val="accent3"/>
              </a:buClr>
              <a:defRPr sz="3000">
                <a:solidFill>
                  <a:schemeClr val="tx1"/>
                </a:solidFill>
              </a:defRPr>
            </a:lvl2pPr>
            <a:lvl3pPr marL="1216800" indent="-378000">
              <a:lnSpc>
                <a:spcPct val="100000"/>
              </a:lnSpc>
              <a:spcBef>
                <a:spcPts val="600"/>
              </a:spcBef>
              <a:spcAft>
                <a:spcPts val="400"/>
              </a:spcAft>
              <a:buClr>
                <a:schemeClr val="accent3"/>
              </a:buClr>
              <a:defRPr sz="2400">
                <a:solidFill>
                  <a:schemeClr val="tx1"/>
                </a:solidFill>
              </a:defRPr>
            </a:lvl3pPr>
            <a:lvl4pPr marL="1598400" indent="-378000">
              <a:lnSpc>
                <a:spcPct val="100000"/>
              </a:lnSpc>
              <a:spcBef>
                <a:spcPts val="600"/>
              </a:spcBef>
              <a:spcAft>
                <a:spcPts val="400"/>
              </a:spcAft>
              <a:buClr>
                <a:schemeClr val="accent3"/>
              </a:buClr>
              <a:defRPr sz="2400">
                <a:solidFill>
                  <a:schemeClr val="tx1"/>
                </a:solidFill>
              </a:defRPr>
            </a:lvl4pPr>
            <a:lvl5pPr marL="1872000" indent="-252000">
              <a:lnSpc>
                <a:spcPct val="100000"/>
              </a:lnSpc>
              <a:spcBef>
                <a:spcPts val="600"/>
              </a:spcBef>
              <a:spcAft>
                <a:spcPts val="400"/>
              </a:spcAft>
              <a:buClr>
                <a:schemeClr val="accent3"/>
              </a:buClr>
              <a:defRPr sz="1800">
                <a:solidFill>
                  <a:schemeClr val="tx1"/>
                </a:solidFill>
              </a:defRPr>
            </a:lvl5pPr>
            <a:lvl6pPr marL="2149200" indent="-252000">
              <a:lnSpc>
                <a:spcPct val="100000"/>
              </a:lnSpc>
              <a:spcBef>
                <a:spcPts val="600"/>
              </a:spcBef>
              <a:spcAft>
                <a:spcPts val="400"/>
              </a:spcAft>
              <a:buClr>
                <a:schemeClr val="accent3"/>
              </a:buClr>
              <a:defRPr sz="1800">
                <a:solidFill>
                  <a:schemeClr val="tx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
        <p:nvSpPr>
          <p:cNvPr id="18" name="Text Placeholder 9">
            <a:extLst>
              <a:ext uri="{FF2B5EF4-FFF2-40B4-BE49-F238E27FC236}">
                <a16:creationId xmlns="" xmlns:a16="http://schemas.microsoft.com/office/drawing/2014/main" id="{309D9945-A693-3A42-A246-36EE307FBA3E}"/>
              </a:ext>
            </a:extLst>
          </p:cNvPr>
          <p:cNvSpPr>
            <a:spLocks noGrp="1"/>
          </p:cNvSpPr>
          <p:nvPr>
            <p:ph type="body" sz="quarter" idx="52" hasCustomPrompt="1"/>
          </p:nvPr>
        </p:nvSpPr>
        <p:spPr>
          <a:xfrm>
            <a:off x="573069" y="1812925"/>
            <a:ext cx="3267884" cy="4548188"/>
          </a:xfrm>
        </p:spPr>
        <p:txBody>
          <a:bodyPr>
            <a:normAutofit/>
          </a:bodyPr>
          <a:lstStyle>
            <a:lvl1pPr marL="238125" indent="-238125">
              <a:lnSpc>
                <a:spcPct val="100000"/>
              </a:lnSpc>
              <a:buClr>
                <a:schemeClr val="bg1"/>
              </a:buClr>
              <a:tabLst/>
              <a:defRPr sz="2400">
                <a:solidFill>
                  <a:schemeClr val="bg1"/>
                </a:solidFill>
              </a:defRPr>
            </a:lvl1pPr>
            <a:lvl2pPr marL="465138" indent="-214313">
              <a:lnSpc>
                <a:spcPct val="100000"/>
              </a:lnSpc>
              <a:buClr>
                <a:schemeClr val="bg1"/>
              </a:buClr>
              <a:tabLst/>
              <a:defRPr sz="2400">
                <a:solidFill>
                  <a:schemeClr val="bg1"/>
                </a:solidFill>
              </a:defRPr>
            </a:lvl2pPr>
            <a:lvl3pPr marL="690563" indent="-225425">
              <a:lnSpc>
                <a:spcPct val="100000"/>
              </a:lnSpc>
              <a:buClr>
                <a:schemeClr val="bg1"/>
              </a:buClr>
              <a:tabLst/>
              <a:defRPr sz="1800">
                <a:solidFill>
                  <a:schemeClr val="bg1"/>
                </a:solidFill>
              </a:defRPr>
            </a:lvl3pPr>
            <a:lvl4pPr marL="917575" indent="-227013">
              <a:lnSpc>
                <a:spcPct val="100000"/>
              </a:lnSpc>
              <a:buClr>
                <a:schemeClr val="bg1"/>
              </a:buClr>
              <a:tabLst/>
              <a:defRPr sz="1800">
                <a:solidFill>
                  <a:schemeClr val="bg1"/>
                </a:solidFill>
              </a:defRPr>
            </a:lvl4pPr>
            <a:lvl5pPr marL="1494000" indent="-208800">
              <a:buClr>
                <a:schemeClr val="bg1"/>
              </a:buClr>
              <a:defRPr sz="1400">
                <a:solidFill>
                  <a:schemeClr val="bg1"/>
                </a:solidFill>
              </a:defRPr>
            </a:lvl5pPr>
            <a:lvl6pPr marL="1710000" indent="-208800">
              <a:buClr>
                <a:schemeClr val="bg1"/>
              </a:buClr>
              <a:buFont typeface="System Font"/>
              <a:buChar char="–"/>
              <a:defRPr sz="1400">
                <a:solidFill>
                  <a:schemeClr val="bg1"/>
                </a:solidFill>
              </a:defRPr>
            </a:lvl6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3061186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3 teal_2/3 whit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98B8BF45-ABF8-F24C-B12A-B2B957F192FF}"/>
              </a:ext>
            </a:extLst>
          </p:cNvPr>
          <p:cNvSpPr/>
          <p:nvPr/>
        </p:nvSpPr>
        <p:spPr>
          <a:xfrm>
            <a:off x="-1" y="0"/>
            <a:ext cx="41422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0" name="Slide Number Placeholder 10">
            <a:extLst>
              <a:ext uri="{FF2B5EF4-FFF2-40B4-BE49-F238E27FC236}">
                <a16:creationId xmlns="" xmlns:a16="http://schemas.microsoft.com/office/drawing/2014/main" id="{F2AFD75B-383E-F24B-89A6-DF81FFB6884A}"/>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4" name="Footer Placeholder 3">
            <a:extLst>
              <a:ext uri="{FF2B5EF4-FFF2-40B4-BE49-F238E27FC236}">
                <a16:creationId xmlns="" xmlns:a16="http://schemas.microsoft.com/office/drawing/2014/main" id="{27A563F9-F6CF-114B-A521-3CFEA1D6747F}"/>
              </a:ext>
            </a:extLst>
          </p:cNvPr>
          <p:cNvSpPr>
            <a:spLocks noGrp="1"/>
          </p:cNvSpPr>
          <p:nvPr>
            <p:ph type="ftr" sz="quarter" idx="3"/>
          </p:nvPr>
        </p:nvSpPr>
        <p:spPr>
          <a:xfrm>
            <a:off x="672306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dirty="0"/>
              <a:t>Insert footer</a:t>
            </a:r>
          </a:p>
        </p:txBody>
      </p:sp>
      <p:sp>
        <p:nvSpPr>
          <p:cNvPr id="13" name="Title 1">
            <a:extLst>
              <a:ext uri="{FF2B5EF4-FFF2-40B4-BE49-F238E27FC236}">
                <a16:creationId xmlns="" xmlns:a16="http://schemas.microsoft.com/office/drawing/2014/main" id="{77658735-1BB5-4546-87B5-D43DF28C8F17}"/>
              </a:ext>
            </a:extLst>
          </p:cNvPr>
          <p:cNvSpPr>
            <a:spLocks noGrp="1"/>
          </p:cNvSpPr>
          <p:nvPr>
            <p:ph type="title" hasCustomPrompt="1"/>
          </p:nvPr>
        </p:nvSpPr>
        <p:spPr>
          <a:xfrm>
            <a:off x="573066" y="816951"/>
            <a:ext cx="3264408" cy="395878"/>
          </a:xfrm>
        </p:spPr>
        <p:txBody>
          <a:bodyPr wrap="square" anchor="t" anchorCtr="0">
            <a:noAutofit/>
          </a:bodyPr>
          <a:lstStyle>
            <a:lvl1pPr>
              <a:lnSpc>
                <a:spcPct val="85000"/>
              </a:lnSpc>
              <a:defRPr lang="en-GB" sz="3000" b="1" kern="1200" spc="10" baseline="0" dirty="0">
                <a:solidFill>
                  <a:schemeClr val="bg1"/>
                </a:solidFill>
                <a:latin typeface="+mj-lt"/>
                <a:ea typeface="+mj-ea"/>
                <a:cs typeface="+mj-cs"/>
              </a:defRPr>
            </a:lvl1pPr>
          </a:lstStyle>
          <a:p>
            <a:r>
              <a:rPr lang="en-US" dirty="0"/>
              <a:t>Insert title</a:t>
            </a:r>
            <a:endParaRPr lang="en-GB" dirty="0"/>
          </a:p>
        </p:txBody>
      </p:sp>
      <p:sp>
        <p:nvSpPr>
          <p:cNvPr id="17" name="Text Placeholder 13">
            <a:extLst>
              <a:ext uri="{FF2B5EF4-FFF2-40B4-BE49-F238E27FC236}">
                <a16:creationId xmlns="" xmlns:a16="http://schemas.microsoft.com/office/drawing/2014/main" id="{27435AED-E1AF-0E41-86B9-C4E8E3FA9CD7}"/>
              </a:ext>
            </a:extLst>
          </p:cNvPr>
          <p:cNvSpPr>
            <a:spLocks noGrp="1"/>
          </p:cNvSpPr>
          <p:nvPr>
            <p:ph type="body" sz="quarter" idx="34" hasCustomPrompt="1"/>
          </p:nvPr>
        </p:nvSpPr>
        <p:spPr>
          <a:xfrm>
            <a:off x="4457689" y="1812925"/>
            <a:ext cx="7143444" cy="4548188"/>
          </a:xfrm>
        </p:spPr>
        <p:txBody>
          <a:bodyPr>
            <a:normAutofit/>
          </a:bodyPr>
          <a:lstStyle>
            <a:lvl1pPr marL="360000" indent="-360000">
              <a:lnSpc>
                <a:spcPct val="100000"/>
              </a:lnSpc>
              <a:spcBef>
                <a:spcPts val="600"/>
              </a:spcBef>
              <a:spcAft>
                <a:spcPts val="400"/>
              </a:spcAft>
              <a:buClr>
                <a:schemeClr val="accent6"/>
              </a:buClr>
              <a:defRPr sz="3000">
                <a:solidFill>
                  <a:schemeClr val="tx1"/>
                </a:solidFill>
              </a:defRPr>
            </a:lvl1pPr>
            <a:lvl2pPr marL="828000" indent="-432000">
              <a:lnSpc>
                <a:spcPct val="100000"/>
              </a:lnSpc>
              <a:spcBef>
                <a:spcPts val="600"/>
              </a:spcBef>
              <a:spcAft>
                <a:spcPts val="400"/>
              </a:spcAft>
              <a:buClr>
                <a:schemeClr val="accent6"/>
              </a:buClr>
              <a:defRPr sz="3000">
                <a:solidFill>
                  <a:schemeClr val="tx1"/>
                </a:solidFill>
              </a:defRPr>
            </a:lvl2pPr>
            <a:lvl3pPr marL="1216800" indent="-378000">
              <a:lnSpc>
                <a:spcPct val="100000"/>
              </a:lnSpc>
              <a:spcBef>
                <a:spcPts val="600"/>
              </a:spcBef>
              <a:spcAft>
                <a:spcPts val="400"/>
              </a:spcAft>
              <a:buClr>
                <a:schemeClr val="accent6"/>
              </a:buClr>
              <a:defRPr sz="2400">
                <a:solidFill>
                  <a:schemeClr val="tx1"/>
                </a:solidFill>
              </a:defRPr>
            </a:lvl3pPr>
            <a:lvl4pPr marL="1598400" indent="-378000">
              <a:lnSpc>
                <a:spcPct val="100000"/>
              </a:lnSpc>
              <a:spcBef>
                <a:spcPts val="600"/>
              </a:spcBef>
              <a:spcAft>
                <a:spcPts val="400"/>
              </a:spcAft>
              <a:buClr>
                <a:schemeClr val="accent6"/>
              </a:buClr>
              <a:defRPr sz="2400">
                <a:solidFill>
                  <a:schemeClr val="tx1"/>
                </a:solidFill>
              </a:defRPr>
            </a:lvl4pPr>
            <a:lvl5pPr marL="1872000" indent="-252000">
              <a:lnSpc>
                <a:spcPct val="100000"/>
              </a:lnSpc>
              <a:spcBef>
                <a:spcPts val="600"/>
              </a:spcBef>
              <a:spcAft>
                <a:spcPts val="400"/>
              </a:spcAft>
              <a:buClr>
                <a:schemeClr val="accent6"/>
              </a:buClr>
              <a:defRPr sz="1800">
                <a:solidFill>
                  <a:schemeClr val="tx1"/>
                </a:solidFill>
              </a:defRPr>
            </a:lvl5pPr>
            <a:lvl6pPr marL="2149200" indent="-252000">
              <a:lnSpc>
                <a:spcPct val="100000"/>
              </a:lnSpc>
              <a:spcBef>
                <a:spcPts val="600"/>
              </a:spcBef>
              <a:spcAft>
                <a:spcPts val="400"/>
              </a:spcAft>
              <a:buClr>
                <a:schemeClr val="accent6"/>
              </a:buClr>
              <a:defRPr sz="1800">
                <a:solidFill>
                  <a:schemeClr val="tx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
        <p:nvSpPr>
          <p:cNvPr id="18" name="Text Placeholder 9">
            <a:extLst>
              <a:ext uri="{FF2B5EF4-FFF2-40B4-BE49-F238E27FC236}">
                <a16:creationId xmlns="" xmlns:a16="http://schemas.microsoft.com/office/drawing/2014/main" id="{B60070D9-9438-994B-915E-C3891DBBBEE5}"/>
              </a:ext>
            </a:extLst>
          </p:cNvPr>
          <p:cNvSpPr>
            <a:spLocks noGrp="1"/>
          </p:cNvSpPr>
          <p:nvPr>
            <p:ph type="body" sz="quarter" idx="52" hasCustomPrompt="1"/>
          </p:nvPr>
        </p:nvSpPr>
        <p:spPr>
          <a:xfrm>
            <a:off x="573067" y="1812925"/>
            <a:ext cx="3264408" cy="4548188"/>
          </a:xfrm>
        </p:spPr>
        <p:txBody>
          <a:bodyPr>
            <a:normAutofit/>
          </a:bodyPr>
          <a:lstStyle>
            <a:lvl1pPr marL="238125" indent="-238125">
              <a:lnSpc>
                <a:spcPct val="100000"/>
              </a:lnSpc>
              <a:buClr>
                <a:schemeClr val="bg1"/>
              </a:buClr>
              <a:tabLst/>
              <a:defRPr sz="2400">
                <a:solidFill>
                  <a:schemeClr val="bg1"/>
                </a:solidFill>
              </a:defRPr>
            </a:lvl1pPr>
            <a:lvl2pPr marL="465138" indent="-227013">
              <a:lnSpc>
                <a:spcPct val="100000"/>
              </a:lnSpc>
              <a:buClr>
                <a:schemeClr val="bg1"/>
              </a:buClr>
              <a:tabLst/>
              <a:defRPr sz="2400">
                <a:solidFill>
                  <a:schemeClr val="bg1"/>
                </a:solidFill>
              </a:defRPr>
            </a:lvl2pPr>
            <a:lvl3pPr marL="690563" indent="-225425">
              <a:lnSpc>
                <a:spcPct val="100000"/>
              </a:lnSpc>
              <a:buClr>
                <a:schemeClr val="bg1"/>
              </a:buClr>
              <a:tabLst/>
              <a:defRPr sz="1800">
                <a:solidFill>
                  <a:schemeClr val="bg1"/>
                </a:solidFill>
              </a:defRPr>
            </a:lvl3pPr>
            <a:lvl4pPr marL="917575" indent="-227013">
              <a:lnSpc>
                <a:spcPct val="100000"/>
              </a:lnSpc>
              <a:buClr>
                <a:schemeClr val="bg1"/>
              </a:buClr>
              <a:tabLst/>
              <a:defRPr sz="1800">
                <a:solidFill>
                  <a:schemeClr val="bg1"/>
                </a:solidFill>
              </a:defRPr>
            </a:lvl4pPr>
            <a:lvl5pPr marL="1494000" indent="-208800">
              <a:buClr>
                <a:schemeClr val="bg1"/>
              </a:buClr>
              <a:defRPr sz="1400">
                <a:solidFill>
                  <a:schemeClr val="bg1"/>
                </a:solidFill>
              </a:defRPr>
            </a:lvl5pPr>
            <a:lvl6pPr marL="1710000" indent="-208800">
              <a:buClr>
                <a:schemeClr val="bg1"/>
              </a:buClr>
              <a:buFont typeface="System Font"/>
              <a:buChar char="–"/>
              <a:defRPr sz="1400">
                <a:solidFill>
                  <a:schemeClr val="bg1"/>
                </a:solidFill>
              </a:defRPr>
            </a:lvl6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pic>
        <p:nvPicPr>
          <p:cNvPr id="16" name="Picture 15" descr="A picture containing drawing&#10;&#10;Description automatically generated">
            <a:extLst>
              <a:ext uri="{FF2B5EF4-FFF2-40B4-BE49-F238E27FC236}">
                <a16:creationId xmlns="" xmlns:a16="http://schemas.microsoft.com/office/drawing/2014/main" id="{924D3DCE-4728-FE49-94FB-995CF928DB99}"/>
              </a:ext>
            </a:extLst>
          </p:cNvPr>
          <p:cNvPicPr>
            <a:picLocks noChangeAspect="1"/>
          </p:cNvPicPr>
          <p:nvPr userDrawn="1"/>
        </p:nvPicPr>
        <p:blipFill>
          <a:blip r:embed="rId2"/>
          <a:stretch>
            <a:fillRect/>
          </a:stretch>
        </p:blipFill>
        <p:spPr>
          <a:xfrm>
            <a:off x="451361" y="6360976"/>
            <a:ext cx="1637116" cy="490154"/>
          </a:xfrm>
          <a:prstGeom prst="rect">
            <a:avLst/>
          </a:prstGeom>
        </p:spPr>
      </p:pic>
    </p:spTree>
    <p:extLst>
      <p:ext uri="{BB962C8B-B14F-4D97-AF65-F5344CB8AC3E}">
        <p14:creationId xmlns:p14="http://schemas.microsoft.com/office/powerpoint/2010/main" val="1491578333"/>
      </p:ext>
    </p:extLst>
  </p:cSld>
  <p:clrMapOvr>
    <a:masterClrMapping/>
  </p:clrMapOvr>
  <p:hf hdr="0" dt="0"/>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0/50 image/text_purple">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BBDA5EDA-74E2-C340-993F-52C12A3AFDED}"/>
              </a:ext>
            </a:extLst>
          </p:cNvPr>
          <p:cNvSpPr/>
          <p:nvPr userDrawn="1"/>
        </p:nvSpPr>
        <p:spPr>
          <a:xfrm>
            <a:off x="5213350" y="812800"/>
            <a:ext cx="6978650" cy="6045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8" name="Picture Placeholder 3">
            <a:extLst>
              <a:ext uri="{FF2B5EF4-FFF2-40B4-BE49-F238E27FC236}">
                <a16:creationId xmlns="" xmlns:a16="http://schemas.microsoft.com/office/drawing/2014/main" id="{3F8CC6B1-E560-BD4B-A011-FFCCC0F3A411}"/>
              </a:ext>
            </a:extLst>
          </p:cNvPr>
          <p:cNvSpPr>
            <a:spLocks noGrp="1"/>
          </p:cNvSpPr>
          <p:nvPr>
            <p:ph type="pic" sz="quarter" idx="14" hasCustomPrompt="1"/>
          </p:nvPr>
        </p:nvSpPr>
        <p:spPr>
          <a:xfrm>
            <a:off x="0" y="1628194"/>
            <a:ext cx="5213350" cy="4732919"/>
          </a:xfrm>
        </p:spPr>
        <p:txBody>
          <a:bodyPr anchor="ctr" anchorCtr="0">
            <a:noAutofit/>
          </a:bodyPr>
          <a:lstStyle>
            <a:lvl1pPr marL="0" indent="0" algn="ctr">
              <a:buNone/>
              <a:defRPr sz="1400">
                <a:solidFill>
                  <a:schemeClr val="tx2"/>
                </a:solidFill>
              </a:defRPr>
            </a:lvl1pPr>
          </a:lstStyle>
          <a:p>
            <a:r>
              <a:rPr lang="en-GB" dirty="0"/>
              <a:t>insert image</a:t>
            </a:r>
          </a:p>
        </p:txBody>
      </p:sp>
      <p:sp>
        <p:nvSpPr>
          <p:cNvPr id="9" name="Slide Number Placeholder 10">
            <a:extLst>
              <a:ext uri="{FF2B5EF4-FFF2-40B4-BE49-F238E27FC236}">
                <a16:creationId xmlns="" xmlns:a16="http://schemas.microsoft.com/office/drawing/2014/main" id="{D527A90F-DC59-F74D-A23C-567984CF43CF}"/>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bg1"/>
                </a:solidFill>
              </a:defRPr>
            </a:lvl1pPr>
          </a:lstStyle>
          <a:p>
            <a:fld id="{ACE40072-2050-E24D-B430-547640EDA0F9}" type="slidenum">
              <a:rPr lang="en-GB" smtClean="0"/>
              <a:pPr/>
              <a:t>‹#›</a:t>
            </a:fld>
            <a:endParaRPr lang="en-GB" dirty="0"/>
          </a:p>
        </p:txBody>
      </p:sp>
      <p:sp>
        <p:nvSpPr>
          <p:cNvPr id="11" name="Footer Placeholder 3">
            <a:extLst>
              <a:ext uri="{FF2B5EF4-FFF2-40B4-BE49-F238E27FC236}">
                <a16:creationId xmlns="" xmlns:a16="http://schemas.microsoft.com/office/drawing/2014/main" id="{9614262E-143D-C544-9734-A476E62ED99D}"/>
              </a:ext>
            </a:extLst>
          </p:cNvPr>
          <p:cNvSpPr>
            <a:spLocks noGrp="1"/>
          </p:cNvSpPr>
          <p:nvPr>
            <p:ph type="ftr" sz="quarter" idx="3"/>
          </p:nvPr>
        </p:nvSpPr>
        <p:spPr>
          <a:xfrm>
            <a:off x="6710363" y="6542511"/>
            <a:ext cx="4114800" cy="180811"/>
          </a:xfrm>
          <a:prstGeom prst="rect">
            <a:avLst/>
          </a:prstGeom>
        </p:spPr>
        <p:txBody>
          <a:bodyPr vert="horz" lIns="0" tIns="0" rIns="0" bIns="0" rtlCol="0" anchor="t">
            <a:noAutofit/>
          </a:bodyPr>
          <a:lstStyle>
            <a:lvl1pPr algn="r">
              <a:defRPr sz="800">
                <a:solidFill>
                  <a:schemeClr val="bg1"/>
                </a:solidFill>
              </a:defRPr>
            </a:lvl1pPr>
          </a:lstStyle>
          <a:p>
            <a:r>
              <a:rPr lang="en-GB" dirty="0"/>
              <a:t>Insert footer</a:t>
            </a:r>
          </a:p>
        </p:txBody>
      </p:sp>
      <p:sp>
        <p:nvSpPr>
          <p:cNvPr id="13" name="Title 1">
            <a:extLst>
              <a:ext uri="{FF2B5EF4-FFF2-40B4-BE49-F238E27FC236}">
                <a16:creationId xmlns="" xmlns:a16="http://schemas.microsoft.com/office/drawing/2014/main" id="{6A3E8128-6935-E942-B8F1-E29517FE9C6E}"/>
              </a:ext>
            </a:extLst>
          </p:cNvPr>
          <p:cNvSpPr>
            <a:spLocks noGrp="1"/>
          </p:cNvSpPr>
          <p:nvPr>
            <p:ph type="title" hasCustomPrompt="1"/>
          </p:nvPr>
        </p:nvSpPr>
        <p:spPr>
          <a:xfrm>
            <a:off x="573068" y="816951"/>
            <a:ext cx="4466765" cy="395878"/>
          </a:xfrm>
        </p:spPr>
        <p:txBody>
          <a:bodyPr wrap="square" anchor="t" anchorCtr="0">
            <a:noAutofit/>
          </a:bodyPr>
          <a:lstStyle>
            <a:lvl1pPr>
              <a:lnSpc>
                <a:spcPct val="85000"/>
              </a:lnSpc>
              <a:defRPr lang="en-GB" sz="3000" b="1" kern="1200" spc="10" baseline="0" dirty="0">
                <a:solidFill>
                  <a:schemeClr val="tx1"/>
                </a:solidFill>
                <a:latin typeface="+mj-lt"/>
                <a:ea typeface="+mj-ea"/>
                <a:cs typeface="+mj-cs"/>
              </a:defRPr>
            </a:lvl1pPr>
          </a:lstStyle>
          <a:p>
            <a:r>
              <a:rPr lang="en-US" dirty="0"/>
              <a:t>Insert title</a:t>
            </a:r>
            <a:endParaRPr lang="en-GB" dirty="0"/>
          </a:p>
        </p:txBody>
      </p:sp>
      <p:sp>
        <p:nvSpPr>
          <p:cNvPr id="14" name="Text Placeholder 13">
            <a:extLst>
              <a:ext uri="{FF2B5EF4-FFF2-40B4-BE49-F238E27FC236}">
                <a16:creationId xmlns="" xmlns:a16="http://schemas.microsoft.com/office/drawing/2014/main" id="{27CCCD69-4FBC-424C-AC78-A656404E9B5A}"/>
              </a:ext>
            </a:extLst>
          </p:cNvPr>
          <p:cNvSpPr>
            <a:spLocks noGrp="1"/>
          </p:cNvSpPr>
          <p:nvPr>
            <p:ph type="body" sz="quarter" idx="34" hasCustomPrompt="1"/>
          </p:nvPr>
        </p:nvSpPr>
        <p:spPr>
          <a:xfrm>
            <a:off x="5644895" y="1812925"/>
            <a:ext cx="5956231" cy="4340740"/>
          </a:xfrm>
        </p:spPr>
        <p:txBody>
          <a:bodyPr>
            <a:normAutofit/>
          </a:bodyPr>
          <a:lstStyle>
            <a:lvl1pPr marL="360000" indent="-360000">
              <a:lnSpc>
                <a:spcPct val="100000"/>
              </a:lnSpc>
              <a:spcBef>
                <a:spcPts val="600"/>
              </a:spcBef>
              <a:spcAft>
                <a:spcPts val="400"/>
              </a:spcAft>
              <a:buClr>
                <a:schemeClr val="bg1"/>
              </a:buClr>
              <a:defRPr sz="3000">
                <a:solidFill>
                  <a:schemeClr val="bg1"/>
                </a:solidFill>
              </a:defRPr>
            </a:lvl1pPr>
            <a:lvl2pPr marL="828000" indent="-432000">
              <a:lnSpc>
                <a:spcPct val="100000"/>
              </a:lnSpc>
              <a:spcBef>
                <a:spcPts val="600"/>
              </a:spcBef>
              <a:spcAft>
                <a:spcPts val="400"/>
              </a:spcAft>
              <a:buClr>
                <a:schemeClr val="bg1"/>
              </a:buClr>
              <a:defRPr sz="3000">
                <a:solidFill>
                  <a:schemeClr val="bg1"/>
                </a:solidFill>
              </a:defRPr>
            </a:lvl2pPr>
            <a:lvl3pPr marL="1216800" indent="-378000">
              <a:lnSpc>
                <a:spcPct val="100000"/>
              </a:lnSpc>
              <a:spcBef>
                <a:spcPts val="600"/>
              </a:spcBef>
              <a:spcAft>
                <a:spcPts val="400"/>
              </a:spcAft>
              <a:buClr>
                <a:schemeClr val="bg1"/>
              </a:buClr>
              <a:defRPr sz="2400">
                <a:solidFill>
                  <a:schemeClr val="bg1"/>
                </a:solidFill>
              </a:defRPr>
            </a:lvl3pPr>
            <a:lvl4pPr marL="1598400" indent="-378000">
              <a:lnSpc>
                <a:spcPct val="100000"/>
              </a:lnSpc>
              <a:spcBef>
                <a:spcPts val="600"/>
              </a:spcBef>
              <a:spcAft>
                <a:spcPts val="400"/>
              </a:spcAft>
              <a:buClr>
                <a:schemeClr val="bg1"/>
              </a:buClr>
              <a:defRPr sz="2400">
                <a:solidFill>
                  <a:schemeClr val="bg1"/>
                </a:solidFill>
              </a:defRPr>
            </a:lvl4pPr>
            <a:lvl5pPr marL="1872000" indent="-252000">
              <a:lnSpc>
                <a:spcPct val="100000"/>
              </a:lnSpc>
              <a:spcBef>
                <a:spcPts val="600"/>
              </a:spcBef>
              <a:spcAft>
                <a:spcPts val="400"/>
              </a:spcAft>
              <a:buClr>
                <a:schemeClr val="bg1"/>
              </a:buClr>
              <a:defRPr sz="1800">
                <a:solidFill>
                  <a:schemeClr val="bg1"/>
                </a:solidFill>
              </a:defRPr>
            </a:lvl5pPr>
            <a:lvl6pPr marL="2149200" indent="-252000">
              <a:lnSpc>
                <a:spcPct val="100000"/>
              </a:lnSpc>
              <a:spcBef>
                <a:spcPts val="600"/>
              </a:spcBef>
              <a:spcAft>
                <a:spcPts val="400"/>
              </a:spcAft>
              <a:buClr>
                <a:schemeClr val="bg1"/>
              </a:buClr>
              <a:defRPr sz="1800">
                <a:solidFill>
                  <a:schemeClr val="bg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Tree>
    <p:extLst>
      <p:ext uri="{BB962C8B-B14F-4D97-AF65-F5344CB8AC3E}">
        <p14:creationId xmlns:p14="http://schemas.microsoft.com/office/powerpoint/2010/main" val="320169397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50/50 image/text_light grey">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BBDA5EDA-74E2-C340-993F-52C12A3AFDED}"/>
              </a:ext>
            </a:extLst>
          </p:cNvPr>
          <p:cNvSpPr/>
          <p:nvPr userDrawn="1"/>
        </p:nvSpPr>
        <p:spPr>
          <a:xfrm>
            <a:off x="5213350" y="812800"/>
            <a:ext cx="6978650" cy="6045200"/>
          </a:xfrm>
          <a:prstGeom prst="rect">
            <a:avLst/>
          </a:prstGeom>
          <a:solidFill>
            <a:srgbClr val="F0F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tx1"/>
              </a:solidFill>
            </a:endParaRPr>
          </a:p>
        </p:txBody>
      </p:sp>
      <p:sp>
        <p:nvSpPr>
          <p:cNvPr id="8" name="Picture Placeholder 3">
            <a:extLst>
              <a:ext uri="{FF2B5EF4-FFF2-40B4-BE49-F238E27FC236}">
                <a16:creationId xmlns="" xmlns:a16="http://schemas.microsoft.com/office/drawing/2014/main" id="{3F8CC6B1-E560-BD4B-A011-FFCCC0F3A411}"/>
              </a:ext>
            </a:extLst>
          </p:cNvPr>
          <p:cNvSpPr>
            <a:spLocks noGrp="1"/>
          </p:cNvSpPr>
          <p:nvPr>
            <p:ph type="pic" sz="quarter" idx="14" hasCustomPrompt="1"/>
          </p:nvPr>
        </p:nvSpPr>
        <p:spPr>
          <a:xfrm>
            <a:off x="0" y="1628194"/>
            <a:ext cx="5213350" cy="4732919"/>
          </a:xfrm>
        </p:spPr>
        <p:txBody>
          <a:bodyPr anchor="ctr" anchorCtr="0">
            <a:noAutofit/>
          </a:bodyPr>
          <a:lstStyle>
            <a:lvl1pPr marL="0" indent="0" algn="ctr">
              <a:buNone/>
              <a:defRPr sz="1400">
                <a:solidFill>
                  <a:schemeClr val="tx2"/>
                </a:solidFill>
              </a:defRPr>
            </a:lvl1pPr>
          </a:lstStyle>
          <a:p>
            <a:r>
              <a:rPr lang="en-GB" dirty="0"/>
              <a:t>insert image</a:t>
            </a:r>
          </a:p>
        </p:txBody>
      </p:sp>
      <p:sp>
        <p:nvSpPr>
          <p:cNvPr id="9" name="Slide Number Placeholder 10">
            <a:extLst>
              <a:ext uri="{FF2B5EF4-FFF2-40B4-BE49-F238E27FC236}">
                <a16:creationId xmlns="" xmlns:a16="http://schemas.microsoft.com/office/drawing/2014/main" id="{D527A90F-DC59-F74D-A23C-567984CF43CF}"/>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1" name="Footer Placeholder 3">
            <a:extLst>
              <a:ext uri="{FF2B5EF4-FFF2-40B4-BE49-F238E27FC236}">
                <a16:creationId xmlns="" xmlns:a16="http://schemas.microsoft.com/office/drawing/2014/main" id="{9614262E-143D-C544-9734-A476E62ED99D}"/>
              </a:ext>
            </a:extLst>
          </p:cNvPr>
          <p:cNvSpPr>
            <a:spLocks noGrp="1"/>
          </p:cNvSpPr>
          <p:nvPr>
            <p:ph type="ftr" sz="quarter" idx="3"/>
          </p:nvPr>
        </p:nvSpPr>
        <p:spPr>
          <a:xfrm>
            <a:off x="671036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sp>
        <p:nvSpPr>
          <p:cNvPr id="13" name="Title 1">
            <a:extLst>
              <a:ext uri="{FF2B5EF4-FFF2-40B4-BE49-F238E27FC236}">
                <a16:creationId xmlns="" xmlns:a16="http://schemas.microsoft.com/office/drawing/2014/main" id="{6A3E8128-6935-E942-B8F1-E29517FE9C6E}"/>
              </a:ext>
            </a:extLst>
          </p:cNvPr>
          <p:cNvSpPr>
            <a:spLocks noGrp="1"/>
          </p:cNvSpPr>
          <p:nvPr>
            <p:ph type="title" hasCustomPrompt="1"/>
          </p:nvPr>
        </p:nvSpPr>
        <p:spPr>
          <a:xfrm>
            <a:off x="573068" y="816951"/>
            <a:ext cx="4466765" cy="395878"/>
          </a:xfrm>
        </p:spPr>
        <p:txBody>
          <a:bodyPr wrap="square" anchor="t" anchorCtr="0">
            <a:noAutofit/>
          </a:bodyPr>
          <a:lstStyle>
            <a:lvl1pPr>
              <a:lnSpc>
                <a:spcPct val="85000"/>
              </a:lnSpc>
              <a:defRPr lang="en-GB" sz="3000" b="1" kern="1200" spc="10" baseline="0" dirty="0">
                <a:solidFill>
                  <a:schemeClr val="tx1"/>
                </a:solidFill>
                <a:latin typeface="+mj-lt"/>
                <a:ea typeface="+mj-ea"/>
                <a:cs typeface="+mj-cs"/>
              </a:defRPr>
            </a:lvl1pPr>
          </a:lstStyle>
          <a:p>
            <a:r>
              <a:rPr lang="en-US" dirty="0"/>
              <a:t>Insert title</a:t>
            </a:r>
            <a:endParaRPr lang="en-GB" dirty="0"/>
          </a:p>
        </p:txBody>
      </p:sp>
      <p:sp>
        <p:nvSpPr>
          <p:cNvPr id="14" name="Text Placeholder 13">
            <a:extLst>
              <a:ext uri="{FF2B5EF4-FFF2-40B4-BE49-F238E27FC236}">
                <a16:creationId xmlns="" xmlns:a16="http://schemas.microsoft.com/office/drawing/2014/main" id="{27CCCD69-4FBC-424C-AC78-A656404E9B5A}"/>
              </a:ext>
            </a:extLst>
          </p:cNvPr>
          <p:cNvSpPr>
            <a:spLocks noGrp="1"/>
          </p:cNvSpPr>
          <p:nvPr>
            <p:ph type="body" sz="quarter" idx="34" hasCustomPrompt="1"/>
          </p:nvPr>
        </p:nvSpPr>
        <p:spPr>
          <a:xfrm>
            <a:off x="5644895" y="1812925"/>
            <a:ext cx="5956231" cy="4340740"/>
          </a:xfrm>
        </p:spPr>
        <p:txBody>
          <a:bodyPr>
            <a:normAutofit/>
          </a:bodyPr>
          <a:lstStyle>
            <a:lvl1pPr marL="360000" indent="-360000">
              <a:lnSpc>
                <a:spcPct val="100000"/>
              </a:lnSpc>
              <a:spcBef>
                <a:spcPts val="600"/>
              </a:spcBef>
              <a:spcAft>
                <a:spcPts val="400"/>
              </a:spcAft>
              <a:buClr>
                <a:schemeClr val="accent1"/>
              </a:buClr>
              <a:defRPr sz="3000">
                <a:solidFill>
                  <a:schemeClr val="tx1"/>
                </a:solidFill>
              </a:defRPr>
            </a:lvl1pPr>
            <a:lvl2pPr marL="828000" indent="-432000">
              <a:lnSpc>
                <a:spcPct val="100000"/>
              </a:lnSpc>
              <a:spcBef>
                <a:spcPts val="600"/>
              </a:spcBef>
              <a:spcAft>
                <a:spcPts val="400"/>
              </a:spcAft>
              <a:buClr>
                <a:schemeClr val="accent1"/>
              </a:buClr>
              <a:defRPr sz="3000">
                <a:solidFill>
                  <a:schemeClr val="tx1"/>
                </a:solidFill>
              </a:defRPr>
            </a:lvl2pPr>
            <a:lvl3pPr marL="1216800" indent="-378000">
              <a:lnSpc>
                <a:spcPct val="100000"/>
              </a:lnSpc>
              <a:spcBef>
                <a:spcPts val="600"/>
              </a:spcBef>
              <a:spcAft>
                <a:spcPts val="400"/>
              </a:spcAft>
              <a:buClr>
                <a:schemeClr val="accent1"/>
              </a:buClr>
              <a:defRPr sz="2400">
                <a:solidFill>
                  <a:schemeClr val="tx1"/>
                </a:solidFill>
              </a:defRPr>
            </a:lvl3pPr>
            <a:lvl4pPr marL="1598400" indent="-378000">
              <a:lnSpc>
                <a:spcPct val="100000"/>
              </a:lnSpc>
              <a:spcBef>
                <a:spcPts val="600"/>
              </a:spcBef>
              <a:spcAft>
                <a:spcPts val="400"/>
              </a:spcAft>
              <a:buClr>
                <a:schemeClr val="accent1"/>
              </a:buClr>
              <a:defRPr sz="2400">
                <a:solidFill>
                  <a:schemeClr val="tx1"/>
                </a:solidFill>
              </a:defRPr>
            </a:lvl4pPr>
            <a:lvl5pPr marL="1872000" indent="-252000">
              <a:lnSpc>
                <a:spcPct val="100000"/>
              </a:lnSpc>
              <a:spcBef>
                <a:spcPts val="600"/>
              </a:spcBef>
              <a:spcAft>
                <a:spcPts val="400"/>
              </a:spcAft>
              <a:buClr>
                <a:schemeClr val="accent1"/>
              </a:buClr>
              <a:defRPr sz="1800">
                <a:solidFill>
                  <a:schemeClr val="tx1"/>
                </a:solidFill>
              </a:defRPr>
            </a:lvl5pPr>
            <a:lvl6pPr marL="2149200" indent="-252000">
              <a:lnSpc>
                <a:spcPct val="100000"/>
              </a:lnSpc>
              <a:spcBef>
                <a:spcPts val="600"/>
              </a:spcBef>
              <a:spcAft>
                <a:spcPts val="400"/>
              </a:spcAft>
              <a:buClr>
                <a:schemeClr val="accent1"/>
              </a:buClr>
              <a:defRPr sz="1800">
                <a:solidFill>
                  <a:schemeClr val="tx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Tree>
    <p:extLst>
      <p:ext uri="{BB962C8B-B14F-4D97-AF65-F5344CB8AC3E}">
        <p14:creationId xmlns:p14="http://schemas.microsoft.com/office/powerpoint/2010/main" val="292938407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hart_left bar_white">
    <p:spTree>
      <p:nvGrpSpPr>
        <p:cNvPr id="1" name=""/>
        <p:cNvGrpSpPr/>
        <p:nvPr/>
      </p:nvGrpSpPr>
      <p:grpSpPr>
        <a:xfrm>
          <a:off x="0" y="0"/>
          <a:ext cx="0" cy="0"/>
          <a:chOff x="0" y="0"/>
          <a:chExt cx="0" cy="0"/>
        </a:xfrm>
      </p:grpSpPr>
      <p:sp>
        <p:nvSpPr>
          <p:cNvPr id="8" name="Chart Placeholder 2">
            <a:extLst>
              <a:ext uri="{FF2B5EF4-FFF2-40B4-BE49-F238E27FC236}">
                <a16:creationId xmlns="" xmlns:a16="http://schemas.microsoft.com/office/drawing/2014/main" id="{E38BC730-E8CD-FE4E-A9FA-C686172226E0}"/>
              </a:ext>
            </a:extLst>
          </p:cNvPr>
          <p:cNvSpPr>
            <a:spLocks noGrp="1"/>
          </p:cNvSpPr>
          <p:nvPr>
            <p:ph type="chart" sz="quarter" idx="16"/>
          </p:nvPr>
        </p:nvSpPr>
        <p:spPr>
          <a:xfrm>
            <a:off x="4248150" y="812800"/>
            <a:ext cx="7345357" cy="5134919"/>
          </a:xfrm>
        </p:spPr>
        <p:txBody>
          <a:bodyPr>
            <a:noAutofit/>
          </a:bodyPr>
          <a:lstStyle>
            <a:lvl1pPr>
              <a:defRPr sz="2400"/>
            </a:lvl1pPr>
          </a:lstStyle>
          <a:p>
            <a:r>
              <a:rPr lang="en-US"/>
              <a:t>Click icon to add chart</a:t>
            </a:r>
            <a:endParaRPr lang="en-GB" dirty="0"/>
          </a:p>
        </p:txBody>
      </p:sp>
      <p:sp>
        <p:nvSpPr>
          <p:cNvPr id="11" name="Slide Number Placeholder 10">
            <a:extLst>
              <a:ext uri="{FF2B5EF4-FFF2-40B4-BE49-F238E27FC236}">
                <a16:creationId xmlns="" xmlns:a16="http://schemas.microsoft.com/office/drawing/2014/main" id="{90BC2DEB-DF9F-5342-A628-9F24059CF3CE}"/>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4" name="Footer Placeholder 3">
            <a:extLst>
              <a:ext uri="{FF2B5EF4-FFF2-40B4-BE49-F238E27FC236}">
                <a16:creationId xmlns="" xmlns:a16="http://schemas.microsoft.com/office/drawing/2014/main" id="{A7D5D2B4-7D16-BB4A-9B20-32462A330D37}"/>
              </a:ext>
            </a:extLst>
          </p:cNvPr>
          <p:cNvSpPr>
            <a:spLocks noGrp="1"/>
          </p:cNvSpPr>
          <p:nvPr>
            <p:ph type="ftr" sz="quarter" idx="3"/>
          </p:nvPr>
        </p:nvSpPr>
        <p:spPr>
          <a:xfrm>
            <a:off x="672306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dirty="0"/>
              <a:t>Insert footer</a:t>
            </a:r>
          </a:p>
        </p:txBody>
      </p:sp>
      <p:sp>
        <p:nvSpPr>
          <p:cNvPr id="13" name="Title 1">
            <a:extLst>
              <a:ext uri="{FF2B5EF4-FFF2-40B4-BE49-F238E27FC236}">
                <a16:creationId xmlns="" xmlns:a16="http://schemas.microsoft.com/office/drawing/2014/main" id="{44AFBCFD-998D-0C4E-8DA1-E6B80A5A66D0}"/>
              </a:ext>
            </a:extLst>
          </p:cNvPr>
          <p:cNvSpPr>
            <a:spLocks noGrp="1"/>
          </p:cNvSpPr>
          <p:nvPr>
            <p:ph type="title" hasCustomPrompt="1"/>
          </p:nvPr>
        </p:nvSpPr>
        <p:spPr>
          <a:xfrm>
            <a:off x="573068" y="816951"/>
            <a:ext cx="3209465" cy="395878"/>
          </a:xfrm>
        </p:spPr>
        <p:txBody>
          <a:bodyPr wrap="square" anchor="t" anchorCtr="0">
            <a:noAutofit/>
          </a:bodyPr>
          <a:lstStyle>
            <a:lvl1pPr>
              <a:lnSpc>
                <a:spcPct val="85000"/>
              </a:lnSpc>
              <a:defRPr lang="en-GB" sz="3000" b="1" kern="1200" spc="10" baseline="0" dirty="0">
                <a:solidFill>
                  <a:schemeClr val="tx1"/>
                </a:solidFill>
                <a:latin typeface="+mj-lt"/>
                <a:ea typeface="+mj-ea"/>
                <a:cs typeface="+mj-cs"/>
              </a:defRPr>
            </a:lvl1pPr>
          </a:lstStyle>
          <a:p>
            <a:r>
              <a:rPr lang="en-US" dirty="0"/>
              <a:t>Insert title</a:t>
            </a:r>
            <a:endParaRPr lang="en-GB" dirty="0"/>
          </a:p>
        </p:txBody>
      </p:sp>
      <p:sp>
        <p:nvSpPr>
          <p:cNvPr id="16" name="Text Placeholder 2">
            <a:extLst>
              <a:ext uri="{FF2B5EF4-FFF2-40B4-BE49-F238E27FC236}">
                <a16:creationId xmlns="" xmlns:a16="http://schemas.microsoft.com/office/drawing/2014/main" id="{24712853-735D-4445-9505-B48B85D62960}"/>
              </a:ext>
            </a:extLst>
          </p:cNvPr>
          <p:cNvSpPr>
            <a:spLocks noGrp="1"/>
          </p:cNvSpPr>
          <p:nvPr>
            <p:ph type="body" sz="quarter" idx="31" hasCustomPrompt="1"/>
          </p:nvPr>
        </p:nvSpPr>
        <p:spPr>
          <a:xfrm>
            <a:off x="4248150" y="6057900"/>
            <a:ext cx="4648200" cy="303213"/>
          </a:xfrm>
        </p:spPr>
        <p:txBody>
          <a:bodyPr>
            <a:noAutofit/>
          </a:bodyPr>
          <a:lstStyle>
            <a:lvl1pPr marL="0" indent="0">
              <a:buNone/>
              <a:defRPr sz="1400">
                <a:solidFill>
                  <a:schemeClr val="tx1"/>
                </a:solidFill>
              </a:defRPr>
            </a:lvl1pPr>
            <a:lvl2pPr>
              <a:defRPr sz="800">
                <a:solidFill>
                  <a:schemeClr val="bg1"/>
                </a:solidFill>
              </a:defRPr>
            </a:lvl2pPr>
            <a:lvl3pPr>
              <a:defRPr sz="800">
                <a:solidFill>
                  <a:schemeClr val="bg1"/>
                </a:solidFill>
              </a:defRPr>
            </a:lvl3pPr>
            <a:lvl4pPr>
              <a:defRPr sz="800">
                <a:solidFill>
                  <a:schemeClr val="bg1"/>
                </a:solidFill>
              </a:defRPr>
            </a:lvl4pPr>
            <a:lvl5pPr>
              <a:defRPr sz="800">
                <a:solidFill>
                  <a:schemeClr val="bg1"/>
                </a:solidFill>
              </a:defRPr>
            </a:lvl5pPr>
          </a:lstStyle>
          <a:p>
            <a:r>
              <a:rPr lang="en-GB" dirty="0"/>
              <a:t>Click to add Source: Example of Source</a:t>
            </a:r>
          </a:p>
        </p:txBody>
      </p:sp>
      <p:sp>
        <p:nvSpPr>
          <p:cNvPr id="9" name="Text Placeholder 9">
            <a:extLst>
              <a:ext uri="{FF2B5EF4-FFF2-40B4-BE49-F238E27FC236}">
                <a16:creationId xmlns="" xmlns:a16="http://schemas.microsoft.com/office/drawing/2014/main" id="{A325AF90-E7E1-7B4B-B0CA-5B047D2C001D}"/>
              </a:ext>
            </a:extLst>
          </p:cNvPr>
          <p:cNvSpPr>
            <a:spLocks noGrp="1"/>
          </p:cNvSpPr>
          <p:nvPr>
            <p:ph type="body" sz="quarter" idx="52" hasCustomPrompt="1"/>
          </p:nvPr>
        </p:nvSpPr>
        <p:spPr>
          <a:xfrm>
            <a:off x="573068" y="1812925"/>
            <a:ext cx="3209463" cy="4548188"/>
          </a:xfrm>
        </p:spPr>
        <p:txBody>
          <a:bodyPr>
            <a:normAutofit/>
          </a:bodyPr>
          <a:lstStyle>
            <a:lvl1pPr marL="238125" indent="-238125">
              <a:lnSpc>
                <a:spcPct val="100000"/>
              </a:lnSpc>
              <a:buClr>
                <a:schemeClr val="accent1"/>
              </a:buClr>
              <a:tabLst/>
              <a:defRPr sz="2400">
                <a:solidFill>
                  <a:schemeClr val="tx1"/>
                </a:solidFill>
              </a:defRPr>
            </a:lvl1pPr>
            <a:lvl2pPr marL="465138" indent="-227013">
              <a:lnSpc>
                <a:spcPct val="100000"/>
              </a:lnSpc>
              <a:buClr>
                <a:schemeClr val="accent1"/>
              </a:buClr>
              <a:tabLst/>
              <a:defRPr sz="2400">
                <a:solidFill>
                  <a:schemeClr val="tx1"/>
                </a:solidFill>
              </a:defRPr>
            </a:lvl2pPr>
            <a:lvl3pPr marL="690563" indent="-225425">
              <a:lnSpc>
                <a:spcPct val="100000"/>
              </a:lnSpc>
              <a:buClr>
                <a:schemeClr val="accent1"/>
              </a:buClr>
              <a:tabLst/>
              <a:defRPr sz="1800">
                <a:solidFill>
                  <a:schemeClr val="tx1"/>
                </a:solidFill>
              </a:defRPr>
            </a:lvl3pPr>
            <a:lvl4pPr marL="917575" indent="-227013">
              <a:lnSpc>
                <a:spcPct val="100000"/>
              </a:lnSpc>
              <a:buClr>
                <a:schemeClr val="accent1"/>
              </a:buClr>
              <a:tabLst/>
              <a:defRPr sz="1800">
                <a:solidFill>
                  <a:schemeClr val="tx1"/>
                </a:solidFill>
              </a:defRPr>
            </a:lvl4pPr>
            <a:lvl5pPr marL="1494000" indent="-208800">
              <a:lnSpc>
                <a:spcPct val="100000"/>
              </a:lnSpc>
              <a:buClr>
                <a:schemeClr val="accent1"/>
              </a:buClr>
              <a:defRPr sz="1400">
                <a:solidFill>
                  <a:schemeClr val="tx1"/>
                </a:solidFill>
              </a:defRPr>
            </a:lvl5pPr>
            <a:lvl6pPr marL="1710000" indent="-208800">
              <a:lnSpc>
                <a:spcPct val="100000"/>
              </a:lnSpc>
              <a:buClr>
                <a:schemeClr val="accent1"/>
              </a:buClr>
              <a:buFont typeface="System Font"/>
              <a:buChar char="–"/>
              <a:defRPr sz="1400">
                <a:solidFill>
                  <a:schemeClr val="tx1"/>
                </a:solidFill>
              </a:defRPr>
            </a:lvl6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1939157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hart_left bar_light grey">
    <p:spTree>
      <p:nvGrpSpPr>
        <p:cNvPr id="1" name=""/>
        <p:cNvGrpSpPr/>
        <p:nvPr/>
      </p:nvGrpSpPr>
      <p:grpSpPr>
        <a:xfrm>
          <a:off x="0" y="0"/>
          <a:ext cx="0" cy="0"/>
          <a:chOff x="0" y="0"/>
          <a:chExt cx="0" cy="0"/>
        </a:xfrm>
      </p:grpSpPr>
      <p:sp>
        <p:nvSpPr>
          <p:cNvPr id="10" name="Rectangle 9">
            <a:extLst>
              <a:ext uri="{FF2B5EF4-FFF2-40B4-BE49-F238E27FC236}">
                <a16:creationId xmlns="" xmlns:a16="http://schemas.microsoft.com/office/drawing/2014/main" id="{3C981D2D-DDC7-5742-8E68-4800A8573583}"/>
              </a:ext>
            </a:extLst>
          </p:cNvPr>
          <p:cNvSpPr/>
          <p:nvPr userDrawn="1"/>
        </p:nvSpPr>
        <p:spPr>
          <a:xfrm>
            <a:off x="-1" y="6870"/>
            <a:ext cx="4057651" cy="6858000"/>
          </a:xfrm>
          <a:prstGeom prst="rect">
            <a:avLst/>
          </a:prstGeom>
          <a:solidFill>
            <a:srgbClr val="F0F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sp>
        <p:nvSpPr>
          <p:cNvPr id="8" name="Chart Placeholder 2">
            <a:extLst>
              <a:ext uri="{FF2B5EF4-FFF2-40B4-BE49-F238E27FC236}">
                <a16:creationId xmlns="" xmlns:a16="http://schemas.microsoft.com/office/drawing/2014/main" id="{E38BC730-E8CD-FE4E-A9FA-C686172226E0}"/>
              </a:ext>
            </a:extLst>
          </p:cNvPr>
          <p:cNvSpPr>
            <a:spLocks noGrp="1"/>
          </p:cNvSpPr>
          <p:nvPr>
            <p:ph type="chart" sz="quarter" idx="16"/>
          </p:nvPr>
        </p:nvSpPr>
        <p:spPr>
          <a:xfrm>
            <a:off x="4248150" y="812800"/>
            <a:ext cx="7345357" cy="5134919"/>
          </a:xfrm>
        </p:spPr>
        <p:txBody>
          <a:bodyPr>
            <a:noAutofit/>
          </a:bodyPr>
          <a:lstStyle>
            <a:lvl1pPr>
              <a:defRPr sz="2400"/>
            </a:lvl1pPr>
          </a:lstStyle>
          <a:p>
            <a:r>
              <a:rPr lang="en-US"/>
              <a:t>Click icon to add chart</a:t>
            </a:r>
            <a:endParaRPr lang="en-GB" dirty="0"/>
          </a:p>
        </p:txBody>
      </p:sp>
      <p:sp>
        <p:nvSpPr>
          <p:cNvPr id="11" name="Slide Number Placeholder 10">
            <a:extLst>
              <a:ext uri="{FF2B5EF4-FFF2-40B4-BE49-F238E27FC236}">
                <a16:creationId xmlns="" xmlns:a16="http://schemas.microsoft.com/office/drawing/2014/main" id="{90BC2DEB-DF9F-5342-A628-9F24059CF3CE}"/>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4" name="Footer Placeholder 3">
            <a:extLst>
              <a:ext uri="{FF2B5EF4-FFF2-40B4-BE49-F238E27FC236}">
                <a16:creationId xmlns="" xmlns:a16="http://schemas.microsoft.com/office/drawing/2014/main" id="{A7D5D2B4-7D16-BB4A-9B20-32462A330D37}"/>
              </a:ext>
            </a:extLst>
          </p:cNvPr>
          <p:cNvSpPr>
            <a:spLocks noGrp="1"/>
          </p:cNvSpPr>
          <p:nvPr>
            <p:ph type="ftr" sz="quarter" idx="3"/>
          </p:nvPr>
        </p:nvSpPr>
        <p:spPr>
          <a:xfrm>
            <a:off x="672306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dirty="0"/>
              <a:t>Insert footer</a:t>
            </a:r>
          </a:p>
        </p:txBody>
      </p:sp>
      <p:sp>
        <p:nvSpPr>
          <p:cNvPr id="13" name="Title 1">
            <a:extLst>
              <a:ext uri="{FF2B5EF4-FFF2-40B4-BE49-F238E27FC236}">
                <a16:creationId xmlns="" xmlns:a16="http://schemas.microsoft.com/office/drawing/2014/main" id="{44AFBCFD-998D-0C4E-8DA1-E6B80A5A66D0}"/>
              </a:ext>
            </a:extLst>
          </p:cNvPr>
          <p:cNvSpPr>
            <a:spLocks noGrp="1"/>
          </p:cNvSpPr>
          <p:nvPr>
            <p:ph type="title" hasCustomPrompt="1"/>
          </p:nvPr>
        </p:nvSpPr>
        <p:spPr>
          <a:xfrm>
            <a:off x="573068" y="816951"/>
            <a:ext cx="3209465" cy="395878"/>
          </a:xfrm>
        </p:spPr>
        <p:txBody>
          <a:bodyPr wrap="square" anchor="t" anchorCtr="0">
            <a:noAutofit/>
          </a:bodyPr>
          <a:lstStyle>
            <a:lvl1pPr>
              <a:lnSpc>
                <a:spcPct val="85000"/>
              </a:lnSpc>
              <a:defRPr lang="en-GB" sz="3000" b="1" kern="1200" spc="10" baseline="0" dirty="0">
                <a:solidFill>
                  <a:schemeClr val="tx1"/>
                </a:solidFill>
                <a:latin typeface="+mj-lt"/>
                <a:ea typeface="+mj-ea"/>
                <a:cs typeface="+mj-cs"/>
              </a:defRPr>
            </a:lvl1pPr>
          </a:lstStyle>
          <a:p>
            <a:r>
              <a:rPr lang="en-US" dirty="0"/>
              <a:t>Insert title</a:t>
            </a:r>
            <a:endParaRPr lang="en-GB" dirty="0"/>
          </a:p>
        </p:txBody>
      </p:sp>
      <p:sp>
        <p:nvSpPr>
          <p:cNvPr id="16" name="Text Placeholder 2">
            <a:extLst>
              <a:ext uri="{FF2B5EF4-FFF2-40B4-BE49-F238E27FC236}">
                <a16:creationId xmlns="" xmlns:a16="http://schemas.microsoft.com/office/drawing/2014/main" id="{24712853-735D-4445-9505-B48B85D62960}"/>
              </a:ext>
            </a:extLst>
          </p:cNvPr>
          <p:cNvSpPr>
            <a:spLocks noGrp="1"/>
          </p:cNvSpPr>
          <p:nvPr>
            <p:ph type="body" sz="quarter" idx="31" hasCustomPrompt="1"/>
          </p:nvPr>
        </p:nvSpPr>
        <p:spPr>
          <a:xfrm>
            <a:off x="4248150" y="6057900"/>
            <a:ext cx="4648200" cy="303213"/>
          </a:xfrm>
        </p:spPr>
        <p:txBody>
          <a:bodyPr>
            <a:noAutofit/>
          </a:bodyPr>
          <a:lstStyle>
            <a:lvl1pPr marL="0" indent="0">
              <a:buNone/>
              <a:defRPr sz="1400">
                <a:solidFill>
                  <a:schemeClr val="tx1"/>
                </a:solidFill>
              </a:defRPr>
            </a:lvl1pPr>
            <a:lvl2pPr>
              <a:defRPr sz="800">
                <a:solidFill>
                  <a:schemeClr val="bg1"/>
                </a:solidFill>
              </a:defRPr>
            </a:lvl2pPr>
            <a:lvl3pPr>
              <a:defRPr sz="800">
                <a:solidFill>
                  <a:schemeClr val="bg1"/>
                </a:solidFill>
              </a:defRPr>
            </a:lvl3pPr>
            <a:lvl4pPr>
              <a:defRPr sz="800">
                <a:solidFill>
                  <a:schemeClr val="bg1"/>
                </a:solidFill>
              </a:defRPr>
            </a:lvl4pPr>
            <a:lvl5pPr>
              <a:defRPr sz="800">
                <a:solidFill>
                  <a:schemeClr val="bg1"/>
                </a:solidFill>
              </a:defRPr>
            </a:lvl5pPr>
          </a:lstStyle>
          <a:p>
            <a:r>
              <a:rPr lang="en-GB" dirty="0"/>
              <a:t>Click to add Source: Example of Source</a:t>
            </a:r>
          </a:p>
        </p:txBody>
      </p:sp>
      <p:sp>
        <p:nvSpPr>
          <p:cNvPr id="9" name="Text Placeholder 9">
            <a:extLst>
              <a:ext uri="{FF2B5EF4-FFF2-40B4-BE49-F238E27FC236}">
                <a16:creationId xmlns="" xmlns:a16="http://schemas.microsoft.com/office/drawing/2014/main" id="{A325AF90-E7E1-7B4B-B0CA-5B047D2C001D}"/>
              </a:ext>
            </a:extLst>
          </p:cNvPr>
          <p:cNvSpPr>
            <a:spLocks noGrp="1"/>
          </p:cNvSpPr>
          <p:nvPr>
            <p:ph type="body" sz="quarter" idx="52" hasCustomPrompt="1"/>
          </p:nvPr>
        </p:nvSpPr>
        <p:spPr>
          <a:xfrm>
            <a:off x="573068" y="1812925"/>
            <a:ext cx="3209463" cy="4548188"/>
          </a:xfrm>
        </p:spPr>
        <p:txBody>
          <a:bodyPr>
            <a:normAutofit/>
          </a:bodyPr>
          <a:lstStyle>
            <a:lvl1pPr marL="238125" indent="-238125">
              <a:lnSpc>
                <a:spcPct val="100000"/>
              </a:lnSpc>
              <a:buClr>
                <a:schemeClr val="accent1"/>
              </a:buClr>
              <a:tabLst/>
              <a:defRPr sz="2400">
                <a:solidFill>
                  <a:schemeClr val="tx1"/>
                </a:solidFill>
              </a:defRPr>
            </a:lvl1pPr>
            <a:lvl2pPr marL="465138" indent="-227013">
              <a:lnSpc>
                <a:spcPct val="100000"/>
              </a:lnSpc>
              <a:buClr>
                <a:schemeClr val="accent1"/>
              </a:buClr>
              <a:tabLst/>
              <a:defRPr sz="2400">
                <a:solidFill>
                  <a:schemeClr val="tx1"/>
                </a:solidFill>
              </a:defRPr>
            </a:lvl2pPr>
            <a:lvl3pPr marL="690563" indent="-225425">
              <a:lnSpc>
                <a:spcPct val="100000"/>
              </a:lnSpc>
              <a:buClr>
                <a:schemeClr val="accent1"/>
              </a:buClr>
              <a:tabLst/>
              <a:defRPr sz="1800">
                <a:solidFill>
                  <a:schemeClr val="tx1"/>
                </a:solidFill>
              </a:defRPr>
            </a:lvl3pPr>
            <a:lvl4pPr marL="917575" indent="-227013">
              <a:lnSpc>
                <a:spcPct val="100000"/>
              </a:lnSpc>
              <a:buClr>
                <a:schemeClr val="accent1"/>
              </a:buClr>
              <a:tabLst/>
              <a:defRPr sz="1800">
                <a:solidFill>
                  <a:schemeClr val="tx1"/>
                </a:solidFill>
              </a:defRPr>
            </a:lvl4pPr>
            <a:lvl5pPr marL="1494000" indent="-208800">
              <a:lnSpc>
                <a:spcPct val="100000"/>
              </a:lnSpc>
              <a:buClr>
                <a:schemeClr val="accent1"/>
              </a:buClr>
              <a:defRPr sz="1400">
                <a:solidFill>
                  <a:schemeClr val="tx1"/>
                </a:solidFill>
              </a:defRPr>
            </a:lvl5pPr>
            <a:lvl6pPr marL="1710000" indent="-208800">
              <a:lnSpc>
                <a:spcPct val="100000"/>
              </a:lnSpc>
              <a:buClr>
                <a:schemeClr val="accent1"/>
              </a:buClr>
              <a:buFont typeface="System Font"/>
              <a:buChar char="–"/>
              <a:defRPr sz="1400">
                <a:solidFill>
                  <a:schemeClr val="tx1"/>
                </a:solidFill>
              </a:defRPr>
            </a:lvl6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pic>
        <p:nvPicPr>
          <p:cNvPr id="12" name="Picture 11" descr="A close up of a flower&#10;&#10;Description automatically generated">
            <a:extLst>
              <a:ext uri="{FF2B5EF4-FFF2-40B4-BE49-F238E27FC236}">
                <a16:creationId xmlns="" xmlns:a16="http://schemas.microsoft.com/office/drawing/2014/main" id="{9D7A5836-2E72-0F48-A539-0C04317BC39F}"/>
              </a:ext>
            </a:extLst>
          </p:cNvPr>
          <p:cNvPicPr>
            <a:picLocks noChangeAspect="1"/>
          </p:cNvPicPr>
          <p:nvPr userDrawn="1"/>
        </p:nvPicPr>
        <p:blipFill>
          <a:blip r:embed="rId2"/>
          <a:stretch>
            <a:fillRect/>
          </a:stretch>
        </p:blipFill>
        <p:spPr>
          <a:xfrm>
            <a:off x="450699" y="6361114"/>
            <a:ext cx="1629410" cy="487847"/>
          </a:xfrm>
          <a:prstGeom prst="rect">
            <a:avLst/>
          </a:prstGeom>
        </p:spPr>
      </p:pic>
    </p:spTree>
    <p:extLst>
      <p:ext uri="{BB962C8B-B14F-4D97-AF65-F5344CB8AC3E}">
        <p14:creationId xmlns:p14="http://schemas.microsoft.com/office/powerpoint/2010/main" val="343292934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hart_left bar_purple">
    <p:spTree>
      <p:nvGrpSpPr>
        <p:cNvPr id="1" name=""/>
        <p:cNvGrpSpPr/>
        <p:nvPr/>
      </p:nvGrpSpPr>
      <p:grpSpPr>
        <a:xfrm>
          <a:off x="0" y="0"/>
          <a:ext cx="0" cy="0"/>
          <a:chOff x="0" y="0"/>
          <a:chExt cx="0" cy="0"/>
        </a:xfrm>
      </p:grpSpPr>
      <p:sp>
        <p:nvSpPr>
          <p:cNvPr id="10" name="Rectangle 9">
            <a:extLst>
              <a:ext uri="{FF2B5EF4-FFF2-40B4-BE49-F238E27FC236}">
                <a16:creationId xmlns="" xmlns:a16="http://schemas.microsoft.com/office/drawing/2014/main" id="{0DD6E6C8-414F-DD4B-8015-ED433418D34C}"/>
              </a:ext>
            </a:extLst>
          </p:cNvPr>
          <p:cNvSpPr/>
          <p:nvPr userDrawn="1"/>
        </p:nvSpPr>
        <p:spPr>
          <a:xfrm>
            <a:off x="-1" y="6870"/>
            <a:ext cx="405765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sp>
        <p:nvSpPr>
          <p:cNvPr id="8" name="Chart Placeholder 2">
            <a:extLst>
              <a:ext uri="{FF2B5EF4-FFF2-40B4-BE49-F238E27FC236}">
                <a16:creationId xmlns="" xmlns:a16="http://schemas.microsoft.com/office/drawing/2014/main" id="{E38BC730-E8CD-FE4E-A9FA-C686172226E0}"/>
              </a:ext>
            </a:extLst>
          </p:cNvPr>
          <p:cNvSpPr>
            <a:spLocks noGrp="1"/>
          </p:cNvSpPr>
          <p:nvPr>
            <p:ph type="chart" sz="quarter" idx="16"/>
          </p:nvPr>
        </p:nvSpPr>
        <p:spPr>
          <a:xfrm>
            <a:off x="4248150" y="812800"/>
            <a:ext cx="7345357" cy="5134919"/>
          </a:xfrm>
        </p:spPr>
        <p:txBody>
          <a:bodyPr>
            <a:noAutofit/>
          </a:bodyPr>
          <a:lstStyle>
            <a:lvl1pPr>
              <a:defRPr sz="2400"/>
            </a:lvl1pPr>
          </a:lstStyle>
          <a:p>
            <a:r>
              <a:rPr lang="en-US"/>
              <a:t>Click icon to add chart</a:t>
            </a:r>
            <a:endParaRPr lang="en-GB" dirty="0"/>
          </a:p>
        </p:txBody>
      </p:sp>
      <p:sp>
        <p:nvSpPr>
          <p:cNvPr id="11" name="Slide Number Placeholder 10">
            <a:extLst>
              <a:ext uri="{FF2B5EF4-FFF2-40B4-BE49-F238E27FC236}">
                <a16:creationId xmlns="" xmlns:a16="http://schemas.microsoft.com/office/drawing/2014/main" id="{90BC2DEB-DF9F-5342-A628-9F24059CF3CE}"/>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4" name="Footer Placeholder 3">
            <a:extLst>
              <a:ext uri="{FF2B5EF4-FFF2-40B4-BE49-F238E27FC236}">
                <a16:creationId xmlns="" xmlns:a16="http://schemas.microsoft.com/office/drawing/2014/main" id="{A7D5D2B4-7D16-BB4A-9B20-32462A330D37}"/>
              </a:ext>
            </a:extLst>
          </p:cNvPr>
          <p:cNvSpPr>
            <a:spLocks noGrp="1"/>
          </p:cNvSpPr>
          <p:nvPr>
            <p:ph type="ftr" sz="quarter" idx="3"/>
          </p:nvPr>
        </p:nvSpPr>
        <p:spPr>
          <a:xfrm>
            <a:off x="672306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dirty="0"/>
              <a:t>Insert footer</a:t>
            </a:r>
          </a:p>
        </p:txBody>
      </p:sp>
      <p:sp>
        <p:nvSpPr>
          <p:cNvPr id="13" name="Title 1">
            <a:extLst>
              <a:ext uri="{FF2B5EF4-FFF2-40B4-BE49-F238E27FC236}">
                <a16:creationId xmlns="" xmlns:a16="http://schemas.microsoft.com/office/drawing/2014/main" id="{44AFBCFD-998D-0C4E-8DA1-E6B80A5A66D0}"/>
              </a:ext>
            </a:extLst>
          </p:cNvPr>
          <p:cNvSpPr>
            <a:spLocks noGrp="1"/>
          </p:cNvSpPr>
          <p:nvPr>
            <p:ph type="title" hasCustomPrompt="1"/>
          </p:nvPr>
        </p:nvSpPr>
        <p:spPr>
          <a:xfrm>
            <a:off x="573068" y="816951"/>
            <a:ext cx="3209465" cy="395878"/>
          </a:xfrm>
        </p:spPr>
        <p:txBody>
          <a:bodyPr wrap="square" anchor="t" anchorCtr="0">
            <a:noAutofit/>
          </a:bodyPr>
          <a:lstStyle>
            <a:lvl1pPr>
              <a:lnSpc>
                <a:spcPct val="85000"/>
              </a:lnSpc>
              <a:buClr>
                <a:schemeClr val="bg1"/>
              </a:buClr>
              <a:defRPr lang="en-GB" sz="3000" b="1" kern="1200" spc="10" baseline="0" dirty="0">
                <a:solidFill>
                  <a:schemeClr val="bg1"/>
                </a:solidFill>
                <a:latin typeface="+mj-lt"/>
                <a:ea typeface="+mj-ea"/>
                <a:cs typeface="+mj-cs"/>
              </a:defRPr>
            </a:lvl1pPr>
          </a:lstStyle>
          <a:p>
            <a:r>
              <a:rPr lang="en-US" dirty="0"/>
              <a:t>Insert title</a:t>
            </a:r>
            <a:endParaRPr lang="en-GB" dirty="0"/>
          </a:p>
        </p:txBody>
      </p:sp>
      <p:sp>
        <p:nvSpPr>
          <p:cNvPr id="16" name="Text Placeholder 2">
            <a:extLst>
              <a:ext uri="{FF2B5EF4-FFF2-40B4-BE49-F238E27FC236}">
                <a16:creationId xmlns="" xmlns:a16="http://schemas.microsoft.com/office/drawing/2014/main" id="{24712853-735D-4445-9505-B48B85D62960}"/>
              </a:ext>
            </a:extLst>
          </p:cNvPr>
          <p:cNvSpPr>
            <a:spLocks noGrp="1"/>
          </p:cNvSpPr>
          <p:nvPr>
            <p:ph type="body" sz="quarter" idx="31" hasCustomPrompt="1"/>
          </p:nvPr>
        </p:nvSpPr>
        <p:spPr>
          <a:xfrm>
            <a:off x="4248150" y="6057900"/>
            <a:ext cx="4648200" cy="303213"/>
          </a:xfrm>
        </p:spPr>
        <p:txBody>
          <a:bodyPr>
            <a:noAutofit/>
          </a:bodyPr>
          <a:lstStyle>
            <a:lvl1pPr marL="0" indent="0">
              <a:buNone/>
              <a:defRPr sz="1400">
                <a:solidFill>
                  <a:schemeClr val="tx1"/>
                </a:solidFill>
              </a:defRPr>
            </a:lvl1pPr>
            <a:lvl2pPr>
              <a:defRPr sz="800">
                <a:solidFill>
                  <a:schemeClr val="bg1"/>
                </a:solidFill>
              </a:defRPr>
            </a:lvl2pPr>
            <a:lvl3pPr>
              <a:defRPr sz="800">
                <a:solidFill>
                  <a:schemeClr val="bg1"/>
                </a:solidFill>
              </a:defRPr>
            </a:lvl3pPr>
            <a:lvl4pPr>
              <a:defRPr sz="800">
                <a:solidFill>
                  <a:schemeClr val="bg1"/>
                </a:solidFill>
              </a:defRPr>
            </a:lvl4pPr>
            <a:lvl5pPr>
              <a:defRPr sz="800">
                <a:solidFill>
                  <a:schemeClr val="bg1"/>
                </a:solidFill>
              </a:defRPr>
            </a:lvl5pPr>
          </a:lstStyle>
          <a:p>
            <a:r>
              <a:rPr lang="en-GB" dirty="0"/>
              <a:t>Click to add Source: Example of Source</a:t>
            </a:r>
          </a:p>
        </p:txBody>
      </p:sp>
      <p:sp>
        <p:nvSpPr>
          <p:cNvPr id="9" name="Text Placeholder 9">
            <a:extLst>
              <a:ext uri="{FF2B5EF4-FFF2-40B4-BE49-F238E27FC236}">
                <a16:creationId xmlns="" xmlns:a16="http://schemas.microsoft.com/office/drawing/2014/main" id="{A325AF90-E7E1-7B4B-B0CA-5B047D2C001D}"/>
              </a:ext>
            </a:extLst>
          </p:cNvPr>
          <p:cNvSpPr>
            <a:spLocks noGrp="1"/>
          </p:cNvSpPr>
          <p:nvPr>
            <p:ph type="body" sz="quarter" idx="52" hasCustomPrompt="1"/>
          </p:nvPr>
        </p:nvSpPr>
        <p:spPr>
          <a:xfrm>
            <a:off x="573068" y="1812925"/>
            <a:ext cx="3209463" cy="4548188"/>
          </a:xfrm>
        </p:spPr>
        <p:txBody>
          <a:bodyPr>
            <a:normAutofit/>
          </a:bodyPr>
          <a:lstStyle>
            <a:lvl1pPr marL="238125" indent="-238125">
              <a:lnSpc>
                <a:spcPct val="100000"/>
              </a:lnSpc>
              <a:buClr>
                <a:schemeClr val="bg1"/>
              </a:buClr>
              <a:tabLst/>
              <a:defRPr sz="2400">
                <a:solidFill>
                  <a:schemeClr val="bg1"/>
                </a:solidFill>
              </a:defRPr>
            </a:lvl1pPr>
            <a:lvl2pPr marL="465138" indent="-227013">
              <a:lnSpc>
                <a:spcPct val="100000"/>
              </a:lnSpc>
              <a:buClr>
                <a:schemeClr val="bg1"/>
              </a:buClr>
              <a:tabLst/>
              <a:defRPr sz="2400">
                <a:solidFill>
                  <a:schemeClr val="bg1"/>
                </a:solidFill>
              </a:defRPr>
            </a:lvl2pPr>
            <a:lvl3pPr marL="690563" indent="-225425">
              <a:lnSpc>
                <a:spcPct val="100000"/>
              </a:lnSpc>
              <a:buClr>
                <a:schemeClr val="bg1"/>
              </a:buClr>
              <a:tabLst/>
              <a:defRPr sz="1800">
                <a:solidFill>
                  <a:schemeClr val="bg1"/>
                </a:solidFill>
              </a:defRPr>
            </a:lvl3pPr>
            <a:lvl4pPr marL="917575" indent="-227013">
              <a:lnSpc>
                <a:spcPct val="100000"/>
              </a:lnSpc>
              <a:buClr>
                <a:schemeClr val="bg1"/>
              </a:buClr>
              <a:tabLst/>
              <a:defRPr sz="1800">
                <a:solidFill>
                  <a:schemeClr val="bg1"/>
                </a:solidFill>
              </a:defRPr>
            </a:lvl4pPr>
            <a:lvl5pPr marL="1494000" indent="-208800">
              <a:lnSpc>
                <a:spcPct val="100000"/>
              </a:lnSpc>
              <a:buClr>
                <a:schemeClr val="accent1"/>
              </a:buClr>
              <a:defRPr sz="1400">
                <a:solidFill>
                  <a:schemeClr val="tx1"/>
                </a:solidFill>
              </a:defRPr>
            </a:lvl5pPr>
            <a:lvl6pPr marL="1710000" indent="-208800">
              <a:lnSpc>
                <a:spcPct val="100000"/>
              </a:lnSpc>
              <a:buClr>
                <a:schemeClr val="accent1"/>
              </a:buClr>
              <a:buFont typeface="System Font"/>
              <a:buChar char="–"/>
              <a:defRPr sz="1400">
                <a:solidFill>
                  <a:schemeClr val="tx1"/>
                </a:solidFill>
              </a:defRPr>
            </a:lvl6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pic>
        <p:nvPicPr>
          <p:cNvPr id="12" name="Picture 11" descr="A picture containing drawing&#10;&#10;Description automatically generated">
            <a:extLst>
              <a:ext uri="{FF2B5EF4-FFF2-40B4-BE49-F238E27FC236}">
                <a16:creationId xmlns="" xmlns:a16="http://schemas.microsoft.com/office/drawing/2014/main" id="{4A931636-CD3A-964E-8708-5BFB8310E53F}"/>
              </a:ext>
            </a:extLst>
          </p:cNvPr>
          <p:cNvPicPr>
            <a:picLocks noChangeAspect="1"/>
          </p:cNvPicPr>
          <p:nvPr userDrawn="1"/>
        </p:nvPicPr>
        <p:blipFill>
          <a:blip r:embed="rId2"/>
          <a:stretch>
            <a:fillRect/>
          </a:stretch>
        </p:blipFill>
        <p:spPr>
          <a:xfrm>
            <a:off x="451361" y="6360976"/>
            <a:ext cx="1637116" cy="490154"/>
          </a:xfrm>
          <a:prstGeom prst="rect">
            <a:avLst/>
          </a:prstGeom>
        </p:spPr>
      </p:pic>
    </p:spTree>
    <p:extLst>
      <p:ext uri="{BB962C8B-B14F-4D97-AF65-F5344CB8AC3E}">
        <p14:creationId xmlns:p14="http://schemas.microsoft.com/office/powerpoint/2010/main" val="280329355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able_light grey">
    <p:spTree>
      <p:nvGrpSpPr>
        <p:cNvPr id="1" name=""/>
        <p:cNvGrpSpPr/>
        <p:nvPr/>
      </p:nvGrpSpPr>
      <p:grpSpPr>
        <a:xfrm>
          <a:off x="0" y="0"/>
          <a:ext cx="0" cy="0"/>
          <a:chOff x="0" y="0"/>
          <a:chExt cx="0" cy="0"/>
        </a:xfrm>
      </p:grpSpPr>
      <p:sp>
        <p:nvSpPr>
          <p:cNvPr id="23" name="Rectangle 22">
            <a:extLst>
              <a:ext uri="{FF2B5EF4-FFF2-40B4-BE49-F238E27FC236}">
                <a16:creationId xmlns="" xmlns:a16="http://schemas.microsoft.com/office/drawing/2014/main" id="{26712863-CF7A-D245-BEF3-A83C5B1ADDB4}"/>
              </a:ext>
            </a:extLst>
          </p:cNvPr>
          <p:cNvSpPr/>
          <p:nvPr userDrawn="1"/>
        </p:nvSpPr>
        <p:spPr>
          <a:xfrm>
            <a:off x="-1" y="0"/>
            <a:ext cx="4057651" cy="6864869"/>
          </a:xfrm>
          <a:prstGeom prst="rect">
            <a:avLst/>
          </a:prstGeom>
          <a:solidFill>
            <a:srgbClr val="F0F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sp>
        <p:nvSpPr>
          <p:cNvPr id="17" name="Table Placeholder 2">
            <a:extLst>
              <a:ext uri="{FF2B5EF4-FFF2-40B4-BE49-F238E27FC236}">
                <a16:creationId xmlns="" xmlns:a16="http://schemas.microsoft.com/office/drawing/2014/main" id="{D2720E0F-C7F6-3A43-8639-9953BFE586EA}"/>
              </a:ext>
            </a:extLst>
          </p:cNvPr>
          <p:cNvSpPr>
            <a:spLocks noGrp="1"/>
          </p:cNvSpPr>
          <p:nvPr>
            <p:ph type="tbl" sz="quarter" idx="30"/>
          </p:nvPr>
        </p:nvSpPr>
        <p:spPr>
          <a:xfrm>
            <a:off x="4248149" y="812801"/>
            <a:ext cx="7352983" cy="5130800"/>
          </a:xfrm>
        </p:spPr>
        <p:txBody>
          <a:bodyPr>
            <a:noAutofit/>
          </a:bodyPr>
          <a:lstStyle>
            <a:lvl1pPr marL="0" indent="0">
              <a:buNone/>
              <a:defRPr sz="2400"/>
            </a:lvl1pPr>
          </a:lstStyle>
          <a:p>
            <a:r>
              <a:rPr lang="en-US"/>
              <a:t>Click icon to add table</a:t>
            </a:r>
            <a:endParaRPr lang="en-GB" dirty="0"/>
          </a:p>
        </p:txBody>
      </p:sp>
      <p:sp>
        <p:nvSpPr>
          <p:cNvPr id="3" name="Text Placeholder 2">
            <a:extLst>
              <a:ext uri="{FF2B5EF4-FFF2-40B4-BE49-F238E27FC236}">
                <a16:creationId xmlns="" xmlns:a16="http://schemas.microsoft.com/office/drawing/2014/main" id="{AE158BCA-8F1E-C84A-B47F-6A9DCA17815E}"/>
              </a:ext>
            </a:extLst>
          </p:cNvPr>
          <p:cNvSpPr>
            <a:spLocks noGrp="1"/>
          </p:cNvSpPr>
          <p:nvPr>
            <p:ph type="body" sz="quarter" idx="31" hasCustomPrompt="1"/>
          </p:nvPr>
        </p:nvSpPr>
        <p:spPr>
          <a:xfrm>
            <a:off x="4260850" y="6057900"/>
            <a:ext cx="4838700" cy="303213"/>
          </a:xfrm>
        </p:spPr>
        <p:txBody>
          <a:bodyPr>
            <a:noAutofit/>
          </a:bodyPr>
          <a:lstStyle>
            <a:lvl1pPr marL="0" indent="0">
              <a:buNone/>
              <a:defRPr sz="1400">
                <a:solidFill>
                  <a:schemeClr val="tx1"/>
                </a:solidFill>
              </a:defRPr>
            </a:lvl1pPr>
            <a:lvl2pPr>
              <a:defRPr sz="800">
                <a:solidFill>
                  <a:schemeClr val="bg1"/>
                </a:solidFill>
              </a:defRPr>
            </a:lvl2pPr>
            <a:lvl3pPr>
              <a:defRPr sz="800">
                <a:solidFill>
                  <a:schemeClr val="bg1"/>
                </a:solidFill>
              </a:defRPr>
            </a:lvl3pPr>
            <a:lvl4pPr>
              <a:defRPr sz="800">
                <a:solidFill>
                  <a:schemeClr val="bg1"/>
                </a:solidFill>
              </a:defRPr>
            </a:lvl4pPr>
            <a:lvl5pPr>
              <a:defRPr sz="800">
                <a:solidFill>
                  <a:schemeClr val="bg1"/>
                </a:solidFill>
              </a:defRPr>
            </a:lvl5pPr>
          </a:lstStyle>
          <a:p>
            <a:r>
              <a:rPr lang="en-GB" dirty="0"/>
              <a:t>Click to add Source: Example of Source</a:t>
            </a:r>
          </a:p>
        </p:txBody>
      </p:sp>
      <p:sp>
        <p:nvSpPr>
          <p:cNvPr id="15" name="Slide Number Placeholder 10">
            <a:extLst>
              <a:ext uri="{FF2B5EF4-FFF2-40B4-BE49-F238E27FC236}">
                <a16:creationId xmlns="" xmlns:a16="http://schemas.microsoft.com/office/drawing/2014/main" id="{925A1972-08B5-564A-AC93-41A7E5EF533A}"/>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6" name="Footer Placeholder 3">
            <a:extLst>
              <a:ext uri="{FF2B5EF4-FFF2-40B4-BE49-F238E27FC236}">
                <a16:creationId xmlns="" xmlns:a16="http://schemas.microsoft.com/office/drawing/2014/main" id="{80021C5D-1919-0E41-84BA-54274C9A6D63}"/>
              </a:ext>
            </a:extLst>
          </p:cNvPr>
          <p:cNvSpPr>
            <a:spLocks noGrp="1"/>
          </p:cNvSpPr>
          <p:nvPr>
            <p:ph type="ftr" sz="quarter" idx="3"/>
          </p:nvPr>
        </p:nvSpPr>
        <p:spPr>
          <a:xfrm>
            <a:off x="672306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sp>
        <p:nvSpPr>
          <p:cNvPr id="13" name="Title 1">
            <a:extLst>
              <a:ext uri="{FF2B5EF4-FFF2-40B4-BE49-F238E27FC236}">
                <a16:creationId xmlns="" xmlns:a16="http://schemas.microsoft.com/office/drawing/2014/main" id="{67C3CE23-595D-A743-8B95-271EC2B8395E}"/>
              </a:ext>
            </a:extLst>
          </p:cNvPr>
          <p:cNvSpPr>
            <a:spLocks noGrp="1"/>
          </p:cNvSpPr>
          <p:nvPr>
            <p:ph type="title" hasCustomPrompt="1"/>
          </p:nvPr>
        </p:nvSpPr>
        <p:spPr>
          <a:xfrm>
            <a:off x="573068" y="816951"/>
            <a:ext cx="3209459" cy="395878"/>
          </a:xfrm>
        </p:spPr>
        <p:txBody>
          <a:bodyPr wrap="square" anchor="t" anchorCtr="0">
            <a:noAutofit/>
          </a:bodyPr>
          <a:lstStyle>
            <a:lvl1pPr>
              <a:lnSpc>
                <a:spcPct val="85000"/>
              </a:lnSpc>
              <a:buClr>
                <a:schemeClr val="bg1"/>
              </a:buClr>
              <a:defRPr lang="en-GB" sz="3000" b="1" kern="1200" spc="10" baseline="0" dirty="0">
                <a:solidFill>
                  <a:schemeClr val="tx1"/>
                </a:solidFill>
                <a:latin typeface="+mj-lt"/>
                <a:ea typeface="+mj-ea"/>
                <a:cs typeface="+mj-cs"/>
              </a:defRPr>
            </a:lvl1pPr>
          </a:lstStyle>
          <a:p>
            <a:r>
              <a:rPr lang="en-US" dirty="0"/>
              <a:t>Insert title</a:t>
            </a:r>
            <a:endParaRPr lang="en-GB" dirty="0"/>
          </a:p>
        </p:txBody>
      </p:sp>
      <p:sp>
        <p:nvSpPr>
          <p:cNvPr id="10" name="Text Placeholder 2">
            <a:extLst>
              <a:ext uri="{FF2B5EF4-FFF2-40B4-BE49-F238E27FC236}">
                <a16:creationId xmlns="" xmlns:a16="http://schemas.microsoft.com/office/drawing/2014/main" id="{B80ADDC8-54D4-414C-931E-6833584CDC57}"/>
              </a:ext>
            </a:extLst>
          </p:cNvPr>
          <p:cNvSpPr>
            <a:spLocks noGrp="1"/>
          </p:cNvSpPr>
          <p:nvPr>
            <p:ph type="body" sz="quarter" idx="32"/>
          </p:nvPr>
        </p:nvSpPr>
        <p:spPr>
          <a:xfrm>
            <a:off x="573068" y="1812925"/>
            <a:ext cx="3209463" cy="4151313"/>
          </a:xfrm>
        </p:spPr>
        <p:txBody>
          <a:bodyPr/>
          <a:lstStyle>
            <a:lvl1pPr marL="238125" indent="-238125">
              <a:lnSpc>
                <a:spcPct val="100000"/>
              </a:lnSpc>
              <a:buClr>
                <a:schemeClr val="accent1"/>
              </a:buClr>
              <a:tabLst/>
              <a:defRPr sz="2400">
                <a:solidFill>
                  <a:schemeClr val="tx1"/>
                </a:solidFill>
              </a:defRPr>
            </a:lvl1pPr>
            <a:lvl2pPr marL="465138" indent="-227013">
              <a:lnSpc>
                <a:spcPct val="100000"/>
              </a:lnSpc>
              <a:buClr>
                <a:schemeClr val="accent1"/>
              </a:buClr>
              <a:tabLst/>
              <a:defRPr sz="2400">
                <a:solidFill>
                  <a:schemeClr val="tx1"/>
                </a:solidFill>
              </a:defRPr>
            </a:lvl2pPr>
            <a:lvl3pPr marL="690563" indent="-225425">
              <a:lnSpc>
                <a:spcPct val="100000"/>
              </a:lnSpc>
              <a:buClr>
                <a:schemeClr val="accent1"/>
              </a:buClr>
              <a:tabLst/>
              <a:defRPr sz="1800">
                <a:solidFill>
                  <a:schemeClr val="tx1"/>
                </a:solidFill>
              </a:defRPr>
            </a:lvl3pPr>
            <a:lvl4pPr marL="917575" indent="-227013">
              <a:lnSpc>
                <a:spcPct val="100000"/>
              </a:lnSpc>
              <a:buClr>
                <a:schemeClr val="accent1"/>
              </a:buClr>
              <a:tabLst/>
              <a:defRPr sz="1800">
                <a:solidFill>
                  <a:schemeClr val="tx1"/>
                </a:solidFill>
              </a:defRPr>
            </a:lvl4pPr>
            <a:lvl5pPr>
              <a:lnSpc>
                <a:spcPct val="100000"/>
              </a:lnSpc>
              <a:buClr>
                <a:schemeClr val="accent1"/>
              </a:buClr>
              <a:defRPr sz="1400"/>
            </a:lvl5pPr>
            <a:lvl6pPr>
              <a:defRPr sz="1400">
                <a:solidFill>
                  <a:schemeClr val="tx1"/>
                </a:solidFill>
              </a:defRPr>
            </a:lvl6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2" name="Picture 11" descr="A close up of a flower&#10;&#10;Description automatically generated">
            <a:extLst>
              <a:ext uri="{FF2B5EF4-FFF2-40B4-BE49-F238E27FC236}">
                <a16:creationId xmlns="" xmlns:a16="http://schemas.microsoft.com/office/drawing/2014/main" id="{5B9B9367-5CCF-8E47-A246-34052BCFAC0F}"/>
              </a:ext>
            </a:extLst>
          </p:cNvPr>
          <p:cNvPicPr>
            <a:picLocks noChangeAspect="1"/>
          </p:cNvPicPr>
          <p:nvPr userDrawn="1"/>
        </p:nvPicPr>
        <p:blipFill>
          <a:blip r:embed="rId2"/>
          <a:stretch>
            <a:fillRect/>
          </a:stretch>
        </p:blipFill>
        <p:spPr>
          <a:xfrm>
            <a:off x="450699" y="6361114"/>
            <a:ext cx="1629410" cy="487847"/>
          </a:xfrm>
          <a:prstGeom prst="rect">
            <a:avLst/>
          </a:prstGeom>
        </p:spPr>
      </p:pic>
    </p:spTree>
    <p:extLst>
      <p:ext uri="{BB962C8B-B14F-4D97-AF65-F5344CB8AC3E}">
        <p14:creationId xmlns:p14="http://schemas.microsoft.com/office/powerpoint/2010/main" val="164045524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able_purple">
    <p:spTree>
      <p:nvGrpSpPr>
        <p:cNvPr id="1" name=""/>
        <p:cNvGrpSpPr/>
        <p:nvPr/>
      </p:nvGrpSpPr>
      <p:grpSpPr>
        <a:xfrm>
          <a:off x="0" y="0"/>
          <a:ext cx="0" cy="0"/>
          <a:chOff x="0" y="0"/>
          <a:chExt cx="0" cy="0"/>
        </a:xfrm>
      </p:grpSpPr>
      <p:sp>
        <p:nvSpPr>
          <p:cNvPr id="23" name="Rectangle 22">
            <a:extLst>
              <a:ext uri="{FF2B5EF4-FFF2-40B4-BE49-F238E27FC236}">
                <a16:creationId xmlns="" xmlns:a16="http://schemas.microsoft.com/office/drawing/2014/main" id="{26712863-CF7A-D245-BEF3-A83C5B1ADDB4}"/>
              </a:ext>
            </a:extLst>
          </p:cNvPr>
          <p:cNvSpPr/>
          <p:nvPr userDrawn="1"/>
        </p:nvSpPr>
        <p:spPr>
          <a:xfrm>
            <a:off x="-1" y="0"/>
            <a:ext cx="4057651" cy="68648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pic>
        <p:nvPicPr>
          <p:cNvPr id="24" name="Picture 23" descr="A picture containing drawing&#10;&#10;Description automatically generated">
            <a:extLst>
              <a:ext uri="{FF2B5EF4-FFF2-40B4-BE49-F238E27FC236}">
                <a16:creationId xmlns="" xmlns:a16="http://schemas.microsoft.com/office/drawing/2014/main" id="{A802D564-622E-9F4B-B88C-71F63B3ABEBA}"/>
              </a:ext>
            </a:extLst>
          </p:cNvPr>
          <p:cNvPicPr>
            <a:picLocks noChangeAspect="1"/>
          </p:cNvPicPr>
          <p:nvPr userDrawn="1"/>
        </p:nvPicPr>
        <p:blipFill>
          <a:blip r:embed="rId2"/>
          <a:stretch>
            <a:fillRect/>
          </a:stretch>
        </p:blipFill>
        <p:spPr>
          <a:xfrm>
            <a:off x="451361" y="6360976"/>
            <a:ext cx="1637116" cy="490154"/>
          </a:xfrm>
          <a:prstGeom prst="rect">
            <a:avLst/>
          </a:prstGeom>
        </p:spPr>
      </p:pic>
      <p:sp>
        <p:nvSpPr>
          <p:cNvPr id="17" name="Table Placeholder 2">
            <a:extLst>
              <a:ext uri="{FF2B5EF4-FFF2-40B4-BE49-F238E27FC236}">
                <a16:creationId xmlns="" xmlns:a16="http://schemas.microsoft.com/office/drawing/2014/main" id="{D2720E0F-C7F6-3A43-8639-9953BFE586EA}"/>
              </a:ext>
            </a:extLst>
          </p:cNvPr>
          <p:cNvSpPr>
            <a:spLocks noGrp="1"/>
          </p:cNvSpPr>
          <p:nvPr>
            <p:ph type="tbl" sz="quarter" idx="30"/>
          </p:nvPr>
        </p:nvSpPr>
        <p:spPr>
          <a:xfrm>
            <a:off x="4248149" y="812801"/>
            <a:ext cx="7352983" cy="5130800"/>
          </a:xfrm>
        </p:spPr>
        <p:txBody>
          <a:bodyPr>
            <a:noAutofit/>
          </a:bodyPr>
          <a:lstStyle>
            <a:lvl1pPr marL="0" indent="0">
              <a:buNone/>
              <a:defRPr sz="2400"/>
            </a:lvl1pPr>
          </a:lstStyle>
          <a:p>
            <a:r>
              <a:rPr lang="en-US"/>
              <a:t>Click icon to add table</a:t>
            </a:r>
            <a:endParaRPr lang="en-GB" dirty="0"/>
          </a:p>
        </p:txBody>
      </p:sp>
      <p:sp>
        <p:nvSpPr>
          <p:cNvPr id="3" name="Text Placeholder 2">
            <a:extLst>
              <a:ext uri="{FF2B5EF4-FFF2-40B4-BE49-F238E27FC236}">
                <a16:creationId xmlns="" xmlns:a16="http://schemas.microsoft.com/office/drawing/2014/main" id="{AE158BCA-8F1E-C84A-B47F-6A9DCA17815E}"/>
              </a:ext>
            </a:extLst>
          </p:cNvPr>
          <p:cNvSpPr>
            <a:spLocks noGrp="1"/>
          </p:cNvSpPr>
          <p:nvPr>
            <p:ph type="body" sz="quarter" idx="31" hasCustomPrompt="1"/>
          </p:nvPr>
        </p:nvSpPr>
        <p:spPr>
          <a:xfrm>
            <a:off x="4260850" y="6057900"/>
            <a:ext cx="4838700" cy="303213"/>
          </a:xfrm>
        </p:spPr>
        <p:txBody>
          <a:bodyPr>
            <a:noAutofit/>
          </a:bodyPr>
          <a:lstStyle>
            <a:lvl1pPr marL="0" indent="0">
              <a:buNone/>
              <a:defRPr sz="1400">
                <a:solidFill>
                  <a:schemeClr val="tx1"/>
                </a:solidFill>
              </a:defRPr>
            </a:lvl1pPr>
            <a:lvl2pPr>
              <a:defRPr sz="800">
                <a:solidFill>
                  <a:schemeClr val="bg1"/>
                </a:solidFill>
              </a:defRPr>
            </a:lvl2pPr>
            <a:lvl3pPr>
              <a:defRPr sz="800">
                <a:solidFill>
                  <a:schemeClr val="bg1"/>
                </a:solidFill>
              </a:defRPr>
            </a:lvl3pPr>
            <a:lvl4pPr>
              <a:defRPr sz="800">
                <a:solidFill>
                  <a:schemeClr val="bg1"/>
                </a:solidFill>
              </a:defRPr>
            </a:lvl4pPr>
            <a:lvl5pPr>
              <a:defRPr sz="800">
                <a:solidFill>
                  <a:schemeClr val="bg1"/>
                </a:solidFill>
              </a:defRPr>
            </a:lvl5pPr>
          </a:lstStyle>
          <a:p>
            <a:r>
              <a:rPr lang="en-GB" dirty="0"/>
              <a:t>Click to add Source: Example of Source</a:t>
            </a:r>
          </a:p>
        </p:txBody>
      </p:sp>
      <p:sp>
        <p:nvSpPr>
          <p:cNvPr id="15" name="Slide Number Placeholder 10">
            <a:extLst>
              <a:ext uri="{FF2B5EF4-FFF2-40B4-BE49-F238E27FC236}">
                <a16:creationId xmlns="" xmlns:a16="http://schemas.microsoft.com/office/drawing/2014/main" id="{925A1972-08B5-564A-AC93-41A7E5EF533A}"/>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6" name="Footer Placeholder 3">
            <a:extLst>
              <a:ext uri="{FF2B5EF4-FFF2-40B4-BE49-F238E27FC236}">
                <a16:creationId xmlns="" xmlns:a16="http://schemas.microsoft.com/office/drawing/2014/main" id="{80021C5D-1919-0E41-84BA-54274C9A6D63}"/>
              </a:ext>
            </a:extLst>
          </p:cNvPr>
          <p:cNvSpPr>
            <a:spLocks noGrp="1"/>
          </p:cNvSpPr>
          <p:nvPr>
            <p:ph type="ftr" sz="quarter" idx="3"/>
          </p:nvPr>
        </p:nvSpPr>
        <p:spPr>
          <a:xfrm>
            <a:off x="672306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sp>
        <p:nvSpPr>
          <p:cNvPr id="13" name="Title 1">
            <a:extLst>
              <a:ext uri="{FF2B5EF4-FFF2-40B4-BE49-F238E27FC236}">
                <a16:creationId xmlns="" xmlns:a16="http://schemas.microsoft.com/office/drawing/2014/main" id="{67C3CE23-595D-A743-8B95-271EC2B8395E}"/>
              </a:ext>
            </a:extLst>
          </p:cNvPr>
          <p:cNvSpPr>
            <a:spLocks noGrp="1"/>
          </p:cNvSpPr>
          <p:nvPr>
            <p:ph type="title" hasCustomPrompt="1"/>
          </p:nvPr>
        </p:nvSpPr>
        <p:spPr>
          <a:xfrm>
            <a:off x="573068" y="816951"/>
            <a:ext cx="3209459" cy="395878"/>
          </a:xfrm>
        </p:spPr>
        <p:txBody>
          <a:bodyPr wrap="square" anchor="t" anchorCtr="0">
            <a:noAutofit/>
          </a:bodyPr>
          <a:lstStyle>
            <a:lvl1pPr>
              <a:lnSpc>
                <a:spcPct val="85000"/>
              </a:lnSpc>
              <a:buClr>
                <a:schemeClr val="bg1"/>
              </a:buClr>
              <a:defRPr lang="en-GB" sz="3000" b="1" kern="1200" spc="10" baseline="0" dirty="0">
                <a:solidFill>
                  <a:schemeClr val="bg1"/>
                </a:solidFill>
                <a:latin typeface="+mj-lt"/>
                <a:ea typeface="+mj-ea"/>
                <a:cs typeface="+mj-cs"/>
              </a:defRPr>
            </a:lvl1pPr>
          </a:lstStyle>
          <a:p>
            <a:r>
              <a:rPr lang="en-US" dirty="0"/>
              <a:t>Insert title</a:t>
            </a:r>
            <a:endParaRPr lang="en-GB" dirty="0"/>
          </a:p>
        </p:txBody>
      </p:sp>
      <p:sp>
        <p:nvSpPr>
          <p:cNvPr id="10" name="Text Placeholder 2">
            <a:extLst>
              <a:ext uri="{FF2B5EF4-FFF2-40B4-BE49-F238E27FC236}">
                <a16:creationId xmlns="" xmlns:a16="http://schemas.microsoft.com/office/drawing/2014/main" id="{B80ADDC8-54D4-414C-931E-6833584CDC57}"/>
              </a:ext>
            </a:extLst>
          </p:cNvPr>
          <p:cNvSpPr>
            <a:spLocks noGrp="1"/>
          </p:cNvSpPr>
          <p:nvPr>
            <p:ph type="body" sz="quarter" idx="32"/>
          </p:nvPr>
        </p:nvSpPr>
        <p:spPr>
          <a:xfrm>
            <a:off x="573068" y="1812925"/>
            <a:ext cx="3209463" cy="4151313"/>
          </a:xfrm>
        </p:spPr>
        <p:txBody>
          <a:bodyPr/>
          <a:lstStyle>
            <a:lvl1pPr marL="238125" indent="-238125">
              <a:lnSpc>
                <a:spcPct val="100000"/>
              </a:lnSpc>
              <a:buClr>
                <a:schemeClr val="bg1"/>
              </a:buClr>
              <a:tabLst/>
              <a:defRPr sz="2400">
                <a:solidFill>
                  <a:schemeClr val="bg1"/>
                </a:solidFill>
              </a:defRPr>
            </a:lvl1pPr>
            <a:lvl2pPr marL="465138" indent="-227013">
              <a:lnSpc>
                <a:spcPct val="100000"/>
              </a:lnSpc>
              <a:buClr>
                <a:schemeClr val="bg1"/>
              </a:buClr>
              <a:tabLst/>
              <a:defRPr sz="2400">
                <a:solidFill>
                  <a:schemeClr val="bg1"/>
                </a:solidFill>
              </a:defRPr>
            </a:lvl2pPr>
            <a:lvl3pPr marL="690563" indent="-225425">
              <a:lnSpc>
                <a:spcPct val="100000"/>
              </a:lnSpc>
              <a:buClr>
                <a:schemeClr val="bg1"/>
              </a:buClr>
              <a:tabLst/>
              <a:defRPr sz="1800">
                <a:solidFill>
                  <a:schemeClr val="bg1"/>
                </a:solidFill>
              </a:defRPr>
            </a:lvl3pPr>
            <a:lvl4pPr marL="917575" indent="-227013">
              <a:lnSpc>
                <a:spcPct val="100000"/>
              </a:lnSpc>
              <a:buClr>
                <a:schemeClr val="bg1"/>
              </a:buClr>
              <a:tabLst/>
              <a:defRPr sz="1800">
                <a:solidFill>
                  <a:schemeClr val="bg1"/>
                </a:solidFill>
              </a:defRPr>
            </a:lvl4pPr>
            <a:lvl5pPr>
              <a:lnSpc>
                <a:spcPct val="100000"/>
              </a:lnSpc>
              <a:buClr>
                <a:schemeClr val="accent1"/>
              </a:buClr>
              <a:defRPr sz="1400"/>
            </a:lvl5pPr>
            <a:lvl6pPr>
              <a:defRPr sz="1400">
                <a:solidFill>
                  <a:schemeClr val="tx1"/>
                </a:solidFill>
              </a:defRPr>
            </a:lvl6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282474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ver_Clarivate_CT Hero">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white, laying, sitting, holding&#10;&#10;Description automatically generated">
            <a:extLst>
              <a:ext uri="{FF2B5EF4-FFF2-40B4-BE49-F238E27FC236}">
                <a16:creationId xmlns="" xmlns:a16="http://schemas.microsoft.com/office/drawing/2014/main" id="{89B55A23-A4DB-8248-8650-835088022DA9}"/>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9" name="Text Placeholder 7">
            <a:extLst>
              <a:ext uri="{FF2B5EF4-FFF2-40B4-BE49-F238E27FC236}">
                <a16:creationId xmlns="" xmlns:a16="http://schemas.microsoft.com/office/drawing/2014/main" id="{19918042-C257-8B4C-BA06-5E6E8F05138C}"/>
              </a:ext>
            </a:extLst>
          </p:cNvPr>
          <p:cNvSpPr>
            <a:spLocks noGrp="1"/>
          </p:cNvSpPr>
          <p:nvPr>
            <p:ph type="body" sz="quarter" idx="13" hasCustomPrompt="1"/>
          </p:nvPr>
        </p:nvSpPr>
        <p:spPr>
          <a:xfrm>
            <a:off x="566698" y="2386673"/>
            <a:ext cx="6592888" cy="1203406"/>
          </a:xfrm>
        </p:spPr>
        <p:txBody>
          <a:bodyPr wrap="square">
            <a:noAutofit/>
          </a:bodyPr>
          <a:lstStyle>
            <a:lvl1pPr marL="0" indent="0">
              <a:lnSpc>
                <a:spcPct val="85000"/>
              </a:lnSpc>
              <a:spcAft>
                <a:spcPts val="0"/>
              </a:spcAft>
              <a:buNone/>
              <a:defRPr sz="4600" b="1" spc="20" baseline="0">
                <a:solidFill>
                  <a:schemeClr val="tx1"/>
                </a:solidFill>
              </a:defRPr>
            </a:lvl1pPr>
          </a:lstStyle>
          <a:p>
            <a:pPr lvl="0"/>
            <a:r>
              <a:rPr lang="en-US" dirty="0"/>
              <a:t>Insert Presentation title, </a:t>
            </a:r>
            <a:br>
              <a:rPr lang="en-US" dirty="0"/>
            </a:br>
            <a:r>
              <a:rPr lang="en-US" dirty="0"/>
              <a:t>extending to two lines</a:t>
            </a:r>
          </a:p>
        </p:txBody>
      </p:sp>
      <p:sp>
        <p:nvSpPr>
          <p:cNvPr id="20" name="Text Placeholder 4">
            <a:extLst>
              <a:ext uri="{FF2B5EF4-FFF2-40B4-BE49-F238E27FC236}">
                <a16:creationId xmlns="" xmlns:a16="http://schemas.microsoft.com/office/drawing/2014/main" id="{D6A4AECD-3661-D941-97ED-C42346507158}"/>
              </a:ext>
            </a:extLst>
          </p:cNvPr>
          <p:cNvSpPr>
            <a:spLocks noGrp="1"/>
          </p:cNvSpPr>
          <p:nvPr>
            <p:ph type="body" sz="quarter" idx="11" hasCustomPrompt="1"/>
          </p:nvPr>
        </p:nvSpPr>
        <p:spPr>
          <a:xfrm>
            <a:off x="566698" y="3966883"/>
            <a:ext cx="6592887" cy="838200"/>
          </a:xfrm>
        </p:spPr>
        <p:txBody>
          <a:bodyPr>
            <a:noAutofit/>
          </a:bodyPr>
          <a:lstStyle>
            <a:lvl1pPr marL="0" indent="0">
              <a:lnSpc>
                <a:spcPct val="85000"/>
              </a:lnSpc>
              <a:spcAft>
                <a:spcPts val="0"/>
              </a:spcAft>
              <a:buNone/>
              <a:defRPr sz="2400">
                <a:solidFill>
                  <a:schemeClr val="tx1"/>
                </a:solidFill>
              </a:defRPr>
            </a:lvl1pPr>
            <a:lvl2pPr marL="457189" indent="0">
              <a:buNone/>
              <a:defRPr/>
            </a:lvl2pPr>
          </a:lstStyle>
          <a:p>
            <a:pPr lvl="0"/>
            <a:r>
              <a:rPr lang="en-US" dirty="0"/>
              <a:t>Insert Presentation Subtitle, </a:t>
            </a:r>
            <a:br>
              <a:rPr lang="en-US" dirty="0"/>
            </a:br>
            <a:r>
              <a:rPr lang="en-US" dirty="0"/>
              <a:t>extending to two lines</a:t>
            </a:r>
          </a:p>
        </p:txBody>
      </p:sp>
      <p:sp>
        <p:nvSpPr>
          <p:cNvPr id="21" name="Text Placeholder 4">
            <a:extLst>
              <a:ext uri="{FF2B5EF4-FFF2-40B4-BE49-F238E27FC236}">
                <a16:creationId xmlns="" xmlns:a16="http://schemas.microsoft.com/office/drawing/2014/main" id="{F8BB0FD5-5479-B34E-A4F4-58C33196FDB7}"/>
              </a:ext>
            </a:extLst>
          </p:cNvPr>
          <p:cNvSpPr>
            <a:spLocks noGrp="1"/>
          </p:cNvSpPr>
          <p:nvPr>
            <p:ph type="body" sz="quarter" idx="12" hasCustomPrompt="1"/>
          </p:nvPr>
        </p:nvSpPr>
        <p:spPr>
          <a:xfrm>
            <a:off x="567539" y="5465483"/>
            <a:ext cx="3632200" cy="334211"/>
          </a:xfrm>
        </p:spPr>
        <p:txBody>
          <a:bodyPr>
            <a:noAutofit/>
          </a:bodyPr>
          <a:lstStyle>
            <a:lvl1pPr marL="0" indent="0">
              <a:lnSpc>
                <a:spcPct val="100000"/>
              </a:lnSpc>
              <a:buNone/>
              <a:defRPr sz="1800">
                <a:solidFill>
                  <a:schemeClr val="tx1"/>
                </a:solidFill>
              </a:defRPr>
            </a:lvl1pPr>
            <a:lvl2pPr marL="457189" indent="0">
              <a:buNone/>
              <a:defRPr/>
            </a:lvl2pPr>
          </a:lstStyle>
          <a:p>
            <a:pPr lvl="0"/>
            <a:r>
              <a:rPr lang="en-US" dirty="0"/>
              <a:t>Insert Name</a:t>
            </a:r>
          </a:p>
        </p:txBody>
      </p:sp>
      <p:sp>
        <p:nvSpPr>
          <p:cNvPr id="22" name="Text Placeholder 4">
            <a:extLst>
              <a:ext uri="{FF2B5EF4-FFF2-40B4-BE49-F238E27FC236}">
                <a16:creationId xmlns="" xmlns:a16="http://schemas.microsoft.com/office/drawing/2014/main" id="{06185539-588B-984B-B6A6-8C3887A79C4C}"/>
              </a:ext>
            </a:extLst>
          </p:cNvPr>
          <p:cNvSpPr>
            <a:spLocks noGrp="1"/>
          </p:cNvSpPr>
          <p:nvPr>
            <p:ph type="body" sz="quarter" idx="14" hasCustomPrompt="1"/>
          </p:nvPr>
        </p:nvSpPr>
        <p:spPr>
          <a:xfrm>
            <a:off x="567539" y="5846483"/>
            <a:ext cx="3632200" cy="358274"/>
          </a:xfrm>
        </p:spPr>
        <p:txBody>
          <a:bodyPr>
            <a:noAutofit/>
          </a:bodyPr>
          <a:lstStyle>
            <a:lvl1pPr marL="0" indent="0">
              <a:lnSpc>
                <a:spcPct val="100000"/>
              </a:lnSpc>
              <a:buNone/>
              <a:defRPr sz="1800">
                <a:solidFill>
                  <a:schemeClr val="tx1"/>
                </a:solidFill>
              </a:defRPr>
            </a:lvl1pPr>
            <a:lvl2pPr marL="457189" indent="0">
              <a:buNone/>
              <a:defRPr/>
            </a:lvl2pPr>
          </a:lstStyle>
          <a:p>
            <a:pPr lvl="0"/>
            <a:r>
              <a:rPr lang="en-US" dirty="0"/>
              <a:t>00.00.2019</a:t>
            </a:r>
          </a:p>
        </p:txBody>
      </p:sp>
      <p:pic>
        <p:nvPicPr>
          <p:cNvPr id="9" name="Picture 8" descr="A close up of a flower&#10;&#10;Description automatically generated">
            <a:extLst>
              <a:ext uri="{FF2B5EF4-FFF2-40B4-BE49-F238E27FC236}">
                <a16:creationId xmlns="" xmlns:a16="http://schemas.microsoft.com/office/drawing/2014/main" id="{08F16B56-DBBF-1740-9132-2CFFE1B0C673}"/>
              </a:ext>
            </a:extLst>
          </p:cNvPr>
          <p:cNvPicPr>
            <a:picLocks noChangeAspect="1"/>
          </p:cNvPicPr>
          <p:nvPr/>
        </p:nvPicPr>
        <p:blipFill>
          <a:blip r:embed="rId3"/>
          <a:stretch>
            <a:fillRect/>
          </a:stretch>
        </p:blipFill>
        <p:spPr>
          <a:xfrm>
            <a:off x="360290" y="265773"/>
            <a:ext cx="2799590" cy="838200"/>
          </a:xfrm>
          <a:prstGeom prst="rect">
            <a:avLst/>
          </a:prstGeom>
        </p:spPr>
      </p:pic>
    </p:spTree>
    <p:extLst>
      <p:ext uri="{BB962C8B-B14F-4D97-AF65-F5344CB8AC3E}">
        <p14:creationId xmlns:p14="http://schemas.microsoft.com/office/powerpoint/2010/main" val="232746053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creenshot_laptop_mobile_purple">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 xmlns:a16="http://schemas.microsoft.com/office/drawing/2014/main" id="{9F962ED9-2925-C64C-A0CC-45C2BA65EF7D}"/>
              </a:ext>
            </a:extLst>
          </p:cNvPr>
          <p:cNvSpPr/>
          <p:nvPr userDrawn="1"/>
        </p:nvSpPr>
        <p:spPr>
          <a:xfrm>
            <a:off x="1" y="407988"/>
            <a:ext cx="11683662" cy="5953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bg1"/>
              </a:solidFill>
            </a:endParaRPr>
          </a:p>
        </p:txBody>
      </p:sp>
      <p:sp>
        <p:nvSpPr>
          <p:cNvPr id="9" name="Slide Number Placeholder 10">
            <a:extLst>
              <a:ext uri="{FF2B5EF4-FFF2-40B4-BE49-F238E27FC236}">
                <a16:creationId xmlns="" xmlns:a16="http://schemas.microsoft.com/office/drawing/2014/main" id="{25B4AF09-50B1-F544-BB48-4F185980FF9A}"/>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0" name="Footer Placeholder 3">
            <a:extLst>
              <a:ext uri="{FF2B5EF4-FFF2-40B4-BE49-F238E27FC236}">
                <a16:creationId xmlns="" xmlns:a16="http://schemas.microsoft.com/office/drawing/2014/main" id="{F1813B6C-E668-D549-A535-721F33554840}"/>
              </a:ext>
            </a:extLst>
          </p:cNvPr>
          <p:cNvSpPr>
            <a:spLocks noGrp="1"/>
          </p:cNvSpPr>
          <p:nvPr>
            <p:ph type="ftr" sz="quarter" idx="3"/>
          </p:nvPr>
        </p:nvSpPr>
        <p:spPr>
          <a:xfrm>
            <a:off x="672306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pic>
        <p:nvPicPr>
          <p:cNvPr id="12" name="Picture 11">
            <a:extLst>
              <a:ext uri="{FF2B5EF4-FFF2-40B4-BE49-F238E27FC236}">
                <a16:creationId xmlns="" xmlns:a16="http://schemas.microsoft.com/office/drawing/2014/main" id="{7EA4402E-62A1-814F-9A18-2B853A802F6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12148" y="1672357"/>
            <a:ext cx="5805879" cy="3782225"/>
          </a:xfrm>
          <a:prstGeom prst="rect">
            <a:avLst/>
          </a:prstGeom>
        </p:spPr>
      </p:pic>
      <p:sp>
        <p:nvSpPr>
          <p:cNvPr id="5" name="Picture Placeholder 4">
            <a:extLst>
              <a:ext uri="{FF2B5EF4-FFF2-40B4-BE49-F238E27FC236}">
                <a16:creationId xmlns="" xmlns:a16="http://schemas.microsoft.com/office/drawing/2014/main" id="{A3F07E68-E714-C74F-AE53-1B597DFC0C16}"/>
              </a:ext>
            </a:extLst>
          </p:cNvPr>
          <p:cNvSpPr>
            <a:spLocks noGrp="1"/>
          </p:cNvSpPr>
          <p:nvPr>
            <p:ph type="pic" sz="quarter" idx="16"/>
          </p:nvPr>
        </p:nvSpPr>
        <p:spPr>
          <a:xfrm>
            <a:off x="5901642" y="1885567"/>
            <a:ext cx="5398720" cy="3144624"/>
          </a:xfrm>
          <a:noFill/>
        </p:spPr>
        <p:txBody>
          <a:bodyPr>
            <a:noAutofit/>
          </a:bodyPr>
          <a:lstStyle>
            <a:lvl1pPr marL="0" indent="0">
              <a:buNone/>
              <a:defRPr sz="1200">
                <a:solidFill>
                  <a:schemeClr val="bg1"/>
                </a:solidFill>
              </a:defRPr>
            </a:lvl1pPr>
          </a:lstStyle>
          <a:p>
            <a:r>
              <a:rPr lang="en-US"/>
              <a:t>Click icon to add picture</a:t>
            </a:r>
            <a:endParaRPr lang="en-GB" dirty="0"/>
          </a:p>
        </p:txBody>
      </p:sp>
      <p:sp>
        <p:nvSpPr>
          <p:cNvPr id="18" name="Picture Placeholder 4">
            <a:extLst>
              <a:ext uri="{FF2B5EF4-FFF2-40B4-BE49-F238E27FC236}">
                <a16:creationId xmlns="" xmlns:a16="http://schemas.microsoft.com/office/drawing/2014/main" id="{1A4FD747-7EBA-6A4B-BF3D-7111BCD47E95}"/>
              </a:ext>
            </a:extLst>
          </p:cNvPr>
          <p:cNvSpPr>
            <a:spLocks noGrp="1"/>
          </p:cNvSpPr>
          <p:nvPr>
            <p:ph type="pic" sz="quarter" idx="18"/>
          </p:nvPr>
        </p:nvSpPr>
        <p:spPr>
          <a:xfrm>
            <a:off x="5548305" y="3815144"/>
            <a:ext cx="1280205" cy="2092703"/>
          </a:xfrm>
          <a:solidFill>
            <a:schemeClr val="accent1"/>
          </a:solidFill>
        </p:spPr>
        <p:txBody>
          <a:bodyPr>
            <a:noAutofit/>
          </a:bodyPr>
          <a:lstStyle>
            <a:lvl1pPr marL="0" indent="0">
              <a:buNone/>
              <a:defRPr sz="1200">
                <a:solidFill>
                  <a:schemeClr val="bg1"/>
                </a:solidFill>
              </a:defRPr>
            </a:lvl1pPr>
          </a:lstStyle>
          <a:p>
            <a:r>
              <a:rPr lang="en-US"/>
              <a:t>Click icon to add picture</a:t>
            </a:r>
            <a:endParaRPr lang="en-GB" dirty="0"/>
          </a:p>
        </p:txBody>
      </p:sp>
      <p:sp>
        <p:nvSpPr>
          <p:cNvPr id="26" name="Title 1">
            <a:extLst>
              <a:ext uri="{FF2B5EF4-FFF2-40B4-BE49-F238E27FC236}">
                <a16:creationId xmlns="" xmlns:a16="http://schemas.microsoft.com/office/drawing/2014/main" id="{67F7315E-345C-574C-8800-22CA687387DB}"/>
              </a:ext>
            </a:extLst>
          </p:cNvPr>
          <p:cNvSpPr>
            <a:spLocks noGrp="1"/>
          </p:cNvSpPr>
          <p:nvPr>
            <p:ph type="title" hasCustomPrompt="1"/>
          </p:nvPr>
        </p:nvSpPr>
        <p:spPr>
          <a:xfrm>
            <a:off x="562436" y="816951"/>
            <a:ext cx="6408527" cy="395878"/>
          </a:xfrm>
        </p:spPr>
        <p:txBody>
          <a:bodyPr wrap="square" anchor="t" anchorCtr="0">
            <a:noAutofit/>
          </a:bodyPr>
          <a:lstStyle>
            <a:lvl1pPr>
              <a:lnSpc>
                <a:spcPct val="85000"/>
              </a:lnSpc>
              <a:defRPr lang="en-GB" sz="3000" b="1" kern="1200" spc="10" baseline="0" dirty="0">
                <a:solidFill>
                  <a:schemeClr val="bg1"/>
                </a:solidFill>
                <a:latin typeface="+mj-lt"/>
                <a:ea typeface="+mj-ea"/>
                <a:cs typeface="+mj-cs"/>
              </a:defRPr>
            </a:lvl1pPr>
          </a:lstStyle>
          <a:p>
            <a:r>
              <a:rPr lang="en-US" dirty="0"/>
              <a:t>Insert title</a:t>
            </a:r>
            <a:endParaRPr lang="en-GB" dirty="0"/>
          </a:p>
        </p:txBody>
      </p:sp>
      <p:pic>
        <p:nvPicPr>
          <p:cNvPr id="36" name="Picture 35">
            <a:extLst>
              <a:ext uri="{FF2B5EF4-FFF2-40B4-BE49-F238E27FC236}">
                <a16:creationId xmlns="" xmlns:a16="http://schemas.microsoft.com/office/drawing/2014/main" id="{6F5B4B8F-29DF-9242-BEF0-7A1E2CB66F1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5400000">
            <a:off x="4780898" y="4082835"/>
            <a:ext cx="2815021" cy="1565109"/>
          </a:xfrm>
          <a:prstGeom prst="rect">
            <a:avLst/>
          </a:prstGeom>
          <a:noFill/>
        </p:spPr>
      </p:pic>
      <p:sp>
        <p:nvSpPr>
          <p:cNvPr id="14" name="Text Placeholder 13">
            <a:extLst>
              <a:ext uri="{FF2B5EF4-FFF2-40B4-BE49-F238E27FC236}">
                <a16:creationId xmlns="" xmlns:a16="http://schemas.microsoft.com/office/drawing/2014/main" id="{A295B318-D47C-A149-AA72-0D2D421AFCA8}"/>
              </a:ext>
            </a:extLst>
          </p:cNvPr>
          <p:cNvSpPr>
            <a:spLocks noGrp="1"/>
          </p:cNvSpPr>
          <p:nvPr>
            <p:ph type="body" sz="quarter" idx="34" hasCustomPrompt="1"/>
          </p:nvPr>
        </p:nvSpPr>
        <p:spPr>
          <a:xfrm>
            <a:off x="562435" y="1812925"/>
            <a:ext cx="4650916" cy="4340740"/>
          </a:xfrm>
        </p:spPr>
        <p:txBody>
          <a:bodyPr>
            <a:normAutofit/>
          </a:bodyPr>
          <a:lstStyle>
            <a:lvl1pPr marL="360000" indent="-360000">
              <a:lnSpc>
                <a:spcPct val="100000"/>
              </a:lnSpc>
              <a:spcBef>
                <a:spcPts val="600"/>
              </a:spcBef>
              <a:spcAft>
                <a:spcPts val="400"/>
              </a:spcAft>
              <a:buClr>
                <a:schemeClr val="bg1"/>
              </a:buClr>
              <a:defRPr sz="3000">
                <a:solidFill>
                  <a:schemeClr val="bg1"/>
                </a:solidFill>
              </a:defRPr>
            </a:lvl1pPr>
            <a:lvl2pPr marL="828000" indent="-432000">
              <a:lnSpc>
                <a:spcPct val="100000"/>
              </a:lnSpc>
              <a:spcBef>
                <a:spcPts val="600"/>
              </a:spcBef>
              <a:spcAft>
                <a:spcPts val="400"/>
              </a:spcAft>
              <a:buClr>
                <a:schemeClr val="bg1"/>
              </a:buClr>
              <a:defRPr sz="3000">
                <a:solidFill>
                  <a:schemeClr val="bg1"/>
                </a:solidFill>
              </a:defRPr>
            </a:lvl2pPr>
            <a:lvl3pPr marL="1216800" indent="-378000">
              <a:lnSpc>
                <a:spcPct val="100000"/>
              </a:lnSpc>
              <a:spcBef>
                <a:spcPts val="600"/>
              </a:spcBef>
              <a:spcAft>
                <a:spcPts val="400"/>
              </a:spcAft>
              <a:buClr>
                <a:schemeClr val="bg1"/>
              </a:buClr>
              <a:defRPr sz="2400">
                <a:solidFill>
                  <a:schemeClr val="bg1"/>
                </a:solidFill>
              </a:defRPr>
            </a:lvl3pPr>
            <a:lvl4pPr marL="1598400" indent="-378000">
              <a:lnSpc>
                <a:spcPct val="100000"/>
              </a:lnSpc>
              <a:spcBef>
                <a:spcPts val="600"/>
              </a:spcBef>
              <a:spcAft>
                <a:spcPts val="400"/>
              </a:spcAft>
              <a:buClr>
                <a:schemeClr val="bg1"/>
              </a:buClr>
              <a:defRPr sz="2400">
                <a:solidFill>
                  <a:schemeClr val="bg1"/>
                </a:solidFill>
              </a:defRPr>
            </a:lvl4pPr>
            <a:lvl5pPr marL="1872000" indent="-252000">
              <a:lnSpc>
                <a:spcPct val="100000"/>
              </a:lnSpc>
              <a:spcBef>
                <a:spcPts val="600"/>
              </a:spcBef>
              <a:spcAft>
                <a:spcPts val="400"/>
              </a:spcAft>
              <a:buClr>
                <a:schemeClr val="bg1"/>
              </a:buClr>
              <a:defRPr sz="1800">
                <a:solidFill>
                  <a:schemeClr val="bg1"/>
                </a:solidFill>
              </a:defRPr>
            </a:lvl5pPr>
            <a:lvl6pPr marL="2149200" indent="-252000">
              <a:lnSpc>
                <a:spcPct val="100000"/>
              </a:lnSpc>
              <a:spcBef>
                <a:spcPts val="600"/>
              </a:spcBef>
              <a:spcAft>
                <a:spcPts val="400"/>
              </a:spcAft>
              <a:buClr>
                <a:schemeClr val="bg1"/>
              </a:buClr>
              <a:defRPr sz="1800">
                <a:solidFill>
                  <a:schemeClr val="bg1"/>
                </a:solidFill>
              </a:defRPr>
            </a:lvl6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GB" dirty="0"/>
              <a:t>Sixth level</a:t>
            </a:r>
          </a:p>
        </p:txBody>
      </p:sp>
    </p:spTree>
    <p:extLst>
      <p:ext uri="{BB962C8B-B14F-4D97-AF65-F5344CB8AC3E}">
        <p14:creationId xmlns:p14="http://schemas.microsoft.com/office/powerpoint/2010/main" val="18658834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4 column icons_white">
    <p:spTree>
      <p:nvGrpSpPr>
        <p:cNvPr id="1" name=""/>
        <p:cNvGrpSpPr/>
        <p:nvPr/>
      </p:nvGrpSpPr>
      <p:grpSpPr>
        <a:xfrm>
          <a:off x="0" y="0"/>
          <a:ext cx="0" cy="0"/>
          <a:chOff x="0" y="0"/>
          <a:chExt cx="0" cy="0"/>
        </a:xfrm>
      </p:grpSpPr>
      <p:sp>
        <p:nvSpPr>
          <p:cNvPr id="21" name="Picture Placeholder 6">
            <a:extLst>
              <a:ext uri="{FF2B5EF4-FFF2-40B4-BE49-F238E27FC236}">
                <a16:creationId xmlns="" xmlns:a16="http://schemas.microsoft.com/office/drawing/2014/main" id="{DD986BFC-B1B5-0845-86F8-F91F84C3C981}"/>
              </a:ext>
            </a:extLst>
          </p:cNvPr>
          <p:cNvSpPr>
            <a:spLocks noGrp="1"/>
          </p:cNvSpPr>
          <p:nvPr>
            <p:ph type="pic" sz="quarter" idx="18" hasCustomPrompt="1"/>
          </p:nvPr>
        </p:nvSpPr>
        <p:spPr>
          <a:xfrm>
            <a:off x="571779" y="1812925"/>
            <a:ext cx="813599" cy="813599"/>
          </a:xfrm>
        </p:spPr>
        <p:txBody>
          <a:bodyPr anchor="ctr" anchorCtr="0">
            <a:noAutofit/>
          </a:bodyPr>
          <a:lstStyle>
            <a:lvl1pPr marL="0" indent="0" algn="ctr">
              <a:buClr>
                <a:schemeClr val="tx1"/>
              </a:buClr>
              <a:buNone/>
              <a:defRPr sz="800">
                <a:solidFill>
                  <a:schemeClr val="tx1"/>
                </a:solidFill>
              </a:defRPr>
            </a:lvl1pPr>
          </a:lstStyle>
          <a:p>
            <a:r>
              <a:rPr lang="en-GB" dirty="0"/>
              <a:t>Insert icon</a:t>
            </a:r>
          </a:p>
        </p:txBody>
      </p:sp>
      <p:sp>
        <p:nvSpPr>
          <p:cNvPr id="22" name="Picture Placeholder 6">
            <a:extLst>
              <a:ext uri="{FF2B5EF4-FFF2-40B4-BE49-F238E27FC236}">
                <a16:creationId xmlns="" xmlns:a16="http://schemas.microsoft.com/office/drawing/2014/main" id="{0150A6D8-5FEF-4C4B-B008-9AC1254902F4}"/>
              </a:ext>
            </a:extLst>
          </p:cNvPr>
          <p:cNvSpPr>
            <a:spLocks noGrp="1"/>
          </p:cNvSpPr>
          <p:nvPr>
            <p:ph type="pic" sz="quarter" idx="19" hasCustomPrompt="1"/>
          </p:nvPr>
        </p:nvSpPr>
        <p:spPr>
          <a:xfrm>
            <a:off x="3427092" y="1812925"/>
            <a:ext cx="813599" cy="813599"/>
          </a:xfrm>
        </p:spPr>
        <p:txBody>
          <a:bodyPr anchor="ctr" anchorCtr="0">
            <a:noAutofit/>
          </a:bodyPr>
          <a:lstStyle>
            <a:lvl1pPr marL="0" indent="0" algn="ctr">
              <a:buClr>
                <a:schemeClr val="tx1"/>
              </a:buClr>
              <a:buNone/>
              <a:defRPr sz="800">
                <a:solidFill>
                  <a:schemeClr val="tx1"/>
                </a:solidFill>
              </a:defRPr>
            </a:lvl1pPr>
          </a:lstStyle>
          <a:p>
            <a:r>
              <a:rPr lang="en-GB" dirty="0"/>
              <a:t>Insert icon</a:t>
            </a:r>
          </a:p>
        </p:txBody>
      </p:sp>
      <p:sp>
        <p:nvSpPr>
          <p:cNvPr id="23" name="Picture Placeholder 6">
            <a:extLst>
              <a:ext uri="{FF2B5EF4-FFF2-40B4-BE49-F238E27FC236}">
                <a16:creationId xmlns="" xmlns:a16="http://schemas.microsoft.com/office/drawing/2014/main" id="{595D18D7-284F-1043-8DBE-B4616A7B14D5}"/>
              </a:ext>
            </a:extLst>
          </p:cNvPr>
          <p:cNvSpPr>
            <a:spLocks noGrp="1"/>
          </p:cNvSpPr>
          <p:nvPr>
            <p:ph type="pic" sz="quarter" idx="20" hasCustomPrompt="1"/>
          </p:nvPr>
        </p:nvSpPr>
        <p:spPr>
          <a:xfrm>
            <a:off x="6282405" y="1812925"/>
            <a:ext cx="813599" cy="813599"/>
          </a:xfrm>
        </p:spPr>
        <p:txBody>
          <a:bodyPr anchor="ctr" anchorCtr="0">
            <a:noAutofit/>
          </a:bodyPr>
          <a:lstStyle>
            <a:lvl1pPr marL="0" indent="0" algn="ctr">
              <a:buClr>
                <a:schemeClr val="tx1"/>
              </a:buClr>
              <a:buNone/>
              <a:defRPr sz="800">
                <a:solidFill>
                  <a:schemeClr val="tx1"/>
                </a:solidFill>
              </a:defRPr>
            </a:lvl1pPr>
          </a:lstStyle>
          <a:p>
            <a:r>
              <a:rPr lang="en-GB" dirty="0"/>
              <a:t>Insert icon</a:t>
            </a:r>
          </a:p>
        </p:txBody>
      </p:sp>
      <p:sp>
        <p:nvSpPr>
          <p:cNvPr id="24" name="Picture Placeholder 6">
            <a:extLst>
              <a:ext uri="{FF2B5EF4-FFF2-40B4-BE49-F238E27FC236}">
                <a16:creationId xmlns="" xmlns:a16="http://schemas.microsoft.com/office/drawing/2014/main" id="{27E3DB0E-9BB9-E04A-9BB7-6CE5E521CDA0}"/>
              </a:ext>
            </a:extLst>
          </p:cNvPr>
          <p:cNvSpPr>
            <a:spLocks noGrp="1"/>
          </p:cNvSpPr>
          <p:nvPr>
            <p:ph type="pic" sz="quarter" idx="21" hasCustomPrompt="1"/>
          </p:nvPr>
        </p:nvSpPr>
        <p:spPr>
          <a:xfrm>
            <a:off x="9137717" y="1812925"/>
            <a:ext cx="813599" cy="813599"/>
          </a:xfrm>
        </p:spPr>
        <p:txBody>
          <a:bodyPr anchor="ctr" anchorCtr="0">
            <a:noAutofit/>
          </a:bodyPr>
          <a:lstStyle>
            <a:lvl1pPr marL="0" indent="0" algn="ctr">
              <a:buClr>
                <a:schemeClr val="tx1"/>
              </a:buClr>
              <a:buNone/>
              <a:defRPr sz="800">
                <a:solidFill>
                  <a:schemeClr val="tx1"/>
                </a:solidFill>
              </a:defRPr>
            </a:lvl1pPr>
          </a:lstStyle>
          <a:p>
            <a:r>
              <a:rPr lang="en-GB" dirty="0"/>
              <a:t>Insert icon</a:t>
            </a:r>
          </a:p>
        </p:txBody>
      </p:sp>
      <p:sp>
        <p:nvSpPr>
          <p:cNvPr id="25" name="Text Placeholder 3">
            <a:extLst>
              <a:ext uri="{FF2B5EF4-FFF2-40B4-BE49-F238E27FC236}">
                <a16:creationId xmlns="" xmlns:a16="http://schemas.microsoft.com/office/drawing/2014/main" id="{77BADC42-294C-E848-8B3A-C91990676FF8}"/>
              </a:ext>
            </a:extLst>
          </p:cNvPr>
          <p:cNvSpPr>
            <a:spLocks noGrp="1"/>
          </p:cNvSpPr>
          <p:nvPr>
            <p:ph type="body" sz="quarter" idx="33" hasCustomPrompt="1"/>
          </p:nvPr>
        </p:nvSpPr>
        <p:spPr>
          <a:xfrm>
            <a:off x="571780" y="2930682"/>
            <a:ext cx="2477882" cy="313350"/>
          </a:xfrm>
        </p:spPr>
        <p:txBody>
          <a:bodyPr>
            <a:noAutofit/>
          </a:bodyPr>
          <a:lstStyle>
            <a:lvl1pPr marL="0" indent="0">
              <a:spcBef>
                <a:spcPts val="500"/>
              </a:spcBef>
              <a:buClr>
                <a:schemeClr val="bg1"/>
              </a:buClr>
              <a:buNone/>
              <a:defRPr sz="2400" b="1">
                <a:solidFill>
                  <a:schemeClr val="tx1"/>
                </a:solidFill>
              </a:defRPr>
            </a:lvl1pPr>
            <a:lvl2pPr marL="181783" indent="-180000">
              <a:buClr>
                <a:schemeClr val="bg1"/>
              </a:buClr>
              <a:defRPr sz="2400">
                <a:solidFill>
                  <a:schemeClr val="bg1"/>
                </a:solidFill>
              </a:defRPr>
            </a:lvl2pPr>
            <a:lvl3pPr marL="360000" indent="-252000">
              <a:buClr>
                <a:schemeClr val="bg1"/>
              </a:buClr>
              <a:buFont typeface="System Font"/>
              <a:buChar char="–"/>
              <a:defRPr sz="2400">
                <a:solidFill>
                  <a:schemeClr val="bg1"/>
                </a:solidFill>
              </a:defRPr>
            </a:lvl3pPr>
            <a:lvl4pPr marL="0" indent="0">
              <a:buClr>
                <a:schemeClr val="bg1"/>
              </a:buClr>
              <a:buNone/>
              <a:defRPr sz="1800">
                <a:solidFill>
                  <a:schemeClr val="bg1"/>
                </a:solidFill>
              </a:defRPr>
            </a:lvl4pPr>
            <a:lvl5pPr marL="180000" indent="-180000">
              <a:buClr>
                <a:schemeClr val="bg1"/>
              </a:buClr>
              <a:defRPr sz="1800">
                <a:solidFill>
                  <a:schemeClr val="bg1"/>
                </a:solidFill>
              </a:defRPr>
            </a:lvl5pPr>
            <a:lvl6pPr marL="360000" indent="-216000">
              <a:buClr>
                <a:schemeClr val="bg1"/>
              </a:buClr>
              <a:buFont typeface="System Font"/>
              <a:buChar char="–"/>
              <a:defRPr sz="1800">
                <a:solidFill>
                  <a:schemeClr val="bg1"/>
                </a:solidFill>
              </a:defRPr>
            </a:lvl6pPr>
            <a:lvl7pPr marL="0" indent="0">
              <a:buClr>
                <a:schemeClr val="bg1"/>
              </a:buClr>
              <a:buNone/>
              <a:defRPr sz="1400">
                <a:solidFill>
                  <a:schemeClr val="bg1"/>
                </a:solidFill>
              </a:defRPr>
            </a:lvl7pPr>
            <a:lvl8pPr marL="144000" indent="-144000">
              <a:buClr>
                <a:schemeClr val="bg1"/>
              </a:buClr>
              <a:defRPr sz="1400">
                <a:solidFill>
                  <a:schemeClr val="bg1"/>
                </a:solidFill>
              </a:defRPr>
            </a:lvl8pPr>
            <a:lvl9pPr marL="288000" indent="-180000">
              <a:buClr>
                <a:schemeClr val="bg1"/>
              </a:buClr>
              <a:buFont typeface="System Font"/>
              <a:buChar char="–"/>
              <a:defRPr sz="1400">
                <a:solidFill>
                  <a:schemeClr val="bg1"/>
                </a:solidFill>
              </a:defRPr>
            </a:lvl9pPr>
          </a:lstStyle>
          <a:p>
            <a:pPr lvl="0"/>
            <a:r>
              <a:rPr lang="en-US" dirty="0"/>
              <a:t>Header</a:t>
            </a:r>
            <a:endParaRPr lang="en-GB" dirty="0"/>
          </a:p>
        </p:txBody>
      </p:sp>
      <p:sp>
        <p:nvSpPr>
          <p:cNvPr id="26" name="Text Placeholder 3">
            <a:extLst>
              <a:ext uri="{FF2B5EF4-FFF2-40B4-BE49-F238E27FC236}">
                <a16:creationId xmlns="" xmlns:a16="http://schemas.microsoft.com/office/drawing/2014/main" id="{9290AFA5-F3F8-BC4B-AA7C-E0A303B1B792}"/>
              </a:ext>
            </a:extLst>
          </p:cNvPr>
          <p:cNvSpPr>
            <a:spLocks noGrp="1"/>
          </p:cNvSpPr>
          <p:nvPr>
            <p:ph type="body" sz="quarter" idx="35" hasCustomPrompt="1"/>
          </p:nvPr>
        </p:nvSpPr>
        <p:spPr>
          <a:xfrm>
            <a:off x="3424780" y="2925916"/>
            <a:ext cx="2484953" cy="313350"/>
          </a:xfrm>
        </p:spPr>
        <p:txBody>
          <a:bodyPr>
            <a:noAutofit/>
          </a:bodyPr>
          <a:lstStyle>
            <a:lvl1pPr marL="0" indent="0">
              <a:spcBef>
                <a:spcPts val="500"/>
              </a:spcBef>
              <a:buClr>
                <a:schemeClr val="bg1"/>
              </a:buClr>
              <a:buNone/>
              <a:defRPr sz="2400" b="1">
                <a:solidFill>
                  <a:schemeClr val="tx1"/>
                </a:solidFill>
              </a:defRPr>
            </a:lvl1pPr>
            <a:lvl2pPr marL="181783" indent="-180000">
              <a:buClr>
                <a:schemeClr val="bg1"/>
              </a:buClr>
              <a:defRPr sz="2400">
                <a:solidFill>
                  <a:schemeClr val="bg1"/>
                </a:solidFill>
              </a:defRPr>
            </a:lvl2pPr>
            <a:lvl3pPr marL="360000" indent="-252000">
              <a:buClr>
                <a:schemeClr val="bg1"/>
              </a:buClr>
              <a:buFont typeface="System Font"/>
              <a:buChar char="–"/>
              <a:defRPr sz="2400">
                <a:solidFill>
                  <a:schemeClr val="bg1"/>
                </a:solidFill>
              </a:defRPr>
            </a:lvl3pPr>
            <a:lvl4pPr marL="0" indent="0">
              <a:buClr>
                <a:schemeClr val="bg1"/>
              </a:buClr>
              <a:buNone/>
              <a:defRPr sz="1800">
                <a:solidFill>
                  <a:schemeClr val="bg1"/>
                </a:solidFill>
              </a:defRPr>
            </a:lvl4pPr>
            <a:lvl5pPr marL="180000" indent="-180000">
              <a:buClr>
                <a:schemeClr val="bg1"/>
              </a:buClr>
              <a:defRPr sz="1800">
                <a:solidFill>
                  <a:schemeClr val="bg1"/>
                </a:solidFill>
              </a:defRPr>
            </a:lvl5pPr>
            <a:lvl6pPr marL="360000" indent="-216000">
              <a:buClr>
                <a:schemeClr val="bg1"/>
              </a:buClr>
              <a:buFont typeface="System Font"/>
              <a:buChar char="–"/>
              <a:defRPr sz="1800">
                <a:solidFill>
                  <a:schemeClr val="bg1"/>
                </a:solidFill>
              </a:defRPr>
            </a:lvl6pPr>
            <a:lvl7pPr marL="0" indent="0">
              <a:buClr>
                <a:schemeClr val="bg1"/>
              </a:buClr>
              <a:buNone/>
              <a:defRPr sz="1400">
                <a:solidFill>
                  <a:schemeClr val="bg1"/>
                </a:solidFill>
              </a:defRPr>
            </a:lvl7pPr>
            <a:lvl8pPr marL="144000" indent="-144000">
              <a:buClr>
                <a:schemeClr val="bg1"/>
              </a:buClr>
              <a:defRPr sz="1400">
                <a:solidFill>
                  <a:schemeClr val="bg1"/>
                </a:solidFill>
              </a:defRPr>
            </a:lvl8pPr>
            <a:lvl9pPr marL="288000" indent="-180000">
              <a:buClr>
                <a:schemeClr val="bg1"/>
              </a:buClr>
              <a:buFont typeface="System Font"/>
              <a:buChar char="–"/>
              <a:defRPr sz="1400">
                <a:solidFill>
                  <a:schemeClr val="bg1"/>
                </a:solidFill>
              </a:defRPr>
            </a:lvl9pPr>
          </a:lstStyle>
          <a:p>
            <a:pPr lvl="0"/>
            <a:r>
              <a:rPr lang="en-US" dirty="0"/>
              <a:t>Header</a:t>
            </a:r>
            <a:endParaRPr lang="en-GB" dirty="0"/>
          </a:p>
        </p:txBody>
      </p:sp>
      <p:sp>
        <p:nvSpPr>
          <p:cNvPr id="27" name="Text Placeholder 3">
            <a:extLst>
              <a:ext uri="{FF2B5EF4-FFF2-40B4-BE49-F238E27FC236}">
                <a16:creationId xmlns="" xmlns:a16="http://schemas.microsoft.com/office/drawing/2014/main" id="{4E9D164F-01F5-B546-AFAF-BBD9ACE190AC}"/>
              </a:ext>
            </a:extLst>
          </p:cNvPr>
          <p:cNvSpPr>
            <a:spLocks noGrp="1"/>
          </p:cNvSpPr>
          <p:nvPr>
            <p:ph type="body" sz="quarter" idx="37" hasCustomPrompt="1"/>
          </p:nvPr>
        </p:nvSpPr>
        <p:spPr>
          <a:xfrm>
            <a:off x="6284851" y="2921151"/>
            <a:ext cx="2477749" cy="313350"/>
          </a:xfrm>
        </p:spPr>
        <p:txBody>
          <a:bodyPr>
            <a:noAutofit/>
          </a:bodyPr>
          <a:lstStyle>
            <a:lvl1pPr marL="0" indent="0">
              <a:spcBef>
                <a:spcPts val="500"/>
              </a:spcBef>
              <a:buClr>
                <a:schemeClr val="bg1"/>
              </a:buClr>
              <a:buNone/>
              <a:defRPr sz="2400" b="1">
                <a:solidFill>
                  <a:schemeClr val="tx1"/>
                </a:solidFill>
              </a:defRPr>
            </a:lvl1pPr>
            <a:lvl2pPr marL="181783" indent="-180000">
              <a:buClr>
                <a:schemeClr val="bg1"/>
              </a:buClr>
              <a:defRPr sz="2400">
                <a:solidFill>
                  <a:schemeClr val="bg1"/>
                </a:solidFill>
              </a:defRPr>
            </a:lvl2pPr>
            <a:lvl3pPr marL="360000" indent="-252000">
              <a:buClr>
                <a:schemeClr val="bg1"/>
              </a:buClr>
              <a:buFont typeface="System Font"/>
              <a:buChar char="–"/>
              <a:defRPr sz="2400">
                <a:solidFill>
                  <a:schemeClr val="bg1"/>
                </a:solidFill>
              </a:defRPr>
            </a:lvl3pPr>
            <a:lvl4pPr marL="0" indent="0">
              <a:buClr>
                <a:schemeClr val="bg1"/>
              </a:buClr>
              <a:buNone/>
              <a:defRPr sz="1800">
                <a:solidFill>
                  <a:schemeClr val="bg1"/>
                </a:solidFill>
              </a:defRPr>
            </a:lvl4pPr>
            <a:lvl5pPr marL="180000" indent="-180000">
              <a:buClr>
                <a:schemeClr val="bg1"/>
              </a:buClr>
              <a:defRPr sz="1800">
                <a:solidFill>
                  <a:schemeClr val="bg1"/>
                </a:solidFill>
              </a:defRPr>
            </a:lvl5pPr>
            <a:lvl6pPr marL="360000" indent="-216000">
              <a:buClr>
                <a:schemeClr val="bg1"/>
              </a:buClr>
              <a:buFont typeface="System Font"/>
              <a:buChar char="–"/>
              <a:defRPr sz="1800">
                <a:solidFill>
                  <a:schemeClr val="bg1"/>
                </a:solidFill>
              </a:defRPr>
            </a:lvl6pPr>
            <a:lvl7pPr marL="0" indent="0">
              <a:buClr>
                <a:schemeClr val="bg1"/>
              </a:buClr>
              <a:buNone/>
              <a:defRPr sz="1400">
                <a:solidFill>
                  <a:schemeClr val="bg1"/>
                </a:solidFill>
              </a:defRPr>
            </a:lvl7pPr>
            <a:lvl8pPr marL="144000" indent="-144000">
              <a:buClr>
                <a:schemeClr val="bg1"/>
              </a:buClr>
              <a:defRPr sz="1400">
                <a:solidFill>
                  <a:schemeClr val="bg1"/>
                </a:solidFill>
              </a:defRPr>
            </a:lvl8pPr>
            <a:lvl9pPr marL="288000" indent="-180000">
              <a:buClr>
                <a:schemeClr val="bg1"/>
              </a:buClr>
              <a:buFont typeface="System Font"/>
              <a:buChar char="–"/>
              <a:defRPr sz="1400">
                <a:solidFill>
                  <a:schemeClr val="bg1"/>
                </a:solidFill>
              </a:defRPr>
            </a:lvl9pPr>
          </a:lstStyle>
          <a:p>
            <a:pPr lvl="0"/>
            <a:r>
              <a:rPr lang="en-US" dirty="0"/>
              <a:t>Header</a:t>
            </a:r>
            <a:endParaRPr lang="en-GB" dirty="0"/>
          </a:p>
        </p:txBody>
      </p:sp>
      <p:sp>
        <p:nvSpPr>
          <p:cNvPr id="28" name="Text Placeholder 3">
            <a:extLst>
              <a:ext uri="{FF2B5EF4-FFF2-40B4-BE49-F238E27FC236}">
                <a16:creationId xmlns="" xmlns:a16="http://schemas.microsoft.com/office/drawing/2014/main" id="{3FD69FC8-C79E-2049-A2E2-1468E4157B82}"/>
              </a:ext>
            </a:extLst>
          </p:cNvPr>
          <p:cNvSpPr>
            <a:spLocks noGrp="1"/>
          </p:cNvSpPr>
          <p:nvPr>
            <p:ph type="body" sz="quarter" idx="39" hasCustomPrompt="1"/>
          </p:nvPr>
        </p:nvSpPr>
        <p:spPr>
          <a:xfrm>
            <a:off x="9137717" y="2930674"/>
            <a:ext cx="2458948" cy="313350"/>
          </a:xfrm>
        </p:spPr>
        <p:txBody>
          <a:bodyPr>
            <a:noAutofit/>
          </a:bodyPr>
          <a:lstStyle>
            <a:lvl1pPr marL="0" indent="0">
              <a:spcBef>
                <a:spcPts val="500"/>
              </a:spcBef>
              <a:buClr>
                <a:schemeClr val="bg1"/>
              </a:buClr>
              <a:buNone/>
              <a:defRPr sz="2400" b="1">
                <a:solidFill>
                  <a:schemeClr val="tx1"/>
                </a:solidFill>
              </a:defRPr>
            </a:lvl1pPr>
            <a:lvl2pPr marL="181783" indent="-180000">
              <a:buClr>
                <a:schemeClr val="bg1"/>
              </a:buClr>
              <a:defRPr sz="2400">
                <a:solidFill>
                  <a:schemeClr val="bg1"/>
                </a:solidFill>
              </a:defRPr>
            </a:lvl2pPr>
            <a:lvl3pPr marL="360000" indent="-252000">
              <a:buClr>
                <a:schemeClr val="bg1"/>
              </a:buClr>
              <a:buFont typeface="System Font"/>
              <a:buChar char="–"/>
              <a:defRPr sz="2400">
                <a:solidFill>
                  <a:schemeClr val="bg1"/>
                </a:solidFill>
              </a:defRPr>
            </a:lvl3pPr>
            <a:lvl4pPr marL="0" indent="0">
              <a:buClr>
                <a:schemeClr val="bg1"/>
              </a:buClr>
              <a:buNone/>
              <a:defRPr sz="1800">
                <a:solidFill>
                  <a:schemeClr val="bg1"/>
                </a:solidFill>
              </a:defRPr>
            </a:lvl4pPr>
            <a:lvl5pPr marL="180000" indent="-180000">
              <a:buClr>
                <a:schemeClr val="bg1"/>
              </a:buClr>
              <a:defRPr sz="1800">
                <a:solidFill>
                  <a:schemeClr val="bg1"/>
                </a:solidFill>
              </a:defRPr>
            </a:lvl5pPr>
            <a:lvl6pPr marL="360000" indent="-216000">
              <a:buClr>
                <a:schemeClr val="bg1"/>
              </a:buClr>
              <a:buFont typeface="System Font"/>
              <a:buChar char="–"/>
              <a:defRPr sz="1800">
                <a:solidFill>
                  <a:schemeClr val="bg1"/>
                </a:solidFill>
              </a:defRPr>
            </a:lvl6pPr>
            <a:lvl7pPr marL="0" indent="0">
              <a:buClr>
                <a:schemeClr val="bg1"/>
              </a:buClr>
              <a:buNone/>
              <a:defRPr sz="1400">
                <a:solidFill>
                  <a:schemeClr val="bg1"/>
                </a:solidFill>
              </a:defRPr>
            </a:lvl7pPr>
            <a:lvl8pPr marL="144000" indent="-144000">
              <a:buClr>
                <a:schemeClr val="bg1"/>
              </a:buClr>
              <a:defRPr sz="1400">
                <a:solidFill>
                  <a:schemeClr val="bg1"/>
                </a:solidFill>
              </a:defRPr>
            </a:lvl8pPr>
            <a:lvl9pPr marL="288000" indent="-180000">
              <a:buClr>
                <a:schemeClr val="bg1"/>
              </a:buClr>
              <a:buFont typeface="System Font"/>
              <a:buChar char="–"/>
              <a:defRPr sz="1400">
                <a:solidFill>
                  <a:schemeClr val="bg1"/>
                </a:solidFill>
              </a:defRPr>
            </a:lvl9pPr>
          </a:lstStyle>
          <a:p>
            <a:pPr lvl="0"/>
            <a:r>
              <a:rPr lang="en-US" dirty="0"/>
              <a:t>Header</a:t>
            </a:r>
            <a:endParaRPr lang="en-GB" dirty="0"/>
          </a:p>
        </p:txBody>
      </p:sp>
      <p:sp>
        <p:nvSpPr>
          <p:cNvPr id="19" name="Slide Number Placeholder 10">
            <a:extLst>
              <a:ext uri="{FF2B5EF4-FFF2-40B4-BE49-F238E27FC236}">
                <a16:creationId xmlns="" xmlns:a16="http://schemas.microsoft.com/office/drawing/2014/main" id="{91E9EA03-1786-B943-9F68-C0CAFD26935F}"/>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20" name="Footer Placeholder 3">
            <a:extLst>
              <a:ext uri="{FF2B5EF4-FFF2-40B4-BE49-F238E27FC236}">
                <a16:creationId xmlns="" xmlns:a16="http://schemas.microsoft.com/office/drawing/2014/main" id="{D33AC596-824E-5D47-8337-E73E32D85AB6}"/>
              </a:ext>
            </a:extLst>
          </p:cNvPr>
          <p:cNvSpPr>
            <a:spLocks noGrp="1"/>
          </p:cNvSpPr>
          <p:nvPr>
            <p:ph type="ftr" sz="quarter" idx="3"/>
          </p:nvPr>
        </p:nvSpPr>
        <p:spPr>
          <a:xfrm>
            <a:off x="672306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dirty="0"/>
              <a:t>Insert footer</a:t>
            </a:r>
          </a:p>
        </p:txBody>
      </p:sp>
      <p:sp>
        <p:nvSpPr>
          <p:cNvPr id="34" name="Title 1">
            <a:extLst>
              <a:ext uri="{FF2B5EF4-FFF2-40B4-BE49-F238E27FC236}">
                <a16:creationId xmlns="" xmlns:a16="http://schemas.microsoft.com/office/drawing/2014/main" id="{2062D769-D590-B54A-9BA2-25365D8F3FF3}"/>
              </a:ext>
            </a:extLst>
          </p:cNvPr>
          <p:cNvSpPr>
            <a:spLocks noGrp="1"/>
          </p:cNvSpPr>
          <p:nvPr>
            <p:ph type="title" hasCustomPrompt="1"/>
          </p:nvPr>
        </p:nvSpPr>
        <p:spPr>
          <a:xfrm>
            <a:off x="573069" y="816951"/>
            <a:ext cx="6606486" cy="395878"/>
          </a:xfrm>
        </p:spPr>
        <p:txBody>
          <a:bodyPr wrap="square" anchor="t" anchorCtr="0">
            <a:noAutofit/>
          </a:bodyPr>
          <a:lstStyle>
            <a:lvl1pPr>
              <a:lnSpc>
                <a:spcPct val="85000"/>
              </a:lnSpc>
              <a:defRPr lang="en-GB" sz="3000" b="1" kern="1200" spc="10" baseline="0" dirty="0">
                <a:solidFill>
                  <a:schemeClr val="tx1"/>
                </a:solidFill>
                <a:latin typeface="+mj-lt"/>
                <a:ea typeface="+mj-ea"/>
                <a:cs typeface="+mj-cs"/>
              </a:defRPr>
            </a:lvl1pPr>
          </a:lstStyle>
          <a:p>
            <a:r>
              <a:rPr lang="en-US" dirty="0"/>
              <a:t>Insert title</a:t>
            </a:r>
            <a:endParaRPr lang="en-GB" dirty="0"/>
          </a:p>
        </p:txBody>
      </p:sp>
      <p:sp>
        <p:nvSpPr>
          <p:cNvPr id="35" name="Text Placeholder 4">
            <a:extLst>
              <a:ext uri="{FF2B5EF4-FFF2-40B4-BE49-F238E27FC236}">
                <a16:creationId xmlns="" xmlns:a16="http://schemas.microsoft.com/office/drawing/2014/main" id="{EC61E08E-AD0F-2446-9CCC-75650B95B83A}"/>
              </a:ext>
            </a:extLst>
          </p:cNvPr>
          <p:cNvSpPr>
            <a:spLocks noGrp="1"/>
          </p:cNvSpPr>
          <p:nvPr>
            <p:ph type="body" sz="quarter" idx="34" hasCustomPrompt="1"/>
          </p:nvPr>
        </p:nvSpPr>
        <p:spPr>
          <a:xfrm>
            <a:off x="571780" y="3336521"/>
            <a:ext cx="2457751" cy="2805199"/>
          </a:xfrm>
        </p:spPr>
        <p:txBody>
          <a:bodyPr>
            <a:normAutofit/>
          </a:bodyPr>
          <a:lstStyle>
            <a:lvl1pPr marL="223200" indent="-223200">
              <a:lnSpc>
                <a:spcPct val="90000"/>
              </a:lnSpc>
              <a:spcBef>
                <a:spcPts val="300"/>
              </a:spcBef>
              <a:spcAft>
                <a:spcPts val="200"/>
              </a:spcAft>
              <a:buClr>
                <a:schemeClr val="accent1"/>
              </a:buClr>
              <a:buFont typeface="Arial" panose="020B0604020202020204" pitchFamily="34" charset="0"/>
              <a:buChar char="•"/>
              <a:defRPr sz="1800">
                <a:solidFill>
                  <a:schemeClr val="tx1"/>
                </a:solidFill>
              </a:defRPr>
            </a:lvl1pPr>
            <a:lvl2pPr marL="496800" indent="-270000">
              <a:lnSpc>
                <a:spcPct val="90000"/>
              </a:lnSpc>
              <a:spcBef>
                <a:spcPts val="300"/>
              </a:spcBef>
              <a:spcAft>
                <a:spcPts val="200"/>
              </a:spcAft>
              <a:buClr>
                <a:schemeClr val="accent1"/>
              </a:buClr>
              <a:defRPr sz="1800">
                <a:solidFill>
                  <a:schemeClr val="tx1"/>
                </a:solidFill>
              </a:defRPr>
            </a:lvl2pPr>
            <a:lvl3pPr marL="720000" indent="-219600">
              <a:lnSpc>
                <a:spcPct val="90000"/>
              </a:lnSpc>
              <a:spcBef>
                <a:spcPts val="300"/>
              </a:spcBef>
              <a:spcAft>
                <a:spcPts val="200"/>
              </a:spcAft>
              <a:buClr>
                <a:schemeClr val="accent1"/>
              </a:buClr>
              <a:buFont typeface="System Font"/>
              <a:buChar char="–"/>
              <a:defRPr sz="1400">
                <a:solidFill>
                  <a:schemeClr val="tx1"/>
                </a:solidFill>
              </a:defRPr>
            </a:lvl3pPr>
            <a:lvl4pPr marL="943200" indent="-219600">
              <a:lnSpc>
                <a:spcPct val="90000"/>
              </a:lnSpc>
              <a:spcBef>
                <a:spcPts val="300"/>
              </a:spcBef>
              <a:spcAft>
                <a:spcPts val="200"/>
              </a:spcAft>
              <a:buClr>
                <a:schemeClr val="accent1"/>
              </a:buClr>
              <a:buFont typeface="System Font"/>
              <a:buChar char="–"/>
              <a:defRPr sz="1400">
                <a:solidFill>
                  <a:schemeClr val="tx1"/>
                </a:solidFill>
              </a:defRPr>
            </a:lvl4pPr>
            <a:lvl5pPr marL="1173600" indent="-219600">
              <a:lnSpc>
                <a:spcPct val="90000"/>
              </a:lnSpc>
              <a:spcBef>
                <a:spcPts val="300"/>
              </a:spcBef>
              <a:spcAft>
                <a:spcPts val="200"/>
              </a:spcAft>
              <a:buClr>
                <a:schemeClr val="accent1"/>
              </a:buClr>
              <a:defRPr sz="1400">
                <a:solidFill>
                  <a:schemeClr val="tx1"/>
                </a:solidFill>
              </a:defRPr>
            </a:lvl5pPr>
            <a:lvl6pPr marL="648000" indent="-360000">
              <a:lnSpc>
                <a:spcPct val="90000"/>
              </a:lnSpc>
              <a:buClr>
                <a:schemeClr val="accent1"/>
              </a:buClr>
              <a:buFont typeface="System Font"/>
              <a:buChar char="–"/>
              <a:defRPr sz="1400">
                <a:solidFill>
                  <a:schemeClr val="tx1"/>
                </a:solidFill>
              </a:defRPr>
            </a:lvl6pPr>
            <a:lvl7pPr marL="216000" indent="-288000">
              <a:buClr>
                <a:schemeClr val="accent1"/>
              </a:buClr>
              <a:buFont typeface="Arial" panose="020B0604020202020204" pitchFamily="34" charset="0"/>
              <a:buChar char="•"/>
              <a:defRPr sz="1400" spc="40" baseline="0">
                <a:solidFill>
                  <a:schemeClr val="tx1"/>
                </a:solidFill>
              </a:defRPr>
            </a:lvl7pPr>
            <a:lvl8pPr marL="504000" indent="-360000">
              <a:spcBef>
                <a:spcPts val="500"/>
              </a:spcBef>
              <a:buClr>
                <a:schemeClr val="accent1"/>
              </a:buClr>
              <a:buFont typeface=".AppleSystemUIFont"/>
              <a:buChar char="–"/>
              <a:defRPr sz="1400">
                <a:solidFill>
                  <a:schemeClr val="tx1"/>
                </a:solidFill>
              </a:defRPr>
            </a:lvl8pPr>
            <a:lvl9pPr marL="648000" indent="-360000">
              <a:buClr>
                <a:schemeClr val="accent1"/>
              </a:buClr>
              <a:buFont typeface="System Font"/>
              <a:buChar char="–"/>
              <a:defRPr sz="1400">
                <a:solidFill>
                  <a:schemeClr val="tx1"/>
                </a:solidFill>
              </a:defRPr>
            </a:lvl9pPr>
          </a:lstStyle>
          <a:p>
            <a:pPr lvl="0"/>
            <a:r>
              <a:rPr lang="en-GB" dirty="0"/>
              <a:t>Click to edit master </a:t>
            </a:r>
            <a:br>
              <a:rPr lang="en-GB" dirty="0"/>
            </a:br>
            <a:r>
              <a:rPr lang="en-GB" dirty="0"/>
              <a:t>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0" name="Text Placeholder 4">
            <a:extLst>
              <a:ext uri="{FF2B5EF4-FFF2-40B4-BE49-F238E27FC236}">
                <a16:creationId xmlns="" xmlns:a16="http://schemas.microsoft.com/office/drawing/2014/main" id="{A08C8D22-9E3D-214A-B2E0-0666572896FC}"/>
              </a:ext>
            </a:extLst>
          </p:cNvPr>
          <p:cNvSpPr>
            <a:spLocks noGrp="1"/>
          </p:cNvSpPr>
          <p:nvPr>
            <p:ph type="body" sz="quarter" idx="40" hasCustomPrompt="1"/>
          </p:nvPr>
        </p:nvSpPr>
        <p:spPr>
          <a:xfrm>
            <a:off x="3427092" y="3336521"/>
            <a:ext cx="2457751" cy="2805199"/>
          </a:xfrm>
        </p:spPr>
        <p:txBody>
          <a:bodyPr>
            <a:normAutofit/>
          </a:bodyPr>
          <a:lstStyle>
            <a:lvl1pPr marL="223200" indent="-223200">
              <a:lnSpc>
                <a:spcPct val="90000"/>
              </a:lnSpc>
              <a:spcBef>
                <a:spcPts val="300"/>
              </a:spcBef>
              <a:spcAft>
                <a:spcPts val="200"/>
              </a:spcAft>
              <a:buClr>
                <a:schemeClr val="accent1"/>
              </a:buClr>
              <a:buFont typeface="Arial" panose="020B0604020202020204" pitchFamily="34" charset="0"/>
              <a:buChar char="•"/>
              <a:defRPr sz="1800">
                <a:solidFill>
                  <a:schemeClr val="tx1"/>
                </a:solidFill>
              </a:defRPr>
            </a:lvl1pPr>
            <a:lvl2pPr marL="496800" indent="-270000">
              <a:lnSpc>
                <a:spcPct val="90000"/>
              </a:lnSpc>
              <a:spcBef>
                <a:spcPts val="300"/>
              </a:spcBef>
              <a:spcAft>
                <a:spcPts val="200"/>
              </a:spcAft>
              <a:buClr>
                <a:schemeClr val="accent1"/>
              </a:buClr>
              <a:defRPr sz="1800">
                <a:solidFill>
                  <a:schemeClr val="tx1"/>
                </a:solidFill>
              </a:defRPr>
            </a:lvl2pPr>
            <a:lvl3pPr marL="720000" indent="-219600">
              <a:lnSpc>
                <a:spcPct val="90000"/>
              </a:lnSpc>
              <a:spcBef>
                <a:spcPts val="300"/>
              </a:spcBef>
              <a:spcAft>
                <a:spcPts val="200"/>
              </a:spcAft>
              <a:buClr>
                <a:schemeClr val="accent1"/>
              </a:buClr>
              <a:buFont typeface="System Font"/>
              <a:buChar char="–"/>
              <a:defRPr sz="1400">
                <a:solidFill>
                  <a:schemeClr val="tx1"/>
                </a:solidFill>
              </a:defRPr>
            </a:lvl3pPr>
            <a:lvl4pPr marL="943200" indent="-219600">
              <a:lnSpc>
                <a:spcPct val="90000"/>
              </a:lnSpc>
              <a:spcBef>
                <a:spcPts val="300"/>
              </a:spcBef>
              <a:spcAft>
                <a:spcPts val="200"/>
              </a:spcAft>
              <a:buClr>
                <a:schemeClr val="accent1"/>
              </a:buClr>
              <a:buFont typeface="System Font"/>
              <a:buChar char="–"/>
              <a:defRPr sz="1400">
                <a:solidFill>
                  <a:schemeClr val="tx1"/>
                </a:solidFill>
              </a:defRPr>
            </a:lvl4pPr>
            <a:lvl5pPr marL="1173600" indent="-219600">
              <a:lnSpc>
                <a:spcPct val="90000"/>
              </a:lnSpc>
              <a:spcBef>
                <a:spcPts val="300"/>
              </a:spcBef>
              <a:spcAft>
                <a:spcPts val="200"/>
              </a:spcAft>
              <a:buClr>
                <a:schemeClr val="accent1"/>
              </a:buClr>
              <a:defRPr sz="1400">
                <a:solidFill>
                  <a:schemeClr val="tx1"/>
                </a:solidFill>
              </a:defRPr>
            </a:lvl5pPr>
            <a:lvl6pPr marL="648000" indent="-360000">
              <a:lnSpc>
                <a:spcPct val="90000"/>
              </a:lnSpc>
              <a:buClr>
                <a:schemeClr val="accent1"/>
              </a:buClr>
              <a:buFont typeface="System Font"/>
              <a:buChar char="–"/>
              <a:defRPr sz="1400">
                <a:solidFill>
                  <a:schemeClr val="tx1"/>
                </a:solidFill>
              </a:defRPr>
            </a:lvl6pPr>
            <a:lvl7pPr marL="216000" indent="-288000">
              <a:buClr>
                <a:schemeClr val="accent1"/>
              </a:buClr>
              <a:buFont typeface="Arial" panose="020B0604020202020204" pitchFamily="34" charset="0"/>
              <a:buChar char="•"/>
              <a:defRPr sz="1400" spc="40" baseline="0">
                <a:solidFill>
                  <a:schemeClr val="tx1"/>
                </a:solidFill>
              </a:defRPr>
            </a:lvl7pPr>
            <a:lvl8pPr marL="504000" indent="-360000">
              <a:spcBef>
                <a:spcPts val="500"/>
              </a:spcBef>
              <a:buClr>
                <a:schemeClr val="accent1"/>
              </a:buClr>
              <a:buFont typeface=".AppleSystemUIFont"/>
              <a:buChar char="–"/>
              <a:defRPr sz="1400">
                <a:solidFill>
                  <a:schemeClr val="tx1"/>
                </a:solidFill>
              </a:defRPr>
            </a:lvl8pPr>
            <a:lvl9pPr marL="648000" indent="-360000">
              <a:buClr>
                <a:schemeClr val="accent1"/>
              </a:buClr>
              <a:buFont typeface="System Font"/>
              <a:buChar char="–"/>
              <a:defRPr sz="1400">
                <a:solidFill>
                  <a:schemeClr val="tx1"/>
                </a:solidFill>
              </a:defRPr>
            </a:lvl9pPr>
          </a:lstStyle>
          <a:p>
            <a:pPr lvl="0"/>
            <a:r>
              <a:rPr lang="en-GB" dirty="0"/>
              <a:t>Click to edit master </a:t>
            </a:r>
            <a:br>
              <a:rPr lang="en-GB" dirty="0"/>
            </a:br>
            <a:r>
              <a:rPr lang="en-GB" dirty="0"/>
              <a:t>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1" name="Text Placeholder 4">
            <a:extLst>
              <a:ext uri="{FF2B5EF4-FFF2-40B4-BE49-F238E27FC236}">
                <a16:creationId xmlns="" xmlns:a16="http://schemas.microsoft.com/office/drawing/2014/main" id="{17D1D482-59A4-4C45-9AB4-4E75B65E53F9}"/>
              </a:ext>
            </a:extLst>
          </p:cNvPr>
          <p:cNvSpPr>
            <a:spLocks noGrp="1"/>
          </p:cNvSpPr>
          <p:nvPr>
            <p:ph type="body" sz="quarter" idx="41" hasCustomPrompt="1"/>
          </p:nvPr>
        </p:nvSpPr>
        <p:spPr>
          <a:xfrm>
            <a:off x="6282404" y="3336521"/>
            <a:ext cx="2457751" cy="2805199"/>
          </a:xfrm>
        </p:spPr>
        <p:txBody>
          <a:bodyPr>
            <a:normAutofit/>
          </a:bodyPr>
          <a:lstStyle>
            <a:lvl1pPr marL="223200" indent="-223200">
              <a:lnSpc>
                <a:spcPct val="90000"/>
              </a:lnSpc>
              <a:spcBef>
                <a:spcPts val="300"/>
              </a:spcBef>
              <a:spcAft>
                <a:spcPts val="200"/>
              </a:spcAft>
              <a:buClr>
                <a:schemeClr val="accent1"/>
              </a:buClr>
              <a:buFont typeface="Arial" panose="020B0604020202020204" pitchFamily="34" charset="0"/>
              <a:buChar char="•"/>
              <a:defRPr sz="1800">
                <a:solidFill>
                  <a:schemeClr val="tx1"/>
                </a:solidFill>
              </a:defRPr>
            </a:lvl1pPr>
            <a:lvl2pPr marL="496800" indent="-270000">
              <a:lnSpc>
                <a:spcPct val="90000"/>
              </a:lnSpc>
              <a:spcBef>
                <a:spcPts val="300"/>
              </a:spcBef>
              <a:spcAft>
                <a:spcPts val="200"/>
              </a:spcAft>
              <a:buClr>
                <a:schemeClr val="accent1"/>
              </a:buClr>
              <a:defRPr sz="1800">
                <a:solidFill>
                  <a:schemeClr val="tx1"/>
                </a:solidFill>
              </a:defRPr>
            </a:lvl2pPr>
            <a:lvl3pPr marL="720000" indent="-219600">
              <a:lnSpc>
                <a:spcPct val="90000"/>
              </a:lnSpc>
              <a:spcBef>
                <a:spcPts val="300"/>
              </a:spcBef>
              <a:spcAft>
                <a:spcPts val="200"/>
              </a:spcAft>
              <a:buClr>
                <a:schemeClr val="accent1"/>
              </a:buClr>
              <a:buFont typeface="System Font"/>
              <a:buChar char="–"/>
              <a:defRPr sz="1400">
                <a:solidFill>
                  <a:schemeClr val="tx1"/>
                </a:solidFill>
              </a:defRPr>
            </a:lvl3pPr>
            <a:lvl4pPr marL="943200" indent="-219600">
              <a:lnSpc>
                <a:spcPct val="90000"/>
              </a:lnSpc>
              <a:spcBef>
                <a:spcPts val="300"/>
              </a:spcBef>
              <a:spcAft>
                <a:spcPts val="200"/>
              </a:spcAft>
              <a:buClr>
                <a:schemeClr val="accent1"/>
              </a:buClr>
              <a:buFont typeface="System Font"/>
              <a:buChar char="–"/>
              <a:defRPr sz="1400">
                <a:solidFill>
                  <a:schemeClr val="tx1"/>
                </a:solidFill>
              </a:defRPr>
            </a:lvl4pPr>
            <a:lvl5pPr marL="1173600" indent="-219600">
              <a:lnSpc>
                <a:spcPct val="90000"/>
              </a:lnSpc>
              <a:spcBef>
                <a:spcPts val="300"/>
              </a:spcBef>
              <a:spcAft>
                <a:spcPts val="200"/>
              </a:spcAft>
              <a:buClr>
                <a:schemeClr val="accent1"/>
              </a:buClr>
              <a:defRPr sz="1400">
                <a:solidFill>
                  <a:schemeClr val="tx1"/>
                </a:solidFill>
              </a:defRPr>
            </a:lvl5pPr>
            <a:lvl6pPr marL="648000" indent="-360000">
              <a:lnSpc>
                <a:spcPct val="90000"/>
              </a:lnSpc>
              <a:buClr>
                <a:schemeClr val="accent1"/>
              </a:buClr>
              <a:buFont typeface="System Font"/>
              <a:buChar char="–"/>
              <a:defRPr sz="1400">
                <a:solidFill>
                  <a:schemeClr val="tx1"/>
                </a:solidFill>
              </a:defRPr>
            </a:lvl6pPr>
            <a:lvl7pPr marL="216000" indent="-288000">
              <a:buClr>
                <a:schemeClr val="accent1"/>
              </a:buClr>
              <a:buFont typeface="Arial" panose="020B0604020202020204" pitchFamily="34" charset="0"/>
              <a:buChar char="•"/>
              <a:defRPr sz="1400" spc="40" baseline="0">
                <a:solidFill>
                  <a:schemeClr val="tx1"/>
                </a:solidFill>
              </a:defRPr>
            </a:lvl7pPr>
            <a:lvl8pPr marL="504000" indent="-360000">
              <a:spcBef>
                <a:spcPts val="500"/>
              </a:spcBef>
              <a:buClr>
                <a:schemeClr val="accent1"/>
              </a:buClr>
              <a:buFont typeface=".AppleSystemUIFont"/>
              <a:buChar char="–"/>
              <a:defRPr sz="1400">
                <a:solidFill>
                  <a:schemeClr val="tx1"/>
                </a:solidFill>
              </a:defRPr>
            </a:lvl8pPr>
            <a:lvl9pPr marL="648000" indent="-360000">
              <a:buClr>
                <a:schemeClr val="accent1"/>
              </a:buClr>
              <a:buFont typeface="System Font"/>
              <a:buChar char="–"/>
              <a:defRPr sz="1400">
                <a:solidFill>
                  <a:schemeClr val="tx1"/>
                </a:solidFill>
              </a:defRPr>
            </a:lvl9pPr>
          </a:lstStyle>
          <a:p>
            <a:pPr lvl="0"/>
            <a:r>
              <a:rPr lang="en-GB" dirty="0"/>
              <a:t>Click to edit master </a:t>
            </a:r>
            <a:br>
              <a:rPr lang="en-GB" dirty="0"/>
            </a:br>
            <a:r>
              <a:rPr lang="en-GB" dirty="0"/>
              <a:t>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2" name="Text Placeholder 4">
            <a:extLst>
              <a:ext uri="{FF2B5EF4-FFF2-40B4-BE49-F238E27FC236}">
                <a16:creationId xmlns="" xmlns:a16="http://schemas.microsoft.com/office/drawing/2014/main" id="{AF1E295C-6BEF-4745-904B-C8A2FA07FA32}"/>
              </a:ext>
            </a:extLst>
          </p:cNvPr>
          <p:cNvSpPr>
            <a:spLocks noGrp="1"/>
          </p:cNvSpPr>
          <p:nvPr>
            <p:ph type="body" sz="quarter" idx="42" hasCustomPrompt="1"/>
          </p:nvPr>
        </p:nvSpPr>
        <p:spPr>
          <a:xfrm>
            <a:off x="9137717" y="3336521"/>
            <a:ext cx="2457751" cy="2805199"/>
          </a:xfrm>
        </p:spPr>
        <p:txBody>
          <a:bodyPr>
            <a:normAutofit/>
          </a:bodyPr>
          <a:lstStyle>
            <a:lvl1pPr marL="223200" indent="-223200">
              <a:lnSpc>
                <a:spcPct val="90000"/>
              </a:lnSpc>
              <a:spcBef>
                <a:spcPts val="300"/>
              </a:spcBef>
              <a:spcAft>
                <a:spcPts val="200"/>
              </a:spcAft>
              <a:buClr>
                <a:schemeClr val="accent1"/>
              </a:buClr>
              <a:buFont typeface="Arial" panose="020B0604020202020204" pitchFamily="34" charset="0"/>
              <a:buChar char="•"/>
              <a:defRPr sz="1800">
                <a:solidFill>
                  <a:schemeClr val="tx1"/>
                </a:solidFill>
              </a:defRPr>
            </a:lvl1pPr>
            <a:lvl2pPr marL="496800" indent="-270000">
              <a:lnSpc>
                <a:spcPct val="90000"/>
              </a:lnSpc>
              <a:spcBef>
                <a:spcPts val="300"/>
              </a:spcBef>
              <a:spcAft>
                <a:spcPts val="200"/>
              </a:spcAft>
              <a:buClr>
                <a:schemeClr val="accent1"/>
              </a:buClr>
              <a:defRPr sz="1800">
                <a:solidFill>
                  <a:schemeClr val="tx1"/>
                </a:solidFill>
              </a:defRPr>
            </a:lvl2pPr>
            <a:lvl3pPr marL="720000" indent="-219600">
              <a:lnSpc>
                <a:spcPct val="90000"/>
              </a:lnSpc>
              <a:spcBef>
                <a:spcPts val="300"/>
              </a:spcBef>
              <a:spcAft>
                <a:spcPts val="200"/>
              </a:spcAft>
              <a:buClr>
                <a:schemeClr val="accent1"/>
              </a:buClr>
              <a:buFont typeface="System Font"/>
              <a:buChar char="–"/>
              <a:defRPr sz="1400">
                <a:solidFill>
                  <a:schemeClr val="tx1"/>
                </a:solidFill>
              </a:defRPr>
            </a:lvl3pPr>
            <a:lvl4pPr marL="943200" indent="-219600">
              <a:lnSpc>
                <a:spcPct val="90000"/>
              </a:lnSpc>
              <a:spcBef>
                <a:spcPts val="300"/>
              </a:spcBef>
              <a:spcAft>
                <a:spcPts val="200"/>
              </a:spcAft>
              <a:buClr>
                <a:schemeClr val="accent1"/>
              </a:buClr>
              <a:buFont typeface="System Font"/>
              <a:buChar char="–"/>
              <a:defRPr sz="1400">
                <a:solidFill>
                  <a:schemeClr val="tx1"/>
                </a:solidFill>
              </a:defRPr>
            </a:lvl4pPr>
            <a:lvl5pPr marL="1173600" indent="-219600">
              <a:lnSpc>
                <a:spcPct val="90000"/>
              </a:lnSpc>
              <a:spcBef>
                <a:spcPts val="300"/>
              </a:spcBef>
              <a:spcAft>
                <a:spcPts val="200"/>
              </a:spcAft>
              <a:buClr>
                <a:schemeClr val="accent1"/>
              </a:buClr>
              <a:defRPr sz="1400">
                <a:solidFill>
                  <a:schemeClr val="tx1"/>
                </a:solidFill>
              </a:defRPr>
            </a:lvl5pPr>
            <a:lvl6pPr marL="648000" indent="-360000">
              <a:lnSpc>
                <a:spcPct val="90000"/>
              </a:lnSpc>
              <a:buClr>
                <a:schemeClr val="accent1"/>
              </a:buClr>
              <a:buFont typeface="System Font"/>
              <a:buChar char="–"/>
              <a:defRPr sz="1400">
                <a:solidFill>
                  <a:schemeClr val="tx1"/>
                </a:solidFill>
              </a:defRPr>
            </a:lvl6pPr>
            <a:lvl7pPr marL="216000" indent="-288000">
              <a:buClr>
                <a:schemeClr val="accent1"/>
              </a:buClr>
              <a:buFont typeface="Arial" panose="020B0604020202020204" pitchFamily="34" charset="0"/>
              <a:buChar char="•"/>
              <a:defRPr sz="1400" spc="40" baseline="0">
                <a:solidFill>
                  <a:schemeClr val="tx1"/>
                </a:solidFill>
              </a:defRPr>
            </a:lvl7pPr>
            <a:lvl8pPr marL="504000" indent="-360000">
              <a:spcBef>
                <a:spcPts val="500"/>
              </a:spcBef>
              <a:buClr>
                <a:schemeClr val="accent1"/>
              </a:buClr>
              <a:buFont typeface=".AppleSystemUIFont"/>
              <a:buChar char="–"/>
              <a:defRPr sz="1400">
                <a:solidFill>
                  <a:schemeClr val="tx1"/>
                </a:solidFill>
              </a:defRPr>
            </a:lvl8pPr>
            <a:lvl9pPr marL="648000" indent="-360000">
              <a:buClr>
                <a:schemeClr val="accent1"/>
              </a:buClr>
              <a:buFont typeface="System Font"/>
              <a:buChar char="–"/>
              <a:defRPr sz="1400">
                <a:solidFill>
                  <a:schemeClr val="tx1"/>
                </a:solidFill>
              </a:defRPr>
            </a:lvl9pPr>
          </a:lstStyle>
          <a:p>
            <a:pPr lvl="0"/>
            <a:r>
              <a:rPr lang="en-GB" dirty="0"/>
              <a:t>Click to edit master </a:t>
            </a:r>
            <a:br>
              <a:rPr lang="en-GB" dirty="0"/>
            </a:br>
            <a:r>
              <a:rPr lang="en-GB" dirty="0"/>
              <a:t>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2318765222"/>
      </p:ext>
    </p:extLst>
  </p:cSld>
  <p:clrMapOvr>
    <a:masterClrMapping/>
  </p:clrMapOvr>
  <p:hf hdr="0" dt="0"/>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4 column icons_purple">
    <p:spTree>
      <p:nvGrpSpPr>
        <p:cNvPr id="1" name=""/>
        <p:cNvGrpSpPr/>
        <p:nvPr/>
      </p:nvGrpSpPr>
      <p:grpSpPr>
        <a:xfrm>
          <a:off x="0" y="0"/>
          <a:ext cx="0" cy="0"/>
          <a:chOff x="0" y="0"/>
          <a:chExt cx="0" cy="0"/>
        </a:xfrm>
      </p:grpSpPr>
      <p:sp>
        <p:nvSpPr>
          <p:cNvPr id="18" name="Rectangle 17">
            <a:extLst>
              <a:ext uri="{FF2B5EF4-FFF2-40B4-BE49-F238E27FC236}">
                <a16:creationId xmlns="" xmlns:a16="http://schemas.microsoft.com/office/drawing/2014/main" id="{F774BC0F-2AA3-2042-8A21-1D83CEDAF527}"/>
              </a:ext>
            </a:extLst>
          </p:cNvPr>
          <p:cNvSpPr/>
          <p:nvPr userDrawn="1"/>
        </p:nvSpPr>
        <p:spPr>
          <a:xfrm>
            <a:off x="0" y="407988"/>
            <a:ext cx="12192000" cy="5953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bg1"/>
              </a:solidFill>
            </a:endParaRPr>
          </a:p>
        </p:txBody>
      </p:sp>
      <p:sp>
        <p:nvSpPr>
          <p:cNvPr id="21" name="Picture Placeholder 6">
            <a:extLst>
              <a:ext uri="{FF2B5EF4-FFF2-40B4-BE49-F238E27FC236}">
                <a16:creationId xmlns="" xmlns:a16="http://schemas.microsoft.com/office/drawing/2014/main" id="{DD986BFC-B1B5-0845-86F8-F91F84C3C981}"/>
              </a:ext>
            </a:extLst>
          </p:cNvPr>
          <p:cNvSpPr>
            <a:spLocks noGrp="1"/>
          </p:cNvSpPr>
          <p:nvPr>
            <p:ph type="pic" sz="quarter" idx="18" hasCustomPrompt="1"/>
          </p:nvPr>
        </p:nvSpPr>
        <p:spPr>
          <a:xfrm>
            <a:off x="571779" y="1812925"/>
            <a:ext cx="813599" cy="813599"/>
          </a:xfrm>
        </p:spPr>
        <p:txBody>
          <a:bodyPr anchor="ctr" anchorCtr="0">
            <a:noAutofit/>
          </a:bodyPr>
          <a:lstStyle>
            <a:lvl1pPr marL="0" indent="0" algn="ctr">
              <a:buClr>
                <a:schemeClr val="bg1"/>
              </a:buClr>
              <a:buNone/>
              <a:defRPr sz="800">
                <a:solidFill>
                  <a:schemeClr val="bg1"/>
                </a:solidFill>
              </a:defRPr>
            </a:lvl1pPr>
          </a:lstStyle>
          <a:p>
            <a:r>
              <a:rPr lang="en-GB" dirty="0"/>
              <a:t>Insert icon</a:t>
            </a:r>
          </a:p>
        </p:txBody>
      </p:sp>
      <p:sp>
        <p:nvSpPr>
          <p:cNvPr id="22" name="Picture Placeholder 6">
            <a:extLst>
              <a:ext uri="{FF2B5EF4-FFF2-40B4-BE49-F238E27FC236}">
                <a16:creationId xmlns="" xmlns:a16="http://schemas.microsoft.com/office/drawing/2014/main" id="{0150A6D8-5FEF-4C4B-B008-9AC1254902F4}"/>
              </a:ext>
            </a:extLst>
          </p:cNvPr>
          <p:cNvSpPr>
            <a:spLocks noGrp="1"/>
          </p:cNvSpPr>
          <p:nvPr>
            <p:ph type="pic" sz="quarter" idx="19" hasCustomPrompt="1"/>
          </p:nvPr>
        </p:nvSpPr>
        <p:spPr>
          <a:xfrm>
            <a:off x="3427092" y="1812925"/>
            <a:ext cx="813599" cy="813599"/>
          </a:xfrm>
        </p:spPr>
        <p:txBody>
          <a:bodyPr anchor="ctr" anchorCtr="0">
            <a:noAutofit/>
          </a:bodyPr>
          <a:lstStyle>
            <a:lvl1pPr marL="0" indent="0" algn="ctr">
              <a:buClr>
                <a:schemeClr val="bg1"/>
              </a:buClr>
              <a:buNone/>
              <a:defRPr sz="800">
                <a:solidFill>
                  <a:schemeClr val="bg1"/>
                </a:solidFill>
              </a:defRPr>
            </a:lvl1pPr>
          </a:lstStyle>
          <a:p>
            <a:r>
              <a:rPr lang="en-GB" dirty="0"/>
              <a:t>Insert icon</a:t>
            </a:r>
          </a:p>
        </p:txBody>
      </p:sp>
      <p:sp>
        <p:nvSpPr>
          <p:cNvPr id="23" name="Picture Placeholder 6">
            <a:extLst>
              <a:ext uri="{FF2B5EF4-FFF2-40B4-BE49-F238E27FC236}">
                <a16:creationId xmlns="" xmlns:a16="http://schemas.microsoft.com/office/drawing/2014/main" id="{595D18D7-284F-1043-8DBE-B4616A7B14D5}"/>
              </a:ext>
            </a:extLst>
          </p:cNvPr>
          <p:cNvSpPr>
            <a:spLocks noGrp="1"/>
          </p:cNvSpPr>
          <p:nvPr>
            <p:ph type="pic" sz="quarter" idx="20" hasCustomPrompt="1"/>
          </p:nvPr>
        </p:nvSpPr>
        <p:spPr>
          <a:xfrm>
            <a:off x="6282405" y="1812925"/>
            <a:ext cx="813599" cy="813599"/>
          </a:xfrm>
        </p:spPr>
        <p:txBody>
          <a:bodyPr anchor="ctr" anchorCtr="0">
            <a:noAutofit/>
          </a:bodyPr>
          <a:lstStyle>
            <a:lvl1pPr marL="0" indent="0" algn="ctr">
              <a:buClr>
                <a:schemeClr val="bg1"/>
              </a:buClr>
              <a:buNone/>
              <a:defRPr sz="800">
                <a:solidFill>
                  <a:schemeClr val="bg1"/>
                </a:solidFill>
              </a:defRPr>
            </a:lvl1pPr>
          </a:lstStyle>
          <a:p>
            <a:r>
              <a:rPr lang="en-GB" dirty="0"/>
              <a:t>Insert icon</a:t>
            </a:r>
          </a:p>
        </p:txBody>
      </p:sp>
      <p:sp>
        <p:nvSpPr>
          <p:cNvPr id="24" name="Picture Placeholder 6">
            <a:extLst>
              <a:ext uri="{FF2B5EF4-FFF2-40B4-BE49-F238E27FC236}">
                <a16:creationId xmlns="" xmlns:a16="http://schemas.microsoft.com/office/drawing/2014/main" id="{27E3DB0E-9BB9-E04A-9BB7-6CE5E521CDA0}"/>
              </a:ext>
            </a:extLst>
          </p:cNvPr>
          <p:cNvSpPr>
            <a:spLocks noGrp="1"/>
          </p:cNvSpPr>
          <p:nvPr>
            <p:ph type="pic" sz="quarter" idx="21" hasCustomPrompt="1"/>
          </p:nvPr>
        </p:nvSpPr>
        <p:spPr>
          <a:xfrm>
            <a:off x="9137717" y="1812925"/>
            <a:ext cx="813599" cy="813599"/>
          </a:xfrm>
        </p:spPr>
        <p:txBody>
          <a:bodyPr anchor="ctr" anchorCtr="0">
            <a:noAutofit/>
          </a:bodyPr>
          <a:lstStyle>
            <a:lvl1pPr marL="0" indent="0" algn="ctr">
              <a:buClr>
                <a:schemeClr val="bg1"/>
              </a:buClr>
              <a:buNone/>
              <a:defRPr sz="800">
                <a:solidFill>
                  <a:schemeClr val="bg1"/>
                </a:solidFill>
              </a:defRPr>
            </a:lvl1pPr>
          </a:lstStyle>
          <a:p>
            <a:r>
              <a:rPr lang="en-GB" dirty="0"/>
              <a:t>Insert icon</a:t>
            </a:r>
          </a:p>
        </p:txBody>
      </p:sp>
      <p:sp>
        <p:nvSpPr>
          <p:cNvPr id="25" name="Text Placeholder 3">
            <a:extLst>
              <a:ext uri="{FF2B5EF4-FFF2-40B4-BE49-F238E27FC236}">
                <a16:creationId xmlns="" xmlns:a16="http://schemas.microsoft.com/office/drawing/2014/main" id="{77BADC42-294C-E848-8B3A-C91990676FF8}"/>
              </a:ext>
            </a:extLst>
          </p:cNvPr>
          <p:cNvSpPr>
            <a:spLocks noGrp="1"/>
          </p:cNvSpPr>
          <p:nvPr>
            <p:ph type="body" sz="quarter" idx="33" hasCustomPrompt="1"/>
          </p:nvPr>
        </p:nvSpPr>
        <p:spPr>
          <a:xfrm>
            <a:off x="571780" y="2930682"/>
            <a:ext cx="2477882" cy="313350"/>
          </a:xfrm>
        </p:spPr>
        <p:txBody>
          <a:bodyPr>
            <a:noAutofit/>
          </a:bodyPr>
          <a:lstStyle>
            <a:lvl1pPr marL="0" indent="0">
              <a:spcBef>
                <a:spcPts val="500"/>
              </a:spcBef>
              <a:buClr>
                <a:schemeClr val="bg1"/>
              </a:buClr>
              <a:buNone/>
              <a:defRPr sz="2400" b="1">
                <a:solidFill>
                  <a:schemeClr val="bg1"/>
                </a:solidFill>
              </a:defRPr>
            </a:lvl1pPr>
            <a:lvl2pPr marL="181783" indent="-180000">
              <a:buClr>
                <a:schemeClr val="bg1"/>
              </a:buClr>
              <a:defRPr sz="2400">
                <a:solidFill>
                  <a:schemeClr val="bg1"/>
                </a:solidFill>
              </a:defRPr>
            </a:lvl2pPr>
            <a:lvl3pPr marL="360000" indent="-252000">
              <a:buClr>
                <a:schemeClr val="bg1"/>
              </a:buClr>
              <a:buFont typeface="System Font"/>
              <a:buChar char="–"/>
              <a:defRPr sz="2400">
                <a:solidFill>
                  <a:schemeClr val="bg1"/>
                </a:solidFill>
              </a:defRPr>
            </a:lvl3pPr>
            <a:lvl4pPr marL="0" indent="0">
              <a:buClr>
                <a:schemeClr val="bg1"/>
              </a:buClr>
              <a:buNone/>
              <a:defRPr sz="1800">
                <a:solidFill>
                  <a:schemeClr val="bg1"/>
                </a:solidFill>
              </a:defRPr>
            </a:lvl4pPr>
            <a:lvl5pPr marL="180000" indent="-180000">
              <a:buClr>
                <a:schemeClr val="bg1"/>
              </a:buClr>
              <a:defRPr sz="1800">
                <a:solidFill>
                  <a:schemeClr val="bg1"/>
                </a:solidFill>
              </a:defRPr>
            </a:lvl5pPr>
            <a:lvl6pPr marL="360000" indent="-216000">
              <a:buClr>
                <a:schemeClr val="bg1"/>
              </a:buClr>
              <a:buFont typeface="System Font"/>
              <a:buChar char="–"/>
              <a:defRPr sz="1800">
                <a:solidFill>
                  <a:schemeClr val="bg1"/>
                </a:solidFill>
              </a:defRPr>
            </a:lvl6pPr>
            <a:lvl7pPr marL="0" indent="0">
              <a:buClr>
                <a:schemeClr val="bg1"/>
              </a:buClr>
              <a:buNone/>
              <a:defRPr sz="1400">
                <a:solidFill>
                  <a:schemeClr val="bg1"/>
                </a:solidFill>
              </a:defRPr>
            </a:lvl7pPr>
            <a:lvl8pPr marL="144000" indent="-144000">
              <a:buClr>
                <a:schemeClr val="bg1"/>
              </a:buClr>
              <a:defRPr sz="1400">
                <a:solidFill>
                  <a:schemeClr val="bg1"/>
                </a:solidFill>
              </a:defRPr>
            </a:lvl8pPr>
            <a:lvl9pPr marL="288000" indent="-180000">
              <a:buClr>
                <a:schemeClr val="bg1"/>
              </a:buClr>
              <a:buFont typeface="System Font"/>
              <a:buChar char="–"/>
              <a:defRPr sz="1400">
                <a:solidFill>
                  <a:schemeClr val="bg1"/>
                </a:solidFill>
              </a:defRPr>
            </a:lvl9pPr>
          </a:lstStyle>
          <a:p>
            <a:pPr lvl="0"/>
            <a:r>
              <a:rPr lang="en-US" dirty="0"/>
              <a:t>Header</a:t>
            </a:r>
            <a:endParaRPr lang="en-GB" dirty="0"/>
          </a:p>
        </p:txBody>
      </p:sp>
      <p:sp>
        <p:nvSpPr>
          <p:cNvPr id="26" name="Text Placeholder 3">
            <a:extLst>
              <a:ext uri="{FF2B5EF4-FFF2-40B4-BE49-F238E27FC236}">
                <a16:creationId xmlns="" xmlns:a16="http://schemas.microsoft.com/office/drawing/2014/main" id="{9290AFA5-F3F8-BC4B-AA7C-E0A303B1B792}"/>
              </a:ext>
            </a:extLst>
          </p:cNvPr>
          <p:cNvSpPr>
            <a:spLocks noGrp="1"/>
          </p:cNvSpPr>
          <p:nvPr>
            <p:ph type="body" sz="quarter" idx="35" hasCustomPrompt="1"/>
          </p:nvPr>
        </p:nvSpPr>
        <p:spPr>
          <a:xfrm>
            <a:off x="3424780" y="2925916"/>
            <a:ext cx="2484953" cy="313350"/>
          </a:xfrm>
        </p:spPr>
        <p:txBody>
          <a:bodyPr>
            <a:noAutofit/>
          </a:bodyPr>
          <a:lstStyle>
            <a:lvl1pPr marL="0" indent="0">
              <a:spcBef>
                <a:spcPts val="500"/>
              </a:spcBef>
              <a:buClr>
                <a:schemeClr val="bg1"/>
              </a:buClr>
              <a:buNone/>
              <a:defRPr sz="2400" b="1">
                <a:solidFill>
                  <a:schemeClr val="bg1"/>
                </a:solidFill>
              </a:defRPr>
            </a:lvl1pPr>
            <a:lvl2pPr marL="181783" indent="-180000">
              <a:buClr>
                <a:schemeClr val="bg1"/>
              </a:buClr>
              <a:defRPr sz="2400">
                <a:solidFill>
                  <a:schemeClr val="bg1"/>
                </a:solidFill>
              </a:defRPr>
            </a:lvl2pPr>
            <a:lvl3pPr marL="360000" indent="-252000">
              <a:buClr>
                <a:schemeClr val="bg1"/>
              </a:buClr>
              <a:buFont typeface="System Font"/>
              <a:buChar char="–"/>
              <a:defRPr sz="2400">
                <a:solidFill>
                  <a:schemeClr val="bg1"/>
                </a:solidFill>
              </a:defRPr>
            </a:lvl3pPr>
            <a:lvl4pPr marL="0" indent="0">
              <a:buClr>
                <a:schemeClr val="bg1"/>
              </a:buClr>
              <a:buNone/>
              <a:defRPr sz="1800">
                <a:solidFill>
                  <a:schemeClr val="bg1"/>
                </a:solidFill>
              </a:defRPr>
            </a:lvl4pPr>
            <a:lvl5pPr marL="180000" indent="-180000">
              <a:buClr>
                <a:schemeClr val="bg1"/>
              </a:buClr>
              <a:defRPr sz="1800">
                <a:solidFill>
                  <a:schemeClr val="bg1"/>
                </a:solidFill>
              </a:defRPr>
            </a:lvl5pPr>
            <a:lvl6pPr marL="360000" indent="-216000">
              <a:buClr>
                <a:schemeClr val="bg1"/>
              </a:buClr>
              <a:buFont typeface="System Font"/>
              <a:buChar char="–"/>
              <a:defRPr sz="1800">
                <a:solidFill>
                  <a:schemeClr val="bg1"/>
                </a:solidFill>
              </a:defRPr>
            </a:lvl6pPr>
            <a:lvl7pPr marL="0" indent="0">
              <a:buClr>
                <a:schemeClr val="bg1"/>
              </a:buClr>
              <a:buNone/>
              <a:defRPr sz="1400">
                <a:solidFill>
                  <a:schemeClr val="bg1"/>
                </a:solidFill>
              </a:defRPr>
            </a:lvl7pPr>
            <a:lvl8pPr marL="144000" indent="-144000">
              <a:buClr>
                <a:schemeClr val="bg1"/>
              </a:buClr>
              <a:defRPr sz="1400">
                <a:solidFill>
                  <a:schemeClr val="bg1"/>
                </a:solidFill>
              </a:defRPr>
            </a:lvl8pPr>
            <a:lvl9pPr marL="288000" indent="-180000">
              <a:buClr>
                <a:schemeClr val="bg1"/>
              </a:buClr>
              <a:buFont typeface="System Font"/>
              <a:buChar char="–"/>
              <a:defRPr sz="1400">
                <a:solidFill>
                  <a:schemeClr val="bg1"/>
                </a:solidFill>
              </a:defRPr>
            </a:lvl9pPr>
          </a:lstStyle>
          <a:p>
            <a:pPr lvl="0"/>
            <a:r>
              <a:rPr lang="en-US" dirty="0"/>
              <a:t>Header</a:t>
            </a:r>
            <a:endParaRPr lang="en-GB" dirty="0"/>
          </a:p>
        </p:txBody>
      </p:sp>
      <p:sp>
        <p:nvSpPr>
          <p:cNvPr id="27" name="Text Placeholder 3">
            <a:extLst>
              <a:ext uri="{FF2B5EF4-FFF2-40B4-BE49-F238E27FC236}">
                <a16:creationId xmlns="" xmlns:a16="http://schemas.microsoft.com/office/drawing/2014/main" id="{4E9D164F-01F5-B546-AFAF-BBD9ACE190AC}"/>
              </a:ext>
            </a:extLst>
          </p:cNvPr>
          <p:cNvSpPr>
            <a:spLocks noGrp="1"/>
          </p:cNvSpPr>
          <p:nvPr>
            <p:ph type="body" sz="quarter" idx="37" hasCustomPrompt="1"/>
          </p:nvPr>
        </p:nvSpPr>
        <p:spPr>
          <a:xfrm>
            <a:off x="6284851" y="2921151"/>
            <a:ext cx="2477749" cy="313350"/>
          </a:xfrm>
        </p:spPr>
        <p:txBody>
          <a:bodyPr>
            <a:noAutofit/>
          </a:bodyPr>
          <a:lstStyle>
            <a:lvl1pPr marL="0" indent="0">
              <a:spcBef>
                <a:spcPts val="500"/>
              </a:spcBef>
              <a:buClr>
                <a:schemeClr val="bg1"/>
              </a:buClr>
              <a:buNone/>
              <a:defRPr sz="2400" b="1">
                <a:solidFill>
                  <a:schemeClr val="bg1"/>
                </a:solidFill>
              </a:defRPr>
            </a:lvl1pPr>
            <a:lvl2pPr marL="181783" indent="-180000">
              <a:buClr>
                <a:schemeClr val="bg1"/>
              </a:buClr>
              <a:defRPr sz="2400">
                <a:solidFill>
                  <a:schemeClr val="bg1"/>
                </a:solidFill>
              </a:defRPr>
            </a:lvl2pPr>
            <a:lvl3pPr marL="360000" indent="-252000">
              <a:buClr>
                <a:schemeClr val="bg1"/>
              </a:buClr>
              <a:buFont typeface="System Font"/>
              <a:buChar char="–"/>
              <a:defRPr sz="2400">
                <a:solidFill>
                  <a:schemeClr val="bg1"/>
                </a:solidFill>
              </a:defRPr>
            </a:lvl3pPr>
            <a:lvl4pPr marL="0" indent="0">
              <a:buClr>
                <a:schemeClr val="bg1"/>
              </a:buClr>
              <a:buNone/>
              <a:defRPr sz="1800">
                <a:solidFill>
                  <a:schemeClr val="bg1"/>
                </a:solidFill>
              </a:defRPr>
            </a:lvl4pPr>
            <a:lvl5pPr marL="180000" indent="-180000">
              <a:buClr>
                <a:schemeClr val="bg1"/>
              </a:buClr>
              <a:defRPr sz="1800">
                <a:solidFill>
                  <a:schemeClr val="bg1"/>
                </a:solidFill>
              </a:defRPr>
            </a:lvl5pPr>
            <a:lvl6pPr marL="360000" indent="-216000">
              <a:buClr>
                <a:schemeClr val="bg1"/>
              </a:buClr>
              <a:buFont typeface="System Font"/>
              <a:buChar char="–"/>
              <a:defRPr sz="1800">
                <a:solidFill>
                  <a:schemeClr val="bg1"/>
                </a:solidFill>
              </a:defRPr>
            </a:lvl6pPr>
            <a:lvl7pPr marL="0" indent="0">
              <a:buClr>
                <a:schemeClr val="bg1"/>
              </a:buClr>
              <a:buNone/>
              <a:defRPr sz="1400">
                <a:solidFill>
                  <a:schemeClr val="bg1"/>
                </a:solidFill>
              </a:defRPr>
            </a:lvl7pPr>
            <a:lvl8pPr marL="144000" indent="-144000">
              <a:buClr>
                <a:schemeClr val="bg1"/>
              </a:buClr>
              <a:defRPr sz="1400">
                <a:solidFill>
                  <a:schemeClr val="bg1"/>
                </a:solidFill>
              </a:defRPr>
            </a:lvl8pPr>
            <a:lvl9pPr marL="288000" indent="-180000">
              <a:buClr>
                <a:schemeClr val="bg1"/>
              </a:buClr>
              <a:buFont typeface="System Font"/>
              <a:buChar char="–"/>
              <a:defRPr sz="1400">
                <a:solidFill>
                  <a:schemeClr val="bg1"/>
                </a:solidFill>
              </a:defRPr>
            </a:lvl9pPr>
          </a:lstStyle>
          <a:p>
            <a:pPr lvl="0"/>
            <a:r>
              <a:rPr lang="en-US" dirty="0"/>
              <a:t>Header</a:t>
            </a:r>
            <a:endParaRPr lang="en-GB" dirty="0"/>
          </a:p>
        </p:txBody>
      </p:sp>
      <p:sp>
        <p:nvSpPr>
          <p:cNvPr id="28" name="Text Placeholder 3">
            <a:extLst>
              <a:ext uri="{FF2B5EF4-FFF2-40B4-BE49-F238E27FC236}">
                <a16:creationId xmlns="" xmlns:a16="http://schemas.microsoft.com/office/drawing/2014/main" id="{3FD69FC8-C79E-2049-A2E2-1468E4157B82}"/>
              </a:ext>
            </a:extLst>
          </p:cNvPr>
          <p:cNvSpPr>
            <a:spLocks noGrp="1"/>
          </p:cNvSpPr>
          <p:nvPr>
            <p:ph type="body" sz="quarter" idx="39" hasCustomPrompt="1"/>
          </p:nvPr>
        </p:nvSpPr>
        <p:spPr>
          <a:xfrm>
            <a:off x="9137717" y="2930674"/>
            <a:ext cx="2458948" cy="313350"/>
          </a:xfrm>
        </p:spPr>
        <p:txBody>
          <a:bodyPr>
            <a:noAutofit/>
          </a:bodyPr>
          <a:lstStyle>
            <a:lvl1pPr marL="0" indent="0">
              <a:spcBef>
                <a:spcPts val="500"/>
              </a:spcBef>
              <a:buClr>
                <a:schemeClr val="bg1"/>
              </a:buClr>
              <a:buNone/>
              <a:defRPr sz="2400" b="1">
                <a:solidFill>
                  <a:schemeClr val="bg1"/>
                </a:solidFill>
              </a:defRPr>
            </a:lvl1pPr>
            <a:lvl2pPr marL="181783" indent="-180000">
              <a:buClr>
                <a:schemeClr val="bg1"/>
              </a:buClr>
              <a:defRPr sz="2400">
                <a:solidFill>
                  <a:schemeClr val="bg1"/>
                </a:solidFill>
              </a:defRPr>
            </a:lvl2pPr>
            <a:lvl3pPr marL="360000" indent="-252000">
              <a:buClr>
                <a:schemeClr val="bg1"/>
              </a:buClr>
              <a:buFont typeface="System Font"/>
              <a:buChar char="–"/>
              <a:defRPr sz="2400">
                <a:solidFill>
                  <a:schemeClr val="bg1"/>
                </a:solidFill>
              </a:defRPr>
            </a:lvl3pPr>
            <a:lvl4pPr marL="0" indent="0">
              <a:buClr>
                <a:schemeClr val="bg1"/>
              </a:buClr>
              <a:buNone/>
              <a:defRPr sz="1800">
                <a:solidFill>
                  <a:schemeClr val="bg1"/>
                </a:solidFill>
              </a:defRPr>
            </a:lvl4pPr>
            <a:lvl5pPr marL="180000" indent="-180000">
              <a:buClr>
                <a:schemeClr val="bg1"/>
              </a:buClr>
              <a:defRPr sz="1800">
                <a:solidFill>
                  <a:schemeClr val="bg1"/>
                </a:solidFill>
              </a:defRPr>
            </a:lvl5pPr>
            <a:lvl6pPr marL="360000" indent="-216000">
              <a:buClr>
                <a:schemeClr val="bg1"/>
              </a:buClr>
              <a:buFont typeface="System Font"/>
              <a:buChar char="–"/>
              <a:defRPr sz="1800">
                <a:solidFill>
                  <a:schemeClr val="bg1"/>
                </a:solidFill>
              </a:defRPr>
            </a:lvl6pPr>
            <a:lvl7pPr marL="0" indent="0">
              <a:buClr>
                <a:schemeClr val="bg1"/>
              </a:buClr>
              <a:buNone/>
              <a:defRPr sz="1400">
                <a:solidFill>
                  <a:schemeClr val="bg1"/>
                </a:solidFill>
              </a:defRPr>
            </a:lvl7pPr>
            <a:lvl8pPr marL="144000" indent="-144000">
              <a:buClr>
                <a:schemeClr val="bg1"/>
              </a:buClr>
              <a:defRPr sz="1400">
                <a:solidFill>
                  <a:schemeClr val="bg1"/>
                </a:solidFill>
              </a:defRPr>
            </a:lvl8pPr>
            <a:lvl9pPr marL="288000" indent="-180000">
              <a:buClr>
                <a:schemeClr val="bg1"/>
              </a:buClr>
              <a:buFont typeface="System Font"/>
              <a:buChar char="–"/>
              <a:defRPr sz="1400">
                <a:solidFill>
                  <a:schemeClr val="bg1"/>
                </a:solidFill>
              </a:defRPr>
            </a:lvl9pPr>
          </a:lstStyle>
          <a:p>
            <a:pPr lvl="0"/>
            <a:r>
              <a:rPr lang="en-US" dirty="0"/>
              <a:t>Header</a:t>
            </a:r>
            <a:endParaRPr lang="en-GB" dirty="0"/>
          </a:p>
        </p:txBody>
      </p:sp>
      <p:sp>
        <p:nvSpPr>
          <p:cNvPr id="19" name="Slide Number Placeholder 10">
            <a:extLst>
              <a:ext uri="{FF2B5EF4-FFF2-40B4-BE49-F238E27FC236}">
                <a16:creationId xmlns="" xmlns:a16="http://schemas.microsoft.com/office/drawing/2014/main" id="{91E9EA03-1786-B943-9F68-C0CAFD26935F}"/>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20" name="Footer Placeholder 3">
            <a:extLst>
              <a:ext uri="{FF2B5EF4-FFF2-40B4-BE49-F238E27FC236}">
                <a16:creationId xmlns="" xmlns:a16="http://schemas.microsoft.com/office/drawing/2014/main" id="{D33AC596-824E-5D47-8337-E73E32D85AB6}"/>
              </a:ext>
            </a:extLst>
          </p:cNvPr>
          <p:cNvSpPr>
            <a:spLocks noGrp="1"/>
          </p:cNvSpPr>
          <p:nvPr>
            <p:ph type="ftr" sz="quarter" idx="3"/>
          </p:nvPr>
        </p:nvSpPr>
        <p:spPr>
          <a:xfrm>
            <a:off x="672306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dirty="0"/>
              <a:t>Insert footer</a:t>
            </a:r>
          </a:p>
        </p:txBody>
      </p:sp>
      <p:sp>
        <p:nvSpPr>
          <p:cNvPr id="34" name="Title 1">
            <a:extLst>
              <a:ext uri="{FF2B5EF4-FFF2-40B4-BE49-F238E27FC236}">
                <a16:creationId xmlns="" xmlns:a16="http://schemas.microsoft.com/office/drawing/2014/main" id="{2062D769-D590-B54A-9BA2-25365D8F3FF3}"/>
              </a:ext>
            </a:extLst>
          </p:cNvPr>
          <p:cNvSpPr>
            <a:spLocks noGrp="1"/>
          </p:cNvSpPr>
          <p:nvPr>
            <p:ph type="title" hasCustomPrompt="1"/>
          </p:nvPr>
        </p:nvSpPr>
        <p:spPr>
          <a:xfrm>
            <a:off x="573069" y="816951"/>
            <a:ext cx="6606486" cy="395878"/>
          </a:xfrm>
        </p:spPr>
        <p:txBody>
          <a:bodyPr wrap="square" anchor="t" anchorCtr="0">
            <a:noAutofit/>
          </a:bodyPr>
          <a:lstStyle>
            <a:lvl1pPr>
              <a:lnSpc>
                <a:spcPct val="85000"/>
              </a:lnSpc>
              <a:buClr>
                <a:schemeClr val="bg1"/>
              </a:buClr>
              <a:defRPr lang="en-GB" sz="3000" b="1" kern="1200" spc="10" baseline="0" dirty="0">
                <a:solidFill>
                  <a:schemeClr val="bg1"/>
                </a:solidFill>
                <a:latin typeface="+mj-lt"/>
                <a:ea typeface="+mj-ea"/>
                <a:cs typeface="+mj-cs"/>
              </a:defRPr>
            </a:lvl1pPr>
          </a:lstStyle>
          <a:p>
            <a:r>
              <a:rPr lang="en-US" dirty="0"/>
              <a:t>Insert title</a:t>
            </a:r>
            <a:endParaRPr lang="en-GB" dirty="0"/>
          </a:p>
        </p:txBody>
      </p:sp>
      <p:sp>
        <p:nvSpPr>
          <p:cNvPr id="35" name="Text Placeholder 4">
            <a:extLst>
              <a:ext uri="{FF2B5EF4-FFF2-40B4-BE49-F238E27FC236}">
                <a16:creationId xmlns="" xmlns:a16="http://schemas.microsoft.com/office/drawing/2014/main" id="{EC61E08E-AD0F-2446-9CCC-75650B95B83A}"/>
              </a:ext>
            </a:extLst>
          </p:cNvPr>
          <p:cNvSpPr>
            <a:spLocks noGrp="1"/>
          </p:cNvSpPr>
          <p:nvPr>
            <p:ph type="body" sz="quarter" idx="34" hasCustomPrompt="1"/>
          </p:nvPr>
        </p:nvSpPr>
        <p:spPr>
          <a:xfrm>
            <a:off x="571780" y="3336521"/>
            <a:ext cx="2457751" cy="2805199"/>
          </a:xfrm>
        </p:spPr>
        <p:txBody>
          <a:bodyPr>
            <a:normAutofit/>
          </a:bodyPr>
          <a:lstStyle>
            <a:lvl1pPr marL="223200" indent="-223200">
              <a:lnSpc>
                <a:spcPct val="90000"/>
              </a:lnSpc>
              <a:spcBef>
                <a:spcPts val="300"/>
              </a:spcBef>
              <a:spcAft>
                <a:spcPts val="200"/>
              </a:spcAft>
              <a:buClr>
                <a:schemeClr val="bg1"/>
              </a:buClr>
              <a:buFont typeface="Arial" panose="020B0604020202020204" pitchFamily="34" charset="0"/>
              <a:buChar char="•"/>
              <a:defRPr sz="1800">
                <a:solidFill>
                  <a:schemeClr val="bg1"/>
                </a:solidFill>
              </a:defRPr>
            </a:lvl1pPr>
            <a:lvl2pPr marL="496800" indent="-270000">
              <a:lnSpc>
                <a:spcPct val="90000"/>
              </a:lnSpc>
              <a:spcBef>
                <a:spcPts val="300"/>
              </a:spcBef>
              <a:spcAft>
                <a:spcPts val="200"/>
              </a:spcAft>
              <a:buClr>
                <a:schemeClr val="bg1"/>
              </a:buClr>
              <a:defRPr sz="1800">
                <a:solidFill>
                  <a:schemeClr val="bg1"/>
                </a:solidFill>
              </a:defRPr>
            </a:lvl2pPr>
            <a:lvl3pPr marL="720000" indent="-219600">
              <a:lnSpc>
                <a:spcPct val="90000"/>
              </a:lnSpc>
              <a:spcBef>
                <a:spcPts val="300"/>
              </a:spcBef>
              <a:spcAft>
                <a:spcPts val="200"/>
              </a:spcAft>
              <a:buClr>
                <a:schemeClr val="bg1"/>
              </a:buClr>
              <a:buFont typeface="System Font"/>
              <a:buChar char="–"/>
              <a:defRPr sz="1400">
                <a:solidFill>
                  <a:schemeClr val="bg1"/>
                </a:solidFill>
              </a:defRPr>
            </a:lvl3pPr>
            <a:lvl4pPr marL="943200" indent="-219600">
              <a:lnSpc>
                <a:spcPct val="90000"/>
              </a:lnSpc>
              <a:spcBef>
                <a:spcPts val="300"/>
              </a:spcBef>
              <a:spcAft>
                <a:spcPts val="200"/>
              </a:spcAft>
              <a:buClr>
                <a:schemeClr val="bg1"/>
              </a:buClr>
              <a:buFont typeface="System Font"/>
              <a:buChar char="–"/>
              <a:defRPr sz="1400">
                <a:solidFill>
                  <a:schemeClr val="bg1"/>
                </a:solidFill>
              </a:defRPr>
            </a:lvl4pPr>
            <a:lvl5pPr marL="1173600" indent="-219600">
              <a:lnSpc>
                <a:spcPct val="90000"/>
              </a:lnSpc>
              <a:spcBef>
                <a:spcPts val="300"/>
              </a:spcBef>
              <a:spcAft>
                <a:spcPts val="200"/>
              </a:spcAft>
              <a:buClr>
                <a:schemeClr val="bg1"/>
              </a:buClr>
              <a:defRPr sz="1400">
                <a:solidFill>
                  <a:schemeClr val="bg1"/>
                </a:solidFill>
              </a:defRPr>
            </a:lvl5pPr>
            <a:lvl6pPr marL="648000" indent="-360000">
              <a:lnSpc>
                <a:spcPct val="90000"/>
              </a:lnSpc>
              <a:buClr>
                <a:schemeClr val="accent1"/>
              </a:buClr>
              <a:buFont typeface="System Font"/>
              <a:buChar char="–"/>
              <a:defRPr sz="1400">
                <a:solidFill>
                  <a:schemeClr val="tx1"/>
                </a:solidFill>
              </a:defRPr>
            </a:lvl6pPr>
            <a:lvl7pPr marL="216000" indent="-288000">
              <a:buClr>
                <a:schemeClr val="accent1"/>
              </a:buClr>
              <a:buFont typeface="Arial" panose="020B0604020202020204" pitchFamily="34" charset="0"/>
              <a:buChar char="•"/>
              <a:defRPr sz="1400" spc="40" baseline="0">
                <a:solidFill>
                  <a:schemeClr val="tx1"/>
                </a:solidFill>
              </a:defRPr>
            </a:lvl7pPr>
            <a:lvl8pPr marL="504000" indent="-360000">
              <a:spcBef>
                <a:spcPts val="500"/>
              </a:spcBef>
              <a:buClr>
                <a:schemeClr val="accent1"/>
              </a:buClr>
              <a:buFont typeface=".AppleSystemUIFont"/>
              <a:buChar char="–"/>
              <a:defRPr sz="1400">
                <a:solidFill>
                  <a:schemeClr val="tx1"/>
                </a:solidFill>
              </a:defRPr>
            </a:lvl8pPr>
            <a:lvl9pPr marL="648000" indent="-360000">
              <a:buClr>
                <a:schemeClr val="accent1"/>
              </a:buClr>
              <a:buFont typeface="System Font"/>
              <a:buChar char="–"/>
              <a:defRPr sz="1400">
                <a:solidFill>
                  <a:schemeClr val="tx1"/>
                </a:solidFill>
              </a:defRPr>
            </a:lvl9pPr>
          </a:lstStyle>
          <a:p>
            <a:pPr lvl="0"/>
            <a:r>
              <a:rPr lang="en-GB" dirty="0"/>
              <a:t>Click to edit master </a:t>
            </a:r>
            <a:br>
              <a:rPr lang="en-GB" dirty="0"/>
            </a:br>
            <a:r>
              <a:rPr lang="en-GB" dirty="0"/>
              <a:t>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0" name="Text Placeholder 4">
            <a:extLst>
              <a:ext uri="{FF2B5EF4-FFF2-40B4-BE49-F238E27FC236}">
                <a16:creationId xmlns="" xmlns:a16="http://schemas.microsoft.com/office/drawing/2014/main" id="{A08C8D22-9E3D-214A-B2E0-0666572896FC}"/>
              </a:ext>
            </a:extLst>
          </p:cNvPr>
          <p:cNvSpPr>
            <a:spLocks noGrp="1"/>
          </p:cNvSpPr>
          <p:nvPr>
            <p:ph type="body" sz="quarter" idx="40" hasCustomPrompt="1"/>
          </p:nvPr>
        </p:nvSpPr>
        <p:spPr>
          <a:xfrm>
            <a:off x="3427092" y="3336521"/>
            <a:ext cx="2457751" cy="2805199"/>
          </a:xfrm>
        </p:spPr>
        <p:txBody>
          <a:bodyPr>
            <a:normAutofit/>
          </a:bodyPr>
          <a:lstStyle>
            <a:lvl1pPr marL="223200" indent="-223200">
              <a:lnSpc>
                <a:spcPct val="90000"/>
              </a:lnSpc>
              <a:spcBef>
                <a:spcPts val="300"/>
              </a:spcBef>
              <a:spcAft>
                <a:spcPts val="200"/>
              </a:spcAft>
              <a:buClr>
                <a:schemeClr val="bg1"/>
              </a:buClr>
              <a:buFont typeface="Arial" panose="020B0604020202020204" pitchFamily="34" charset="0"/>
              <a:buChar char="•"/>
              <a:defRPr sz="1800">
                <a:solidFill>
                  <a:schemeClr val="bg1"/>
                </a:solidFill>
              </a:defRPr>
            </a:lvl1pPr>
            <a:lvl2pPr marL="496800" indent="-270000">
              <a:lnSpc>
                <a:spcPct val="90000"/>
              </a:lnSpc>
              <a:spcBef>
                <a:spcPts val="300"/>
              </a:spcBef>
              <a:spcAft>
                <a:spcPts val="200"/>
              </a:spcAft>
              <a:buClr>
                <a:schemeClr val="bg1"/>
              </a:buClr>
              <a:defRPr sz="1800">
                <a:solidFill>
                  <a:schemeClr val="bg1"/>
                </a:solidFill>
              </a:defRPr>
            </a:lvl2pPr>
            <a:lvl3pPr marL="720000" indent="-219600">
              <a:lnSpc>
                <a:spcPct val="90000"/>
              </a:lnSpc>
              <a:spcBef>
                <a:spcPts val="300"/>
              </a:spcBef>
              <a:spcAft>
                <a:spcPts val="200"/>
              </a:spcAft>
              <a:buClr>
                <a:schemeClr val="bg1"/>
              </a:buClr>
              <a:buFont typeface="System Font"/>
              <a:buChar char="–"/>
              <a:defRPr sz="1400">
                <a:solidFill>
                  <a:schemeClr val="bg1"/>
                </a:solidFill>
              </a:defRPr>
            </a:lvl3pPr>
            <a:lvl4pPr marL="943200" indent="-219600">
              <a:lnSpc>
                <a:spcPct val="90000"/>
              </a:lnSpc>
              <a:spcBef>
                <a:spcPts val="300"/>
              </a:spcBef>
              <a:spcAft>
                <a:spcPts val="200"/>
              </a:spcAft>
              <a:buClr>
                <a:schemeClr val="bg1"/>
              </a:buClr>
              <a:buFont typeface="System Font"/>
              <a:buChar char="–"/>
              <a:defRPr sz="1400">
                <a:solidFill>
                  <a:schemeClr val="bg1"/>
                </a:solidFill>
              </a:defRPr>
            </a:lvl4pPr>
            <a:lvl5pPr marL="1173600" indent="-219600">
              <a:lnSpc>
                <a:spcPct val="90000"/>
              </a:lnSpc>
              <a:spcBef>
                <a:spcPts val="300"/>
              </a:spcBef>
              <a:spcAft>
                <a:spcPts val="200"/>
              </a:spcAft>
              <a:buClr>
                <a:schemeClr val="bg1"/>
              </a:buClr>
              <a:defRPr sz="1400">
                <a:solidFill>
                  <a:schemeClr val="bg1"/>
                </a:solidFill>
              </a:defRPr>
            </a:lvl5pPr>
            <a:lvl6pPr marL="648000" indent="-360000">
              <a:lnSpc>
                <a:spcPct val="90000"/>
              </a:lnSpc>
              <a:buClr>
                <a:schemeClr val="accent1"/>
              </a:buClr>
              <a:buFont typeface="System Font"/>
              <a:buChar char="–"/>
              <a:defRPr sz="1400">
                <a:solidFill>
                  <a:schemeClr val="tx1"/>
                </a:solidFill>
              </a:defRPr>
            </a:lvl6pPr>
            <a:lvl7pPr marL="216000" indent="-288000">
              <a:buClr>
                <a:schemeClr val="accent1"/>
              </a:buClr>
              <a:buFont typeface="Arial" panose="020B0604020202020204" pitchFamily="34" charset="0"/>
              <a:buChar char="•"/>
              <a:defRPr sz="1400" spc="40" baseline="0">
                <a:solidFill>
                  <a:schemeClr val="tx1"/>
                </a:solidFill>
              </a:defRPr>
            </a:lvl7pPr>
            <a:lvl8pPr marL="504000" indent="-360000">
              <a:spcBef>
                <a:spcPts val="500"/>
              </a:spcBef>
              <a:buClr>
                <a:schemeClr val="accent1"/>
              </a:buClr>
              <a:buFont typeface=".AppleSystemUIFont"/>
              <a:buChar char="–"/>
              <a:defRPr sz="1400">
                <a:solidFill>
                  <a:schemeClr val="tx1"/>
                </a:solidFill>
              </a:defRPr>
            </a:lvl8pPr>
            <a:lvl9pPr marL="648000" indent="-360000">
              <a:buClr>
                <a:schemeClr val="accent1"/>
              </a:buClr>
              <a:buFont typeface="System Font"/>
              <a:buChar char="–"/>
              <a:defRPr sz="1400">
                <a:solidFill>
                  <a:schemeClr val="tx1"/>
                </a:solidFill>
              </a:defRPr>
            </a:lvl9pPr>
          </a:lstStyle>
          <a:p>
            <a:pPr lvl="0"/>
            <a:r>
              <a:rPr lang="en-GB" dirty="0"/>
              <a:t>Click to edit master </a:t>
            </a:r>
            <a:br>
              <a:rPr lang="en-GB" dirty="0"/>
            </a:br>
            <a:r>
              <a:rPr lang="en-GB" dirty="0"/>
              <a:t>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1" name="Text Placeholder 4">
            <a:extLst>
              <a:ext uri="{FF2B5EF4-FFF2-40B4-BE49-F238E27FC236}">
                <a16:creationId xmlns="" xmlns:a16="http://schemas.microsoft.com/office/drawing/2014/main" id="{17D1D482-59A4-4C45-9AB4-4E75B65E53F9}"/>
              </a:ext>
            </a:extLst>
          </p:cNvPr>
          <p:cNvSpPr>
            <a:spLocks noGrp="1"/>
          </p:cNvSpPr>
          <p:nvPr>
            <p:ph type="body" sz="quarter" idx="41" hasCustomPrompt="1"/>
          </p:nvPr>
        </p:nvSpPr>
        <p:spPr>
          <a:xfrm>
            <a:off x="6282404" y="3336521"/>
            <a:ext cx="2457751" cy="2805199"/>
          </a:xfrm>
        </p:spPr>
        <p:txBody>
          <a:bodyPr>
            <a:normAutofit/>
          </a:bodyPr>
          <a:lstStyle>
            <a:lvl1pPr marL="223200" indent="-223200">
              <a:lnSpc>
                <a:spcPct val="90000"/>
              </a:lnSpc>
              <a:spcBef>
                <a:spcPts val="300"/>
              </a:spcBef>
              <a:spcAft>
                <a:spcPts val="200"/>
              </a:spcAft>
              <a:buClr>
                <a:schemeClr val="bg1"/>
              </a:buClr>
              <a:buFont typeface="Arial" panose="020B0604020202020204" pitchFamily="34" charset="0"/>
              <a:buChar char="•"/>
              <a:defRPr sz="1800">
                <a:solidFill>
                  <a:schemeClr val="bg1"/>
                </a:solidFill>
              </a:defRPr>
            </a:lvl1pPr>
            <a:lvl2pPr marL="496800" indent="-270000">
              <a:lnSpc>
                <a:spcPct val="90000"/>
              </a:lnSpc>
              <a:spcBef>
                <a:spcPts val="300"/>
              </a:spcBef>
              <a:spcAft>
                <a:spcPts val="200"/>
              </a:spcAft>
              <a:buClr>
                <a:schemeClr val="bg1"/>
              </a:buClr>
              <a:defRPr sz="1800">
                <a:solidFill>
                  <a:schemeClr val="bg1"/>
                </a:solidFill>
              </a:defRPr>
            </a:lvl2pPr>
            <a:lvl3pPr marL="720000" indent="-219600">
              <a:lnSpc>
                <a:spcPct val="90000"/>
              </a:lnSpc>
              <a:spcBef>
                <a:spcPts val="300"/>
              </a:spcBef>
              <a:spcAft>
                <a:spcPts val="200"/>
              </a:spcAft>
              <a:buClr>
                <a:schemeClr val="bg1"/>
              </a:buClr>
              <a:buFont typeface="System Font"/>
              <a:buChar char="–"/>
              <a:defRPr sz="1400">
                <a:solidFill>
                  <a:schemeClr val="bg1"/>
                </a:solidFill>
              </a:defRPr>
            </a:lvl3pPr>
            <a:lvl4pPr marL="943200" indent="-219600">
              <a:lnSpc>
                <a:spcPct val="90000"/>
              </a:lnSpc>
              <a:spcBef>
                <a:spcPts val="300"/>
              </a:spcBef>
              <a:spcAft>
                <a:spcPts val="200"/>
              </a:spcAft>
              <a:buClr>
                <a:schemeClr val="bg1"/>
              </a:buClr>
              <a:buFont typeface="System Font"/>
              <a:buChar char="–"/>
              <a:defRPr sz="1400">
                <a:solidFill>
                  <a:schemeClr val="bg1"/>
                </a:solidFill>
              </a:defRPr>
            </a:lvl4pPr>
            <a:lvl5pPr marL="1173600" indent="-219600">
              <a:lnSpc>
                <a:spcPct val="90000"/>
              </a:lnSpc>
              <a:spcBef>
                <a:spcPts val="300"/>
              </a:spcBef>
              <a:spcAft>
                <a:spcPts val="200"/>
              </a:spcAft>
              <a:buClr>
                <a:schemeClr val="bg1"/>
              </a:buClr>
              <a:defRPr sz="1400">
                <a:solidFill>
                  <a:schemeClr val="bg1"/>
                </a:solidFill>
              </a:defRPr>
            </a:lvl5pPr>
            <a:lvl6pPr marL="648000" indent="-360000">
              <a:lnSpc>
                <a:spcPct val="90000"/>
              </a:lnSpc>
              <a:buClr>
                <a:schemeClr val="accent1"/>
              </a:buClr>
              <a:buFont typeface="System Font"/>
              <a:buChar char="–"/>
              <a:defRPr sz="1400">
                <a:solidFill>
                  <a:schemeClr val="tx1"/>
                </a:solidFill>
              </a:defRPr>
            </a:lvl6pPr>
            <a:lvl7pPr marL="216000" indent="-288000">
              <a:buClr>
                <a:schemeClr val="accent1"/>
              </a:buClr>
              <a:buFont typeface="Arial" panose="020B0604020202020204" pitchFamily="34" charset="0"/>
              <a:buChar char="•"/>
              <a:defRPr sz="1400" spc="40" baseline="0">
                <a:solidFill>
                  <a:schemeClr val="tx1"/>
                </a:solidFill>
              </a:defRPr>
            </a:lvl7pPr>
            <a:lvl8pPr marL="504000" indent="-360000">
              <a:spcBef>
                <a:spcPts val="500"/>
              </a:spcBef>
              <a:buClr>
                <a:schemeClr val="accent1"/>
              </a:buClr>
              <a:buFont typeface=".AppleSystemUIFont"/>
              <a:buChar char="–"/>
              <a:defRPr sz="1400">
                <a:solidFill>
                  <a:schemeClr val="tx1"/>
                </a:solidFill>
              </a:defRPr>
            </a:lvl8pPr>
            <a:lvl9pPr marL="648000" indent="-360000">
              <a:buClr>
                <a:schemeClr val="accent1"/>
              </a:buClr>
              <a:buFont typeface="System Font"/>
              <a:buChar char="–"/>
              <a:defRPr sz="1400">
                <a:solidFill>
                  <a:schemeClr val="tx1"/>
                </a:solidFill>
              </a:defRPr>
            </a:lvl9pPr>
          </a:lstStyle>
          <a:p>
            <a:pPr lvl="0"/>
            <a:r>
              <a:rPr lang="en-GB" dirty="0"/>
              <a:t>Click to edit master </a:t>
            </a:r>
            <a:br>
              <a:rPr lang="en-GB" dirty="0"/>
            </a:br>
            <a:r>
              <a:rPr lang="en-GB" dirty="0"/>
              <a:t>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2" name="Text Placeholder 4">
            <a:extLst>
              <a:ext uri="{FF2B5EF4-FFF2-40B4-BE49-F238E27FC236}">
                <a16:creationId xmlns="" xmlns:a16="http://schemas.microsoft.com/office/drawing/2014/main" id="{AF1E295C-6BEF-4745-904B-C8A2FA07FA32}"/>
              </a:ext>
            </a:extLst>
          </p:cNvPr>
          <p:cNvSpPr>
            <a:spLocks noGrp="1"/>
          </p:cNvSpPr>
          <p:nvPr>
            <p:ph type="body" sz="quarter" idx="42" hasCustomPrompt="1"/>
          </p:nvPr>
        </p:nvSpPr>
        <p:spPr>
          <a:xfrm>
            <a:off x="9137717" y="3336521"/>
            <a:ext cx="2457751" cy="2805199"/>
          </a:xfrm>
        </p:spPr>
        <p:txBody>
          <a:bodyPr>
            <a:normAutofit/>
          </a:bodyPr>
          <a:lstStyle>
            <a:lvl1pPr marL="223200" indent="-223200">
              <a:lnSpc>
                <a:spcPct val="90000"/>
              </a:lnSpc>
              <a:spcBef>
                <a:spcPts val="300"/>
              </a:spcBef>
              <a:spcAft>
                <a:spcPts val="200"/>
              </a:spcAft>
              <a:buClr>
                <a:schemeClr val="bg1"/>
              </a:buClr>
              <a:buFont typeface="Arial" panose="020B0604020202020204" pitchFamily="34" charset="0"/>
              <a:buChar char="•"/>
              <a:defRPr sz="1800">
                <a:solidFill>
                  <a:schemeClr val="bg1"/>
                </a:solidFill>
              </a:defRPr>
            </a:lvl1pPr>
            <a:lvl2pPr marL="496800" indent="-270000">
              <a:lnSpc>
                <a:spcPct val="90000"/>
              </a:lnSpc>
              <a:spcBef>
                <a:spcPts val="300"/>
              </a:spcBef>
              <a:spcAft>
                <a:spcPts val="200"/>
              </a:spcAft>
              <a:buClr>
                <a:schemeClr val="bg1"/>
              </a:buClr>
              <a:defRPr sz="1800">
                <a:solidFill>
                  <a:schemeClr val="bg1"/>
                </a:solidFill>
              </a:defRPr>
            </a:lvl2pPr>
            <a:lvl3pPr marL="720000" indent="-219600">
              <a:lnSpc>
                <a:spcPct val="90000"/>
              </a:lnSpc>
              <a:spcBef>
                <a:spcPts val="300"/>
              </a:spcBef>
              <a:spcAft>
                <a:spcPts val="200"/>
              </a:spcAft>
              <a:buClr>
                <a:schemeClr val="bg1"/>
              </a:buClr>
              <a:buFont typeface="System Font"/>
              <a:buChar char="–"/>
              <a:defRPr sz="1400">
                <a:solidFill>
                  <a:schemeClr val="bg1"/>
                </a:solidFill>
              </a:defRPr>
            </a:lvl3pPr>
            <a:lvl4pPr marL="943200" indent="-219600">
              <a:lnSpc>
                <a:spcPct val="90000"/>
              </a:lnSpc>
              <a:spcBef>
                <a:spcPts val="300"/>
              </a:spcBef>
              <a:spcAft>
                <a:spcPts val="200"/>
              </a:spcAft>
              <a:buClr>
                <a:schemeClr val="bg1"/>
              </a:buClr>
              <a:buFont typeface="System Font"/>
              <a:buChar char="–"/>
              <a:defRPr sz="1400">
                <a:solidFill>
                  <a:schemeClr val="bg1"/>
                </a:solidFill>
              </a:defRPr>
            </a:lvl4pPr>
            <a:lvl5pPr marL="1173600" indent="-219600">
              <a:lnSpc>
                <a:spcPct val="90000"/>
              </a:lnSpc>
              <a:spcBef>
                <a:spcPts val="300"/>
              </a:spcBef>
              <a:spcAft>
                <a:spcPts val="200"/>
              </a:spcAft>
              <a:buClr>
                <a:schemeClr val="bg1"/>
              </a:buClr>
              <a:defRPr sz="1400">
                <a:solidFill>
                  <a:schemeClr val="bg1"/>
                </a:solidFill>
              </a:defRPr>
            </a:lvl5pPr>
            <a:lvl6pPr marL="648000" indent="-360000">
              <a:lnSpc>
                <a:spcPct val="90000"/>
              </a:lnSpc>
              <a:buClr>
                <a:schemeClr val="accent1"/>
              </a:buClr>
              <a:buFont typeface="System Font"/>
              <a:buChar char="–"/>
              <a:defRPr sz="1400">
                <a:solidFill>
                  <a:schemeClr val="tx1"/>
                </a:solidFill>
              </a:defRPr>
            </a:lvl6pPr>
            <a:lvl7pPr marL="216000" indent="-288000">
              <a:buClr>
                <a:schemeClr val="accent1"/>
              </a:buClr>
              <a:buFont typeface="Arial" panose="020B0604020202020204" pitchFamily="34" charset="0"/>
              <a:buChar char="•"/>
              <a:defRPr sz="1400" spc="40" baseline="0">
                <a:solidFill>
                  <a:schemeClr val="tx1"/>
                </a:solidFill>
              </a:defRPr>
            </a:lvl7pPr>
            <a:lvl8pPr marL="504000" indent="-360000">
              <a:spcBef>
                <a:spcPts val="500"/>
              </a:spcBef>
              <a:buClr>
                <a:schemeClr val="accent1"/>
              </a:buClr>
              <a:buFont typeface=".AppleSystemUIFont"/>
              <a:buChar char="–"/>
              <a:defRPr sz="1400">
                <a:solidFill>
                  <a:schemeClr val="tx1"/>
                </a:solidFill>
              </a:defRPr>
            </a:lvl8pPr>
            <a:lvl9pPr marL="648000" indent="-360000">
              <a:buClr>
                <a:schemeClr val="accent1"/>
              </a:buClr>
              <a:buFont typeface="System Font"/>
              <a:buChar char="–"/>
              <a:defRPr sz="1400">
                <a:solidFill>
                  <a:schemeClr val="tx1"/>
                </a:solidFill>
              </a:defRPr>
            </a:lvl9pPr>
          </a:lstStyle>
          <a:p>
            <a:pPr lvl="0"/>
            <a:r>
              <a:rPr lang="en-GB" dirty="0"/>
              <a:t>Click to edit master </a:t>
            </a:r>
            <a:br>
              <a:rPr lang="en-GB" dirty="0"/>
            </a:br>
            <a:r>
              <a:rPr lang="en-GB" dirty="0"/>
              <a:t>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2280816566"/>
      </p:ext>
    </p:extLst>
  </p:cSld>
  <p:clrMapOvr>
    <a:masterClrMapping/>
  </p:clrMapOvr>
  <p:hf hdr="0" dt="0"/>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Headings only_white">
    <p:spTree>
      <p:nvGrpSpPr>
        <p:cNvPr id="1" name=""/>
        <p:cNvGrpSpPr/>
        <p:nvPr/>
      </p:nvGrpSpPr>
      <p:grpSpPr>
        <a:xfrm>
          <a:off x="0" y="0"/>
          <a:ext cx="0" cy="0"/>
          <a:chOff x="0" y="0"/>
          <a:chExt cx="0" cy="0"/>
        </a:xfrm>
      </p:grpSpPr>
      <p:sp>
        <p:nvSpPr>
          <p:cNvPr id="8" name="Slide Number Placeholder 10">
            <a:extLst>
              <a:ext uri="{FF2B5EF4-FFF2-40B4-BE49-F238E27FC236}">
                <a16:creationId xmlns="" xmlns:a16="http://schemas.microsoft.com/office/drawing/2014/main" id="{56FFF776-3D1D-DB44-BE86-68C7589E769E}"/>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9" name="Footer Placeholder 3">
            <a:extLst>
              <a:ext uri="{FF2B5EF4-FFF2-40B4-BE49-F238E27FC236}">
                <a16:creationId xmlns="" xmlns:a16="http://schemas.microsoft.com/office/drawing/2014/main" id="{28B9B21C-64FD-0346-AB60-06CC18B42343}"/>
              </a:ext>
            </a:extLst>
          </p:cNvPr>
          <p:cNvSpPr>
            <a:spLocks noGrp="1"/>
          </p:cNvSpPr>
          <p:nvPr>
            <p:ph type="ftr" sz="quarter" idx="3"/>
          </p:nvPr>
        </p:nvSpPr>
        <p:spPr>
          <a:xfrm>
            <a:off x="672306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dirty="0"/>
              <a:t>Insert footer</a:t>
            </a:r>
          </a:p>
        </p:txBody>
      </p:sp>
      <p:sp>
        <p:nvSpPr>
          <p:cNvPr id="11" name="Title 1">
            <a:extLst>
              <a:ext uri="{FF2B5EF4-FFF2-40B4-BE49-F238E27FC236}">
                <a16:creationId xmlns="" xmlns:a16="http://schemas.microsoft.com/office/drawing/2014/main" id="{DC85FFF2-2DA4-AB4D-9AE2-784BAF986646}"/>
              </a:ext>
            </a:extLst>
          </p:cNvPr>
          <p:cNvSpPr>
            <a:spLocks noGrp="1"/>
          </p:cNvSpPr>
          <p:nvPr>
            <p:ph type="title" hasCustomPrompt="1"/>
          </p:nvPr>
        </p:nvSpPr>
        <p:spPr>
          <a:xfrm>
            <a:off x="564671" y="825500"/>
            <a:ext cx="6614883" cy="395878"/>
          </a:xfrm>
        </p:spPr>
        <p:txBody>
          <a:bodyPr wrap="square" anchor="t" anchorCtr="0">
            <a:noAutofit/>
          </a:bodyPr>
          <a:lstStyle>
            <a:lvl1pPr>
              <a:lnSpc>
                <a:spcPct val="85000"/>
              </a:lnSpc>
              <a:defRPr lang="en-GB" sz="3000" b="1" kern="1200" spc="10" baseline="0" dirty="0">
                <a:solidFill>
                  <a:schemeClr val="tx1"/>
                </a:solidFill>
                <a:latin typeface="+mj-lt"/>
                <a:ea typeface="+mj-ea"/>
                <a:cs typeface="+mj-cs"/>
              </a:defRPr>
            </a:lvl1pPr>
          </a:lstStyle>
          <a:p>
            <a:r>
              <a:rPr lang="en-US" dirty="0"/>
              <a:t>Insert title</a:t>
            </a:r>
            <a:endParaRPr lang="en-GB" dirty="0"/>
          </a:p>
        </p:txBody>
      </p:sp>
    </p:spTree>
    <p:extLst>
      <p:ext uri="{BB962C8B-B14F-4D97-AF65-F5344CB8AC3E}">
        <p14:creationId xmlns:p14="http://schemas.microsoft.com/office/powerpoint/2010/main" val="259635624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allout_purple">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08AB6A94-9F06-F54F-AD44-9AE2850E7CCD}"/>
              </a:ext>
            </a:extLst>
          </p:cNvPr>
          <p:cNvSpPr/>
          <p:nvPr userDrawn="1"/>
        </p:nvSpPr>
        <p:spPr>
          <a:xfrm>
            <a:off x="1" y="407988"/>
            <a:ext cx="11621204" cy="5953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Text Placeholder 4">
            <a:extLst>
              <a:ext uri="{FF2B5EF4-FFF2-40B4-BE49-F238E27FC236}">
                <a16:creationId xmlns="" xmlns:a16="http://schemas.microsoft.com/office/drawing/2014/main" id="{8052C39F-88CD-E74E-869B-DDF29789E5D3}"/>
              </a:ext>
            </a:extLst>
          </p:cNvPr>
          <p:cNvSpPr>
            <a:spLocks noGrp="1"/>
          </p:cNvSpPr>
          <p:nvPr>
            <p:ph type="body" sz="quarter" idx="13" hasCustomPrompt="1"/>
          </p:nvPr>
        </p:nvSpPr>
        <p:spPr>
          <a:xfrm>
            <a:off x="570796" y="1268093"/>
            <a:ext cx="5803486" cy="3257328"/>
          </a:xfrm>
        </p:spPr>
        <p:txBody>
          <a:bodyPr wrap="square">
            <a:noAutofit/>
          </a:bodyPr>
          <a:lstStyle>
            <a:lvl1pPr marL="0" indent="0">
              <a:lnSpc>
                <a:spcPct val="85000"/>
              </a:lnSpc>
              <a:spcBef>
                <a:spcPts val="500"/>
              </a:spcBef>
              <a:buNone/>
              <a:defRPr sz="4600" b="1" spc="20" baseline="0">
                <a:solidFill>
                  <a:schemeClr val="bg1"/>
                </a:solidFill>
              </a:defRPr>
            </a:lvl1pPr>
            <a:lvl2pPr marL="0" indent="-360000">
              <a:defRPr sz="4400">
                <a:solidFill>
                  <a:schemeClr val="bg1"/>
                </a:solidFill>
              </a:defRPr>
            </a:lvl2pPr>
            <a:lvl3pPr marL="720000" indent="-504000">
              <a:buClr>
                <a:schemeClr val="bg1"/>
              </a:buClr>
              <a:buFont typeface="System Font"/>
              <a:buChar char="–"/>
              <a:defRPr sz="4400">
                <a:solidFill>
                  <a:schemeClr val="bg1"/>
                </a:solidFill>
              </a:defRPr>
            </a:lvl3pPr>
            <a:lvl4pPr marL="0" indent="0">
              <a:buNone/>
              <a:defRPr sz="3000">
                <a:solidFill>
                  <a:schemeClr val="bg1"/>
                </a:solidFill>
              </a:defRPr>
            </a:lvl4pPr>
            <a:lvl5pPr marL="0" indent="-360000">
              <a:defRPr sz="3000">
                <a:solidFill>
                  <a:schemeClr val="bg1"/>
                </a:solidFill>
              </a:defRPr>
            </a:lvl5pPr>
            <a:lvl6pPr marL="0" indent="-228594">
              <a:buClr>
                <a:schemeClr val="bg1"/>
              </a:buClr>
              <a:buFont typeface="System Font"/>
              <a:buChar char="-"/>
              <a:defRPr>
                <a:solidFill>
                  <a:schemeClr val="bg1"/>
                </a:solidFill>
              </a:defRPr>
            </a:lvl6pPr>
          </a:lstStyle>
          <a:p>
            <a:pPr lvl="0"/>
            <a:r>
              <a:rPr lang="en-US" dirty="0"/>
              <a:t>Text on </a:t>
            </a:r>
            <a:r>
              <a:rPr lang="en-US" dirty="0" err="1"/>
              <a:t>colour</a:t>
            </a:r>
            <a:r>
              <a:rPr lang="en-US" dirty="0"/>
              <a:t> background</a:t>
            </a:r>
          </a:p>
        </p:txBody>
      </p:sp>
      <p:sp>
        <p:nvSpPr>
          <p:cNvPr id="9" name="Slide Number Placeholder 10">
            <a:extLst>
              <a:ext uri="{FF2B5EF4-FFF2-40B4-BE49-F238E27FC236}">
                <a16:creationId xmlns="" xmlns:a16="http://schemas.microsoft.com/office/drawing/2014/main" id="{1D5AE9F7-C4A5-3F43-BDDA-AD03FE5B2C2C}"/>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0" name="Footer Placeholder 3">
            <a:extLst>
              <a:ext uri="{FF2B5EF4-FFF2-40B4-BE49-F238E27FC236}">
                <a16:creationId xmlns="" xmlns:a16="http://schemas.microsoft.com/office/drawing/2014/main" id="{27A4F1A5-D579-2C44-B8C1-95A34F0CC7FA}"/>
              </a:ext>
            </a:extLst>
          </p:cNvPr>
          <p:cNvSpPr>
            <a:spLocks noGrp="1"/>
          </p:cNvSpPr>
          <p:nvPr>
            <p:ph type="ftr" sz="quarter" idx="3"/>
          </p:nvPr>
        </p:nvSpPr>
        <p:spPr>
          <a:xfrm>
            <a:off x="6723063" y="65425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spTree>
    <p:extLst>
      <p:ext uri="{BB962C8B-B14F-4D97-AF65-F5344CB8AC3E}">
        <p14:creationId xmlns:p14="http://schemas.microsoft.com/office/powerpoint/2010/main" val="108714134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allout_teal">
    <p:spTree>
      <p:nvGrpSpPr>
        <p:cNvPr id="1" name=""/>
        <p:cNvGrpSpPr/>
        <p:nvPr/>
      </p:nvGrpSpPr>
      <p:grpSpPr>
        <a:xfrm>
          <a:off x="0" y="0"/>
          <a:ext cx="0" cy="0"/>
          <a:chOff x="0" y="0"/>
          <a:chExt cx="0" cy="0"/>
        </a:xfrm>
      </p:grpSpPr>
      <p:sp>
        <p:nvSpPr>
          <p:cNvPr id="14" name="Rectangle 13">
            <a:extLst>
              <a:ext uri="{FF2B5EF4-FFF2-40B4-BE49-F238E27FC236}">
                <a16:creationId xmlns="" xmlns:a16="http://schemas.microsoft.com/office/drawing/2014/main" id="{08720B5C-8333-5047-B270-7E403B8710CA}"/>
              </a:ext>
            </a:extLst>
          </p:cNvPr>
          <p:cNvSpPr/>
          <p:nvPr/>
        </p:nvSpPr>
        <p:spPr>
          <a:xfrm>
            <a:off x="0" y="407988"/>
            <a:ext cx="11621951" cy="59531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Text Placeholder 4">
            <a:extLst>
              <a:ext uri="{FF2B5EF4-FFF2-40B4-BE49-F238E27FC236}">
                <a16:creationId xmlns="" xmlns:a16="http://schemas.microsoft.com/office/drawing/2014/main" id="{8052C39F-88CD-E74E-869B-DDF29789E5D3}"/>
              </a:ext>
            </a:extLst>
          </p:cNvPr>
          <p:cNvSpPr>
            <a:spLocks noGrp="1"/>
          </p:cNvSpPr>
          <p:nvPr>
            <p:ph type="body" sz="quarter" idx="13" hasCustomPrompt="1"/>
          </p:nvPr>
        </p:nvSpPr>
        <p:spPr>
          <a:xfrm>
            <a:off x="570049" y="1268093"/>
            <a:ext cx="5803486" cy="3257328"/>
          </a:xfrm>
        </p:spPr>
        <p:txBody>
          <a:bodyPr wrap="square">
            <a:noAutofit/>
          </a:bodyPr>
          <a:lstStyle>
            <a:lvl1pPr marL="0" indent="0">
              <a:lnSpc>
                <a:spcPct val="85000"/>
              </a:lnSpc>
              <a:spcBef>
                <a:spcPts val="500"/>
              </a:spcBef>
              <a:buNone/>
              <a:defRPr sz="4600" b="1" spc="20" baseline="0">
                <a:solidFill>
                  <a:schemeClr val="bg1"/>
                </a:solidFill>
              </a:defRPr>
            </a:lvl1pPr>
            <a:lvl2pPr marL="0" indent="-360000">
              <a:defRPr sz="4400">
                <a:solidFill>
                  <a:schemeClr val="bg1"/>
                </a:solidFill>
              </a:defRPr>
            </a:lvl2pPr>
            <a:lvl3pPr marL="720000" indent="-504000">
              <a:buClr>
                <a:schemeClr val="bg1"/>
              </a:buClr>
              <a:buFont typeface="System Font"/>
              <a:buChar char="–"/>
              <a:defRPr sz="4400">
                <a:solidFill>
                  <a:schemeClr val="bg1"/>
                </a:solidFill>
              </a:defRPr>
            </a:lvl3pPr>
            <a:lvl4pPr marL="0" indent="0">
              <a:buNone/>
              <a:defRPr sz="3000">
                <a:solidFill>
                  <a:schemeClr val="bg1"/>
                </a:solidFill>
              </a:defRPr>
            </a:lvl4pPr>
            <a:lvl5pPr marL="0" indent="-360000">
              <a:defRPr sz="3000">
                <a:solidFill>
                  <a:schemeClr val="bg1"/>
                </a:solidFill>
              </a:defRPr>
            </a:lvl5pPr>
            <a:lvl6pPr marL="0" indent="-228594">
              <a:buClr>
                <a:schemeClr val="bg1"/>
              </a:buClr>
              <a:buFont typeface="System Font"/>
              <a:buChar char="-"/>
              <a:defRPr>
                <a:solidFill>
                  <a:schemeClr val="bg1"/>
                </a:solidFill>
              </a:defRPr>
            </a:lvl6pPr>
          </a:lstStyle>
          <a:p>
            <a:pPr lvl="0"/>
            <a:r>
              <a:rPr lang="en-US" dirty="0"/>
              <a:t>Text on </a:t>
            </a:r>
            <a:r>
              <a:rPr lang="en-US" dirty="0" err="1"/>
              <a:t>colour</a:t>
            </a:r>
            <a:r>
              <a:rPr lang="en-US" dirty="0"/>
              <a:t> background</a:t>
            </a:r>
          </a:p>
        </p:txBody>
      </p:sp>
      <p:sp>
        <p:nvSpPr>
          <p:cNvPr id="9" name="Slide Number Placeholder 10">
            <a:extLst>
              <a:ext uri="{FF2B5EF4-FFF2-40B4-BE49-F238E27FC236}">
                <a16:creationId xmlns="" xmlns:a16="http://schemas.microsoft.com/office/drawing/2014/main" id="{1D5AE9F7-C4A5-3F43-BDDA-AD03FE5B2C2C}"/>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0" name="Footer Placeholder 3">
            <a:extLst>
              <a:ext uri="{FF2B5EF4-FFF2-40B4-BE49-F238E27FC236}">
                <a16:creationId xmlns="" xmlns:a16="http://schemas.microsoft.com/office/drawing/2014/main" id="{27A4F1A5-D579-2C44-B8C1-95A34F0CC7FA}"/>
              </a:ext>
            </a:extLst>
          </p:cNvPr>
          <p:cNvSpPr>
            <a:spLocks noGrp="1"/>
          </p:cNvSpPr>
          <p:nvPr>
            <p:ph type="ftr" sz="quarter" idx="3"/>
          </p:nvPr>
        </p:nvSpPr>
        <p:spPr>
          <a:xfrm>
            <a:off x="6723063" y="65552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spTree>
    <p:extLst>
      <p:ext uri="{BB962C8B-B14F-4D97-AF65-F5344CB8AC3E}">
        <p14:creationId xmlns:p14="http://schemas.microsoft.com/office/powerpoint/2010/main" val="61675076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allout_dark blue">
    <p:spTree>
      <p:nvGrpSpPr>
        <p:cNvPr id="1" name=""/>
        <p:cNvGrpSpPr/>
        <p:nvPr/>
      </p:nvGrpSpPr>
      <p:grpSpPr>
        <a:xfrm>
          <a:off x="0" y="0"/>
          <a:ext cx="0" cy="0"/>
          <a:chOff x="0" y="0"/>
          <a:chExt cx="0" cy="0"/>
        </a:xfrm>
      </p:grpSpPr>
      <p:sp>
        <p:nvSpPr>
          <p:cNvPr id="14" name="Rectangle 13">
            <a:extLst>
              <a:ext uri="{FF2B5EF4-FFF2-40B4-BE49-F238E27FC236}">
                <a16:creationId xmlns="" xmlns:a16="http://schemas.microsoft.com/office/drawing/2014/main" id="{08720B5C-8333-5047-B270-7E403B8710CA}"/>
              </a:ext>
            </a:extLst>
          </p:cNvPr>
          <p:cNvSpPr/>
          <p:nvPr/>
        </p:nvSpPr>
        <p:spPr>
          <a:xfrm>
            <a:off x="1" y="407988"/>
            <a:ext cx="11593512" cy="59531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Text Placeholder 4">
            <a:extLst>
              <a:ext uri="{FF2B5EF4-FFF2-40B4-BE49-F238E27FC236}">
                <a16:creationId xmlns="" xmlns:a16="http://schemas.microsoft.com/office/drawing/2014/main" id="{8052C39F-88CD-E74E-869B-DDF29789E5D3}"/>
              </a:ext>
            </a:extLst>
          </p:cNvPr>
          <p:cNvSpPr>
            <a:spLocks noGrp="1"/>
          </p:cNvSpPr>
          <p:nvPr>
            <p:ph type="body" sz="quarter" idx="13" hasCustomPrompt="1"/>
          </p:nvPr>
        </p:nvSpPr>
        <p:spPr>
          <a:xfrm>
            <a:off x="570049" y="1268093"/>
            <a:ext cx="5803486" cy="3257328"/>
          </a:xfrm>
        </p:spPr>
        <p:txBody>
          <a:bodyPr wrap="square">
            <a:noAutofit/>
          </a:bodyPr>
          <a:lstStyle>
            <a:lvl1pPr marL="0" indent="0">
              <a:lnSpc>
                <a:spcPct val="85000"/>
              </a:lnSpc>
              <a:spcBef>
                <a:spcPts val="500"/>
              </a:spcBef>
              <a:buNone/>
              <a:defRPr sz="4600" b="1" spc="20" baseline="0">
                <a:solidFill>
                  <a:schemeClr val="bg1"/>
                </a:solidFill>
              </a:defRPr>
            </a:lvl1pPr>
            <a:lvl2pPr marL="0" indent="-360000">
              <a:defRPr sz="4400">
                <a:solidFill>
                  <a:schemeClr val="bg1"/>
                </a:solidFill>
              </a:defRPr>
            </a:lvl2pPr>
            <a:lvl3pPr marL="720000" indent="-504000">
              <a:buClr>
                <a:schemeClr val="bg1"/>
              </a:buClr>
              <a:buFont typeface="System Font"/>
              <a:buChar char="–"/>
              <a:defRPr sz="4400">
                <a:solidFill>
                  <a:schemeClr val="bg1"/>
                </a:solidFill>
              </a:defRPr>
            </a:lvl3pPr>
            <a:lvl4pPr marL="0" indent="0">
              <a:buNone/>
              <a:defRPr sz="3000">
                <a:solidFill>
                  <a:schemeClr val="bg1"/>
                </a:solidFill>
              </a:defRPr>
            </a:lvl4pPr>
            <a:lvl5pPr marL="0" indent="-360000">
              <a:defRPr sz="3000">
                <a:solidFill>
                  <a:schemeClr val="bg1"/>
                </a:solidFill>
              </a:defRPr>
            </a:lvl5pPr>
            <a:lvl6pPr marL="0" indent="-228594">
              <a:buClr>
                <a:schemeClr val="bg1"/>
              </a:buClr>
              <a:buFont typeface="System Font"/>
              <a:buChar char="-"/>
              <a:defRPr>
                <a:solidFill>
                  <a:schemeClr val="bg1"/>
                </a:solidFill>
              </a:defRPr>
            </a:lvl6pPr>
          </a:lstStyle>
          <a:p>
            <a:pPr lvl="0"/>
            <a:r>
              <a:rPr lang="en-US" dirty="0"/>
              <a:t>Text on </a:t>
            </a:r>
            <a:r>
              <a:rPr lang="en-US" dirty="0" err="1"/>
              <a:t>colour</a:t>
            </a:r>
            <a:r>
              <a:rPr lang="en-US" dirty="0"/>
              <a:t> background</a:t>
            </a:r>
          </a:p>
        </p:txBody>
      </p:sp>
      <p:sp>
        <p:nvSpPr>
          <p:cNvPr id="9" name="Slide Number Placeholder 10">
            <a:extLst>
              <a:ext uri="{FF2B5EF4-FFF2-40B4-BE49-F238E27FC236}">
                <a16:creationId xmlns="" xmlns:a16="http://schemas.microsoft.com/office/drawing/2014/main" id="{1D5AE9F7-C4A5-3F43-BDDA-AD03FE5B2C2C}"/>
              </a:ext>
            </a:extLst>
          </p:cNvPr>
          <p:cNvSpPr>
            <a:spLocks noGrp="1"/>
          </p:cNvSpPr>
          <p:nvPr>
            <p:ph type="sldNum" sz="quarter" idx="4"/>
          </p:nvPr>
        </p:nvSpPr>
        <p:spPr>
          <a:xfrm>
            <a:off x="11303161" y="6542510"/>
            <a:ext cx="290351" cy="160697"/>
          </a:xfrm>
          <a:prstGeom prst="rect">
            <a:avLst/>
          </a:prstGeom>
        </p:spPr>
        <p:txBody>
          <a:bodyPr lIns="0" tIns="0" rIns="0" bIns="0" anchor="t">
            <a:noAutofit/>
          </a:bodyPr>
          <a:lstStyle>
            <a:lvl1pPr algn="r">
              <a:defRPr sz="800">
                <a:solidFill>
                  <a:schemeClr val="tx1"/>
                </a:solidFill>
              </a:defRPr>
            </a:lvl1pPr>
          </a:lstStyle>
          <a:p>
            <a:fld id="{ACE40072-2050-E24D-B430-547640EDA0F9}" type="slidenum">
              <a:rPr lang="en-GB" smtClean="0"/>
              <a:pPr/>
              <a:t>‹#›</a:t>
            </a:fld>
            <a:endParaRPr lang="en-GB" dirty="0"/>
          </a:p>
        </p:txBody>
      </p:sp>
      <p:sp>
        <p:nvSpPr>
          <p:cNvPr id="10" name="Footer Placeholder 3">
            <a:extLst>
              <a:ext uri="{FF2B5EF4-FFF2-40B4-BE49-F238E27FC236}">
                <a16:creationId xmlns="" xmlns:a16="http://schemas.microsoft.com/office/drawing/2014/main" id="{27A4F1A5-D579-2C44-B8C1-95A34F0CC7FA}"/>
              </a:ext>
            </a:extLst>
          </p:cNvPr>
          <p:cNvSpPr>
            <a:spLocks noGrp="1"/>
          </p:cNvSpPr>
          <p:nvPr>
            <p:ph type="ftr" sz="quarter" idx="3"/>
          </p:nvPr>
        </p:nvSpPr>
        <p:spPr>
          <a:xfrm>
            <a:off x="6723063" y="6555211"/>
            <a:ext cx="4114800" cy="180811"/>
          </a:xfrm>
          <a:prstGeom prst="rect">
            <a:avLst/>
          </a:prstGeom>
        </p:spPr>
        <p:txBody>
          <a:bodyPr vert="horz" lIns="0" tIns="0" rIns="0" bIns="0" rtlCol="0" anchor="t">
            <a:noAutofit/>
          </a:bodyPr>
          <a:lstStyle>
            <a:lvl1pPr algn="r">
              <a:defRPr sz="800">
                <a:solidFill>
                  <a:schemeClr val="tx1"/>
                </a:solidFill>
              </a:defRPr>
            </a:lvl1pPr>
          </a:lstStyle>
          <a:p>
            <a:r>
              <a:rPr lang="en-GB"/>
              <a:t>Insert footer</a:t>
            </a:r>
            <a:endParaRPr lang="en-GB" dirty="0"/>
          </a:p>
        </p:txBody>
      </p:sp>
    </p:spTree>
    <p:extLst>
      <p:ext uri="{BB962C8B-B14F-4D97-AF65-F5344CB8AC3E}">
        <p14:creationId xmlns:p14="http://schemas.microsoft.com/office/powerpoint/2010/main" val="280968876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ack Cover_Clarivate_CM hero">
    <p:bg>
      <p:bgPr>
        <a:solidFill>
          <a:schemeClr val="bg1"/>
        </a:solidFill>
        <a:effectLst/>
      </p:bgPr>
    </p:bg>
    <p:spTree>
      <p:nvGrpSpPr>
        <p:cNvPr id="1" name=""/>
        <p:cNvGrpSpPr/>
        <p:nvPr/>
      </p:nvGrpSpPr>
      <p:grpSpPr>
        <a:xfrm>
          <a:off x="0" y="0"/>
          <a:ext cx="0" cy="0"/>
          <a:chOff x="0" y="0"/>
          <a:chExt cx="0" cy="0"/>
        </a:xfrm>
      </p:grpSpPr>
      <p:pic>
        <p:nvPicPr>
          <p:cNvPr id="4" name="Picture 3" descr="A close up of a plastic container&#10;&#10;Description automatically generated">
            <a:extLst>
              <a:ext uri="{FF2B5EF4-FFF2-40B4-BE49-F238E27FC236}">
                <a16:creationId xmlns="" xmlns:a16="http://schemas.microsoft.com/office/drawing/2014/main" id="{641C4E86-DD05-354A-B892-87F44A3A1A0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2" name="Text Placeholder 7">
            <a:extLst>
              <a:ext uri="{FF2B5EF4-FFF2-40B4-BE49-F238E27FC236}">
                <a16:creationId xmlns="" xmlns:a16="http://schemas.microsoft.com/office/drawing/2014/main" id="{BEB2551B-4147-C147-844F-FE813204BEDA}"/>
              </a:ext>
            </a:extLst>
          </p:cNvPr>
          <p:cNvSpPr>
            <a:spLocks noGrp="1"/>
          </p:cNvSpPr>
          <p:nvPr>
            <p:ph type="body" sz="quarter" idx="13" hasCustomPrompt="1"/>
          </p:nvPr>
        </p:nvSpPr>
        <p:spPr>
          <a:xfrm>
            <a:off x="571778" y="2386673"/>
            <a:ext cx="5616000" cy="1279649"/>
          </a:xfrm>
        </p:spPr>
        <p:txBody>
          <a:bodyPr>
            <a:noAutofit/>
          </a:bodyPr>
          <a:lstStyle>
            <a:lvl1pPr marL="0" indent="0">
              <a:buNone/>
              <a:defRPr sz="4600" b="1" spc="20" baseline="0">
                <a:solidFill>
                  <a:schemeClr val="tx1"/>
                </a:solidFill>
              </a:defRPr>
            </a:lvl1pPr>
          </a:lstStyle>
          <a:p>
            <a:pPr lvl="0"/>
            <a:r>
              <a:rPr lang="en-US" dirty="0"/>
              <a:t>Thank you</a:t>
            </a:r>
          </a:p>
        </p:txBody>
      </p:sp>
      <p:sp>
        <p:nvSpPr>
          <p:cNvPr id="13" name="Text Placeholder 17">
            <a:extLst>
              <a:ext uri="{FF2B5EF4-FFF2-40B4-BE49-F238E27FC236}">
                <a16:creationId xmlns="" xmlns:a16="http://schemas.microsoft.com/office/drawing/2014/main" id="{C7A0619B-44D1-5D4A-AFAC-FDD234FCF8F6}"/>
              </a:ext>
            </a:extLst>
          </p:cNvPr>
          <p:cNvSpPr>
            <a:spLocks noGrp="1"/>
          </p:cNvSpPr>
          <p:nvPr>
            <p:ph type="body" sz="quarter" idx="14" hasCustomPrompt="1"/>
          </p:nvPr>
        </p:nvSpPr>
        <p:spPr>
          <a:xfrm>
            <a:off x="577117" y="4977134"/>
            <a:ext cx="5615999" cy="249299"/>
          </a:xfrm>
        </p:spPr>
        <p:txBody>
          <a:bodyPr wrap="square">
            <a:noAutofit/>
          </a:bodyPr>
          <a:lstStyle>
            <a:lvl1pPr marL="0" indent="0">
              <a:lnSpc>
                <a:spcPct val="90000"/>
              </a:lnSpc>
              <a:buNone/>
              <a:defRPr sz="1800" baseline="0">
                <a:solidFill>
                  <a:schemeClr val="tx1"/>
                </a:solidFill>
              </a:defRPr>
            </a:lvl1pPr>
          </a:lstStyle>
          <a:p>
            <a:pPr lvl="0"/>
            <a:r>
              <a:rPr lang="en-US" dirty="0"/>
              <a:t>Name</a:t>
            </a:r>
          </a:p>
        </p:txBody>
      </p:sp>
      <p:sp>
        <p:nvSpPr>
          <p:cNvPr id="14" name="Text Placeholder 17">
            <a:extLst>
              <a:ext uri="{FF2B5EF4-FFF2-40B4-BE49-F238E27FC236}">
                <a16:creationId xmlns="" xmlns:a16="http://schemas.microsoft.com/office/drawing/2014/main" id="{810DC17A-C68F-E040-88CE-9D1792325099}"/>
              </a:ext>
            </a:extLst>
          </p:cNvPr>
          <p:cNvSpPr>
            <a:spLocks noGrp="1"/>
          </p:cNvSpPr>
          <p:nvPr>
            <p:ph type="body" sz="quarter" idx="15" hasCustomPrompt="1"/>
          </p:nvPr>
        </p:nvSpPr>
        <p:spPr>
          <a:xfrm>
            <a:off x="577117" y="5288579"/>
            <a:ext cx="5615999" cy="249299"/>
          </a:xfrm>
        </p:spPr>
        <p:txBody>
          <a:bodyPr wrap="square">
            <a:noAutofit/>
          </a:bodyPr>
          <a:lstStyle>
            <a:lvl1pPr marL="0" indent="0">
              <a:lnSpc>
                <a:spcPct val="90000"/>
              </a:lnSpc>
              <a:buNone/>
              <a:defRPr sz="1800" baseline="0">
                <a:solidFill>
                  <a:schemeClr val="tx1"/>
                </a:solidFill>
              </a:defRPr>
            </a:lvl1pPr>
          </a:lstStyle>
          <a:p>
            <a:pPr lvl="0"/>
            <a:r>
              <a:rPr lang="en-US" dirty="0"/>
              <a:t>Email address</a:t>
            </a:r>
          </a:p>
        </p:txBody>
      </p:sp>
      <p:sp>
        <p:nvSpPr>
          <p:cNvPr id="16" name="Text Placeholder 17">
            <a:extLst>
              <a:ext uri="{FF2B5EF4-FFF2-40B4-BE49-F238E27FC236}">
                <a16:creationId xmlns="" xmlns:a16="http://schemas.microsoft.com/office/drawing/2014/main" id="{0BD1DF47-E56F-9A46-8CA7-A24A730368B4}"/>
              </a:ext>
            </a:extLst>
          </p:cNvPr>
          <p:cNvSpPr>
            <a:spLocks noGrp="1"/>
          </p:cNvSpPr>
          <p:nvPr>
            <p:ph type="body" sz="quarter" idx="16" hasCustomPrompt="1"/>
          </p:nvPr>
        </p:nvSpPr>
        <p:spPr>
          <a:xfrm>
            <a:off x="577117" y="5622407"/>
            <a:ext cx="5615999" cy="249299"/>
          </a:xfrm>
        </p:spPr>
        <p:txBody>
          <a:bodyPr wrap="square">
            <a:noAutofit/>
          </a:bodyPr>
          <a:lstStyle>
            <a:lvl1pPr marL="0" indent="0">
              <a:lnSpc>
                <a:spcPct val="90000"/>
              </a:lnSpc>
              <a:buNone/>
              <a:defRPr sz="1800" baseline="0">
                <a:solidFill>
                  <a:schemeClr val="tx1"/>
                </a:solidFill>
              </a:defRPr>
            </a:lvl1pPr>
          </a:lstStyle>
          <a:p>
            <a:pPr lvl="0"/>
            <a:r>
              <a:rPr lang="en-US" dirty="0"/>
              <a:t>+x xx </a:t>
            </a:r>
            <a:r>
              <a:rPr lang="en-US" dirty="0" err="1"/>
              <a:t>xxxx</a:t>
            </a:r>
            <a:r>
              <a:rPr lang="en-US" dirty="0"/>
              <a:t> </a:t>
            </a:r>
            <a:r>
              <a:rPr lang="en-US" dirty="0" err="1"/>
              <a:t>xxxx</a:t>
            </a:r>
            <a:endParaRPr lang="en-US" dirty="0"/>
          </a:p>
        </p:txBody>
      </p:sp>
      <p:sp>
        <p:nvSpPr>
          <p:cNvPr id="17" name="Text Placeholder 17">
            <a:extLst>
              <a:ext uri="{FF2B5EF4-FFF2-40B4-BE49-F238E27FC236}">
                <a16:creationId xmlns="" xmlns:a16="http://schemas.microsoft.com/office/drawing/2014/main" id="{379C6FBD-A11F-C34C-952A-D2C2F27DDC4A}"/>
              </a:ext>
            </a:extLst>
          </p:cNvPr>
          <p:cNvSpPr>
            <a:spLocks noGrp="1"/>
          </p:cNvSpPr>
          <p:nvPr>
            <p:ph type="body" sz="quarter" idx="17" hasCustomPrompt="1"/>
          </p:nvPr>
        </p:nvSpPr>
        <p:spPr>
          <a:xfrm>
            <a:off x="577117" y="5956235"/>
            <a:ext cx="5615999" cy="249299"/>
          </a:xfrm>
        </p:spPr>
        <p:txBody>
          <a:bodyPr wrap="square">
            <a:noAutofit/>
          </a:bodyPr>
          <a:lstStyle>
            <a:lvl1pPr marL="0" indent="0">
              <a:lnSpc>
                <a:spcPct val="90000"/>
              </a:lnSpc>
              <a:buNone/>
              <a:defRPr sz="1800" baseline="0">
                <a:solidFill>
                  <a:schemeClr val="tx1"/>
                </a:solidFill>
              </a:defRPr>
            </a:lvl1pPr>
          </a:lstStyle>
          <a:p>
            <a:pPr lvl="0"/>
            <a:r>
              <a:rPr lang="en-US" dirty="0" err="1"/>
              <a:t>clarivate.com</a:t>
            </a:r>
            <a:endParaRPr lang="en-US" dirty="0"/>
          </a:p>
        </p:txBody>
      </p:sp>
      <p:pic>
        <p:nvPicPr>
          <p:cNvPr id="11" name="Picture 10" descr="A close up of a flower&#10;&#10;Description automatically generated">
            <a:extLst>
              <a:ext uri="{FF2B5EF4-FFF2-40B4-BE49-F238E27FC236}">
                <a16:creationId xmlns="" xmlns:a16="http://schemas.microsoft.com/office/drawing/2014/main" id="{4F8587C1-114E-E940-B1C2-6D7E789DFF2F}"/>
              </a:ext>
            </a:extLst>
          </p:cNvPr>
          <p:cNvPicPr>
            <a:picLocks noChangeAspect="1"/>
          </p:cNvPicPr>
          <p:nvPr userDrawn="1"/>
        </p:nvPicPr>
        <p:blipFill>
          <a:blip r:embed="rId3"/>
          <a:stretch>
            <a:fillRect/>
          </a:stretch>
        </p:blipFill>
        <p:spPr>
          <a:xfrm>
            <a:off x="352670" y="265773"/>
            <a:ext cx="2799590" cy="838200"/>
          </a:xfrm>
          <a:prstGeom prst="rect">
            <a:avLst/>
          </a:prstGeom>
        </p:spPr>
      </p:pic>
      <p:sp>
        <p:nvSpPr>
          <p:cNvPr id="20" name="TextBox 19">
            <a:extLst>
              <a:ext uri="{FF2B5EF4-FFF2-40B4-BE49-F238E27FC236}">
                <a16:creationId xmlns="" xmlns:a16="http://schemas.microsoft.com/office/drawing/2014/main" id="{7A78CF66-AC98-BE4E-9653-09195FD48CF4}"/>
              </a:ext>
            </a:extLst>
          </p:cNvPr>
          <p:cNvSpPr txBox="1"/>
          <p:nvPr userDrawn="1"/>
        </p:nvSpPr>
        <p:spPr bwMode="gray">
          <a:xfrm>
            <a:off x="571780" y="6431279"/>
            <a:ext cx="6809460" cy="210186"/>
          </a:xfrm>
          <a:prstGeom prst="rect">
            <a:avLst/>
          </a:prstGeom>
          <a:noFill/>
        </p:spPr>
        <p:txBody>
          <a:bodyPr wrap="square" lIns="0" tIns="0" rIns="0" bIns="0" rtlCol="0" anchor="t" anchorCtr="0">
            <a:spAutoFit/>
          </a:bodyPr>
          <a:lstStyle>
            <a:defPPr>
              <a:defRPr lang="en-US"/>
            </a:defPPr>
            <a:lvl1pPr lvl="0" defTabSz="685783">
              <a:lnSpc>
                <a:spcPct val="85000"/>
              </a:lnSpc>
              <a:defRPr sz="800"/>
            </a:lvl1pPr>
          </a:lstStyle>
          <a:p>
            <a:pPr lvl="0"/>
            <a:r>
              <a:rPr lang="en-US" dirty="0"/>
              <a:t>© 2020 Clarivate. All rights reserved. Republication or redistribution of Clarivate content, including by framing or similar means, is prohibited without the prior written consent of Clarivate. Clarivate and its logo, as well as all other trademarks used herein are trademarks of their respective owners and used under license.</a:t>
            </a:r>
            <a:endParaRPr lang="en-GB" dirty="0"/>
          </a:p>
        </p:txBody>
      </p:sp>
    </p:spTree>
    <p:extLst>
      <p:ext uri="{BB962C8B-B14F-4D97-AF65-F5344CB8AC3E}">
        <p14:creationId xmlns:p14="http://schemas.microsoft.com/office/powerpoint/2010/main" val="272790226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ack Cover_Clarivate_WS hero">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table, white, sitting, food&#10;&#10;Description automatically generated">
            <a:extLst>
              <a:ext uri="{FF2B5EF4-FFF2-40B4-BE49-F238E27FC236}">
                <a16:creationId xmlns="" xmlns:a16="http://schemas.microsoft.com/office/drawing/2014/main" id="{C3E408DC-DC43-C843-BBF7-DD38A07363F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4" name="Text Placeholder 7">
            <a:extLst>
              <a:ext uri="{FF2B5EF4-FFF2-40B4-BE49-F238E27FC236}">
                <a16:creationId xmlns="" xmlns:a16="http://schemas.microsoft.com/office/drawing/2014/main" id="{2C517032-C595-E541-8CCD-BC7A2DD3D159}"/>
              </a:ext>
            </a:extLst>
          </p:cNvPr>
          <p:cNvSpPr>
            <a:spLocks noGrp="1"/>
          </p:cNvSpPr>
          <p:nvPr>
            <p:ph type="body" sz="quarter" idx="13" hasCustomPrompt="1"/>
          </p:nvPr>
        </p:nvSpPr>
        <p:spPr>
          <a:xfrm>
            <a:off x="571778" y="2386673"/>
            <a:ext cx="5616000" cy="1279649"/>
          </a:xfrm>
        </p:spPr>
        <p:txBody>
          <a:bodyPr>
            <a:noAutofit/>
          </a:bodyPr>
          <a:lstStyle>
            <a:lvl1pPr marL="0" indent="0">
              <a:buNone/>
              <a:defRPr sz="4600" b="1" spc="20" baseline="0">
                <a:solidFill>
                  <a:schemeClr val="tx1"/>
                </a:solidFill>
              </a:defRPr>
            </a:lvl1pPr>
          </a:lstStyle>
          <a:p>
            <a:pPr lvl="0"/>
            <a:r>
              <a:rPr lang="en-US" dirty="0"/>
              <a:t>Thank you</a:t>
            </a:r>
          </a:p>
        </p:txBody>
      </p:sp>
      <p:sp>
        <p:nvSpPr>
          <p:cNvPr id="19" name="Text Placeholder 17">
            <a:extLst>
              <a:ext uri="{FF2B5EF4-FFF2-40B4-BE49-F238E27FC236}">
                <a16:creationId xmlns="" xmlns:a16="http://schemas.microsoft.com/office/drawing/2014/main" id="{5C436D6C-87B6-554D-BC0E-98C6E851A7D8}"/>
              </a:ext>
            </a:extLst>
          </p:cNvPr>
          <p:cNvSpPr>
            <a:spLocks noGrp="1"/>
          </p:cNvSpPr>
          <p:nvPr>
            <p:ph type="body" sz="quarter" idx="14" hasCustomPrompt="1"/>
          </p:nvPr>
        </p:nvSpPr>
        <p:spPr>
          <a:xfrm>
            <a:off x="577117" y="4977134"/>
            <a:ext cx="5615999" cy="249299"/>
          </a:xfrm>
        </p:spPr>
        <p:txBody>
          <a:bodyPr wrap="square">
            <a:noAutofit/>
          </a:bodyPr>
          <a:lstStyle>
            <a:lvl1pPr marL="0" indent="0">
              <a:lnSpc>
                <a:spcPct val="90000"/>
              </a:lnSpc>
              <a:buNone/>
              <a:defRPr sz="1800" baseline="0">
                <a:solidFill>
                  <a:schemeClr val="tx1"/>
                </a:solidFill>
              </a:defRPr>
            </a:lvl1pPr>
          </a:lstStyle>
          <a:p>
            <a:pPr lvl="0"/>
            <a:r>
              <a:rPr lang="en-US" dirty="0"/>
              <a:t>Name</a:t>
            </a:r>
          </a:p>
        </p:txBody>
      </p:sp>
      <p:sp>
        <p:nvSpPr>
          <p:cNvPr id="20" name="Text Placeholder 17">
            <a:extLst>
              <a:ext uri="{FF2B5EF4-FFF2-40B4-BE49-F238E27FC236}">
                <a16:creationId xmlns="" xmlns:a16="http://schemas.microsoft.com/office/drawing/2014/main" id="{CFB14D3A-EFEC-534F-8C52-C92A71088DB8}"/>
              </a:ext>
            </a:extLst>
          </p:cNvPr>
          <p:cNvSpPr>
            <a:spLocks noGrp="1"/>
          </p:cNvSpPr>
          <p:nvPr>
            <p:ph type="body" sz="quarter" idx="15" hasCustomPrompt="1"/>
          </p:nvPr>
        </p:nvSpPr>
        <p:spPr>
          <a:xfrm>
            <a:off x="577117" y="5288579"/>
            <a:ext cx="5615999" cy="249299"/>
          </a:xfrm>
        </p:spPr>
        <p:txBody>
          <a:bodyPr wrap="square">
            <a:noAutofit/>
          </a:bodyPr>
          <a:lstStyle>
            <a:lvl1pPr marL="0" indent="0">
              <a:lnSpc>
                <a:spcPct val="90000"/>
              </a:lnSpc>
              <a:buNone/>
              <a:defRPr sz="1800" baseline="0">
                <a:solidFill>
                  <a:schemeClr val="tx1"/>
                </a:solidFill>
              </a:defRPr>
            </a:lvl1pPr>
          </a:lstStyle>
          <a:p>
            <a:pPr lvl="0"/>
            <a:r>
              <a:rPr lang="en-US" dirty="0"/>
              <a:t>Email address</a:t>
            </a:r>
          </a:p>
        </p:txBody>
      </p:sp>
      <p:sp>
        <p:nvSpPr>
          <p:cNvPr id="21" name="Text Placeholder 17">
            <a:extLst>
              <a:ext uri="{FF2B5EF4-FFF2-40B4-BE49-F238E27FC236}">
                <a16:creationId xmlns="" xmlns:a16="http://schemas.microsoft.com/office/drawing/2014/main" id="{6D56392D-C7AD-1447-971F-5EDA99FF9B20}"/>
              </a:ext>
            </a:extLst>
          </p:cNvPr>
          <p:cNvSpPr>
            <a:spLocks noGrp="1"/>
          </p:cNvSpPr>
          <p:nvPr>
            <p:ph type="body" sz="quarter" idx="16" hasCustomPrompt="1"/>
          </p:nvPr>
        </p:nvSpPr>
        <p:spPr>
          <a:xfrm>
            <a:off x="577117" y="5622407"/>
            <a:ext cx="5615999" cy="249299"/>
          </a:xfrm>
        </p:spPr>
        <p:txBody>
          <a:bodyPr wrap="square">
            <a:noAutofit/>
          </a:bodyPr>
          <a:lstStyle>
            <a:lvl1pPr marL="0" indent="0">
              <a:lnSpc>
                <a:spcPct val="90000"/>
              </a:lnSpc>
              <a:buNone/>
              <a:defRPr sz="1800" baseline="0">
                <a:solidFill>
                  <a:schemeClr val="tx1"/>
                </a:solidFill>
              </a:defRPr>
            </a:lvl1pPr>
          </a:lstStyle>
          <a:p>
            <a:pPr lvl="0"/>
            <a:r>
              <a:rPr lang="en-US" dirty="0"/>
              <a:t>+x xx </a:t>
            </a:r>
            <a:r>
              <a:rPr lang="en-US" dirty="0" err="1"/>
              <a:t>xxxx</a:t>
            </a:r>
            <a:r>
              <a:rPr lang="en-US" dirty="0"/>
              <a:t> </a:t>
            </a:r>
            <a:r>
              <a:rPr lang="en-US" dirty="0" err="1"/>
              <a:t>xxxx</a:t>
            </a:r>
            <a:endParaRPr lang="en-US" dirty="0"/>
          </a:p>
        </p:txBody>
      </p:sp>
      <p:sp>
        <p:nvSpPr>
          <p:cNvPr id="22" name="Text Placeholder 17">
            <a:extLst>
              <a:ext uri="{FF2B5EF4-FFF2-40B4-BE49-F238E27FC236}">
                <a16:creationId xmlns="" xmlns:a16="http://schemas.microsoft.com/office/drawing/2014/main" id="{1ED9CA70-FC58-3F4C-9D6F-7D067DB5B86A}"/>
              </a:ext>
            </a:extLst>
          </p:cNvPr>
          <p:cNvSpPr>
            <a:spLocks noGrp="1"/>
          </p:cNvSpPr>
          <p:nvPr>
            <p:ph type="body" sz="quarter" idx="17" hasCustomPrompt="1"/>
          </p:nvPr>
        </p:nvSpPr>
        <p:spPr>
          <a:xfrm>
            <a:off x="577117" y="5956235"/>
            <a:ext cx="5615999" cy="249299"/>
          </a:xfrm>
        </p:spPr>
        <p:txBody>
          <a:bodyPr wrap="square">
            <a:noAutofit/>
          </a:bodyPr>
          <a:lstStyle>
            <a:lvl1pPr marL="0" indent="0">
              <a:lnSpc>
                <a:spcPct val="90000"/>
              </a:lnSpc>
              <a:buNone/>
              <a:defRPr sz="1800" baseline="0">
                <a:solidFill>
                  <a:schemeClr val="tx1"/>
                </a:solidFill>
              </a:defRPr>
            </a:lvl1pPr>
          </a:lstStyle>
          <a:p>
            <a:pPr lvl="0"/>
            <a:r>
              <a:rPr lang="en-US" dirty="0" err="1"/>
              <a:t>clarivate.com</a:t>
            </a:r>
            <a:endParaRPr lang="en-US" dirty="0"/>
          </a:p>
        </p:txBody>
      </p:sp>
      <p:pic>
        <p:nvPicPr>
          <p:cNvPr id="11" name="Picture 10" descr="A close up of a flower&#10;&#10;Description automatically generated">
            <a:extLst>
              <a:ext uri="{FF2B5EF4-FFF2-40B4-BE49-F238E27FC236}">
                <a16:creationId xmlns="" xmlns:a16="http://schemas.microsoft.com/office/drawing/2014/main" id="{A82FD40F-8457-3946-B29E-65D0150E2096}"/>
              </a:ext>
            </a:extLst>
          </p:cNvPr>
          <p:cNvPicPr>
            <a:picLocks noChangeAspect="1"/>
          </p:cNvPicPr>
          <p:nvPr userDrawn="1"/>
        </p:nvPicPr>
        <p:blipFill>
          <a:blip r:embed="rId3"/>
          <a:stretch>
            <a:fillRect/>
          </a:stretch>
        </p:blipFill>
        <p:spPr>
          <a:xfrm>
            <a:off x="352670" y="265773"/>
            <a:ext cx="2799590" cy="838200"/>
          </a:xfrm>
          <a:prstGeom prst="rect">
            <a:avLst/>
          </a:prstGeom>
        </p:spPr>
      </p:pic>
      <p:sp>
        <p:nvSpPr>
          <p:cNvPr id="15" name="TextBox 14">
            <a:extLst>
              <a:ext uri="{FF2B5EF4-FFF2-40B4-BE49-F238E27FC236}">
                <a16:creationId xmlns="" xmlns:a16="http://schemas.microsoft.com/office/drawing/2014/main" id="{641B64B8-CCC2-2943-A1F6-A77B2D3CBC24}"/>
              </a:ext>
            </a:extLst>
          </p:cNvPr>
          <p:cNvSpPr txBox="1"/>
          <p:nvPr userDrawn="1"/>
        </p:nvSpPr>
        <p:spPr bwMode="gray">
          <a:xfrm>
            <a:off x="571780" y="6431279"/>
            <a:ext cx="6768820" cy="210186"/>
          </a:xfrm>
          <a:prstGeom prst="rect">
            <a:avLst/>
          </a:prstGeom>
          <a:noFill/>
        </p:spPr>
        <p:txBody>
          <a:bodyPr wrap="square" lIns="0" tIns="0" rIns="0" bIns="0" rtlCol="0" anchor="t" anchorCtr="0">
            <a:spAutoFit/>
          </a:bodyPr>
          <a:lstStyle>
            <a:defPPr>
              <a:defRPr lang="en-US"/>
            </a:defPPr>
            <a:lvl1pPr lvl="0" defTabSz="685783">
              <a:lnSpc>
                <a:spcPct val="85000"/>
              </a:lnSpc>
              <a:defRPr sz="800"/>
            </a:lvl1pPr>
          </a:lstStyle>
          <a:p>
            <a:pPr lvl="0"/>
            <a:r>
              <a:rPr lang="en-US" dirty="0"/>
              <a:t>© 2020 Clarivate. All rights reserved. Republication or redistribution of Clarivate content, including by framing or similar means, is prohibited without the prior written consent of Clarivate. Clarivate and its logo, as well as all other trademarks used herein are trademarks of their respective owners and used under license.</a:t>
            </a:r>
            <a:endParaRPr lang="en-GB" dirty="0"/>
          </a:p>
        </p:txBody>
      </p:sp>
    </p:spTree>
    <p:extLst>
      <p:ext uri="{BB962C8B-B14F-4D97-AF65-F5344CB8AC3E}">
        <p14:creationId xmlns:p14="http://schemas.microsoft.com/office/powerpoint/2010/main" val="418732016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ack Cover_Clarivate_DW Hero">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white, man, air, bird&#10;&#10;Description automatically generated">
            <a:extLst>
              <a:ext uri="{FF2B5EF4-FFF2-40B4-BE49-F238E27FC236}">
                <a16:creationId xmlns="" xmlns:a16="http://schemas.microsoft.com/office/drawing/2014/main" id="{3466718A-4443-8149-A6EF-C3D7E4115AD6}"/>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2" name="Text Placeholder 7">
            <a:extLst>
              <a:ext uri="{FF2B5EF4-FFF2-40B4-BE49-F238E27FC236}">
                <a16:creationId xmlns="" xmlns:a16="http://schemas.microsoft.com/office/drawing/2014/main" id="{78B401C6-F2E9-6347-81DD-A37A6B591D6D}"/>
              </a:ext>
            </a:extLst>
          </p:cNvPr>
          <p:cNvSpPr>
            <a:spLocks noGrp="1"/>
          </p:cNvSpPr>
          <p:nvPr>
            <p:ph type="body" sz="quarter" idx="13" hasCustomPrompt="1"/>
          </p:nvPr>
        </p:nvSpPr>
        <p:spPr>
          <a:xfrm>
            <a:off x="571778" y="2386673"/>
            <a:ext cx="5616000" cy="1279649"/>
          </a:xfrm>
        </p:spPr>
        <p:txBody>
          <a:bodyPr>
            <a:noAutofit/>
          </a:bodyPr>
          <a:lstStyle>
            <a:lvl1pPr marL="0" indent="0">
              <a:buNone/>
              <a:defRPr sz="4600" b="1" spc="20" baseline="0">
                <a:solidFill>
                  <a:schemeClr val="tx1"/>
                </a:solidFill>
              </a:defRPr>
            </a:lvl1pPr>
          </a:lstStyle>
          <a:p>
            <a:pPr lvl="0"/>
            <a:r>
              <a:rPr lang="en-US" dirty="0"/>
              <a:t>Thank you</a:t>
            </a:r>
          </a:p>
        </p:txBody>
      </p:sp>
      <p:sp>
        <p:nvSpPr>
          <p:cNvPr id="13" name="Text Placeholder 17">
            <a:extLst>
              <a:ext uri="{FF2B5EF4-FFF2-40B4-BE49-F238E27FC236}">
                <a16:creationId xmlns="" xmlns:a16="http://schemas.microsoft.com/office/drawing/2014/main" id="{B755A422-F667-7648-9AE3-7B7DA3477659}"/>
              </a:ext>
            </a:extLst>
          </p:cNvPr>
          <p:cNvSpPr>
            <a:spLocks noGrp="1"/>
          </p:cNvSpPr>
          <p:nvPr>
            <p:ph type="body" sz="quarter" idx="14" hasCustomPrompt="1"/>
          </p:nvPr>
        </p:nvSpPr>
        <p:spPr>
          <a:xfrm>
            <a:off x="577117" y="4977134"/>
            <a:ext cx="5615999" cy="249299"/>
          </a:xfrm>
        </p:spPr>
        <p:txBody>
          <a:bodyPr wrap="square">
            <a:noAutofit/>
          </a:bodyPr>
          <a:lstStyle>
            <a:lvl1pPr marL="0" indent="0">
              <a:lnSpc>
                <a:spcPct val="90000"/>
              </a:lnSpc>
              <a:buNone/>
              <a:defRPr sz="1800" baseline="0">
                <a:solidFill>
                  <a:schemeClr val="tx1"/>
                </a:solidFill>
              </a:defRPr>
            </a:lvl1pPr>
          </a:lstStyle>
          <a:p>
            <a:pPr lvl="0"/>
            <a:r>
              <a:rPr lang="en-US" dirty="0"/>
              <a:t>Name</a:t>
            </a:r>
          </a:p>
        </p:txBody>
      </p:sp>
      <p:sp>
        <p:nvSpPr>
          <p:cNvPr id="14" name="Text Placeholder 17">
            <a:extLst>
              <a:ext uri="{FF2B5EF4-FFF2-40B4-BE49-F238E27FC236}">
                <a16:creationId xmlns="" xmlns:a16="http://schemas.microsoft.com/office/drawing/2014/main" id="{B164CEAC-99BD-7440-B53F-7DC01748A368}"/>
              </a:ext>
            </a:extLst>
          </p:cNvPr>
          <p:cNvSpPr>
            <a:spLocks noGrp="1"/>
          </p:cNvSpPr>
          <p:nvPr>
            <p:ph type="body" sz="quarter" idx="15" hasCustomPrompt="1"/>
          </p:nvPr>
        </p:nvSpPr>
        <p:spPr>
          <a:xfrm>
            <a:off x="577117" y="5288579"/>
            <a:ext cx="5615999" cy="249299"/>
          </a:xfrm>
        </p:spPr>
        <p:txBody>
          <a:bodyPr wrap="square">
            <a:noAutofit/>
          </a:bodyPr>
          <a:lstStyle>
            <a:lvl1pPr marL="0" indent="0">
              <a:lnSpc>
                <a:spcPct val="90000"/>
              </a:lnSpc>
              <a:buNone/>
              <a:defRPr sz="1800" baseline="0">
                <a:solidFill>
                  <a:schemeClr val="tx1"/>
                </a:solidFill>
              </a:defRPr>
            </a:lvl1pPr>
          </a:lstStyle>
          <a:p>
            <a:pPr lvl="0"/>
            <a:r>
              <a:rPr lang="en-US" dirty="0"/>
              <a:t>Email address</a:t>
            </a:r>
          </a:p>
        </p:txBody>
      </p:sp>
      <p:sp>
        <p:nvSpPr>
          <p:cNvPr id="16" name="Text Placeholder 17">
            <a:extLst>
              <a:ext uri="{FF2B5EF4-FFF2-40B4-BE49-F238E27FC236}">
                <a16:creationId xmlns="" xmlns:a16="http://schemas.microsoft.com/office/drawing/2014/main" id="{CC9E0E14-572B-254C-AF61-E302630AFCA0}"/>
              </a:ext>
            </a:extLst>
          </p:cNvPr>
          <p:cNvSpPr>
            <a:spLocks noGrp="1"/>
          </p:cNvSpPr>
          <p:nvPr>
            <p:ph type="body" sz="quarter" idx="16" hasCustomPrompt="1"/>
          </p:nvPr>
        </p:nvSpPr>
        <p:spPr>
          <a:xfrm>
            <a:off x="577117" y="5622407"/>
            <a:ext cx="5615999" cy="249299"/>
          </a:xfrm>
        </p:spPr>
        <p:txBody>
          <a:bodyPr wrap="square">
            <a:noAutofit/>
          </a:bodyPr>
          <a:lstStyle>
            <a:lvl1pPr marL="0" indent="0">
              <a:lnSpc>
                <a:spcPct val="90000"/>
              </a:lnSpc>
              <a:buNone/>
              <a:defRPr sz="1800" baseline="0">
                <a:solidFill>
                  <a:schemeClr val="tx1"/>
                </a:solidFill>
              </a:defRPr>
            </a:lvl1pPr>
          </a:lstStyle>
          <a:p>
            <a:pPr lvl="0"/>
            <a:r>
              <a:rPr lang="en-US" dirty="0"/>
              <a:t>+x xx </a:t>
            </a:r>
            <a:r>
              <a:rPr lang="en-US" dirty="0" err="1"/>
              <a:t>xxxx</a:t>
            </a:r>
            <a:r>
              <a:rPr lang="en-US" dirty="0"/>
              <a:t> </a:t>
            </a:r>
            <a:r>
              <a:rPr lang="en-US" dirty="0" err="1"/>
              <a:t>xxxx</a:t>
            </a:r>
            <a:endParaRPr lang="en-US" dirty="0"/>
          </a:p>
        </p:txBody>
      </p:sp>
      <p:sp>
        <p:nvSpPr>
          <p:cNvPr id="17" name="Text Placeholder 17">
            <a:extLst>
              <a:ext uri="{FF2B5EF4-FFF2-40B4-BE49-F238E27FC236}">
                <a16:creationId xmlns="" xmlns:a16="http://schemas.microsoft.com/office/drawing/2014/main" id="{9E120B9B-7B42-D04B-826B-F01930C83F4D}"/>
              </a:ext>
            </a:extLst>
          </p:cNvPr>
          <p:cNvSpPr>
            <a:spLocks noGrp="1"/>
          </p:cNvSpPr>
          <p:nvPr>
            <p:ph type="body" sz="quarter" idx="17" hasCustomPrompt="1"/>
          </p:nvPr>
        </p:nvSpPr>
        <p:spPr>
          <a:xfrm>
            <a:off x="577117" y="5956235"/>
            <a:ext cx="5615999" cy="249299"/>
          </a:xfrm>
        </p:spPr>
        <p:txBody>
          <a:bodyPr wrap="square">
            <a:noAutofit/>
          </a:bodyPr>
          <a:lstStyle>
            <a:lvl1pPr marL="0" indent="0">
              <a:lnSpc>
                <a:spcPct val="90000"/>
              </a:lnSpc>
              <a:buNone/>
              <a:defRPr sz="1800" baseline="0">
                <a:solidFill>
                  <a:schemeClr val="tx1"/>
                </a:solidFill>
              </a:defRPr>
            </a:lvl1pPr>
          </a:lstStyle>
          <a:p>
            <a:pPr lvl="0"/>
            <a:r>
              <a:rPr lang="en-US" dirty="0" err="1"/>
              <a:t>clarivate.com</a:t>
            </a:r>
            <a:endParaRPr lang="en-US" dirty="0"/>
          </a:p>
        </p:txBody>
      </p:sp>
      <p:sp>
        <p:nvSpPr>
          <p:cNvPr id="9" name="TextBox 8">
            <a:extLst>
              <a:ext uri="{FF2B5EF4-FFF2-40B4-BE49-F238E27FC236}">
                <a16:creationId xmlns="" xmlns:a16="http://schemas.microsoft.com/office/drawing/2014/main" id="{2C9A8E32-7B13-694D-894E-DB2738815173}"/>
              </a:ext>
            </a:extLst>
          </p:cNvPr>
          <p:cNvSpPr txBox="1"/>
          <p:nvPr userDrawn="1"/>
        </p:nvSpPr>
        <p:spPr bwMode="gray">
          <a:xfrm>
            <a:off x="571780" y="6340186"/>
            <a:ext cx="6799300" cy="210186"/>
          </a:xfrm>
          <a:prstGeom prst="rect">
            <a:avLst/>
          </a:prstGeom>
          <a:noFill/>
        </p:spPr>
        <p:txBody>
          <a:bodyPr wrap="square" lIns="0" tIns="0" rIns="0" bIns="0" rtlCol="0" anchor="t" anchorCtr="0">
            <a:spAutoFit/>
          </a:bodyPr>
          <a:lstStyle>
            <a:defPPr>
              <a:defRPr lang="en-US"/>
            </a:defPPr>
            <a:lvl1pPr lvl="0" defTabSz="685783">
              <a:lnSpc>
                <a:spcPct val="85000"/>
              </a:lnSpc>
              <a:defRPr sz="800"/>
            </a:lvl1pPr>
          </a:lstStyle>
          <a:p>
            <a:pPr lvl="0"/>
            <a:r>
              <a:rPr lang="en-US" dirty="0"/>
              <a:t>© 2020 Clarivate. All rights reserved. Republication or redistribution of Clarivate content, including by framing or similar means, is prohibited without the prior written consent of Clarivate. Clarivate and its logo, as well as all other trademarks used herein are trademarks of their respective owners and used under license.</a:t>
            </a:r>
            <a:endParaRPr lang="en-GB" dirty="0"/>
          </a:p>
        </p:txBody>
      </p:sp>
      <p:pic>
        <p:nvPicPr>
          <p:cNvPr id="11" name="Picture 10" descr="A close up of a flower&#10;&#10;Description automatically generated">
            <a:extLst>
              <a:ext uri="{FF2B5EF4-FFF2-40B4-BE49-F238E27FC236}">
                <a16:creationId xmlns="" xmlns:a16="http://schemas.microsoft.com/office/drawing/2014/main" id="{9C70171F-E263-3740-9F41-4CFBBCF42315}"/>
              </a:ext>
            </a:extLst>
          </p:cNvPr>
          <p:cNvPicPr>
            <a:picLocks noChangeAspect="1"/>
          </p:cNvPicPr>
          <p:nvPr userDrawn="1"/>
        </p:nvPicPr>
        <p:blipFill>
          <a:blip r:embed="rId3"/>
          <a:stretch>
            <a:fillRect/>
          </a:stretch>
        </p:blipFill>
        <p:spPr>
          <a:xfrm>
            <a:off x="352670" y="265773"/>
            <a:ext cx="2799590" cy="838200"/>
          </a:xfrm>
          <a:prstGeom prst="rect">
            <a:avLst/>
          </a:prstGeom>
        </p:spPr>
      </p:pic>
    </p:spTree>
    <p:extLst>
      <p:ext uri="{BB962C8B-B14F-4D97-AF65-F5344CB8AC3E}">
        <p14:creationId xmlns:p14="http://schemas.microsoft.com/office/powerpoint/2010/main" val="3638700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_CompuMark">
    <p:bg>
      <p:bgPr>
        <a:solidFill>
          <a:schemeClr val="bg1"/>
        </a:solidFill>
        <a:effectLst/>
      </p:bgPr>
    </p:bg>
    <p:spTree>
      <p:nvGrpSpPr>
        <p:cNvPr id="1" name=""/>
        <p:cNvGrpSpPr/>
        <p:nvPr/>
      </p:nvGrpSpPr>
      <p:grpSpPr>
        <a:xfrm>
          <a:off x="0" y="0"/>
          <a:ext cx="0" cy="0"/>
          <a:chOff x="0" y="0"/>
          <a:chExt cx="0" cy="0"/>
        </a:xfrm>
      </p:grpSpPr>
      <p:pic>
        <p:nvPicPr>
          <p:cNvPr id="4" name="Picture 3" descr="A close up of a plastic container&#10;&#10;Description automatically generated">
            <a:extLst>
              <a:ext uri="{FF2B5EF4-FFF2-40B4-BE49-F238E27FC236}">
                <a16:creationId xmlns="" xmlns:a16="http://schemas.microsoft.com/office/drawing/2014/main" id="{1123D2B4-3F25-9943-A588-E86641E0CF18}"/>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9" name="Text Placeholder 7">
            <a:extLst>
              <a:ext uri="{FF2B5EF4-FFF2-40B4-BE49-F238E27FC236}">
                <a16:creationId xmlns="" xmlns:a16="http://schemas.microsoft.com/office/drawing/2014/main" id="{BF6885AD-F63D-A441-8F77-635B5CC86FA1}"/>
              </a:ext>
            </a:extLst>
          </p:cNvPr>
          <p:cNvSpPr>
            <a:spLocks noGrp="1"/>
          </p:cNvSpPr>
          <p:nvPr>
            <p:ph type="body" sz="quarter" idx="13" hasCustomPrompt="1"/>
          </p:nvPr>
        </p:nvSpPr>
        <p:spPr>
          <a:xfrm>
            <a:off x="566698" y="2386673"/>
            <a:ext cx="6592888" cy="1203406"/>
          </a:xfrm>
        </p:spPr>
        <p:txBody>
          <a:bodyPr wrap="square">
            <a:noAutofit/>
          </a:bodyPr>
          <a:lstStyle>
            <a:lvl1pPr marL="0" indent="0">
              <a:lnSpc>
                <a:spcPct val="85000"/>
              </a:lnSpc>
              <a:spcAft>
                <a:spcPts val="0"/>
              </a:spcAft>
              <a:buNone/>
              <a:defRPr sz="4600" b="1" spc="20" baseline="0">
                <a:solidFill>
                  <a:schemeClr val="tx1"/>
                </a:solidFill>
              </a:defRPr>
            </a:lvl1pPr>
          </a:lstStyle>
          <a:p>
            <a:pPr lvl="0"/>
            <a:r>
              <a:rPr lang="en-US" dirty="0"/>
              <a:t>Insert Presentation title, </a:t>
            </a:r>
            <a:br>
              <a:rPr lang="en-US" dirty="0"/>
            </a:br>
            <a:r>
              <a:rPr lang="en-US" dirty="0"/>
              <a:t>extending to two lines</a:t>
            </a:r>
          </a:p>
        </p:txBody>
      </p:sp>
      <p:sp>
        <p:nvSpPr>
          <p:cNvPr id="20" name="Text Placeholder 4">
            <a:extLst>
              <a:ext uri="{FF2B5EF4-FFF2-40B4-BE49-F238E27FC236}">
                <a16:creationId xmlns="" xmlns:a16="http://schemas.microsoft.com/office/drawing/2014/main" id="{7DBD6AD4-D3D2-1542-8437-F7967D98804B}"/>
              </a:ext>
            </a:extLst>
          </p:cNvPr>
          <p:cNvSpPr>
            <a:spLocks noGrp="1"/>
          </p:cNvSpPr>
          <p:nvPr>
            <p:ph type="body" sz="quarter" idx="11" hasCustomPrompt="1"/>
          </p:nvPr>
        </p:nvSpPr>
        <p:spPr>
          <a:xfrm>
            <a:off x="576858" y="3966883"/>
            <a:ext cx="6592887" cy="838200"/>
          </a:xfrm>
        </p:spPr>
        <p:txBody>
          <a:bodyPr>
            <a:noAutofit/>
          </a:bodyPr>
          <a:lstStyle>
            <a:lvl1pPr marL="0" indent="0">
              <a:lnSpc>
                <a:spcPct val="85000"/>
              </a:lnSpc>
              <a:spcAft>
                <a:spcPts val="0"/>
              </a:spcAft>
              <a:buNone/>
              <a:defRPr sz="2400">
                <a:solidFill>
                  <a:schemeClr val="tx1"/>
                </a:solidFill>
              </a:defRPr>
            </a:lvl1pPr>
            <a:lvl2pPr marL="457189" indent="0">
              <a:buNone/>
              <a:defRPr/>
            </a:lvl2pPr>
          </a:lstStyle>
          <a:p>
            <a:pPr lvl="0"/>
            <a:r>
              <a:rPr lang="en-US" dirty="0"/>
              <a:t>Insert Presentation Subtitle, </a:t>
            </a:r>
            <a:br>
              <a:rPr lang="en-US" dirty="0"/>
            </a:br>
            <a:r>
              <a:rPr lang="en-US" dirty="0"/>
              <a:t>extending to two lines</a:t>
            </a:r>
          </a:p>
        </p:txBody>
      </p:sp>
      <p:sp>
        <p:nvSpPr>
          <p:cNvPr id="21" name="Text Placeholder 4">
            <a:extLst>
              <a:ext uri="{FF2B5EF4-FFF2-40B4-BE49-F238E27FC236}">
                <a16:creationId xmlns="" xmlns:a16="http://schemas.microsoft.com/office/drawing/2014/main" id="{E2059DE3-5474-1847-866A-C901B34DCC7B}"/>
              </a:ext>
            </a:extLst>
          </p:cNvPr>
          <p:cNvSpPr>
            <a:spLocks noGrp="1"/>
          </p:cNvSpPr>
          <p:nvPr>
            <p:ph type="body" sz="quarter" idx="12" hasCustomPrompt="1"/>
          </p:nvPr>
        </p:nvSpPr>
        <p:spPr>
          <a:xfrm>
            <a:off x="567539" y="5465483"/>
            <a:ext cx="3632200" cy="334211"/>
          </a:xfrm>
        </p:spPr>
        <p:txBody>
          <a:bodyPr>
            <a:noAutofit/>
          </a:bodyPr>
          <a:lstStyle>
            <a:lvl1pPr marL="0" indent="0">
              <a:lnSpc>
                <a:spcPct val="100000"/>
              </a:lnSpc>
              <a:buNone/>
              <a:defRPr sz="1800">
                <a:solidFill>
                  <a:schemeClr val="tx1"/>
                </a:solidFill>
              </a:defRPr>
            </a:lvl1pPr>
            <a:lvl2pPr marL="457189" indent="0">
              <a:buNone/>
              <a:defRPr/>
            </a:lvl2pPr>
          </a:lstStyle>
          <a:p>
            <a:pPr lvl="0"/>
            <a:r>
              <a:rPr lang="en-US" dirty="0"/>
              <a:t>Insert Name</a:t>
            </a:r>
          </a:p>
        </p:txBody>
      </p:sp>
      <p:sp>
        <p:nvSpPr>
          <p:cNvPr id="22" name="Text Placeholder 4">
            <a:extLst>
              <a:ext uri="{FF2B5EF4-FFF2-40B4-BE49-F238E27FC236}">
                <a16:creationId xmlns="" xmlns:a16="http://schemas.microsoft.com/office/drawing/2014/main" id="{327341B6-94D8-5549-A99D-E1BB3D57773E}"/>
              </a:ext>
            </a:extLst>
          </p:cNvPr>
          <p:cNvSpPr>
            <a:spLocks noGrp="1"/>
          </p:cNvSpPr>
          <p:nvPr>
            <p:ph type="body" sz="quarter" idx="14" hasCustomPrompt="1"/>
          </p:nvPr>
        </p:nvSpPr>
        <p:spPr>
          <a:xfrm>
            <a:off x="577699" y="5846483"/>
            <a:ext cx="3632200" cy="358274"/>
          </a:xfrm>
        </p:spPr>
        <p:txBody>
          <a:bodyPr>
            <a:noAutofit/>
          </a:bodyPr>
          <a:lstStyle>
            <a:lvl1pPr marL="0" indent="0">
              <a:lnSpc>
                <a:spcPct val="100000"/>
              </a:lnSpc>
              <a:buNone/>
              <a:defRPr sz="1800">
                <a:solidFill>
                  <a:schemeClr val="tx1"/>
                </a:solidFill>
              </a:defRPr>
            </a:lvl1pPr>
            <a:lvl2pPr marL="457189" indent="0">
              <a:buNone/>
              <a:defRPr/>
            </a:lvl2pPr>
          </a:lstStyle>
          <a:p>
            <a:pPr lvl="0"/>
            <a:r>
              <a:rPr lang="en-US" dirty="0"/>
              <a:t>00.00.2019</a:t>
            </a:r>
          </a:p>
        </p:txBody>
      </p:sp>
      <p:pic>
        <p:nvPicPr>
          <p:cNvPr id="6" name="Picture 5" descr="A close up of a logo&#10;&#10;Description automatically generated">
            <a:extLst>
              <a:ext uri="{FF2B5EF4-FFF2-40B4-BE49-F238E27FC236}">
                <a16:creationId xmlns="" xmlns:a16="http://schemas.microsoft.com/office/drawing/2014/main" id="{870C2520-4271-6D4F-B942-B269C4A71F2A}"/>
              </a:ext>
            </a:extLst>
          </p:cNvPr>
          <p:cNvPicPr>
            <a:picLocks noChangeAspect="1"/>
          </p:cNvPicPr>
          <p:nvPr userDrawn="1"/>
        </p:nvPicPr>
        <p:blipFill>
          <a:blip r:embed="rId3"/>
          <a:stretch>
            <a:fillRect/>
          </a:stretch>
        </p:blipFill>
        <p:spPr>
          <a:xfrm>
            <a:off x="361816" y="265773"/>
            <a:ext cx="2498252" cy="841248"/>
          </a:xfrm>
          <a:prstGeom prst="rect">
            <a:avLst/>
          </a:prstGeom>
        </p:spPr>
      </p:pic>
    </p:spTree>
    <p:extLst>
      <p:ext uri="{BB962C8B-B14F-4D97-AF65-F5344CB8AC3E}">
        <p14:creationId xmlns:p14="http://schemas.microsoft.com/office/powerpoint/2010/main" val="198242343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ack Cover_Clarivate_MM hero">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indoor, sitting, table, white&#10;&#10;Description automatically generated">
            <a:extLst>
              <a:ext uri="{FF2B5EF4-FFF2-40B4-BE49-F238E27FC236}">
                <a16:creationId xmlns="" xmlns:a16="http://schemas.microsoft.com/office/drawing/2014/main" id="{EEDA2F7D-8BF0-AF40-89A4-05F006F99C10}"/>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2" name="Text Placeholder 7">
            <a:extLst>
              <a:ext uri="{FF2B5EF4-FFF2-40B4-BE49-F238E27FC236}">
                <a16:creationId xmlns="" xmlns:a16="http://schemas.microsoft.com/office/drawing/2014/main" id="{BEB2551B-4147-C147-844F-FE813204BEDA}"/>
              </a:ext>
            </a:extLst>
          </p:cNvPr>
          <p:cNvSpPr>
            <a:spLocks noGrp="1"/>
          </p:cNvSpPr>
          <p:nvPr>
            <p:ph type="body" sz="quarter" idx="13" hasCustomPrompt="1"/>
          </p:nvPr>
        </p:nvSpPr>
        <p:spPr>
          <a:xfrm>
            <a:off x="571778" y="2386673"/>
            <a:ext cx="5616000" cy="1279649"/>
          </a:xfrm>
        </p:spPr>
        <p:txBody>
          <a:bodyPr>
            <a:noAutofit/>
          </a:bodyPr>
          <a:lstStyle>
            <a:lvl1pPr marL="0" indent="0">
              <a:buNone/>
              <a:defRPr sz="4600" b="1" spc="20" baseline="0">
                <a:solidFill>
                  <a:schemeClr val="tx1"/>
                </a:solidFill>
              </a:defRPr>
            </a:lvl1pPr>
          </a:lstStyle>
          <a:p>
            <a:pPr lvl="0"/>
            <a:r>
              <a:rPr lang="en-US" dirty="0"/>
              <a:t>Thank you</a:t>
            </a:r>
          </a:p>
        </p:txBody>
      </p:sp>
      <p:sp>
        <p:nvSpPr>
          <p:cNvPr id="13" name="Text Placeholder 17">
            <a:extLst>
              <a:ext uri="{FF2B5EF4-FFF2-40B4-BE49-F238E27FC236}">
                <a16:creationId xmlns="" xmlns:a16="http://schemas.microsoft.com/office/drawing/2014/main" id="{C7A0619B-44D1-5D4A-AFAC-FDD234FCF8F6}"/>
              </a:ext>
            </a:extLst>
          </p:cNvPr>
          <p:cNvSpPr>
            <a:spLocks noGrp="1"/>
          </p:cNvSpPr>
          <p:nvPr>
            <p:ph type="body" sz="quarter" idx="14" hasCustomPrompt="1"/>
          </p:nvPr>
        </p:nvSpPr>
        <p:spPr>
          <a:xfrm>
            <a:off x="577117" y="4977134"/>
            <a:ext cx="5615999" cy="249299"/>
          </a:xfrm>
        </p:spPr>
        <p:txBody>
          <a:bodyPr wrap="square">
            <a:noAutofit/>
          </a:bodyPr>
          <a:lstStyle>
            <a:lvl1pPr marL="0" indent="0">
              <a:lnSpc>
                <a:spcPct val="90000"/>
              </a:lnSpc>
              <a:buNone/>
              <a:defRPr sz="1800" baseline="0">
                <a:solidFill>
                  <a:schemeClr val="tx1"/>
                </a:solidFill>
              </a:defRPr>
            </a:lvl1pPr>
          </a:lstStyle>
          <a:p>
            <a:pPr lvl="0"/>
            <a:r>
              <a:rPr lang="en-US" dirty="0"/>
              <a:t>Name</a:t>
            </a:r>
          </a:p>
        </p:txBody>
      </p:sp>
      <p:sp>
        <p:nvSpPr>
          <p:cNvPr id="14" name="Text Placeholder 17">
            <a:extLst>
              <a:ext uri="{FF2B5EF4-FFF2-40B4-BE49-F238E27FC236}">
                <a16:creationId xmlns="" xmlns:a16="http://schemas.microsoft.com/office/drawing/2014/main" id="{810DC17A-C68F-E040-88CE-9D1792325099}"/>
              </a:ext>
            </a:extLst>
          </p:cNvPr>
          <p:cNvSpPr>
            <a:spLocks noGrp="1"/>
          </p:cNvSpPr>
          <p:nvPr>
            <p:ph type="body" sz="quarter" idx="15" hasCustomPrompt="1"/>
          </p:nvPr>
        </p:nvSpPr>
        <p:spPr>
          <a:xfrm>
            <a:off x="577117" y="5288579"/>
            <a:ext cx="5615999" cy="249299"/>
          </a:xfrm>
        </p:spPr>
        <p:txBody>
          <a:bodyPr wrap="square">
            <a:noAutofit/>
          </a:bodyPr>
          <a:lstStyle>
            <a:lvl1pPr marL="0" indent="0">
              <a:lnSpc>
                <a:spcPct val="90000"/>
              </a:lnSpc>
              <a:buNone/>
              <a:defRPr sz="1800" baseline="0">
                <a:solidFill>
                  <a:schemeClr val="tx1"/>
                </a:solidFill>
              </a:defRPr>
            </a:lvl1pPr>
          </a:lstStyle>
          <a:p>
            <a:pPr lvl="0"/>
            <a:r>
              <a:rPr lang="en-US" dirty="0"/>
              <a:t>Email address</a:t>
            </a:r>
          </a:p>
        </p:txBody>
      </p:sp>
      <p:sp>
        <p:nvSpPr>
          <p:cNvPr id="16" name="Text Placeholder 17">
            <a:extLst>
              <a:ext uri="{FF2B5EF4-FFF2-40B4-BE49-F238E27FC236}">
                <a16:creationId xmlns="" xmlns:a16="http://schemas.microsoft.com/office/drawing/2014/main" id="{0BD1DF47-E56F-9A46-8CA7-A24A730368B4}"/>
              </a:ext>
            </a:extLst>
          </p:cNvPr>
          <p:cNvSpPr>
            <a:spLocks noGrp="1"/>
          </p:cNvSpPr>
          <p:nvPr>
            <p:ph type="body" sz="quarter" idx="16" hasCustomPrompt="1"/>
          </p:nvPr>
        </p:nvSpPr>
        <p:spPr>
          <a:xfrm>
            <a:off x="577117" y="5622407"/>
            <a:ext cx="5615999" cy="249299"/>
          </a:xfrm>
        </p:spPr>
        <p:txBody>
          <a:bodyPr wrap="square">
            <a:noAutofit/>
          </a:bodyPr>
          <a:lstStyle>
            <a:lvl1pPr marL="0" indent="0">
              <a:lnSpc>
                <a:spcPct val="90000"/>
              </a:lnSpc>
              <a:buNone/>
              <a:defRPr sz="1800" baseline="0">
                <a:solidFill>
                  <a:schemeClr val="tx1"/>
                </a:solidFill>
              </a:defRPr>
            </a:lvl1pPr>
          </a:lstStyle>
          <a:p>
            <a:pPr lvl="0"/>
            <a:r>
              <a:rPr lang="en-US" dirty="0"/>
              <a:t>+x xx </a:t>
            </a:r>
            <a:r>
              <a:rPr lang="en-US" dirty="0" err="1"/>
              <a:t>xxxx</a:t>
            </a:r>
            <a:r>
              <a:rPr lang="en-US" dirty="0"/>
              <a:t> </a:t>
            </a:r>
            <a:r>
              <a:rPr lang="en-US" dirty="0" err="1"/>
              <a:t>xxxx</a:t>
            </a:r>
            <a:endParaRPr lang="en-US" dirty="0"/>
          </a:p>
        </p:txBody>
      </p:sp>
      <p:sp>
        <p:nvSpPr>
          <p:cNvPr id="17" name="Text Placeholder 17">
            <a:extLst>
              <a:ext uri="{FF2B5EF4-FFF2-40B4-BE49-F238E27FC236}">
                <a16:creationId xmlns="" xmlns:a16="http://schemas.microsoft.com/office/drawing/2014/main" id="{379C6FBD-A11F-C34C-952A-D2C2F27DDC4A}"/>
              </a:ext>
            </a:extLst>
          </p:cNvPr>
          <p:cNvSpPr>
            <a:spLocks noGrp="1"/>
          </p:cNvSpPr>
          <p:nvPr>
            <p:ph type="body" sz="quarter" idx="17" hasCustomPrompt="1"/>
          </p:nvPr>
        </p:nvSpPr>
        <p:spPr>
          <a:xfrm>
            <a:off x="577117" y="5956235"/>
            <a:ext cx="5615999" cy="249299"/>
          </a:xfrm>
        </p:spPr>
        <p:txBody>
          <a:bodyPr wrap="square">
            <a:noAutofit/>
          </a:bodyPr>
          <a:lstStyle>
            <a:lvl1pPr marL="0" indent="0">
              <a:lnSpc>
                <a:spcPct val="90000"/>
              </a:lnSpc>
              <a:buNone/>
              <a:defRPr sz="1800" baseline="0">
                <a:solidFill>
                  <a:schemeClr val="tx1"/>
                </a:solidFill>
              </a:defRPr>
            </a:lvl1pPr>
          </a:lstStyle>
          <a:p>
            <a:pPr lvl="0"/>
            <a:r>
              <a:rPr lang="en-US" dirty="0" err="1"/>
              <a:t>clarivate.com</a:t>
            </a:r>
            <a:endParaRPr lang="en-US" dirty="0"/>
          </a:p>
        </p:txBody>
      </p:sp>
      <p:pic>
        <p:nvPicPr>
          <p:cNvPr id="11" name="Picture 10" descr="A close up of a flower&#10;&#10;Description automatically generated">
            <a:extLst>
              <a:ext uri="{FF2B5EF4-FFF2-40B4-BE49-F238E27FC236}">
                <a16:creationId xmlns="" xmlns:a16="http://schemas.microsoft.com/office/drawing/2014/main" id="{4F8587C1-114E-E940-B1C2-6D7E789DFF2F}"/>
              </a:ext>
            </a:extLst>
          </p:cNvPr>
          <p:cNvPicPr>
            <a:picLocks noChangeAspect="1"/>
          </p:cNvPicPr>
          <p:nvPr userDrawn="1"/>
        </p:nvPicPr>
        <p:blipFill>
          <a:blip r:embed="rId3"/>
          <a:stretch>
            <a:fillRect/>
          </a:stretch>
        </p:blipFill>
        <p:spPr>
          <a:xfrm>
            <a:off x="352670" y="265773"/>
            <a:ext cx="2799590" cy="838200"/>
          </a:xfrm>
          <a:prstGeom prst="rect">
            <a:avLst/>
          </a:prstGeom>
        </p:spPr>
      </p:pic>
      <p:sp>
        <p:nvSpPr>
          <p:cNvPr id="18" name="TextBox 17">
            <a:extLst>
              <a:ext uri="{FF2B5EF4-FFF2-40B4-BE49-F238E27FC236}">
                <a16:creationId xmlns="" xmlns:a16="http://schemas.microsoft.com/office/drawing/2014/main" id="{593C3863-E271-D84A-8FF9-26A4C21B87D1}"/>
              </a:ext>
            </a:extLst>
          </p:cNvPr>
          <p:cNvSpPr txBox="1"/>
          <p:nvPr userDrawn="1"/>
        </p:nvSpPr>
        <p:spPr bwMode="gray">
          <a:xfrm>
            <a:off x="571780" y="6340186"/>
            <a:ext cx="6819620" cy="210186"/>
          </a:xfrm>
          <a:prstGeom prst="rect">
            <a:avLst/>
          </a:prstGeom>
          <a:noFill/>
        </p:spPr>
        <p:txBody>
          <a:bodyPr wrap="square" lIns="0" tIns="0" rIns="0" bIns="0" rtlCol="0" anchor="t" anchorCtr="0">
            <a:spAutoFit/>
          </a:bodyPr>
          <a:lstStyle>
            <a:defPPr>
              <a:defRPr lang="en-US"/>
            </a:defPPr>
            <a:lvl1pPr lvl="0" defTabSz="685783">
              <a:lnSpc>
                <a:spcPct val="85000"/>
              </a:lnSpc>
              <a:defRPr sz="800"/>
            </a:lvl1pPr>
          </a:lstStyle>
          <a:p>
            <a:pPr lvl="0"/>
            <a:r>
              <a:rPr lang="en-US" dirty="0"/>
              <a:t>© 2020 Clarivate. All rights reserved. Republication or redistribution of Clarivate content, including by framing or similar means, is prohibited without the prior written consent of Clarivate. Clarivate and its logo, as well as all other trademarks used herein are trademarks of their respective owners and used under license.</a:t>
            </a:r>
            <a:endParaRPr lang="en-GB" dirty="0"/>
          </a:p>
        </p:txBody>
      </p:sp>
    </p:spTree>
    <p:extLst>
      <p:ext uri="{BB962C8B-B14F-4D97-AF65-F5344CB8AC3E}">
        <p14:creationId xmlns:p14="http://schemas.microsoft.com/office/powerpoint/2010/main" val="25759147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ack cover_Clarivate_CT hero">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person, game, white&#10;&#10;Description automatically generated">
            <a:extLst>
              <a:ext uri="{FF2B5EF4-FFF2-40B4-BE49-F238E27FC236}">
                <a16:creationId xmlns="" xmlns:a16="http://schemas.microsoft.com/office/drawing/2014/main" id="{EAA69628-0E42-844D-A536-77F9C64DC27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2" name="Text Placeholder 7">
            <a:extLst>
              <a:ext uri="{FF2B5EF4-FFF2-40B4-BE49-F238E27FC236}">
                <a16:creationId xmlns="" xmlns:a16="http://schemas.microsoft.com/office/drawing/2014/main" id="{BEB2551B-4147-C147-844F-FE813204BEDA}"/>
              </a:ext>
            </a:extLst>
          </p:cNvPr>
          <p:cNvSpPr>
            <a:spLocks noGrp="1"/>
          </p:cNvSpPr>
          <p:nvPr>
            <p:ph type="body" sz="quarter" idx="13" hasCustomPrompt="1"/>
          </p:nvPr>
        </p:nvSpPr>
        <p:spPr>
          <a:xfrm>
            <a:off x="571778" y="2386673"/>
            <a:ext cx="5616000" cy="1279649"/>
          </a:xfrm>
        </p:spPr>
        <p:txBody>
          <a:bodyPr>
            <a:noAutofit/>
          </a:bodyPr>
          <a:lstStyle>
            <a:lvl1pPr marL="0" indent="0">
              <a:buNone/>
              <a:defRPr sz="4600" b="1" spc="20" baseline="0">
                <a:solidFill>
                  <a:schemeClr val="tx1"/>
                </a:solidFill>
              </a:defRPr>
            </a:lvl1pPr>
          </a:lstStyle>
          <a:p>
            <a:pPr lvl="0"/>
            <a:r>
              <a:rPr lang="en-US" dirty="0"/>
              <a:t>Thank you</a:t>
            </a:r>
          </a:p>
        </p:txBody>
      </p:sp>
      <p:sp>
        <p:nvSpPr>
          <p:cNvPr id="13" name="Text Placeholder 17">
            <a:extLst>
              <a:ext uri="{FF2B5EF4-FFF2-40B4-BE49-F238E27FC236}">
                <a16:creationId xmlns="" xmlns:a16="http://schemas.microsoft.com/office/drawing/2014/main" id="{C7A0619B-44D1-5D4A-AFAC-FDD234FCF8F6}"/>
              </a:ext>
            </a:extLst>
          </p:cNvPr>
          <p:cNvSpPr>
            <a:spLocks noGrp="1"/>
          </p:cNvSpPr>
          <p:nvPr>
            <p:ph type="body" sz="quarter" idx="14" hasCustomPrompt="1"/>
          </p:nvPr>
        </p:nvSpPr>
        <p:spPr>
          <a:xfrm>
            <a:off x="577117" y="4977134"/>
            <a:ext cx="5615999" cy="249299"/>
          </a:xfrm>
        </p:spPr>
        <p:txBody>
          <a:bodyPr wrap="square">
            <a:noAutofit/>
          </a:bodyPr>
          <a:lstStyle>
            <a:lvl1pPr marL="0" indent="0">
              <a:lnSpc>
                <a:spcPct val="90000"/>
              </a:lnSpc>
              <a:buNone/>
              <a:defRPr sz="1800" baseline="0">
                <a:solidFill>
                  <a:schemeClr val="tx1"/>
                </a:solidFill>
              </a:defRPr>
            </a:lvl1pPr>
          </a:lstStyle>
          <a:p>
            <a:pPr lvl="0"/>
            <a:r>
              <a:rPr lang="en-US" dirty="0"/>
              <a:t>Name</a:t>
            </a:r>
          </a:p>
        </p:txBody>
      </p:sp>
      <p:sp>
        <p:nvSpPr>
          <p:cNvPr id="14" name="Text Placeholder 17">
            <a:extLst>
              <a:ext uri="{FF2B5EF4-FFF2-40B4-BE49-F238E27FC236}">
                <a16:creationId xmlns="" xmlns:a16="http://schemas.microsoft.com/office/drawing/2014/main" id="{810DC17A-C68F-E040-88CE-9D1792325099}"/>
              </a:ext>
            </a:extLst>
          </p:cNvPr>
          <p:cNvSpPr>
            <a:spLocks noGrp="1"/>
          </p:cNvSpPr>
          <p:nvPr>
            <p:ph type="body" sz="quarter" idx="15" hasCustomPrompt="1"/>
          </p:nvPr>
        </p:nvSpPr>
        <p:spPr>
          <a:xfrm>
            <a:off x="577117" y="5288579"/>
            <a:ext cx="5615999" cy="249299"/>
          </a:xfrm>
        </p:spPr>
        <p:txBody>
          <a:bodyPr wrap="square">
            <a:noAutofit/>
          </a:bodyPr>
          <a:lstStyle>
            <a:lvl1pPr marL="0" indent="0">
              <a:lnSpc>
                <a:spcPct val="90000"/>
              </a:lnSpc>
              <a:buNone/>
              <a:defRPr sz="1800" baseline="0">
                <a:solidFill>
                  <a:schemeClr val="tx1"/>
                </a:solidFill>
              </a:defRPr>
            </a:lvl1pPr>
          </a:lstStyle>
          <a:p>
            <a:pPr lvl="0"/>
            <a:r>
              <a:rPr lang="en-US" dirty="0"/>
              <a:t>Email address</a:t>
            </a:r>
          </a:p>
        </p:txBody>
      </p:sp>
      <p:sp>
        <p:nvSpPr>
          <p:cNvPr id="16" name="Text Placeholder 17">
            <a:extLst>
              <a:ext uri="{FF2B5EF4-FFF2-40B4-BE49-F238E27FC236}">
                <a16:creationId xmlns="" xmlns:a16="http://schemas.microsoft.com/office/drawing/2014/main" id="{0BD1DF47-E56F-9A46-8CA7-A24A730368B4}"/>
              </a:ext>
            </a:extLst>
          </p:cNvPr>
          <p:cNvSpPr>
            <a:spLocks noGrp="1"/>
          </p:cNvSpPr>
          <p:nvPr>
            <p:ph type="body" sz="quarter" idx="16" hasCustomPrompt="1"/>
          </p:nvPr>
        </p:nvSpPr>
        <p:spPr>
          <a:xfrm>
            <a:off x="577117" y="5622407"/>
            <a:ext cx="5615999" cy="249299"/>
          </a:xfrm>
        </p:spPr>
        <p:txBody>
          <a:bodyPr wrap="square">
            <a:noAutofit/>
          </a:bodyPr>
          <a:lstStyle>
            <a:lvl1pPr marL="0" indent="0">
              <a:lnSpc>
                <a:spcPct val="90000"/>
              </a:lnSpc>
              <a:buNone/>
              <a:defRPr sz="1800" baseline="0">
                <a:solidFill>
                  <a:schemeClr val="tx1"/>
                </a:solidFill>
              </a:defRPr>
            </a:lvl1pPr>
          </a:lstStyle>
          <a:p>
            <a:pPr lvl="0"/>
            <a:r>
              <a:rPr lang="en-US" dirty="0"/>
              <a:t>+x xx </a:t>
            </a:r>
            <a:r>
              <a:rPr lang="en-US" dirty="0" err="1"/>
              <a:t>xxxx</a:t>
            </a:r>
            <a:r>
              <a:rPr lang="en-US" dirty="0"/>
              <a:t> </a:t>
            </a:r>
            <a:r>
              <a:rPr lang="en-US" dirty="0" err="1"/>
              <a:t>xxxx</a:t>
            </a:r>
            <a:endParaRPr lang="en-US" dirty="0"/>
          </a:p>
        </p:txBody>
      </p:sp>
      <p:sp>
        <p:nvSpPr>
          <p:cNvPr id="17" name="Text Placeholder 17">
            <a:extLst>
              <a:ext uri="{FF2B5EF4-FFF2-40B4-BE49-F238E27FC236}">
                <a16:creationId xmlns="" xmlns:a16="http://schemas.microsoft.com/office/drawing/2014/main" id="{379C6FBD-A11F-C34C-952A-D2C2F27DDC4A}"/>
              </a:ext>
            </a:extLst>
          </p:cNvPr>
          <p:cNvSpPr>
            <a:spLocks noGrp="1"/>
          </p:cNvSpPr>
          <p:nvPr>
            <p:ph type="body" sz="quarter" idx="17" hasCustomPrompt="1"/>
          </p:nvPr>
        </p:nvSpPr>
        <p:spPr>
          <a:xfrm>
            <a:off x="577117" y="5956235"/>
            <a:ext cx="5615999" cy="249299"/>
          </a:xfrm>
        </p:spPr>
        <p:txBody>
          <a:bodyPr wrap="square">
            <a:noAutofit/>
          </a:bodyPr>
          <a:lstStyle>
            <a:lvl1pPr marL="0" indent="0">
              <a:lnSpc>
                <a:spcPct val="90000"/>
              </a:lnSpc>
              <a:buNone/>
              <a:defRPr sz="1800" baseline="0">
                <a:solidFill>
                  <a:schemeClr val="tx1"/>
                </a:solidFill>
              </a:defRPr>
            </a:lvl1pPr>
          </a:lstStyle>
          <a:p>
            <a:pPr lvl="0"/>
            <a:r>
              <a:rPr lang="en-US" dirty="0" err="1"/>
              <a:t>clarivate.com</a:t>
            </a:r>
            <a:endParaRPr lang="en-US" dirty="0"/>
          </a:p>
        </p:txBody>
      </p:sp>
      <p:pic>
        <p:nvPicPr>
          <p:cNvPr id="11" name="Picture 10" descr="A close up of a flower&#10;&#10;Description automatically generated">
            <a:extLst>
              <a:ext uri="{FF2B5EF4-FFF2-40B4-BE49-F238E27FC236}">
                <a16:creationId xmlns="" xmlns:a16="http://schemas.microsoft.com/office/drawing/2014/main" id="{4F8587C1-114E-E940-B1C2-6D7E789DFF2F}"/>
              </a:ext>
            </a:extLst>
          </p:cNvPr>
          <p:cNvPicPr>
            <a:picLocks noChangeAspect="1"/>
          </p:cNvPicPr>
          <p:nvPr userDrawn="1"/>
        </p:nvPicPr>
        <p:blipFill>
          <a:blip r:embed="rId3"/>
          <a:stretch>
            <a:fillRect/>
          </a:stretch>
        </p:blipFill>
        <p:spPr>
          <a:xfrm>
            <a:off x="352670" y="265773"/>
            <a:ext cx="2799590" cy="838200"/>
          </a:xfrm>
          <a:prstGeom prst="rect">
            <a:avLst/>
          </a:prstGeom>
        </p:spPr>
      </p:pic>
      <p:sp>
        <p:nvSpPr>
          <p:cNvPr id="19" name="TextBox 18">
            <a:extLst>
              <a:ext uri="{FF2B5EF4-FFF2-40B4-BE49-F238E27FC236}">
                <a16:creationId xmlns="" xmlns:a16="http://schemas.microsoft.com/office/drawing/2014/main" id="{EAE97A46-BE7E-AD49-B0EC-26BE61F16EE7}"/>
              </a:ext>
            </a:extLst>
          </p:cNvPr>
          <p:cNvSpPr txBox="1"/>
          <p:nvPr userDrawn="1"/>
        </p:nvSpPr>
        <p:spPr bwMode="gray">
          <a:xfrm>
            <a:off x="571780" y="6340186"/>
            <a:ext cx="6646900" cy="210186"/>
          </a:xfrm>
          <a:prstGeom prst="rect">
            <a:avLst/>
          </a:prstGeom>
          <a:noFill/>
        </p:spPr>
        <p:txBody>
          <a:bodyPr wrap="square" lIns="0" tIns="0" rIns="0" bIns="0" rtlCol="0" anchor="t" anchorCtr="0">
            <a:spAutoFit/>
          </a:bodyPr>
          <a:lstStyle>
            <a:defPPr>
              <a:defRPr lang="en-US"/>
            </a:defPPr>
            <a:lvl1pPr lvl="0" defTabSz="685783">
              <a:lnSpc>
                <a:spcPct val="85000"/>
              </a:lnSpc>
              <a:defRPr sz="800"/>
            </a:lvl1pPr>
          </a:lstStyle>
          <a:p>
            <a:pPr lvl="0"/>
            <a:r>
              <a:rPr lang="en-US" dirty="0"/>
              <a:t>© 2020 Clarivate. All rights reserved. Republication or redistribution of Clarivate content, including by framing or similar means, is prohibited without the prior written consent of Clarivate. Clarivate and its logo, as well as all other trademarks used herein are trademarks of their respective owners and used under license.</a:t>
            </a:r>
            <a:endParaRPr lang="en-GB" dirty="0"/>
          </a:p>
        </p:txBody>
      </p:sp>
    </p:spTree>
    <p:extLst>
      <p:ext uri="{BB962C8B-B14F-4D97-AF65-F5344CB8AC3E}">
        <p14:creationId xmlns:p14="http://schemas.microsoft.com/office/powerpoint/2010/main" val="263226916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6_Bullets">
    <p:spTree>
      <p:nvGrpSpPr>
        <p:cNvPr id="1" name=""/>
        <p:cNvGrpSpPr/>
        <p:nvPr/>
      </p:nvGrpSpPr>
      <p:grpSpPr>
        <a:xfrm>
          <a:off x="0" y="0"/>
          <a:ext cx="0" cy="0"/>
          <a:chOff x="0" y="0"/>
          <a:chExt cx="0" cy="0"/>
        </a:xfrm>
      </p:grpSpPr>
      <p:sp>
        <p:nvSpPr>
          <p:cNvPr id="9" name="Text Placeholder 10"/>
          <p:cNvSpPr>
            <a:spLocks noGrp="1"/>
          </p:cNvSpPr>
          <p:nvPr>
            <p:ph type="body" sz="quarter" idx="10" hasCustomPrompt="1"/>
          </p:nvPr>
        </p:nvSpPr>
        <p:spPr>
          <a:xfrm>
            <a:off x="560216" y="1313425"/>
            <a:ext cx="10827664" cy="3932767"/>
          </a:xfrm>
          <a:prstGeom prst="rect">
            <a:avLst/>
          </a:prstGeom>
        </p:spPr>
        <p:txBody>
          <a:bodyPr vert="horz" lIns="0" tIns="0" rIns="0" bIns="0"/>
          <a:lstStyle>
            <a:lvl1pPr marL="311992" indent="-311992">
              <a:buClr>
                <a:srgbClr val="666666"/>
              </a:buClr>
              <a:buSzPct val="60000"/>
              <a:buFont typeface="Courier New"/>
              <a:buChar char="o"/>
              <a:defRPr sz="2000" b="0" i="0">
                <a:latin typeface="Arial"/>
                <a:cs typeface="Arial"/>
              </a:defRPr>
            </a:lvl1pPr>
            <a:lvl2pPr marL="844779" indent="-283193">
              <a:buSzPct val="40000"/>
              <a:buFont typeface="Wingdings" charset="2"/>
              <a:buChar char=""/>
              <a:defRPr sz="2000" b="0" i="0" baseline="0">
                <a:latin typeface="Arial"/>
                <a:cs typeface="Arial"/>
              </a:defRPr>
            </a:lvl2pPr>
            <a:lvl3pPr marL="1334367" indent="-211195">
              <a:defRPr sz="2000" b="0" i="0" baseline="0">
                <a:latin typeface="Arial"/>
                <a:cs typeface="Arial"/>
              </a:defRPr>
            </a:lvl3pPr>
            <a:lvl4pPr marL="1943951" indent="-259194">
              <a:defRPr sz="1867"/>
            </a:lvl4pPr>
            <a:lvl5pPr marL="2743131" indent="-304792">
              <a:buFont typeface="Wingdings" charset="2"/>
              <a:buChar char="ü"/>
              <a:defRPr sz="1867"/>
            </a:lvl5pPr>
          </a:lstStyle>
          <a:p>
            <a:pPr lvl="0"/>
            <a:r>
              <a:rPr lang="en-US" dirty="0"/>
              <a:t>Bullet item 1 </a:t>
            </a:r>
          </a:p>
          <a:p>
            <a:pPr lvl="1"/>
            <a:r>
              <a:rPr lang="en-US" dirty="0"/>
              <a:t>Sub-bullet item 1 second item in the list goes here</a:t>
            </a:r>
          </a:p>
          <a:p>
            <a:pPr lvl="2"/>
            <a:r>
              <a:rPr lang="en-US" dirty="0"/>
              <a:t> Sub-bullet of above</a:t>
            </a:r>
          </a:p>
          <a:p>
            <a:pPr lvl="3"/>
            <a:r>
              <a:rPr lang="en-US" dirty="0"/>
              <a:t>4th level bullet</a:t>
            </a:r>
          </a:p>
          <a:p>
            <a:pPr lvl="0"/>
            <a:r>
              <a:rPr lang="en-US" dirty="0"/>
              <a:t>Third item </a:t>
            </a:r>
          </a:p>
          <a:p>
            <a:pPr lvl="0"/>
            <a:r>
              <a:rPr lang="en-US" dirty="0" err="1"/>
              <a:t>Lorem</a:t>
            </a:r>
            <a:r>
              <a:rPr lang="en-US" dirty="0"/>
              <a:t> </a:t>
            </a:r>
            <a:r>
              <a:rPr lang="en-US" dirty="0" err="1"/>
              <a:t>ipsum</a:t>
            </a:r>
            <a:r>
              <a:rPr lang="en-US" dirty="0"/>
              <a:t> dolor sit </a:t>
            </a:r>
            <a:r>
              <a:rPr lang="en-US" dirty="0" err="1"/>
              <a:t>amet</a:t>
            </a:r>
            <a:r>
              <a:rPr lang="en-US" dirty="0"/>
              <a:t> </a:t>
            </a:r>
          </a:p>
          <a:p>
            <a:pPr lvl="0"/>
            <a:r>
              <a:rPr lang="en-US" dirty="0"/>
              <a:t>Sed </a:t>
            </a:r>
            <a:r>
              <a:rPr lang="en-US" dirty="0" err="1"/>
              <a:t>ut</a:t>
            </a:r>
            <a:r>
              <a:rPr lang="en-US" dirty="0"/>
              <a:t> </a:t>
            </a:r>
            <a:r>
              <a:rPr lang="en-US" dirty="0" err="1"/>
              <a:t>perspiciatis</a:t>
            </a:r>
            <a:r>
              <a:rPr lang="en-US" dirty="0"/>
              <a:t> </a:t>
            </a:r>
            <a:r>
              <a:rPr lang="en-US" dirty="0" err="1"/>
              <a:t>unde</a:t>
            </a:r>
            <a:r>
              <a:rPr lang="en-US" dirty="0"/>
              <a:t> </a:t>
            </a:r>
            <a:r>
              <a:rPr lang="en-US" dirty="0" err="1"/>
              <a:t>omnis</a:t>
            </a:r>
            <a:r>
              <a:rPr lang="en-US" dirty="0"/>
              <a:t> </a:t>
            </a:r>
            <a:r>
              <a:rPr lang="en-US" dirty="0" err="1"/>
              <a:t>iste</a:t>
            </a:r>
            <a:r>
              <a:rPr lang="en-US" dirty="0"/>
              <a:t> </a:t>
            </a:r>
            <a:r>
              <a:rPr lang="en-US" dirty="0" err="1"/>
              <a:t>natus</a:t>
            </a:r>
            <a:r>
              <a:rPr lang="en-US" dirty="0"/>
              <a:t> error sit </a:t>
            </a:r>
          </a:p>
          <a:p>
            <a:pPr lvl="0"/>
            <a:r>
              <a:rPr lang="en-US" dirty="0" err="1"/>
              <a:t>Voluptatem</a:t>
            </a:r>
            <a:r>
              <a:rPr lang="en-US" dirty="0"/>
              <a:t> </a:t>
            </a:r>
            <a:r>
              <a:rPr lang="en-US" dirty="0" err="1"/>
              <a:t>accusantium</a:t>
            </a:r>
            <a:r>
              <a:rPr lang="en-US" dirty="0"/>
              <a:t> </a:t>
            </a:r>
            <a:r>
              <a:rPr lang="en-US" dirty="0" err="1"/>
              <a:t>doloremque</a:t>
            </a:r>
            <a:endParaRPr lang="en-US" dirty="0"/>
          </a:p>
        </p:txBody>
      </p:sp>
      <p:sp>
        <p:nvSpPr>
          <p:cNvPr id="10" name="Title 19"/>
          <p:cNvSpPr>
            <a:spLocks noGrp="1"/>
          </p:cNvSpPr>
          <p:nvPr>
            <p:ph type="title" hasCustomPrompt="1"/>
          </p:nvPr>
        </p:nvSpPr>
        <p:spPr>
          <a:xfrm>
            <a:off x="560217" y="514642"/>
            <a:ext cx="10803303" cy="399311"/>
          </a:xfrm>
          <a:prstGeom prst="rect">
            <a:avLst/>
          </a:prstGeom>
        </p:spPr>
        <p:txBody>
          <a:bodyPr vert="horz" lIns="0" tIns="0" rIns="0" bIns="0"/>
          <a:lstStyle>
            <a:lvl1pPr algn="l">
              <a:defRPr sz="2000" b="1" i="0" cap="none">
                <a:solidFill>
                  <a:srgbClr val="6817FF"/>
                </a:solidFill>
                <a:latin typeface="Arial"/>
                <a:cs typeface="Arial"/>
              </a:defRPr>
            </a:lvl1pPr>
          </a:lstStyle>
          <a:p>
            <a:r>
              <a:rPr lang="en-US" dirty="0"/>
              <a:t>Main take-away or heading goes here</a:t>
            </a:r>
          </a:p>
        </p:txBody>
      </p:sp>
      <p:sp>
        <p:nvSpPr>
          <p:cNvPr id="11" name="Slide Number Placeholder 1"/>
          <p:cNvSpPr txBox="1">
            <a:spLocks/>
          </p:cNvSpPr>
          <p:nvPr userDrawn="1"/>
        </p:nvSpPr>
        <p:spPr>
          <a:xfrm>
            <a:off x="11466766" y="146279"/>
            <a:ext cx="293765" cy="220735"/>
          </a:xfrm>
          <a:prstGeom prst="rect">
            <a:avLst/>
          </a:prstGeom>
          <a:ln/>
        </p:spPr>
        <p:txBody>
          <a:bodyPr lIns="0" tIns="0" rIns="0" bIns="0" anchor="b"/>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FA7081D8-B099-416F-9582-802BDA6BDEA2}" type="slidenum">
              <a:rPr lang="en-US" sz="800" smtClean="0">
                <a:solidFill>
                  <a:srgbClr val="444444"/>
                </a:solidFill>
                <a:latin typeface="+mj-lt"/>
              </a:rPr>
              <a:pPr algn="r"/>
              <a:t>‹#›</a:t>
            </a:fld>
            <a:endParaRPr lang="en-US" sz="1200" dirty="0">
              <a:solidFill>
                <a:srgbClr val="444444"/>
              </a:solidFill>
              <a:latin typeface="+mj-lt"/>
            </a:endParaRPr>
          </a:p>
        </p:txBody>
      </p:sp>
      <p:sp>
        <p:nvSpPr>
          <p:cNvPr id="12" name="Text Placeholder 2"/>
          <p:cNvSpPr>
            <a:spLocks noGrp="1"/>
          </p:cNvSpPr>
          <p:nvPr>
            <p:ph type="body" sz="quarter" idx="13" hasCustomPrompt="1"/>
          </p:nvPr>
        </p:nvSpPr>
        <p:spPr>
          <a:xfrm>
            <a:off x="7685349" y="243903"/>
            <a:ext cx="3596688" cy="123111"/>
          </a:xfrm>
          <a:prstGeom prst="rect">
            <a:avLst/>
          </a:prstGeom>
        </p:spPr>
        <p:txBody>
          <a:bodyPr vert="horz" wrap="square" lIns="0" tIns="0" rIns="0" bIns="0" anchor="b" anchorCtr="0">
            <a:spAutoFit/>
          </a:bodyPr>
          <a:lstStyle>
            <a:lvl1pPr marL="0" indent="0" algn="r" defTabSz="609585" rtl="0" eaLnBrk="1" latinLnBrk="0" hangingPunct="1">
              <a:buNone/>
              <a:defRPr lang="en-GB" sz="800" kern="1200" dirty="0" smtClean="0">
                <a:solidFill>
                  <a:srgbClr val="444444"/>
                </a:solidFill>
                <a:latin typeface="+mj-lt"/>
                <a:ea typeface="+mn-ea"/>
                <a:cs typeface="+mn-cs"/>
              </a:defRPr>
            </a:lvl1pPr>
            <a:lvl2pPr marL="0" indent="0" algn="r" defTabSz="609585" rtl="0" eaLnBrk="1" latinLnBrk="0" hangingPunct="1">
              <a:buNone/>
              <a:defRPr lang="en-GB" sz="800" kern="1200" dirty="0" smtClean="0">
                <a:solidFill>
                  <a:srgbClr val="444444"/>
                </a:solidFill>
                <a:latin typeface="+mj-lt"/>
                <a:ea typeface="+mn-ea"/>
                <a:cs typeface="+mn-cs"/>
              </a:defRPr>
            </a:lvl2pPr>
            <a:lvl3pPr marL="0" indent="0" algn="r" defTabSz="609585" rtl="0" eaLnBrk="1" latinLnBrk="0" hangingPunct="1">
              <a:buNone/>
              <a:defRPr lang="en-GB" sz="800" kern="1200" dirty="0" smtClean="0">
                <a:solidFill>
                  <a:srgbClr val="444444"/>
                </a:solidFill>
                <a:latin typeface="+mj-lt"/>
                <a:ea typeface="+mn-ea"/>
                <a:cs typeface="+mn-cs"/>
              </a:defRPr>
            </a:lvl3pPr>
            <a:lvl4pPr marL="0" indent="0" algn="r" defTabSz="609585" rtl="0" eaLnBrk="1" latinLnBrk="0" hangingPunct="1">
              <a:buNone/>
              <a:defRPr lang="en-GB" sz="800" kern="1200" dirty="0" smtClean="0">
                <a:solidFill>
                  <a:srgbClr val="444444"/>
                </a:solidFill>
                <a:latin typeface="+mj-lt"/>
                <a:ea typeface="+mn-ea"/>
                <a:cs typeface="+mn-cs"/>
              </a:defRPr>
            </a:lvl4pPr>
            <a:lvl5pPr marL="0" indent="0" algn="r" defTabSz="609585" rtl="0" eaLnBrk="1" latinLnBrk="0" hangingPunct="1">
              <a:buNone/>
              <a:defRPr lang="en-US" sz="800" kern="1200" dirty="0">
                <a:solidFill>
                  <a:srgbClr val="444444"/>
                </a:solidFill>
                <a:latin typeface="+mj-lt"/>
                <a:ea typeface="+mn-ea"/>
                <a:cs typeface="+mn-cs"/>
              </a:defRPr>
            </a:lvl5pPr>
          </a:lstStyle>
          <a:p>
            <a:pPr lvl="0"/>
            <a:r>
              <a:rPr lang="en-GB" dirty="0"/>
              <a:t>&lt;Insert Section Marker here if needed&gt;</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72000" y="5952000"/>
            <a:ext cx="1820699" cy="824296"/>
          </a:xfrm>
          <a:prstGeom prst="rect">
            <a:avLst/>
          </a:prstGeom>
        </p:spPr>
      </p:pic>
    </p:spTree>
    <p:extLst>
      <p:ext uri="{BB962C8B-B14F-4D97-AF65-F5344CB8AC3E}">
        <p14:creationId xmlns:p14="http://schemas.microsoft.com/office/powerpoint/2010/main" val="371412903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0" i="0">
                <a:solidFill>
                  <a:srgbClr val="672EC4"/>
                </a:solidFill>
                <a:latin typeface="Carlito"/>
                <a:cs typeface="Carlito"/>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9/7/2022</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450528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_Web of Science">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table, white, sitting, food&#10;&#10;Description automatically generated">
            <a:extLst>
              <a:ext uri="{FF2B5EF4-FFF2-40B4-BE49-F238E27FC236}">
                <a16:creationId xmlns="" xmlns:a16="http://schemas.microsoft.com/office/drawing/2014/main" id="{86767B21-FAB4-5249-9BF0-E382379FEEDD}"/>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8" name="Text Placeholder 7">
            <a:extLst>
              <a:ext uri="{FF2B5EF4-FFF2-40B4-BE49-F238E27FC236}">
                <a16:creationId xmlns="" xmlns:a16="http://schemas.microsoft.com/office/drawing/2014/main" id="{ECFC459D-09DE-9A43-A89A-A735CB7D3C76}"/>
              </a:ext>
            </a:extLst>
          </p:cNvPr>
          <p:cNvSpPr>
            <a:spLocks noGrp="1"/>
          </p:cNvSpPr>
          <p:nvPr>
            <p:ph type="body" sz="quarter" idx="13" hasCustomPrompt="1"/>
          </p:nvPr>
        </p:nvSpPr>
        <p:spPr>
          <a:xfrm>
            <a:off x="566698" y="2386673"/>
            <a:ext cx="6592888" cy="1203406"/>
          </a:xfrm>
        </p:spPr>
        <p:txBody>
          <a:bodyPr wrap="square">
            <a:noAutofit/>
          </a:bodyPr>
          <a:lstStyle>
            <a:lvl1pPr marL="0" indent="0">
              <a:lnSpc>
                <a:spcPct val="85000"/>
              </a:lnSpc>
              <a:spcAft>
                <a:spcPts val="0"/>
              </a:spcAft>
              <a:buNone/>
              <a:defRPr sz="4600" b="1" spc="20" baseline="0">
                <a:solidFill>
                  <a:schemeClr val="tx1"/>
                </a:solidFill>
              </a:defRPr>
            </a:lvl1pPr>
          </a:lstStyle>
          <a:p>
            <a:pPr lvl="0"/>
            <a:r>
              <a:rPr lang="en-US" dirty="0"/>
              <a:t>Insert Presentation title, </a:t>
            </a:r>
            <a:br>
              <a:rPr lang="en-US" dirty="0"/>
            </a:br>
            <a:r>
              <a:rPr lang="en-US" dirty="0"/>
              <a:t>extending to two lines</a:t>
            </a:r>
          </a:p>
        </p:txBody>
      </p:sp>
      <p:sp>
        <p:nvSpPr>
          <p:cNvPr id="19" name="Text Placeholder 4">
            <a:extLst>
              <a:ext uri="{FF2B5EF4-FFF2-40B4-BE49-F238E27FC236}">
                <a16:creationId xmlns="" xmlns:a16="http://schemas.microsoft.com/office/drawing/2014/main" id="{195BE658-B3A1-364A-9812-80B61DF017E9}"/>
              </a:ext>
            </a:extLst>
          </p:cNvPr>
          <p:cNvSpPr>
            <a:spLocks noGrp="1"/>
          </p:cNvSpPr>
          <p:nvPr>
            <p:ph type="body" sz="quarter" idx="11" hasCustomPrompt="1"/>
          </p:nvPr>
        </p:nvSpPr>
        <p:spPr>
          <a:xfrm>
            <a:off x="566698" y="3966883"/>
            <a:ext cx="6592887" cy="838200"/>
          </a:xfrm>
        </p:spPr>
        <p:txBody>
          <a:bodyPr>
            <a:noAutofit/>
          </a:bodyPr>
          <a:lstStyle>
            <a:lvl1pPr marL="0" indent="0">
              <a:lnSpc>
                <a:spcPct val="85000"/>
              </a:lnSpc>
              <a:spcAft>
                <a:spcPts val="0"/>
              </a:spcAft>
              <a:buNone/>
              <a:defRPr sz="2400">
                <a:solidFill>
                  <a:schemeClr val="tx1"/>
                </a:solidFill>
              </a:defRPr>
            </a:lvl1pPr>
            <a:lvl2pPr marL="457189" indent="0">
              <a:buNone/>
              <a:defRPr/>
            </a:lvl2pPr>
          </a:lstStyle>
          <a:p>
            <a:pPr lvl="0"/>
            <a:r>
              <a:rPr lang="en-US" dirty="0"/>
              <a:t>Insert Presentation Subtitle, </a:t>
            </a:r>
            <a:br>
              <a:rPr lang="en-US" dirty="0"/>
            </a:br>
            <a:r>
              <a:rPr lang="en-US" dirty="0"/>
              <a:t>extending to two lines</a:t>
            </a:r>
          </a:p>
        </p:txBody>
      </p:sp>
      <p:sp>
        <p:nvSpPr>
          <p:cNvPr id="20" name="Text Placeholder 4">
            <a:extLst>
              <a:ext uri="{FF2B5EF4-FFF2-40B4-BE49-F238E27FC236}">
                <a16:creationId xmlns="" xmlns:a16="http://schemas.microsoft.com/office/drawing/2014/main" id="{E027921E-2623-2E44-9A9B-6D19247B86BE}"/>
              </a:ext>
            </a:extLst>
          </p:cNvPr>
          <p:cNvSpPr>
            <a:spLocks noGrp="1"/>
          </p:cNvSpPr>
          <p:nvPr>
            <p:ph type="body" sz="quarter" idx="12" hasCustomPrompt="1"/>
          </p:nvPr>
        </p:nvSpPr>
        <p:spPr>
          <a:xfrm>
            <a:off x="567539" y="5465483"/>
            <a:ext cx="3632200" cy="334211"/>
          </a:xfrm>
        </p:spPr>
        <p:txBody>
          <a:bodyPr>
            <a:noAutofit/>
          </a:bodyPr>
          <a:lstStyle>
            <a:lvl1pPr marL="0" indent="0">
              <a:lnSpc>
                <a:spcPct val="100000"/>
              </a:lnSpc>
              <a:buNone/>
              <a:defRPr sz="1800">
                <a:solidFill>
                  <a:schemeClr val="tx1"/>
                </a:solidFill>
              </a:defRPr>
            </a:lvl1pPr>
            <a:lvl2pPr marL="457189" indent="0">
              <a:buNone/>
              <a:defRPr/>
            </a:lvl2pPr>
          </a:lstStyle>
          <a:p>
            <a:pPr lvl="0"/>
            <a:r>
              <a:rPr lang="en-US" dirty="0"/>
              <a:t>Insert Name</a:t>
            </a:r>
          </a:p>
        </p:txBody>
      </p:sp>
      <p:sp>
        <p:nvSpPr>
          <p:cNvPr id="21" name="Text Placeholder 4">
            <a:extLst>
              <a:ext uri="{FF2B5EF4-FFF2-40B4-BE49-F238E27FC236}">
                <a16:creationId xmlns="" xmlns:a16="http://schemas.microsoft.com/office/drawing/2014/main" id="{118A9E82-C015-804C-8308-20BFD64DF688}"/>
              </a:ext>
            </a:extLst>
          </p:cNvPr>
          <p:cNvSpPr>
            <a:spLocks noGrp="1"/>
          </p:cNvSpPr>
          <p:nvPr>
            <p:ph type="body" sz="quarter" idx="14" hasCustomPrompt="1"/>
          </p:nvPr>
        </p:nvSpPr>
        <p:spPr>
          <a:xfrm>
            <a:off x="567539" y="5846483"/>
            <a:ext cx="3632200" cy="358274"/>
          </a:xfrm>
        </p:spPr>
        <p:txBody>
          <a:bodyPr>
            <a:noAutofit/>
          </a:bodyPr>
          <a:lstStyle>
            <a:lvl1pPr marL="0" indent="0">
              <a:lnSpc>
                <a:spcPct val="100000"/>
              </a:lnSpc>
              <a:buNone/>
              <a:defRPr sz="1800">
                <a:solidFill>
                  <a:schemeClr val="tx1"/>
                </a:solidFill>
              </a:defRPr>
            </a:lvl1pPr>
            <a:lvl2pPr marL="457189" indent="0">
              <a:buNone/>
              <a:defRPr/>
            </a:lvl2pPr>
          </a:lstStyle>
          <a:p>
            <a:pPr lvl="0"/>
            <a:r>
              <a:rPr lang="en-US" dirty="0"/>
              <a:t>00.00.2019</a:t>
            </a:r>
          </a:p>
        </p:txBody>
      </p:sp>
      <p:pic>
        <p:nvPicPr>
          <p:cNvPr id="11" name="Picture 10" descr="A close up of a logo&#10;&#10;Description automatically generated">
            <a:extLst>
              <a:ext uri="{FF2B5EF4-FFF2-40B4-BE49-F238E27FC236}">
                <a16:creationId xmlns="" xmlns:a16="http://schemas.microsoft.com/office/drawing/2014/main" id="{FA921671-A78A-364B-BE26-F939BA1AC4EA}"/>
              </a:ext>
            </a:extLst>
          </p:cNvPr>
          <p:cNvPicPr>
            <a:picLocks noChangeAspect="1"/>
          </p:cNvPicPr>
          <p:nvPr userDrawn="1"/>
        </p:nvPicPr>
        <p:blipFill>
          <a:blip r:embed="rId3"/>
          <a:stretch>
            <a:fillRect/>
          </a:stretch>
        </p:blipFill>
        <p:spPr>
          <a:xfrm>
            <a:off x="377247" y="272807"/>
            <a:ext cx="2933700" cy="838200"/>
          </a:xfrm>
          <a:prstGeom prst="rect">
            <a:avLst/>
          </a:prstGeom>
        </p:spPr>
      </p:pic>
    </p:spTree>
    <p:extLst>
      <p:ext uri="{BB962C8B-B14F-4D97-AF65-F5344CB8AC3E}">
        <p14:creationId xmlns:p14="http://schemas.microsoft.com/office/powerpoint/2010/main" val="1543113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ver_Derwent">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white, man, air, bird&#10;&#10;Description automatically generated">
            <a:extLst>
              <a:ext uri="{FF2B5EF4-FFF2-40B4-BE49-F238E27FC236}">
                <a16:creationId xmlns="" xmlns:a16="http://schemas.microsoft.com/office/drawing/2014/main" id="{A5D14F14-1F62-0E4E-9036-5C9E1A5F5D8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9" name="Text Placeholder 7">
            <a:extLst>
              <a:ext uri="{FF2B5EF4-FFF2-40B4-BE49-F238E27FC236}">
                <a16:creationId xmlns="" xmlns:a16="http://schemas.microsoft.com/office/drawing/2014/main" id="{19918042-C257-8B4C-BA06-5E6E8F05138C}"/>
              </a:ext>
            </a:extLst>
          </p:cNvPr>
          <p:cNvSpPr>
            <a:spLocks noGrp="1"/>
          </p:cNvSpPr>
          <p:nvPr>
            <p:ph type="body" sz="quarter" idx="13" hasCustomPrompt="1"/>
          </p:nvPr>
        </p:nvSpPr>
        <p:spPr>
          <a:xfrm>
            <a:off x="566698" y="2386673"/>
            <a:ext cx="6592888" cy="1203406"/>
          </a:xfrm>
        </p:spPr>
        <p:txBody>
          <a:bodyPr wrap="square">
            <a:noAutofit/>
          </a:bodyPr>
          <a:lstStyle>
            <a:lvl1pPr marL="0" indent="0">
              <a:lnSpc>
                <a:spcPct val="85000"/>
              </a:lnSpc>
              <a:spcAft>
                <a:spcPts val="0"/>
              </a:spcAft>
              <a:buNone/>
              <a:defRPr sz="4600" b="1" spc="20" baseline="0">
                <a:solidFill>
                  <a:schemeClr val="tx1"/>
                </a:solidFill>
              </a:defRPr>
            </a:lvl1pPr>
          </a:lstStyle>
          <a:p>
            <a:pPr lvl="0"/>
            <a:r>
              <a:rPr lang="en-US" dirty="0"/>
              <a:t>Insert Presentation title, </a:t>
            </a:r>
            <a:br>
              <a:rPr lang="en-US" dirty="0"/>
            </a:br>
            <a:r>
              <a:rPr lang="en-US" dirty="0"/>
              <a:t>extending to two lines</a:t>
            </a:r>
          </a:p>
        </p:txBody>
      </p:sp>
      <p:sp>
        <p:nvSpPr>
          <p:cNvPr id="20" name="Text Placeholder 4">
            <a:extLst>
              <a:ext uri="{FF2B5EF4-FFF2-40B4-BE49-F238E27FC236}">
                <a16:creationId xmlns="" xmlns:a16="http://schemas.microsoft.com/office/drawing/2014/main" id="{D6A4AECD-3661-D941-97ED-C42346507158}"/>
              </a:ext>
            </a:extLst>
          </p:cNvPr>
          <p:cNvSpPr>
            <a:spLocks noGrp="1"/>
          </p:cNvSpPr>
          <p:nvPr>
            <p:ph type="body" sz="quarter" idx="11" hasCustomPrompt="1"/>
          </p:nvPr>
        </p:nvSpPr>
        <p:spPr>
          <a:xfrm>
            <a:off x="566698" y="3966883"/>
            <a:ext cx="6592887" cy="838200"/>
          </a:xfrm>
        </p:spPr>
        <p:txBody>
          <a:bodyPr>
            <a:noAutofit/>
          </a:bodyPr>
          <a:lstStyle>
            <a:lvl1pPr marL="0" indent="0">
              <a:lnSpc>
                <a:spcPct val="85000"/>
              </a:lnSpc>
              <a:spcAft>
                <a:spcPts val="0"/>
              </a:spcAft>
              <a:buNone/>
              <a:defRPr sz="2400">
                <a:solidFill>
                  <a:schemeClr val="tx1"/>
                </a:solidFill>
              </a:defRPr>
            </a:lvl1pPr>
            <a:lvl2pPr marL="457189" indent="0">
              <a:buNone/>
              <a:defRPr/>
            </a:lvl2pPr>
          </a:lstStyle>
          <a:p>
            <a:pPr lvl="0"/>
            <a:r>
              <a:rPr lang="en-US" dirty="0"/>
              <a:t>Insert Presentation Subtitle, </a:t>
            </a:r>
            <a:br>
              <a:rPr lang="en-US" dirty="0"/>
            </a:br>
            <a:r>
              <a:rPr lang="en-US" dirty="0"/>
              <a:t>extending to two lines</a:t>
            </a:r>
          </a:p>
        </p:txBody>
      </p:sp>
      <p:sp>
        <p:nvSpPr>
          <p:cNvPr id="21" name="Text Placeholder 4">
            <a:extLst>
              <a:ext uri="{FF2B5EF4-FFF2-40B4-BE49-F238E27FC236}">
                <a16:creationId xmlns="" xmlns:a16="http://schemas.microsoft.com/office/drawing/2014/main" id="{F8BB0FD5-5479-B34E-A4F4-58C33196FDB7}"/>
              </a:ext>
            </a:extLst>
          </p:cNvPr>
          <p:cNvSpPr>
            <a:spLocks noGrp="1"/>
          </p:cNvSpPr>
          <p:nvPr>
            <p:ph type="body" sz="quarter" idx="12" hasCustomPrompt="1"/>
          </p:nvPr>
        </p:nvSpPr>
        <p:spPr>
          <a:xfrm>
            <a:off x="567539" y="5465483"/>
            <a:ext cx="3632200" cy="334211"/>
          </a:xfrm>
        </p:spPr>
        <p:txBody>
          <a:bodyPr>
            <a:noAutofit/>
          </a:bodyPr>
          <a:lstStyle>
            <a:lvl1pPr marL="0" indent="0">
              <a:lnSpc>
                <a:spcPct val="100000"/>
              </a:lnSpc>
              <a:buNone/>
              <a:defRPr sz="1800">
                <a:solidFill>
                  <a:schemeClr val="tx1"/>
                </a:solidFill>
              </a:defRPr>
            </a:lvl1pPr>
            <a:lvl2pPr marL="457189" indent="0">
              <a:buNone/>
              <a:defRPr/>
            </a:lvl2pPr>
          </a:lstStyle>
          <a:p>
            <a:pPr lvl="0"/>
            <a:r>
              <a:rPr lang="en-US" dirty="0"/>
              <a:t>Insert Name</a:t>
            </a:r>
          </a:p>
        </p:txBody>
      </p:sp>
      <p:sp>
        <p:nvSpPr>
          <p:cNvPr id="22" name="Text Placeholder 4">
            <a:extLst>
              <a:ext uri="{FF2B5EF4-FFF2-40B4-BE49-F238E27FC236}">
                <a16:creationId xmlns="" xmlns:a16="http://schemas.microsoft.com/office/drawing/2014/main" id="{06185539-588B-984B-B6A6-8C3887A79C4C}"/>
              </a:ext>
            </a:extLst>
          </p:cNvPr>
          <p:cNvSpPr>
            <a:spLocks noGrp="1"/>
          </p:cNvSpPr>
          <p:nvPr>
            <p:ph type="body" sz="quarter" idx="14" hasCustomPrompt="1"/>
          </p:nvPr>
        </p:nvSpPr>
        <p:spPr>
          <a:xfrm>
            <a:off x="567539" y="5846483"/>
            <a:ext cx="3632200" cy="358274"/>
          </a:xfrm>
        </p:spPr>
        <p:txBody>
          <a:bodyPr>
            <a:noAutofit/>
          </a:bodyPr>
          <a:lstStyle>
            <a:lvl1pPr marL="0" indent="0">
              <a:lnSpc>
                <a:spcPct val="100000"/>
              </a:lnSpc>
              <a:buNone/>
              <a:defRPr sz="1800">
                <a:solidFill>
                  <a:schemeClr val="tx1"/>
                </a:solidFill>
              </a:defRPr>
            </a:lvl1pPr>
            <a:lvl2pPr marL="457189" indent="0">
              <a:buNone/>
              <a:defRPr/>
            </a:lvl2pPr>
          </a:lstStyle>
          <a:p>
            <a:pPr lvl="0"/>
            <a:r>
              <a:rPr lang="en-US" dirty="0"/>
              <a:t>00.00.2019</a:t>
            </a:r>
          </a:p>
        </p:txBody>
      </p:sp>
      <p:pic>
        <p:nvPicPr>
          <p:cNvPr id="8" name="Picture 7" descr="A close up of a logo&#10;&#10;Description automatically generated">
            <a:extLst>
              <a:ext uri="{FF2B5EF4-FFF2-40B4-BE49-F238E27FC236}">
                <a16:creationId xmlns="" xmlns:a16="http://schemas.microsoft.com/office/drawing/2014/main" id="{63D4B75D-47AD-FE4F-B337-DCB23F0A72AA}"/>
              </a:ext>
            </a:extLst>
          </p:cNvPr>
          <p:cNvPicPr>
            <a:picLocks noChangeAspect="1"/>
          </p:cNvPicPr>
          <p:nvPr userDrawn="1"/>
        </p:nvPicPr>
        <p:blipFill>
          <a:blip r:embed="rId3"/>
          <a:stretch>
            <a:fillRect/>
          </a:stretch>
        </p:blipFill>
        <p:spPr>
          <a:xfrm>
            <a:off x="377247" y="272807"/>
            <a:ext cx="1905000" cy="838200"/>
          </a:xfrm>
          <a:prstGeom prst="rect">
            <a:avLst/>
          </a:prstGeom>
        </p:spPr>
      </p:pic>
    </p:spTree>
    <p:extLst>
      <p:ext uri="{BB962C8B-B14F-4D97-AF65-F5344CB8AC3E}">
        <p14:creationId xmlns:p14="http://schemas.microsoft.com/office/powerpoint/2010/main" val="2264110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ver_MarkMonitor">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indoor, sitting, table, white&#10;&#10;Description automatically generated">
            <a:extLst>
              <a:ext uri="{FF2B5EF4-FFF2-40B4-BE49-F238E27FC236}">
                <a16:creationId xmlns="" xmlns:a16="http://schemas.microsoft.com/office/drawing/2014/main" id="{6201AA3B-3684-C04F-ADA0-D33F5F9F1973}"/>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9" name="Text Placeholder 7">
            <a:extLst>
              <a:ext uri="{FF2B5EF4-FFF2-40B4-BE49-F238E27FC236}">
                <a16:creationId xmlns="" xmlns:a16="http://schemas.microsoft.com/office/drawing/2014/main" id="{19918042-C257-8B4C-BA06-5E6E8F05138C}"/>
              </a:ext>
            </a:extLst>
          </p:cNvPr>
          <p:cNvSpPr>
            <a:spLocks noGrp="1"/>
          </p:cNvSpPr>
          <p:nvPr>
            <p:ph type="body" sz="quarter" idx="13" hasCustomPrompt="1"/>
          </p:nvPr>
        </p:nvSpPr>
        <p:spPr>
          <a:xfrm>
            <a:off x="566698" y="2386673"/>
            <a:ext cx="6592888" cy="1203406"/>
          </a:xfrm>
        </p:spPr>
        <p:txBody>
          <a:bodyPr wrap="square">
            <a:noAutofit/>
          </a:bodyPr>
          <a:lstStyle>
            <a:lvl1pPr marL="0" indent="0">
              <a:lnSpc>
                <a:spcPct val="85000"/>
              </a:lnSpc>
              <a:spcAft>
                <a:spcPts val="0"/>
              </a:spcAft>
              <a:buNone/>
              <a:defRPr sz="4600" b="1" spc="20" baseline="0">
                <a:solidFill>
                  <a:schemeClr val="tx1"/>
                </a:solidFill>
              </a:defRPr>
            </a:lvl1pPr>
          </a:lstStyle>
          <a:p>
            <a:pPr lvl="0"/>
            <a:r>
              <a:rPr lang="en-US" dirty="0"/>
              <a:t>Insert Presentation title, </a:t>
            </a:r>
            <a:br>
              <a:rPr lang="en-US" dirty="0"/>
            </a:br>
            <a:r>
              <a:rPr lang="en-US" dirty="0"/>
              <a:t>extending to two lines</a:t>
            </a:r>
          </a:p>
        </p:txBody>
      </p:sp>
      <p:sp>
        <p:nvSpPr>
          <p:cNvPr id="20" name="Text Placeholder 4">
            <a:extLst>
              <a:ext uri="{FF2B5EF4-FFF2-40B4-BE49-F238E27FC236}">
                <a16:creationId xmlns="" xmlns:a16="http://schemas.microsoft.com/office/drawing/2014/main" id="{D6A4AECD-3661-D941-97ED-C42346507158}"/>
              </a:ext>
            </a:extLst>
          </p:cNvPr>
          <p:cNvSpPr>
            <a:spLocks noGrp="1"/>
          </p:cNvSpPr>
          <p:nvPr>
            <p:ph type="body" sz="quarter" idx="11" hasCustomPrompt="1"/>
          </p:nvPr>
        </p:nvSpPr>
        <p:spPr>
          <a:xfrm>
            <a:off x="566698" y="3966883"/>
            <a:ext cx="6592887" cy="838200"/>
          </a:xfrm>
        </p:spPr>
        <p:txBody>
          <a:bodyPr>
            <a:noAutofit/>
          </a:bodyPr>
          <a:lstStyle>
            <a:lvl1pPr marL="0" indent="0">
              <a:lnSpc>
                <a:spcPct val="85000"/>
              </a:lnSpc>
              <a:spcAft>
                <a:spcPts val="0"/>
              </a:spcAft>
              <a:buNone/>
              <a:defRPr sz="2400">
                <a:solidFill>
                  <a:schemeClr val="tx1"/>
                </a:solidFill>
              </a:defRPr>
            </a:lvl1pPr>
            <a:lvl2pPr marL="457189" indent="0">
              <a:buNone/>
              <a:defRPr/>
            </a:lvl2pPr>
          </a:lstStyle>
          <a:p>
            <a:pPr lvl="0"/>
            <a:r>
              <a:rPr lang="en-US" dirty="0"/>
              <a:t>Insert Presentation Subtitle, </a:t>
            </a:r>
            <a:br>
              <a:rPr lang="en-US" dirty="0"/>
            </a:br>
            <a:r>
              <a:rPr lang="en-US" dirty="0"/>
              <a:t>extending to two lines</a:t>
            </a:r>
          </a:p>
        </p:txBody>
      </p:sp>
      <p:sp>
        <p:nvSpPr>
          <p:cNvPr id="21" name="Text Placeholder 4">
            <a:extLst>
              <a:ext uri="{FF2B5EF4-FFF2-40B4-BE49-F238E27FC236}">
                <a16:creationId xmlns="" xmlns:a16="http://schemas.microsoft.com/office/drawing/2014/main" id="{F8BB0FD5-5479-B34E-A4F4-58C33196FDB7}"/>
              </a:ext>
            </a:extLst>
          </p:cNvPr>
          <p:cNvSpPr>
            <a:spLocks noGrp="1"/>
          </p:cNvSpPr>
          <p:nvPr>
            <p:ph type="body" sz="quarter" idx="12" hasCustomPrompt="1"/>
          </p:nvPr>
        </p:nvSpPr>
        <p:spPr>
          <a:xfrm>
            <a:off x="567539" y="5465483"/>
            <a:ext cx="3632200" cy="334211"/>
          </a:xfrm>
        </p:spPr>
        <p:txBody>
          <a:bodyPr>
            <a:noAutofit/>
          </a:bodyPr>
          <a:lstStyle>
            <a:lvl1pPr marL="0" indent="0">
              <a:lnSpc>
                <a:spcPct val="100000"/>
              </a:lnSpc>
              <a:buNone/>
              <a:defRPr sz="1800">
                <a:solidFill>
                  <a:schemeClr val="tx1"/>
                </a:solidFill>
              </a:defRPr>
            </a:lvl1pPr>
            <a:lvl2pPr marL="457189" indent="0">
              <a:buNone/>
              <a:defRPr/>
            </a:lvl2pPr>
          </a:lstStyle>
          <a:p>
            <a:pPr lvl="0"/>
            <a:r>
              <a:rPr lang="en-US" dirty="0"/>
              <a:t>Insert Name</a:t>
            </a:r>
          </a:p>
        </p:txBody>
      </p:sp>
      <p:sp>
        <p:nvSpPr>
          <p:cNvPr id="22" name="Text Placeholder 4">
            <a:extLst>
              <a:ext uri="{FF2B5EF4-FFF2-40B4-BE49-F238E27FC236}">
                <a16:creationId xmlns="" xmlns:a16="http://schemas.microsoft.com/office/drawing/2014/main" id="{06185539-588B-984B-B6A6-8C3887A79C4C}"/>
              </a:ext>
            </a:extLst>
          </p:cNvPr>
          <p:cNvSpPr>
            <a:spLocks noGrp="1"/>
          </p:cNvSpPr>
          <p:nvPr>
            <p:ph type="body" sz="quarter" idx="14" hasCustomPrompt="1"/>
          </p:nvPr>
        </p:nvSpPr>
        <p:spPr>
          <a:xfrm>
            <a:off x="567539" y="5846483"/>
            <a:ext cx="3632200" cy="358274"/>
          </a:xfrm>
        </p:spPr>
        <p:txBody>
          <a:bodyPr>
            <a:noAutofit/>
          </a:bodyPr>
          <a:lstStyle>
            <a:lvl1pPr marL="0" indent="0">
              <a:lnSpc>
                <a:spcPct val="100000"/>
              </a:lnSpc>
              <a:buNone/>
              <a:defRPr sz="1800">
                <a:solidFill>
                  <a:schemeClr val="tx1"/>
                </a:solidFill>
              </a:defRPr>
            </a:lvl1pPr>
            <a:lvl2pPr marL="457189" indent="0">
              <a:buNone/>
              <a:defRPr/>
            </a:lvl2pPr>
          </a:lstStyle>
          <a:p>
            <a:pPr lvl="0"/>
            <a:r>
              <a:rPr lang="en-US" dirty="0"/>
              <a:t>00.00.2019</a:t>
            </a:r>
          </a:p>
        </p:txBody>
      </p:sp>
      <p:pic>
        <p:nvPicPr>
          <p:cNvPr id="8" name="Picture 7" descr="A close up of a logo&#10;&#10;Description automatically generated">
            <a:extLst>
              <a:ext uri="{FF2B5EF4-FFF2-40B4-BE49-F238E27FC236}">
                <a16:creationId xmlns="" xmlns:a16="http://schemas.microsoft.com/office/drawing/2014/main" id="{2213572D-BE05-FC49-BE26-2359A616E82A}"/>
              </a:ext>
            </a:extLst>
          </p:cNvPr>
          <p:cNvPicPr>
            <a:picLocks noChangeAspect="1"/>
          </p:cNvPicPr>
          <p:nvPr userDrawn="1"/>
        </p:nvPicPr>
        <p:blipFill>
          <a:blip r:embed="rId3"/>
          <a:stretch>
            <a:fillRect/>
          </a:stretch>
        </p:blipFill>
        <p:spPr>
          <a:xfrm>
            <a:off x="374274" y="271606"/>
            <a:ext cx="2514600" cy="838200"/>
          </a:xfrm>
          <a:prstGeom prst="rect">
            <a:avLst/>
          </a:prstGeom>
        </p:spPr>
      </p:pic>
    </p:spTree>
    <p:extLst>
      <p:ext uri="{BB962C8B-B14F-4D97-AF65-F5344CB8AC3E}">
        <p14:creationId xmlns:p14="http://schemas.microsoft.com/office/powerpoint/2010/main" val="147316152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418F38E8-70C3-524E-B05F-8D4D1A46C352}"/>
              </a:ext>
            </a:extLst>
          </p:cNvPr>
          <p:cNvSpPr>
            <a:spLocks noGrp="1"/>
          </p:cNvSpPr>
          <p:nvPr>
            <p:ph type="title"/>
          </p:nvPr>
        </p:nvSpPr>
        <p:spPr>
          <a:xfrm>
            <a:off x="566699" y="825019"/>
            <a:ext cx="8329649" cy="387093"/>
          </a:xfrm>
          <a:prstGeom prst="rect">
            <a:avLst/>
          </a:prstGeom>
        </p:spPr>
        <p:txBody>
          <a:bodyPr vert="horz" lIns="0" tIns="0" rIns="0" bIns="0" rtlCol="0" anchor="t">
            <a:noAutofit/>
          </a:bodyPr>
          <a:lstStyle/>
          <a:p>
            <a:r>
              <a:rPr lang="en-US"/>
              <a:t>Click to edit Master title style</a:t>
            </a:r>
            <a:endParaRPr lang="en-GB" dirty="0"/>
          </a:p>
        </p:txBody>
      </p:sp>
      <p:sp>
        <p:nvSpPr>
          <p:cNvPr id="3" name="Text Placeholder 2">
            <a:extLst>
              <a:ext uri="{FF2B5EF4-FFF2-40B4-BE49-F238E27FC236}">
                <a16:creationId xmlns="" xmlns:a16="http://schemas.microsoft.com/office/drawing/2014/main" id="{618050ED-1F67-F84D-AEDB-66D6E6B63112}"/>
              </a:ext>
            </a:extLst>
          </p:cNvPr>
          <p:cNvSpPr>
            <a:spLocks noGrp="1"/>
          </p:cNvSpPr>
          <p:nvPr>
            <p:ph type="body" idx="1"/>
          </p:nvPr>
        </p:nvSpPr>
        <p:spPr>
          <a:xfrm>
            <a:off x="566701" y="1812926"/>
            <a:ext cx="8329649" cy="4548188"/>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descr="A close up of a flower&#10;&#10;Description automatically generated">
            <a:extLst>
              <a:ext uri="{FF2B5EF4-FFF2-40B4-BE49-F238E27FC236}">
                <a16:creationId xmlns="" xmlns:a16="http://schemas.microsoft.com/office/drawing/2014/main" id="{4A827D05-A8CC-AE4A-8E28-46ED62337B6B}"/>
              </a:ext>
            </a:extLst>
          </p:cNvPr>
          <p:cNvPicPr>
            <a:picLocks noChangeAspect="1"/>
          </p:cNvPicPr>
          <p:nvPr userDrawn="1"/>
        </p:nvPicPr>
        <p:blipFill>
          <a:blip r:embed="rId65"/>
          <a:stretch>
            <a:fillRect/>
          </a:stretch>
        </p:blipFill>
        <p:spPr>
          <a:xfrm>
            <a:off x="450699" y="6361114"/>
            <a:ext cx="1629410" cy="487847"/>
          </a:xfrm>
          <a:prstGeom prst="rect">
            <a:avLst/>
          </a:prstGeom>
        </p:spPr>
      </p:pic>
    </p:spTree>
    <p:extLst>
      <p:ext uri="{BB962C8B-B14F-4D97-AF65-F5344CB8AC3E}">
        <p14:creationId xmlns:p14="http://schemas.microsoft.com/office/powerpoint/2010/main" val="1080111700"/>
      </p:ext>
    </p:extLst>
  </p:cSld>
  <p:clrMap bg1="lt1" tx1="dk1" bg2="lt2" tx2="dk2" accent1="accent1" accent2="accent2" accent3="accent3" accent4="accent4" accent5="accent5" accent6="accent6" hlink="hlink" folHlink="folHlink"/>
  <p:sldLayoutIdLst>
    <p:sldLayoutId id="2147483911" r:id="rId1"/>
    <p:sldLayoutId id="2147484044" r:id="rId2"/>
    <p:sldLayoutId id="2147483913" r:id="rId3"/>
    <p:sldLayoutId id="2147483968" r:id="rId4"/>
    <p:sldLayoutId id="2147483972" r:id="rId5"/>
    <p:sldLayoutId id="2147484033" r:id="rId6"/>
    <p:sldLayoutId id="2147484043" r:id="rId7"/>
    <p:sldLayoutId id="2147484035" r:id="rId8"/>
    <p:sldLayoutId id="2147484036" r:id="rId9"/>
    <p:sldLayoutId id="2147484045" r:id="rId10"/>
    <p:sldLayoutId id="2147484037" r:id="rId11"/>
    <p:sldLayoutId id="2147483915" r:id="rId12"/>
    <p:sldLayoutId id="2147483916" r:id="rId13"/>
    <p:sldLayoutId id="2147483917" r:id="rId14"/>
    <p:sldLayoutId id="2147483993" r:id="rId15"/>
    <p:sldLayoutId id="2147483994" r:id="rId16"/>
    <p:sldLayoutId id="2147484012" r:id="rId17"/>
    <p:sldLayoutId id="2147483922" r:id="rId18"/>
    <p:sldLayoutId id="2147483923" r:id="rId19"/>
    <p:sldLayoutId id="2147483924" r:id="rId20"/>
    <p:sldLayoutId id="2147483981" r:id="rId21"/>
    <p:sldLayoutId id="2147484001" r:id="rId22"/>
    <p:sldLayoutId id="2147483935" r:id="rId23"/>
    <p:sldLayoutId id="2147483936" r:id="rId24"/>
    <p:sldLayoutId id="2147483976" r:id="rId25"/>
    <p:sldLayoutId id="2147483978" r:id="rId26"/>
    <p:sldLayoutId id="2147483985" r:id="rId27"/>
    <p:sldLayoutId id="2147483965" r:id="rId28"/>
    <p:sldLayoutId id="2147484018" r:id="rId29"/>
    <p:sldLayoutId id="2147483938" r:id="rId30"/>
    <p:sldLayoutId id="2147483939" r:id="rId31"/>
    <p:sldLayoutId id="2147483963" r:id="rId32"/>
    <p:sldLayoutId id="2147483940" r:id="rId33"/>
    <p:sldLayoutId id="2147484019" r:id="rId34"/>
    <p:sldLayoutId id="2147483992" r:id="rId35"/>
    <p:sldLayoutId id="2147484003" r:id="rId36"/>
    <p:sldLayoutId id="2147483942" r:id="rId37"/>
    <p:sldLayoutId id="2147484020" r:id="rId38"/>
    <p:sldLayoutId id="2147483944" r:id="rId39"/>
    <p:sldLayoutId id="2147483945" r:id="rId40"/>
    <p:sldLayoutId id="2147484046" r:id="rId41"/>
    <p:sldLayoutId id="2147484021" r:id="rId42"/>
    <p:sldLayoutId id="2147483975" r:id="rId43"/>
    <p:sldLayoutId id="2147483995" r:id="rId44"/>
    <p:sldLayoutId id="2147484010" r:id="rId45"/>
    <p:sldLayoutId id="2147484006" r:id="rId46"/>
    <p:sldLayoutId id="2147484004" r:id="rId47"/>
    <p:sldLayoutId id="2147484025" r:id="rId48"/>
    <p:sldLayoutId id="2147484008" r:id="rId49"/>
    <p:sldLayoutId id="2147483966" r:id="rId50"/>
    <p:sldLayoutId id="2147483954" r:id="rId51"/>
    <p:sldLayoutId id="2147484032" r:id="rId52"/>
    <p:sldLayoutId id="2147483958" r:id="rId53"/>
    <p:sldLayoutId id="2147483987" r:id="rId54"/>
    <p:sldLayoutId id="2147484027" r:id="rId55"/>
    <p:sldLayoutId id="2147483988" r:id="rId56"/>
    <p:sldLayoutId id="2147483869" r:id="rId57"/>
    <p:sldLayoutId id="2147483867" r:id="rId58"/>
    <p:sldLayoutId id="2147483868" r:id="rId59"/>
    <p:sldLayoutId id="2147483969" r:id="rId60"/>
    <p:sldLayoutId id="2147483971" r:id="rId61"/>
    <p:sldLayoutId id="2147484048" r:id="rId62"/>
    <p:sldLayoutId id="2147484049" r:id="rId63"/>
  </p:sldLayoutIdLst>
  <p:hf hdr="0" dt="0"/>
  <p:txStyles>
    <p:titleStyle>
      <a:lvl1pPr algn="l" defTabSz="914377"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360000" indent="-360000" algn="l" defTabSz="914377" rtl="0" eaLnBrk="1" latinLnBrk="0" hangingPunct="1">
        <a:lnSpc>
          <a:spcPct val="100000"/>
        </a:lnSpc>
        <a:spcBef>
          <a:spcPts val="0"/>
        </a:spcBef>
        <a:spcAft>
          <a:spcPts val="600"/>
        </a:spcAft>
        <a:buClr>
          <a:schemeClr val="accent1"/>
        </a:buClr>
        <a:buFont typeface="Arial" panose="020B0604020202020204" pitchFamily="34" charset="0"/>
        <a:buChar char="•"/>
        <a:defRPr sz="2400" kern="1200">
          <a:solidFill>
            <a:schemeClr val="tx1"/>
          </a:solidFill>
          <a:latin typeface="+mn-lt"/>
          <a:ea typeface="+mn-ea"/>
          <a:cs typeface="+mn-cs"/>
        </a:defRPr>
      </a:lvl1pPr>
      <a:lvl2pPr marL="790575" indent="-384175" algn="l" defTabSz="914377" rtl="0" eaLnBrk="1" latinLnBrk="0" hangingPunct="1">
        <a:lnSpc>
          <a:spcPct val="100000"/>
        </a:lnSpc>
        <a:spcBef>
          <a:spcPts val="500"/>
        </a:spcBef>
        <a:spcAft>
          <a:spcPts val="600"/>
        </a:spcAft>
        <a:buClr>
          <a:schemeClr val="accent1"/>
        </a:buClr>
        <a:buFont typeface=".AppleSystemUIFont"/>
        <a:buChar char="–"/>
        <a:tabLst/>
        <a:defRPr sz="2400" kern="1200">
          <a:solidFill>
            <a:schemeClr val="tx1"/>
          </a:solidFill>
          <a:latin typeface="+mn-lt"/>
          <a:ea typeface="+mn-ea"/>
          <a:cs typeface="+mn-cs"/>
        </a:defRPr>
      </a:lvl2pPr>
      <a:lvl3pPr marL="1085850" indent="-284163" algn="l" defTabSz="914377" rtl="0" eaLnBrk="1" latinLnBrk="0" hangingPunct="1">
        <a:lnSpc>
          <a:spcPct val="100000"/>
        </a:lnSpc>
        <a:spcBef>
          <a:spcPts val="500"/>
        </a:spcBef>
        <a:spcAft>
          <a:spcPts val="600"/>
        </a:spcAft>
        <a:buClr>
          <a:schemeClr val="accent1"/>
        </a:buClr>
        <a:buFont typeface=".AppleSystemUIFont"/>
        <a:buChar char="–"/>
        <a:tabLst/>
        <a:defRPr sz="2000" kern="1200">
          <a:solidFill>
            <a:schemeClr val="tx1"/>
          </a:solidFill>
          <a:latin typeface="+mn-lt"/>
          <a:ea typeface="+mn-ea"/>
          <a:cs typeface="+mn-cs"/>
        </a:defRPr>
      </a:lvl3pPr>
      <a:lvl4pPr marL="1381125" indent="-295275" algn="l" defTabSz="914377" rtl="0" eaLnBrk="1" latinLnBrk="0" hangingPunct="1">
        <a:lnSpc>
          <a:spcPct val="100000"/>
        </a:lnSpc>
        <a:spcBef>
          <a:spcPts val="500"/>
        </a:spcBef>
        <a:spcAft>
          <a:spcPts val="600"/>
        </a:spcAft>
        <a:buClr>
          <a:schemeClr val="accent1"/>
        </a:buClr>
        <a:buFont typeface=".AppleSystemUIFont"/>
        <a:buChar char="–"/>
        <a:tabLst/>
        <a:defRPr sz="2000" kern="1200">
          <a:solidFill>
            <a:schemeClr val="tx1"/>
          </a:solidFill>
          <a:latin typeface="+mn-lt"/>
          <a:ea typeface="+mn-ea"/>
          <a:cs typeface="+mn-cs"/>
        </a:defRPr>
      </a:lvl4pPr>
      <a:lvl5pPr marL="1604963" indent="-223838" algn="l" defTabSz="914377" rtl="0" eaLnBrk="1" latinLnBrk="0" hangingPunct="1">
        <a:lnSpc>
          <a:spcPct val="100000"/>
        </a:lnSpc>
        <a:spcBef>
          <a:spcPts val="500"/>
        </a:spcBef>
        <a:spcAft>
          <a:spcPts val="600"/>
        </a:spcAft>
        <a:buClr>
          <a:schemeClr val="accent1"/>
        </a:buClr>
        <a:buFont typeface=".AppleSystemUIFont"/>
        <a:buChar char="–"/>
        <a:tabLst/>
        <a:defRPr sz="2000" kern="1200">
          <a:solidFill>
            <a:schemeClr val="tx1"/>
          </a:solidFill>
          <a:latin typeface="+mn-lt"/>
          <a:ea typeface="+mn-ea"/>
          <a:cs typeface="+mn-cs"/>
        </a:defRPr>
      </a:lvl5pPr>
      <a:lvl6pPr marL="1656000" indent="-504000" algn="l" defTabSz="914377" rtl="0" eaLnBrk="1" latinLnBrk="0" hangingPunct="1">
        <a:lnSpc>
          <a:spcPct val="90000"/>
        </a:lnSpc>
        <a:spcBef>
          <a:spcPts val="500"/>
        </a:spcBef>
        <a:buFont typeface=".AppleSystemUIFont"/>
        <a:buChar char="–"/>
        <a:defRPr sz="1800" kern="1200">
          <a:solidFill>
            <a:schemeClr val="bg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 xmlns:p15="http://schemas.microsoft.com/office/powerpoint/2012/main">
        <p15:guide id="38" pos="7423" userDrawn="1">
          <p15:clr>
            <a:srgbClr val="F26B43"/>
          </p15:clr>
        </p15:guide>
        <p15:guide id="39" pos="235" userDrawn="1">
          <p15:clr>
            <a:srgbClr val="F26B43"/>
          </p15:clr>
        </p15:guide>
        <p15:guide id="40" orient="horz" pos="967" userDrawn="1">
          <p15:clr>
            <a:srgbClr val="F26B43"/>
          </p15:clr>
        </p15:guide>
        <p15:guide id="41" orient="horz" pos="257" userDrawn="1">
          <p15:clr>
            <a:srgbClr val="F26B43"/>
          </p15:clr>
        </p15:guide>
        <p15:guide id="42" pos="733" userDrawn="1">
          <p15:clr>
            <a:srgbClr val="F26B43"/>
          </p15:clr>
        </p15:guide>
        <p15:guide id="43" pos="846" userDrawn="1">
          <p15:clr>
            <a:srgbClr val="F26B43"/>
          </p15:clr>
        </p15:guide>
        <p15:guide id="44" pos="1345" userDrawn="1">
          <p15:clr>
            <a:srgbClr val="F26B43"/>
          </p15:clr>
        </p15:guide>
        <p15:guide id="45" pos="1454" userDrawn="1">
          <p15:clr>
            <a:srgbClr val="F26B43"/>
          </p15:clr>
        </p15:guide>
        <p15:guide id="46" pos="1944" userDrawn="1">
          <p15:clr>
            <a:srgbClr val="F26B43"/>
          </p15:clr>
        </p15:guide>
        <p15:guide id="47" pos="2062" userDrawn="1">
          <p15:clr>
            <a:srgbClr val="F26B43"/>
          </p15:clr>
        </p15:guide>
        <p15:guide id="48" pos="2556" userDrawn="1">
          <p15:clr>
            <a:srgbClr val="F26B43"/>
          </p15:clr>
        </p15:guide>
        <p15:guide id="49" pos="2676" userDrawn="1">
          <p15:clr>
            <a:srgbClr val="F26B43"/>
          </p15:clr>
        </p15:guide>
        <p15:guide id="50" pos="3168" userDrawn="1">
          <p15:clr>
            <a:srgbClr val="F26B43"/>
          </p15:clr>
        </p15:guide>
        <p15:guide id="51" pos="3284" userDrawn="1">
          <p15:clr>
            <a:srgbClr val="F26B43"/>
          </p15:clr>
        </p15:guide>
        <p15:guide id="52" pos="3776" userDrawn="1">
          <p15:clr>
            <a:srgbClr val="F26B43"/>
          </p15:clr>
        </p15:guide>
        <p15:guide id="53" pos="3894" userDrawn="1">
          <p15:clr>
            <a:srgbClr val="F26B43"/>
          </p15:clr>
        </p15:guide>
        <p15:guide id="54" pos="4388" userDrawn="1">
          <p15:clr>
            <a:srgbClr val="F26B43"/>
          </p15:clr>
        </p15:guide>
        <p15:guide id="55" pos="4508" userDrawn="1">
          <p15:clr>
            <a:srgbClr val="F26B43"/>
          </p15:clr>
        </p15:guide>
        <p15:guide id="56" pos="4998" userDrawn="1">
          <p15:clr>
            <a:srgbClr val="F26B43"/>
          </p15:clr>
        </p15:guide>
        <p15:guide id="57" pos="5112" userDrawn="1">
          <p15:clr>
            <a:srgbClr val="F26B43"/>
          </p15:clr>
        </p15:guide>
        <p15:guide id="58" pos="5604" userDrawn="1">
          <p15:clr>
            <a:srgbClr val="F26B43"/>
          </p15:clr>
        </p15:guide>
        <p15:guide id="59" pos="5722" userDrawn="1">
          <p15:clr>
            <a:srgbClr val="F26B43"/>
          </p15:clr>
        </p15:guide>
        <p15:guide id="60" pos="6199" userDrawn="1">
          <p15:clr>
            <a:srgbClr val="F26B43"/>
          </p15:clr>
        </p15:guide>
        <p15:guide id="61" pos="6312" userDrawn="1">
          <p15:clr>
            <a:srgbClr val="F26B43"/>
          </p15:clr>
        </p15:guide>
        <p15:guide id="62" pos="6824" userDrawn="1">
          <p15:clr>
            <a:srgbClr val="F26B43"/>
          </p15:clr>
        </p15:guide>
        <p15:guide id="63" pos="6944" userDrawn="1">
          <p15:clr>
            <a:srgbClr val="F26B43"/>
          </p15:clr>
        </p15:guide>
        <p15:guide id="64" orient="horz" pos="512" userDrawn="1">
          <p15:clr>
            <a:srgbClr val="F26B43"/>
          </p15:clr>
        </p15:guide>
        <p15:guide id="65" orient="horz" pos="1142" userDrawn="1">
          <p15:clr>
            <a:srgbClr val="F26B43"/>
          </p15:clr>
        </p15:guide>
        <p15:guide id="66" orient="horz" pos="4007" userDrawn="1">
          <p15:clr>
            <a:srgbClr val="F26B43"/>
          </p15:clr>
        </p15:guide>
        <p15:guide id="67"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hyperlink" Target="https://jcr.clarivate.com/" TargetMode="External"/><Relationship Id="rId7" Type="http://schemas.openxmlformats.org/officeDocument/2006/relationships/image" Target="../media/image34.jpg"/><Relationship Id="rId2" Type="http://schemas.openxmlformats.org/officeDocument/2006/relationships/hyperlink" Target="https://clarivate.com/" TargetMode="External"/><Relationship Id="rId1" Type="http://schemas.openxmlformats.org/officeDocument/2006/relationships/slideLayout" Target="../slideLayouts/slideLayout19.xml"/><Relationship Id="rId6" Type="http://schemas.openxmlformats.org/officeDocument/2006/relationships/image" Target="../media/image33.jpeg"/><Relationship Id="rId5" Type="http://schemas.openxmlformats.org/officeDocument/2006/relationships/hyperlink" Target="https://www.youtube.com/user/WoSTraining" TargetMode="External"/><Relationship Id="rId4" Type="http://schemas.openxmlformats.org/officeDocument/2006/relationships/hyperlink" Target="https://mjl.clarivate.com/"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clarivate.libguides.com/" TargetMode="External"/><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3.xml"/><Relationship Id="rId6" Type="http://schemas.openxmlformats.org/officeDocument/2006/relationships/hyperlink" Target="https://clarivate.com/webofsciencegroup/solutions/editorial/" TargetMode="External"/><Relationship Id="rId5" Type="http://schemas.openxmlformats.org/officeDocument/2006/relationships/image" Target="../media/image27.png"/><Relationship Id="rId4" Type="http://schemas.openxmlformats.org/officeDocument/2006/relationships/image" Target="../media/image26.png"/></Relationships>
</file>

<file path=ppt/slides/_rels/slide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png"/><Relationship Id="rId1" Type="http://schemas.openxmlformats.org/officeDocument/2006/relationships/slideLayout" Target="../slideLayouts/slideLayout18.xml"/><Relationship Id="rId5" Type="http://schemas.microsoft.com/office/2007/relationships/hdphoto" Target="../media/hdphoto1.wdp"/><Relationship Id="rId4" Type="http://schemas.openxmlformats.org/officeDocument/2006/relationships/image" Target="../media/image3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 xmlns:a16="http://schemas.microsoft.com/office/drawing/2014/main" id="{7CD55D6C-5D5A-4CEA-9776-948872ACE21A}"/>
              </a:ext>
            </a:extLst>
          </p:cNvPr>
          <p:cNvSpPr>
            <a:spLocks noGrp="1"/>
          </p:cNvSpPr>
          <p:nvPr>
            <p:ph type="body" sz="quarter" idx="12"/>
          </p:nvPr>
        </p:nvSpPr>
        <p:spPr>
          <a:xfrm>
            <a:off x="566697" y="5778991"/>
            <a:ext cx="5720891" cy="560137"/>
          </a:xfrm>
        </p:spPr>
        <p:txBody>
          <a:bodyPr/>
          <a:lstStyle/>
          <a:p>
            <a:r>
              <a:rPr lang="en-US" b="1" dirty="0" smtClean="0"/>
              <a:t>Inesh </a:t>
            </a:r>
            <a:r>
              <a:rPr lang="en-US" b="1" dirty="0" err="1" smtClean="0"/>
              <a:t>Kenzhina</a:t>
            </a:r>
            <a:r>
              <a:rPr lang="en-US" b="1" dirty="0" smtClean="0"/>
              <a:t>, PhD,</a:t>
            </a:r>
          </a:p>
          <a:p>
            <a:r>
              <a:rPr lang="en-US" b="1" dirty="0" smtClean="0"/>
              <a:t>Official representative of </a:t>
            </a:r>
            <a:r>
              <a:rPr lang="en-US" b="1" dirty="0" err="1" smtClean="0"/>
              <a:t>Clarivate</a:t>
            </a:r>
            <a:r>
              <a:rPr lang="en-US" b="1" dirty="0" smtClean="0"/>
              <a:t> in Central Asia region</a:t>
            </a:r>
            <a:endParaRPr lang="ru-RU" b="1" dirty="0"/>
          </a:p>
        </p:txBody>
      </p:sp>
      <p:sp>
        <p:nvSpPr>
          <p:cNvPr id="6" name="Text Placeholder 5">
            <a:extLst>
              <a:ext uri="{FF2B5EF4-FFF2-40B4-BE49-F238E27FC236}">
                <a16:creationId xmlns="" xmlns:a16="http://schemas.microsoft.com/office/drawing/2014/main" id="{2BAB9747-841A-46F4-9375-B7EE5CB154AA}"/>
              </a:ext>
            </a:extLst>
          </p:cNvPr>
          <p:cNvSpPr>
            <a:spLocks noGrp="1"/>
          </p:cNvSpPr>
          <p:nvPr>
            <p:ph type="body" sz="quarter" idx="13"/>
          </p:nvPr>
        </p:nvSpPr>
        <p:spPr>
          <a:xfrm>
            <a:off x="566698" y="1934284"/>
            <a:ext cx="7244891" cy="1479475"/>
          </a:xfrm>
        </p:spPr>
        <p:txBody>
          <a:bodyPr/>
          <a:lstStyle/>
          <a:p>
            <a:r>
              <a:rPr lang="en-US" dirty="0" smtClean="0"/>
              <a:t>Journals </a:t>
            </a:r>
            <a:r>
              <a:rPr lang="en-US" dirty="0"/>
              <a:t>Ranking based </a:t>
            </a:r>
            <a:r>
              <a:rPr lang="en-US" dirty="0" smtClean="0"/>
              <a:t>on Web of Science metrics: </a:t>
            </a:r>
            <a:r>
              <a:rPr lang="en-US" dirty="0"/>
              <a:t>Impact Factor, Quartile</a:t>
            </a:r>
            <a:endParaRPr lang="en-US" dirty="0"/>
          </a:p>
        </p:txBody>
      </p:sp>
      <p:sp>
        <p:nvSpPr>
          <p:cNvPr id="7" name="Text Placeholder 3">
            <a:extLst>
              <a:ext uri="{FF2B5EF4-FFF2-40B4-BE49-F238E27FC236}">
                <a16:creationId xmlns="" xmlns:a16="http://schemas.microsoft.com/office/drawing/2014/main" id="{7CD55D6C-5D5A-4CEA-9776-948872ACE21A}"/>
              </a:ext>
            </a:extLst>
          </p:cNvPr>
          <p:cNvSpPr>
            <a:spLocks noGrp="1"/>
          </p:cNvSpPr>
          <p:nvPr>
            <p:ph type="body" sz="quarter" idx="12"/>
          </p:nvPr>
        </p:nvSpPr>
        <p:spPr>
          <a:xfrm>
            <a:off x="487680" y="4641668"/>
            <a:ext cx="5251269" cy="296091"/>
          </a:xfrm>
        </p:spPr>
        <p:txBody>
          <a:bodyPr/>
          <a:lstStyle/>
          <a:p>
            <a:r>
              <a:rPr lang="en-US" dirty="0"/>
              <a:t>Open IL Session entitled Reputable </a:t>
            </a:r>
            <a:r>
              <a:rPr lang="en-US" dirty="0" err="1"/>
              <a:t>vs</a:t>
            </a:r>
            <a:r>
              <a:rPr lang="en-US" dirty="0"/>
              <a:t> Predatory: How to Spot the Difference? on 7 September 2022, Wednesday, 10:30AM - 12:00PM</a:t>
            </a:r>
            <a:endParaRPr lang="ru-RU" dirty="0"/>
          </a:p>
        </p:txBody>
      </p:sp>
    </p:spTree>
    <p:extLst>
      <p:ext uri="{BB962C8B-B14F-4D97-AF65-F5344CB8AC3E}">
        <p14:creationId xmlns:p14="http://schemas.microsoft.com/office/powerpoint/2010/main" val="18558415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 xmlns:a16="http://schemas.microsoft.com/office/drawing/2014/main" id="{15DA844B-6EBA-4A67-8DEC-472FB54E06D9}"/>
              </a:ext>
            </a:extLst>
          </p:cNvPr>
          <p:cNvSpPr>
            <a:spLocks noGrp="1"/>
          </p:cNvSpPr>
          <p:nvPr>
            <p:ph type="body" sz="quarter" idx="10"/>
          </p:nvPr>
        </p:nvSpPr>
        <p:spPr/>
        <p:txBody>
          <a:bodyPr/>
          <a:lstStyle/>
          <a:p>
            <a:r>
              <a:rPr lang="en-US" dirty="0" smtClean="0"/>
              <a:t>Useful links</a:t>
            </a:r>
            <a:endParaRPr lang="ru-RU" dirty="0"/>
          </a:p>
        </p:txBody>
      </p:sp>
      <p:sp>
        <p:nvSpPr>
          <p:cNvPr id="2" name="Slide Number Placeholder 1">
            <a:extLst>
              <a:ext uri="{FF2B5EF4-FFF2-40B4-BE49-F238E27FC236}">
                <a16:creationId xmlns="" xmlns:a16="http://schemas.microsoft.com/office/drawing/2014/main" id="{750F83A7-92C7-41DA-AE97-2EE3D3751E03}"/>
              </a:ext>
            </a:extLst>
          </p:cNvPr>
          <p:cNvSpPr>
            <a:spLocks noGrp="1"/>
          </p:cNvSpPr>
          <p:nvPr>
            <p:ph type="sldNum" sz="quarter" idx="4"/>
          </p:nvPr>
        </p:nvSpPr>
        <p:spPr/>
        <p:txBody>
          <a:bodyPr/>
          <a:lstStyle/>
          <a:p>
            <a:fld id="{ACE40072-2050-E24D-B430-547640EDA0F9}" type="slidenum">
              <a:rPr lang="en-GB" smtClean="0"/>
              <a:pPr/>
              <a:t>10</a:t>
            </a:fld>
            <a:endParaRPr lang="en-GB" dirty="0"/>
          </a:p>
        </p:txBody>
      </p:sp>
      <p:sp>
        <p:nvSpPr>
          <p:cNvPr id="3" name="Footer Placeholder 2">
            <a:extLst>
              <a:ext uri="{FF2B5EF4-FFF2-40B4-BE49-F238E27FC236}">
                <a16:creationId xmlns="" xmlns:a16="http://schemas.microsoft.com/office/drawing/2014/main" id="{FB173E66-BDC0-4880-8B5B-A027D0E71328}"/>
              </a:ext>
            </a:extLst>
          </p:cNvPr>
          <p:cNvSpPr>
            <a:spLocks noGrp="1"/>
          </p:cNvSpPr>
          <p:nvPr>
            <p:ph type="ftr" sz="quarter" idx="3"/>
          </p:nvPr>
        </p:nvSpPr>
        <p:spPr/>
        <p:txBody>
          <a:bodyPr/>
          <a:lstStyle/>
          <a:p>
            <a:r>
              <a:rPr lang="en-GB"/>
              <a:t>Insert footer</a:t>
            </a:r>
            <a:endParaRPr lang="en-GB" dirty="0"/>
          </a:p>
        </p:txBody>
      </p:sp>
    </p:spTree>
    <p:extLst>
      <p:ext uri="{BB962C8B-B14F-4D97-AF65-F5344CB8AC3E}">
        <p14:creationId xmlns:p14="http://schemas.microsoft.com/office/powerpoint/2010/main" val="37378325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2"/>
          <p:cNvSpPr txBox="1">
            <a:spLocks noChangeArrowheads="1"/>
          </p:cNvSpPr>
          <p:nvPr/>
        </p:nvSpPr>
        <p:spPr bwMode="auto">
          <a:xfrm>
            <a:off x="1775885" y="588780"/>
            <a:ext cx="9408583" cy="4662793"/>
          </a:xfrm>
          <a:prstGeom prst="rect">
            <a:avLst/>
          </a:prstGeom>
          <a:noFill/>
          <a:ln w="9525">
            <a:noFill/>
            <a:miter lim="800000"/>
            <a:headEnd/>
            <a:tailEnd/>
          </a:ln>
        </p:spPr>
        <p:txBody>
          <a:bodyPr lIns="121899" tIns="60949" rIns="121899" bIns="60949">
            <a:spAutoFit/>
          </a:bodyPr>
          <a:lstStyle/>
          <a:p>
            <a:pPr marL="478355" lvl="0" indent="-478355">
              <a:lnSpc>
                <a:spcPct val="150000"/>
              </a:lnSpc>
              <a:spcAft>
                <a:spcPts val="1067"/>
              </a:spcAft>
              <a:buClr>
                <a:srgbClr val="5E33BF"/>
              </a:buClr>
              <a:defRPr/>
            </a:pPr>
            <a:r>
              <a:rPr lang="en-US" sz="2000" dirty="0">
                <a:solidFill>
                  <a:schemeClr val="bg1"/>
                </a:solidFill>
                <a:hlinkClick r:id="rId2"/>
              </a:rPr>
              <a:t>https://</a:t>
            </a:r>
            <a:r>
              <a:rPr lang="en-US" sz="2000" dirty="0" smtClean="0">
                <a:solidFill>
                  <a:schemeClr val="bg1"/>
                </a:solidFill>
                <a:hlinkClick r:id="rId2"/>
              </a:rPr>
              <a:t>clarivate.com/</a:t>
            </a:r>
            <a:endParaRPr lang="ru-RU" sz="2000" dirty="0">
              <a:solidFill>
                <a:schemeClr val="bg1"/>
              </a:solidFill>
            </a:endParaRPr>
          </a:p>
          <a:p>
            <a:pPr marL="478355" lvl="0" indent="-478355">
              <a:lnSpc>
                <a:spcPct val="150000"/>
              </a:lnSpc>
              <a:spcAft>
                <a:spcPts val="1067"/>
              </a:spcAft>
              <a:buClr>
                <a:srgbClr val="5E33BF"/>
              </a:buClr>
              <a:defRPr/>
            </a:pPr>
            <a:r>
              <a:rPr kumimoji="0" lang="en-US" sz="2000" b="0" i="0" u="none" strike="noStrike" kern="1200" cap="none" spc="0" normalizeH="0" baseline="0" noProof="0" dirty="0">
                <a:ln>
                  <a:noFill/>
                </a:ln>
                <a:solidFill>
                  <a:schemeClr val="bg1"/>
                </a:solidFill>
                <a:effectLst/>
                <a:uLnTx/>
                <a:uFillTx/>
                <a:latin typeface="Calibri" panose="020F0502020204030204"/>
                <a:ea typeface="+mn-ea"/>
                <a:cs typeface="+mn-cs"/>
              </a:rPr>
              <a:t>webofscience.com</a:t>
            </a:r>
            <a:endParaRPr kumimoji="0" lang="ru-RU" sz="2000" b="0" i="0" u="none" strike="noStrike" kern="1200" cap="none" spc="0" normalizeH="0" baseline="0" noProof="0" dirty="0">
              <a:ln>
                <a:noFill/>
              </a:ln>
              <a:solidFill>
                <a:schemeClr val="bg1"/>
              </a:solidFill>
              <a:effectLst/>
              <a:uLnTx/>
              <a:uFillTx/>
              <a:latin typeface="Calibri" panose="020F0502020204030204"/>
              <a:ea typeface="+mn-ea"/>
              <a:cs typeface="+mn-cs"/>
            </a:endParaRPr>
          </a:p>
          <a:p>
            <a:pPr marL="478355" lvl="0" indent="-478355">
              <a:lnSpc>
                <a:spcPct val="150000"/>
              </a:lnSpc>
              <a:spcAft>
                <a:spcPts val="1067"/>
              </a:spcAft>
              <a:buClr>
                <a:srgbClr val="5E33BF"/>
              </a:buClr>
              <a:defRPr/>
            </a:pPr>
            <a:r>
              <a:rPr lang="en-US" sz="2000" dirty="0">
                <a:solidFill>
                  <a:schemeClr val="bg1"/>
                </a:solidFill>
                <a:hlinkClick r:id="rId3">
                  <a:extLst>
                    <a:ext uri="{A12FA001-AC4F-418D-AE19-62706E023703}">
                      <ahyp:hlinkClr xmlns="" xmlns:ahyp="http://schemas.microsoft.com/office/drawing/2018/hyperlinkcolor" val="tx"/>
                    </a:ext>
                  </a:extLst>
                </a:hlinkClick>
              </a:rPr>
              <a:t>https://jcr.clarivate.com/</a:t>
            </a:r>
            <a:endParaRPr kumimoji="0" lang="en-US" sz="2000" b="0" i="0" u="none" strike="noStrike" kern="1200" cap="none" spc="0" normalizeH="0" baseline="0" noProof="0" dirty="0">
              <a:ln>
                <a:noFill/>
              </a:ln>
              <a:solidFill>
                <a:schemeClr val="bg1"/>
              </a:solidFill>
              <a:effectLst/>
              <a:uLnTx/>
              <a:uFillTx/>
              <a:latin typeface="Calibri" panose="020F0502020204030204"/>
            </a:endParaRPr>
          </a:p>
          <a:p>
            <a:pPr marL="478355" lvl="0" indent="-478355">
              <a:lnSpc>
                <a:spcPct val="150000"/>
              </a:lnSpc>
              <a:spcAft>
                <a:spcPts val="1067"/>
              </a:spcAft>
              <a:buClr>
                <a:srgbClr val="5E33BF"/>
              </a:buClr>
              <a:defRPr/>
            </a:pPr>
            <a:r>
              <a:rPr lang="en-US" sz="2000" dirty="0">
                <a:solidFill>
                  <a:schemeClr val="bg1"/>
                </a:solidFill>
                <a:hlinkClick r:id="rId4">
                  <a:extLst>
                    <a:ext uri="{A12FA001-AC4F-418D-AE19-62706E023703}">
                      <ahyp:hlinkClr xmlns="" xmlns:ahyp="http://schemas.microsoft.com/office/drawing/2018/hyperlinkcolor" val="tx"/>
                    </a:ext>
                  </a:extLst>
                </a:hlinkClick>
              </a:rPr>
              <a:t>https://mjl.clarivate.com/</a:t>
            </a:r>
            <a:endParaRPr lang="ru-RU" sz="2000" dirty="0">
              <a:solidFill>
                <a:schemeClr val="bg1"/>
              </a:solidFill>
            </a:endParaRPr>
          </a:p>
          <a:p>
            <a:pPr marL="478355" indent="-478355">
              <a:lnSpc>
                <a:spcPct val="150000"/>
              </a:lnSpc>
              <a:spcAft>
                <a:spcPts val="1067"/>
              </a:spcAft>
              <a:buClr>
                <a:srgbClr val="5E33BF"/>
              </a:buClr>
              <a:defRPr/>
            </a:pPr>
            <a:r>
              <a:rPr lang="en-US" sz="2000" dirty="0" smtClean="0">
                <a:solidFill>
                  <a:schemeClr val="bg1"/>
                </a:solidFill>
              </a:rPr>
              <a:t>my.endnote.com</a:t>
            </a:r>
            <a:endParaRPr kumimoji="0" lang="en-US" sz="2000" b="0" i="0" u="none" strike="noStrike" kern="1200" cap="none" spc="0" normalizeH="0" baseline="0" noProof="0" dirty="0" smtClean="0">
              <a:ln>
                <a:noFill/>
              </a:ln>
              <a:solidFill>
                <a:schemeClr val="bg1"/>
              </a:solidFill>
              <a:effectLst/>
              <a:uLnTx/>
              <a:uFillTx/>
              <a:latin typeface="Calibri" panose="020F0502020204030204"/>
            </a:endParaRPr>
          </a:p>
          <a:p>
            <a:pPr marL="478355" lvl="0" indent="-478355">
              <a:lnSpc>
                <a:spcPct val="150000"/>
              </a:lnSpc>
              <a:spcAft>
                <a:spcPts val="1067"/>
              </a:spcAft>
              <a:buClr>
                <a:srgbClr val="5E33BF"/>
              </a:buClr>
              <a:defRPr/>
            </a:pPr>
            <a:r>
              <a:rPr lang="en-US" sz="2000" dirty="0" smtClean="0">
                <a:hlinkClick r:id="rId5"/>
              </a:rPr>
              <a:t>https://www.youtube.com/user/WoSTraining</a:t>
            </a:r>
            <a:endParaRPr lang="kk-KZ" sz="2000" dirty="0">
              <a:solidFill>
                <a:schemeClr val="bg1"/>
              </a:solidFill>
              <a:latin typeface="Calibri" panose="020F0502020204030204"/>
            </a:endParaRPr>
          </a:p>
          <a:p>
            <a:pPr marL="478355" lvl="0" indent="-478355">
              <a:lnSpc>
                <a:spcPct val="150000"/>
              </a:lnSpc>
              <a:spcAft>
                <a:spcPts val="1067"/>
              </a:spcAft>
              <a:buClr>
                <a:srgbClr val="5E33BF"/>
              </a:buClr>
              <a:defRPr/>
            </a:pPr>
            <a:r>
              <a:rPr lang="en-US" sz="2000" dirty="0">
                <a:solidFill>
                  <a:schemeClr val="bg1"/>
                </a:solidFill>
              </a:rPr>
              <a:t>https://clarivate.libguides.com/CA?fbclid=IwAR3u9dzYAoYhXV9PUHqFcBOUFJpEf6_ubz4M3ra1euJ1SagpVn9imXACUxE</a:t>
            </a:r>
            <a:endParaRPr kumimoji="0" lang="en-US" sz="20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pic>
        <p:nvPicPr>
          <p:cNvPr id="19" name="Picture 8" descr="https://encrypted-tbn1.gstatic.com/images?q=tbn:ANd9GcTj8kOyrOWrUVmfeDUbIMkwo2PaEB01EPhKeVtYwWhbPGBhbwsddimzuG6G"/>
          <p:cNvPicPr>
            <a:picLocks noChangeAspect="1" noChangeArrowheads="1"/>
          </p:cNvPicPr>
          <p:nvPr/>
        </p:nvPicPr>
        <p:blipFill>
          <a:blip r:embed="rId6"/>
          <a:srcRect/>
          <a:stretch>
            <a:fillRect/>
          </a:stretch>
        </p:blipFill>
        <p:spPr bwMode="auto">
          <a:xfrm>
            <a:off x="1542939" y="3763868"/>
            <a:ext cx="245120" cy="268875"/>
          </a:xfrm>
          <a:prstGeom prst="rect">
            <a:avLst/>
          </a:prstGeom>
          <a:noFill/>
          <a:ln w="9525">
            <a:noFill/>
            <a:miter lim="800000"/>
            <a:headEnd/>
            <a:tailEnd/>
          </a:ln>
        </p:spPr>
      </p:pic>
      <p:pic>
        <p:nvPicPr>
          <p:cNvPr id="22" name="Picture 21">
            <a:extLst>
              <a:ext uri="{FF2B5EF4-FFF2-40B4-BE49-F238E27FC236}">
                <a16:creationId xmlns="" xmlns:a16="http://schemas.microsoft.com/office/drawing/2014/main" id="{02E1BDA5-6AC0-4BCA-99D9-2DDC957E10C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9052" y="800494"/>
            <a:ext cx="245120" cy="249734"/>
          </a:xfrm>
          <a:prstGeom prst="rect">
            <a:avLst/>
          </a:prstGeom>
        </p:spPr>
      </p:pic>
      <p:pic>
        <p:nvPicPr>
          <p:cNvPr id="23" name="Picture 22">
            <a:extLst>
              <a:ext uri="{FF2B5EF4-FFF2-40B4-BE49-F238E27FC236}">
                <a16:creationId xmlns="" xmlns:a16="http://schemas.microsoft.com/office/drawing/2014/main" id="{85B48786-B724-48E7-892E-0204C2B1008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2755" y="1416731"/>
            <a:ext cx="245120" cy="249734"/>
          </a:xfrm>
          <a:prstGeom prst="rect">
            <a:avLst/>
          </a:prstGeom>
        </p:spPr>
      </p:pic>
      <p:pic>
        <p:nvPicPr>
          <p:cNvPr id="25" name="Picture 24">
            <a:extLst>
              <a:ext uri="{FF2B5EF4-FFF2-40B4-BE49-F238E27FC236}">
                <a16:creationId xmlns="" xmlns:a16="http://schemas.microsoft.com/office/drawing/2014/main" id="{CD2742F6-0222-4AF7-BCDE-4095DD9791E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3805" y="3205330"/>
            <a:ext cx="245120" cy="249734"/>
          </a:xfrm>
          <a:prstGeom prst="rect">
            <a:avLst/>
          </a:prstGeom>
        </p:spPr>
      </p:pic>
      <p:pic>
        <p:nvPicPr>
          <p:cNvPr id="26" name="Picture 25">
            <a:extLst>
              <a:ext uri="{FF2B5EF4-FFF2-40B4-BE49-F238E27FC236}">
                <a16:creationId xmlns="" xmlns:a16="http://schemas.microsoft.com/office/drawing/2014/main" id="{E338B66E-E589-470C-8E48-57E4EAC2253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3805" y="2596174"/>
            <a:ext cx="245120" cy="249734"/>
          </a:xfrm>
          <a:prstGeom prst="rect">
            <a:avLst/>
          </a:prstGeom>
        </p:spPr>
      </p:pic>
      <p:pic>
        <p:nvPicPr>
          <p:cNvPr id="27" name="Picture 26">
            <a:extLst>
              <a:ext uri="{FF2B5EF4-FFF2-40B4-BE49-F238E27FC236}">
                <a16:creationId xmlns="" xmlns:a16="http://schemas.microsoft.com/office/drawing/2014/main" id="{48F83CAC-B1CE-4C33-8E11-7B37DBEF6CA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33593" y="2008827"/>
            <a:ext cx="245120" cy="249734"/>
          </a:xfrm>
          <a:prstGeom prst="rect">
            <a:avLst/>
          </a:prstGeom>
        </p:spPr>
      </p:pic>
      <p:pic>
        <p:nvPicPr>
          <p:cNvPr id="6147" name="Picture 3"/>
          <p:cNvPicPr>
            <a:picLocks noChangeAspect="1" noChangeArrowheads="1"/>
          </p:cNvPicPr>
          <p:nvPr/>
        </p:nvPicPr>
        <p:blipFill rotWithShape="1">
          <a:blip r:embed="rId8">
            <a:extLst>
              <a:ext uri="{28A0092B-C50C-407E-A947-70E740481C1C}">
                <a14:useLocalDpi xmlns:a14="http://schemas.microsoft.com/office/drawing/2010/main" val="0"/>
              </a:ext>
            </a:extLst>
          </a:blip>
          <a:srcRect l="9571" t="32933" r="7143" b="7048"/>
          <a:stretch/>
        </p:blipFill>
        <p:spPr bwMode="auto">
          <a:xfrm>
            <a:off x="6052457" y="1394252"/>
            <a:ext cx="4902925" cy="19874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4" name="Picture 24">
            <a:extLst>
              <a:ext uri="{FF2B5EF4-FFF2-40B4-BE49-F238E27FC236}">
                <a16:creationId xmlns="" xmlns:a16="http://schemas.microsoft.com/office/drawing/2014/main" id="{CD2742F6-0222-4AF7-BCDE-4095DD9791E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35627" y="4376633"/>
            <a:ext cx="245120" cy="249734"/>
          </a:xfrm>
          <a:prstGeom prst="rect">
            <a:avLst/>
          </a:prstGeom>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Title 2"/>
          <p:cNvSpPr>
            <a:spLocks noGrp="1"/>
          </p:cNvSpPr>
          <p:nvPr>
            <p:ph type="title"/>
          </p:nvPr>
        </p:nvSpPr>
        <p:spPr bwMode="auto">
          <a:xfrm>
            <a:off x="499915" y="2398863"/>
            <a:ext cx="2673472" cy="395878"/>
          </a:xfrm>
          <a:noFill/>
          <a:ln>
            <a:miter lim="800000"/>
            <a:headEnd/>
            <a:tailEnd/>
          </a:ln>
        </p:spPr>
        <p:txBody>
          <a:bodyPr wrap="square" numCol="1" anchor="t" anchorCtr="0" compatLnSpc="1">
            <a:prstTxWarp prst="textNoShape">
              <a:avLst/>
            </a:prstTxWarp>
          </a:bodyPr>
          <a:lstStyle/>
          <a:p>
            <a:r>
              <a:rPr lang="en-US" sz="2800" dirty="0" smtClean="0">
                <a:latin typeface="Arial" charset="0"/>
                <a:cs typeface="Arial" charset="0"/>
              </a:rPr>
              <a:t>Information in English</a:t>
            </a:r>
            <a:endParaRPr lang="en-US" sz="2800" dirty="0">
              <a:latin typeface="Arial" charset="0"/>
              <a:cs typeface="Arial" charset="0"/>
            </a:endParaRPr>
          </a:p>
        </p:txBody>
      </p:sp>
      <p:sp>
        <p:nvSpPr>
          <p:cNvPr id="5" name="Text Placeholder 4">
            <a:extLst>
              <a:ext uri="{FF2B5EF4-FFF2-40B4-BE49-F238E27FC236}">
                <a16:creationId xmlns="" xmlns:a16="http://schemas.microsoft.com/office/drawing/2014/main" id="{B1CE1BB4-C9B6-42B5-85C3-A1CA6FEAA8D5}"/>
              </a:ext>
            </a:extLst>
          </p:cNvPr>
          <p:cNvSpPr>
            <a:spLocks noGrp="1"/>
          </p:cNvSpPr>
          <p:nvPr>
            <p:ph type="body" sz="quarter" idx="52"/>
          </p:nvPr>
        </p:nvSpPr>
        <p:spPr>
          <a:xfrm>
            <a:off x="499915" y="3629194"/>
            <a:ext cx="3769248" cy="868131"/>
          </a:xfrm>
        </p:spPr>
        <p:txBody>
          <a:bodyPr>
            <a:normAutofit/>
          </a:bodyPr>
          <a:lstStyle/>
          <a:p>
            <a:pPr marL="0" indent="0">
              <a:buNone/>
            </a:pPr>
            <a:r>
              <a:rPr lang="en-US" sz="2000" dirty="0">
                <a:hlinkClick r:id="rId2">
                  <a:extLst>
                    <a:ext uri="{A12FA001-AC4F-418D-AE19-62706E023703}">
                      <ahyp:hlinkClr xmlns="" xmlns:ahyp="http://schemas.microsoft.com/office/drawing/2018/hyperlinkcolor" val="tx"/>
                    </a:ext>
                  </a:extLst>
                </a:hlinkClick>
              </a:rPr>
              <a:t>http://clarivate.libguides.com/</a:t>
            </a:r>
            <a:endParaRPr lang="ru-RU" sz="2000" dirty="0"/>
          </a:p>
        </p:txBody>
      </p:sp>
      <p:pic>
        <p:nvPicPr>
          <p:cNvPr id="2" name="Picture 1">
            <a:extLst>
              <a:ext uri="{FF2B5EF4-FFF2-40B4-BE49-F238E27FC236}">
                <a16:creationId xmlns="" xmlns:a16="http://schemas.microsoft.com/office/drawing/2014/main" id="{A228FD0C-0668-45A9-B030-C896FD7EFE38}"/>
              </a:ext>
            </a:extLst>
          </p:cNvPr>
          <p:cNvPicPr>
            <a:picLocks noChangeAspect="1"/>
          </p:cNvPicPr>
          <p:nvPr/>
        </p:nvPicPr>
        <p:blipFill>
          <a:blip r:embed="rId3"/>
          <a:stretch>
            <a:fillRect/>
          </a:stretch>
        </p:blipFill>
        <p:spPr>
          <a:xfrm>
            <a:off x="3712186" y="629452"/>
            <a:ext cx="8318227" cy="5649985"/>
          </a:xfrm>
          <a:prstGeom prst="rect">
            <a:avLst/>
          </a:prstGeom>
          <a:effectLst>
            <a:outerShdw blurRad="63500" sx="102000" sy="102000" algn="ctr" rotWithShape="0">
              <a:srgbClr val="0090A8">
                <a:alpha val="40000"/>
              </a:srgbClr>
            </a:outerShdw>
          </a:effectLst>
        </p:spPr>
      </p:pic>
    </p:spTree>
    <p:extLst>
      <p:ext uri="{BB962C8B-B14F-4D97-AF65-F5344CB8AC3E}">
        <p14:creationId xmlns:p14="http://schemas.microsoft.com/office/powerpoint/2010/main" val="36870680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49747D25-0A90-4942-A4A4-499332B02DCF}"/>
              </a:ext>
            </a:extLst>
          </p:cNvPr>
          <p:cNvSpPr>
            <a:spLocks noGrp="1"/>
          </p:cNvSpPr>
          <p:nvPr>
            <p:ph type="body" sz="quarter" idx="13"/>
          </p:nvPr>
        </p:nvSpPr>
        <p:spPr/>
        <p:txBody>
          <a:bodyPr/>
          <a:lstStyle/>
          <a:p>
            <a:r>
              <a:rPr lang="en-US" dirty="0" smtClean="0"/>
              <a:t>Thank you for attention</a:t>
            </a:r>
            <a:r>
              <a:rPr lang="ru-RU" dirty="0" smtClean="0"/>
              <a:t>!</a:t>
            </a:r>
            <a:endParaRPr lang="en-GB" dirty="0"/>
          </a:p>
        </p:txBody>
      </p:sp>
      <p:sp>
        <p:nvSpPr>
          <p:cNvPr id="3" name="Text Placeholder 2">
            <a:extLst>
              <a:ext uri="{FF2B5EF4-FFF2-40B4-BE49-F238E27FC236}">
                <a16:creationId xmlns="" xmlns:a16="http://schemas.microsoft.com/office/drawing/2014/main" id="{2734D413-7D3F-9D40-B632-68192506F733}"/>
              </a:ext>
            </a:extLst>
          </p:cNvPr>
          <p:cNvSpPr>
            <a:spLocks noGrp="1"/>
          </p:cNvSpPr>
          <p:nvPr>
            <p:ph type="body" sz="quarter" idx="14"/>
          </p:nvPr>
        </p:nvSpPr>
        <p:spPr>
          <a:xfrm>
            <a:off x="577117" y="4686629"/>
            <a:ext cx="5615999" cy="249299"/>
          </a:xfrm>
        </p:spPr>
        <p:txBody>
          <a:bodyPr/>
          <a:lstStyle/>
          <a:p>
            <a:r>
              <a:rPr lang="en-US" dirty="0" smtClean="0"/>
              <a:t>Inesh </a:t>
            </a:r>
            <a:r>
              <a:rPr lang="en-US" dirty="0" err="1" smtClean="0"/>
              <a:t>Kenzhina</a:t>
            </a:r>
            <a:endParaRPr lang="en-GB" dirty="0"/>
          </a:p>
        </p:txBody>
      </p:sp>
      <p:sp>
        <p:nvSpPr>
          <p:cNvPr id="5" name="Текст 4"/>
          <p:cNvSpPr>
            <a:spLocks noGrp="1"/>
          </p:cNvSpPr>
          <p:nvPr>
            <p:ph type="body" sz="quarter" idx="15"/>
          </p:nvPr>
        </p:nvSpPr>
        <p:spPr/>
        <p:txBody>
          <a:bodyPr/>
          <a:lstStyle/>
          <a:p>
            <a:endParaRPr lang="ru-RU"/>
          </a:p>
        </p:txBody>
      </p:sp>
    </p:spTree>
    <p:extLst>
      <p:ext uri="{BB962C8B-B14F-4D97-AF65-F5344CB8AC3E}">
        <p14:creationId xmlns:p14="http://schemas.microsoft.com/office/powerpoint/2010/main" val="13106526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4"/>
          </p:nvPr>
        </p:nvSpPr>
        <p:spPr/>
        <p:txBody>
          <a:bodyPr/>
          <a:lstStyle/>
          <a:p>
            <a:fld id="{ACE40072-2050-E24D-B430-547640EDA0F9}" type="slidenum">
              <a:rPr lang="en-GB" smtClean="0"/>
              <a:pPr/>
              <a:t>2</a:t>
            </a:fld>
            <a:endParaRPr lang="en-GB" dirty="0"/>
          </a:p>
        </p:txBody>
      </p:sp>
      <p:sp>
        <p:nvSpPr>
          <p:cNvPr id="3" name="Нижний колонтитул 2"/>
          <p:cNvSpPr>
            <a:spLocks noGrp="1"/>
          </p:cNvSpPr>
          <p:nvPr>
            <p:ph type="ftr" sz="quarter" idx="3"/>
          </p:nvPr>
        </p:nvSpPr>
        <p:spPr/>
        <p:txBody>
          <a:bodyPr/>
          <a:lstStyle/>
          <a:p>
            <a:r>
              <a:rPr lang="en-GB" smtClean="0"/>
              <a:t>Insert footer</a:t>
            </a:r>
            <a:endParaRPr lang="en-GB" dirty="0"/>
          </a:p>
        </p:txBody>
      </p:sp>
      <p:sp>
        <p:nvSpPr>
          <p:cNvPr id="4" name="Заголовок 3"/>
          <p:cNvSpPr>
            <a:spLocks noGrp="1"/>
          </p:cNvSpPr>
          <p:nvPr>
            <p:ph type="title"/>
          </p:nvPr>
        </p:nvSpPr>
        <p:spPr/>
        <p:txBody>
          <a:bodyPr/>
          <a:lstStyle/>
          <a:p>
            <a:r>
              <a:rPr lang="en-US" dirty="0" smtClean="0"/>
              <a:t>The best filter for journals </a:t>
            </a:r>
            <a:endParaRPr lang="ru-RU" dirty="0"/>
          </a:p>
        </p:txBody>
      </p:sp>
      <p:sp>
        <p:nvSpPr>
          <p:cNvPr id="6" name="object 4"/>
          <p:cNvSpPr/>
          <p:nvPr/>
        </p:nvSpPr>
        <p:spPr>
          <a:xfrm>
            <a:off x="3773423" y="2267711"/>
            <a:ext cx="4114800" cy="3621024"/>
          </a:xfrm>
          <a:prstGeom prst="rect">
            <a:avLst/>
          </a:prstGeom>
          <a:blipFill>
            <a:blip r:embed="rId2" cstate="print"/>
            <a:stretch>
              <a:fillRect/>
            </a:stretch>
          </a:blipFill>
        </p:spPr>
        <p:txBody>
          <a:bodyPr wrap="square" lIns="0" tIns="0" rIns="0" bIns="0" rtlCol="0"/>
          <a:lstStyle/>
          <a:p>
            <a:endParaRPr/>
          </a:p>
        </p:txBody>
      </p:sp>
      <p:sp>
        <p:nvSpPr>
          <p:cNvPr id="7" name="object 5"/>
          <p:cNvSpPr txBox="1"/>
          <p:nvPr/>
        </p:nvSpPr>
        <p:spPr>
          <a:xfrm>
            <a:off x="5046345" y="3092018"/>
            <a:ext cx="1435100" cy="469900"/>
          </a:xfrm>
          <a:prstGeom prst="rect">
            <a:avLst/>
          </a:prstGeom>
        </p:spPr>
        <p:txBody>
          <a:bodyPr vert="horz" wrap="square" lIns="0" tIns="13335" rIns="0" bIns="0" rtlCol="0">
            <a:spAutoFit/>
          </a:bodyPr>
          <a:lstStyle/>
          <a:p>
            <a:pPr marL="62865">
              <a:lnSpc>
                <a:spcPct val="100000"/>
              </a:lnSpc>
              <a:spcBef>
                <a:spcPts val="105"/>
              </a:spcBef>
            </a:pPr>
            <a:r>
              <a:rPr sz="1400" b="1" spc="-10" dirty="0">
                <a:solidFill>
                  <a:srgbClr val="FFFFFF"/>
                </a:solidFill>
                <a:latin typeface="Arial"/>
                <a:cs typeface="Arial"/>
              </a:rPr>
              <a:t>Web </a:t>
            </a:r>
            <a:r>
              <a:rPr sz="1400" b="1" spc="-5" dirty="0">
                <a:solidFill>
                  <a:srgbClr val="FFFFFF"/>
                </a:solidFill>
                <a:latin typeface="Arial"/>
                <a:cs typeface="Arial"/>
              </a:rPr>
              <a:t>of</a:t>
            </a:r>
            <a:r>
              <a:rPr sz="1400" b="1" spc="-55" dirty="0">
                <a:solidFill>
                  <a:srgbClr val="FFFFFF"/>
                </a:solidFill>
                <a:latin typeface="Arial"/>
                <a:cs typeface="Arial"/>
              </a:rPr>
              <a:t> </a:t>
            </a:r>
            <a:r>
              <a:rPr sz="1400" b="1" dirty="0">
                <a:solidFill>
                  <a:srgbClr val="FFFFFF"/>
                </a:solidFill>
                <a:latin typeface="Arial"/>
                <a:cs typeface="Arial"/>
              </a:rPr>
              <a:t>Science</a:t>
            </a:r>
            <a:endParaRPr sz="1400" dirty="0">
              <a:latin typeface="Arial"/>
              <a:cs typeface="Arial"/>
            </a:endParaRPr>
          </a:p>
          <a:p>
            <a:pPr marL="12700">
              <a:lnSpc>
                <a:spcPct val="100000"/>
              </a:lnSpc>
              <a:spcBef>
                <a:spcPts val="10"/>
              </a:spcBef>
            </a:pPr>
            <a:r>
              <a:rPr sz="1500" b="1" spc="-5" dirty="0">
                <a:solidFill>
                  <a:srgbClr val="FFFFFF"/>
                </a:solidFill>
                <a:latin typeface="Arial"/>
                <a:cs typeface="Arial"/>
              </a:rPr>
              <a:t>Core</a:t>
            </a:r>
            <a:r>
              <a:rPr sz="1500" b="1" spc="-30" dirty="0">
                <a:solidFill>
                  <a:srgbClr val="FFFFFF"/>
                </a:solidFill>
                <a:latin typeface="Arial"/>
                <a:cs typeface="Arial"/>
              </a:rPr>
              <a:t> </a:t>
            </a:r>
            <a:r>
              <a:rPr sz="1500" b="1" spc="-5" dirty="0">
                <a:solidFill>
                  <a:srgbClr val="FFFFFF"/>
                </a:solidFill>
                <a:latin typeface="Arial"/>
                <a:cs typeface="Arial"/>
              </a:rPr>
              <a:t>Collection</a:t>
            </a:r>
            <a:endParaRPr sz="1500" dirty="0">
              <a:latin typeface="Arial"/>
              <a:cs typeface="Arial"/>
            </a:endParaRPr>
          </a:p>
        </p:txBody>
      </p:sp>
      <p:sp>
        <p:nvSpPr>
          <p:cNvPr id="8" name="object 6"/>
          <p:cNvSpPr txBox="1"/>
          <p:nvPr/>
        </p:nvSpPr>
        <p:spPr>
          <a:xfrm>
            <a:off x="8242806" y="2678125"/>
            <a:ext cx="3670519" cy="487313"/>
          </a:xfrm>
          <a:prstGeom prst="rect">
            <a:avLst/>
          </a:prstGeom>
        </p:spPr>
        <p:txBody>
          <a:bodyPr vert="horz" wrap="square" lIns="0" tIns="12700" rIns="0" bIns="0" rtlCol="0">
            <a:spAutoFit/>
          </a:bodyPr>
          <a:lstStyle/>
          <a:p>
            <a:pPr marL="12700">
              <a:lnSpc>
                <a:spcPct val="100000"/>
              </a:lnSpc>
              <a:spcBef>
                <a:spcPts val="100"/>
              </a:spcBef>
            </a:pPr>
            <a:r>
              <a:rPr sz="1500" b="1" dirty="0" smtClean="0">
                <a:latin typeface="Arial"/>
                <a:cs typeface="Arial"/>
              </a:rPr>
              <a:t>*</a:t>
            </a:r>
            <a:r>
              <a:rPr sz="1500" b="1" spc="-5" dirty="0" err="1" smtClean="0">
                <a:latin typeface="Arial"/>
                <a:cs typeface="Arial"/>
              </a:rPr>
              <a:t>Clarivate</a:t>
            </a:r>
            <a:r>
              <a:rPr sz="1500" b="1" spc="-75" dirty="0" smtClean="0">
                <a:latin typeface="Arial"/>
                <a:cs typeface="Arial"/>
              </a:rPr>
              <a:t> </a:t>
            </a:r>
            <a:r>
              <a:rPr lang="en-US" sz="1500" b="1" spc="-5" dirty="0" smtClean="0">
                <a:latin typeface="Arial"/>
                <a:cs typeface="Arial"/>
              </a:rPr>
              <a:t>is a publisher neutral</a:t>
            </a:r>
          </a:p>
          <a:p>
            <a:pPr marL="12700">
              <a:lnSpc>
                <a:spcPct val="100000"/>
              </a:lnSpc>
              <a:spcBef>
                <a:spcPts val="100"/>
              </a:spcBef>
            </a:pPr>
            <a:r>
              <a:rPr lang="en-US" sz="1500" b="1" spc="-5" dirty="0">
                <a:latin typeface="Arial"/>
                <a:cs typeface="Arial"/>
              </a:rPr>
              <a:t>We have </a:t>
            </a:r>
            <a:r>
              <a:rPr lang="en-US" sz="1500" b="1" spc="-5" dirty="0" smtClean="0">
                <a:latin typeface="Arial"/>
                <a:cs typeface="Arial"/>
              </a:rPr>
              <a:t>a</a:t>
            </a:r>
            <a:r>
              <a:rPr lang="kk-KZ" sz="1500" b="1" spc="-5" dirty="0" smtClean="0">
                <a:latin typeface="Arial"/>
                <a:cs typeface="Arial"/>
              </a:rPr>
              <a:t> </a:t>
            </a:r>
            <a:r>
              <a:rPr lang="en-US" sz="1500" b="1" spc="-5" dirty="0" smtClean="0">
                <a:latin typeface="Arial"/>
                <a:cs typeface="Arial"/>
              </a:rPr>
              <a:t>fair and </a:t>
            </a:r>
            <a:r>
              <a:rPr lang="en-US" sz="1500" b="1" spc="-5" dirty="0">
                <a:latin typeface="Arial"/>
                <a:cs typeface="Arial"/>
              </a:rPr>
              <a:t>objective selection</a:t>
            </a:r>
            <a:endParaRPr sz="1500" b="1" dirty="0">
              <a:latin typeface="Arial"/>
              <a:cs typeface="Arial"/>
            </a:endParaRPr>
          </a:p>
        </p:txBody>
      </p:sp>
      <p:sp>
        <p:nvSpPr>
          <p:cNvPr id="9" name="object 7"/>
          <p:cNvSpPr txBox="1"/>
          <p:nvPr/>
        </p:nvSpPr>
        <p:spPr>
          <a:xfrm>
            <a:off x="6499352" y="4799457"/>
            <a:ext cx="3262629" cy="770890"/>
          </a:xfrm>
          <a:prstGeom prst="rect">
            <a:avLst/>
          </a:prstGeom>
        </p:spPr>
        <p:txBody>
          <a:bodyPr vert="horz" wrap="square" lIns="0" tIns="52069" rIns="0" bIns="0" rtlCol="0">
            <a:spAutoFit/>
          </a:bodyPr>
          <a:lstStyle/>
          <a:p>
            <a:pPr marL="12700">
              <a:lnSpc>
                <a:spcPct val="100000"/>
              </a:lnSpc>
              <a:spcBef>
                <a:spcPts val="409"/>
              </a:spcBef>
            </a:pPr>
            <a:r>
              <a:rPr sz="3000" dirty="0">
                <a:latin typeface="Arial Black"/>
                <a:cs typeface="Arial Black"/>
              </a:rPr>
              <a:t>&gt; </a:t>
            </a:r>
            <a:r>
              <a:rPr sz="3000" dirty="0" smtClean="0">
                <a:latin typeface="Arial Black"/>
                <a:cs typeface="Arial Black"/>
              </a:rPr>
              <a:t>2</a:t>
            </a:r>
            <a:r>
              <a:rPr lang="en-US" sz="3000" dirty="0" smtClean="0">
                <a:latin typeface="Arial Black"/>
                <a:cs typeface="Arial Black"/>
              </a:rPr>
              <a:t>1</a:t>
            </a:r>
            <a:r>
              <a:rPr sz="3000" spc="-20" dirty="0" smtClean="0">
                <a:latin typeface="Arial Black"/>
                <a:cs typeface="Arial Black"/>
              </a:rPr>
              <a:t> </a:t>
            </a:r>
            <a:r>
              <a:rPr sz="3000" dirty="0">
                <a:latin typeface="Arial Black"/>
                <a:cs typeface="Arial Black"/>
              </a:rPr>
              <a:t>000</a:t>
            </a:r>
          </a:p>
          <a:p>
            <a:pPr marL="12700">
              <a:lnSpc>
                <a:spcPct val="100000"/>
              </a:lnSpc>
              <a:spcBef>
                <a:spcPts val="155"/>
              </a:spcBef>
            </a:pPr>
            <a:r>
              <a:rPr lang="en-US" sz="1500" spc="-10" dirty="0">
                <a:latin typeface="Arial"/>
                <a:cs typeface="Arial"/>
              </a:rPr>
              <a:t>selected </a:t>
            </a:r>
            <a:r>
              <a:rPr lang="en-US" sz="1500" spc="-10" dirty="0" smtClean="0">
                <a:latin typeface="Arial"/>
                <a:cs typeface="Arial"/>
              </a:rPr>
              <a:t>reliable </a:t>
            </a:r>
            <a:r>
              <a:rPr lang="en-US" sz="1500" spc="-10" dirty="0">
                <a:latin typeface="Arial"/>
                <a:cs typeface="Arial"/>
              </a:rPr>
              <a:t>journals</a:t>
            </a:r>
            <a:endParaRPr sz="1500" dirty="0">
              <a:latin typeface="Arial"/>
              <a:cs typeface="Arial"/>
            </a:endParaRPr>
          </a:p>
        </p:txBody>
      </p:sp>
      <p:sp>
        <p:nvSpPr>
          <p:cNvPr id="10" name="object 8"/>
          <p:cNvSpPr/>
          <p:nvPr/>
        </p:nvSpPr>
        <p:spPr>
          <a:xfrm>
            <a:off x="2037588" y="2119883"/>
            <a:ext cx="3371850" cy="114300"/>
          </a:xfrm>
          <a:custGeom>
            <a:avLst/>
            <a:gdLst/>
            <a:ahLst/>
            <a:cxnLst/>
            <a:rect l="l" t="t" r="r" b="b"/>
            <a:pathLst>
              <a:path w="3371850" h="114300">
                <a:moveTo>
                  <a:pt x="57150" y="0"/>
                </a:moveTo>
                <a:lnTo>
                  <a:pt x="34879" y="4482"/>
                </a:lnTo>
                <a:lnTo>
                  <a:pt x="16716" y="16716"/>
                </a:lnTo>
                <a:lnTo>
                  <a:pt x="4482" y="34879"/>
                </a:lnTo>
                <a:lnTo>
                  <a:pt x="0" y="57150"/>
                </a:lnTo>
                <a:lnTo>
                  <a:pt x="4482" y="79420"/>
                </a:lnTo>
                <a:lnTo>
                  <a:pt x="16716" y="97583"/>
                </a:lnTo>
                <a:lnTo>
                  <a:pt x="34879" y="109817"/>
                </a:lnTo>
                <a:lnTo>
                  <a:pt x="57150" y="114300"/>
                </a:lnTo>
                <a:lnTo>
                  <a:pt x="79420" y="109817"/>
                </a:lnTo>
                <a:lnTo>
                  <a:pt x="97583" y="97583"/>
                </a:lnTo>
                <a:lnTo>
                  <a:pt x="109817" y="79420"/>
                </a:lnTo>
                <a:lnTo>
                  <a:pt x="110465" y="76200"/>
                </a:lnTo>
                <a:lnTo>
                  <a:pt x="57150" y="76200"/>
                </a:lnTo>
                <a:lnTo>
                  <a:pt x="57150" y="38100"/>
                </a:lnTo>
                <a:lnTo>
                  <a:pt x="110465" y="38100"/>
                </a:lnTo>
                <a:lnTo>
                  <a:pt x="109817" y="34879"/>
                </a:lnTo>
                <a:lnTo>
                  <a:pt x="97583" y="16716"/>
                </a:lnTo>
                <a:lnTo>
                  <a:pt x="79420" y="4482"/>
                </a:lnTo>
                <a:lnTo>
                  <a:pt x="57150" y="0"/>
                </a:lnTo>
                <a:close/>
              </a:path>
              <a:path w="3371850" h="114300">
                <a:moveTo>
                  <a:pt x="110465" y="38100"/>
                </a:moveTo>
                <a:lnTo>
                  <a:pt x="57150" y="38100"/>
                </a:lnTo>
                <a:lnTo>
                  <a:pt x="57150" y="76200"/>
                </a:lnTo>
                <a:lnTo>
                  <a:pt x="110465" y="76200"/>
                </a:lnTo>
                <a:lnTo>
                  <a:pt x="114300" y="57150"/>
                </a:lnTo>
                <a:lnTo>
                  <a:pt x="110465" y="38100"/>
                </a:lnTo>
                <a:close/>
              </a:path>
              <a:path w="3371850" h="114300">
                <a:moveTo>
                  <a:pt x="3371850" y="38100"/>
                </a:moveTo>
                <a:lnTo>
                  <a:pt x="110465" y="38100"/>
                </a:lnTo>
                <a:lnTo>
                  <a:pt x="114300" y="57150"/>
                </a:lnTo>
                <a:lnTo>
                  <a:pt x="110465" y="76200"/>
                </a:lnTo>
                <a:lnTo>
                  <a:pt x="3371850" y="76200"/>
                </a:lnTo>
                <a:lnTo>
                  <a:pt x="3371850" y="38100"/>
                </a:lnTo>
                <a:close/>
              </a:path>
            </a:pathLst>
          </a:custGeom>
          <a:solidFill>
            <a:srgbClr val="FF4E3D"/>
          </a:solidFill>
        </p:spPr>
        <p:txBody>
          <a:bodyPr wrap="square" lIns="0" tIns="0" rIns="0" bIns="0" rtlCol="0"/>
          <a:lstStyle/>
          <a:p>
            <a:endParaRPr/>
          </a:p>
        </p:txBody>
      </p:sp>
      <p:sp>
        <p:nvSpPr>
          <p:cNvPr id="11" name="object 9"/>
          <p:cNvSpPr/>
          <p:nvPr/>
        </p:nvSpPr>
        <p:spPr>
          <a:xfrm>
            <a:off x="5395976" y="2163572"/>
            <a:ext cx="436245" cy="436245"/>
          </a:xfrm>
          <a:custGeom>
            <a:avLst/>
            <a:gdLst/>
            <a:ahLst/>
            <a:cxnLst/>
            <a:rect l="l" t="t" r="r" b="b"/>
            <a:pathLst>
              <a:path w="436245" h="436244">
                <a:moveTo>
                  <a:pt x="341439" y="368363"/>
                </a:moveTo>
                <a:lnTo>
                  <a:pt x="314451" y="395350"/>
                </a:lnTo>
                <a:lnTo>
                  <a:pt x="435737" y="435737"/>
                </a:lnTo>
                <a:lnTo>
                  <a:pt x="417806" y="381888"/>
                </a:lnTo>
                <a:lnTo>
                  <a:pt x="354964" y="381888"/>
                </a:lnTo>
                <a:lnTo>
                  <a:pt x="341439" y="368363"/>
                </a:lnTo>
                <a:close/>
              </a:path>
              <a:path w="436245" h="436244">
                <a:moveTo>
                  <a:pt x="368363" y="341439"/>
                </a:moveTo>
                <a:lnTo>
                  <a:pt x="341439" y="368363"/>
                </a:lnTo>
                <a:lnTo>
                  <a:pt x="354964" y="381888"/>
                </a:lnTo>
                <a:lnTo>
                  <a:pt x="381888" y="354964"/>
                </a:lnTo>
                <a:lnTo>
                  <a:pt x="368363" y="341439"/>
                </a:lnTo>
                <a:close/>
              </a:path>
              <a:path w="436245" h="436244">
                <a:moveTo>
                  <a:pt x="395350" y="314451"/>
                </a:moveTo>
                <a:lnTo>
                  <a:pt x="368363" y="341439"/>
                </a:lnTo>
                <a:lnTo>
                  <a:pt x="381888" y="354964"/>
                </a:lnTo>
                <a:lnTo>
                  <a:pt x="354964" y="381888"/>
                </a:lnTo>
                <a:lnTo>
                  <a:pt x="417806" y="381888"/>
                </a:lnTo>
                <a:lnTo>
                  <a:pt x="395350" y="314451"/>
                </a:lnTo>
                <a:close/>
              </a:path>
              <a:path w="436245" h="436244">
                <a:moveTo>
                  <a:pt x="26924" y="0"/>
                </a:moveTo>
                <a:lnTo>
                  <a:pt x="0" y="26924"/>
                </a:lnTo>
                <a:lnTo>
                  <a:pt x="341439" y="368363"/>
                </a:lnTo>
                <a:lnTo>
                  <a:pt x="368363" y="341439"/>
                </a:lnTo>
                <a:lnTo>
                  <a:pt x="26924" y="0"/>
                </a:lnTo>
                <a:close/>
              </a:path>
            </a:pathLst>
          </a:custGeom>
          <a:solidFill>
            <a:srgbClr val="FF4E3D"/>
          </a:solidFill>
        </p:spPr>
        <p:txBody>
          <a:bodyPr wrap="square" lIns="0" tIns="0" rIns="0" bIns="0" rtlCol="0"/>
          <a:lstStyle/>
          <a:p>
            <a:endParaRPr/>
          </a:p>
        </p:txBody>
      </p:sp>
      <p:sp>
        <p:nvSpPr>
          <p:cNvPr id="12" name="object 10"/>
          <p:cNvSpPr txBox="1"/>
          <p:nvPr/>
        </p:nvSpPr>
        <p:spPr>
          <a:xfrm>
            <a:off x="2087117" y="1351915"/>
            <a:ext cx="2959228" cy="679673"/>
          </a:xfrm>
          <a:prstGeom prst="rect">
            <a:avLst/>
          </a:prstGeom>
        </p:spPr>
        <p:txBody>
          <a:bodyPr vert="horz" wrap="square" lIns="0" tIns="12700" rIns="0" bIns="0" rtlCol="0">
            <a:spAutoFit/>
          </a:bodyPr>
          <a:lstStyle/>
          <a:p>
            <a:pPr marL="12700">
              <a:lnSpc>
                <a:spcPts val="3504"/>
              </a:lnSpc>
              <a:spcBef>
                <a:spcPts val="100"/>
              </a:spcBef>
            </a:pPr>
            <a:r>
              <a:rPr sz="3000" dirty="0">
                <a:latin typeface="Arial Black"/>
                <a:cs typeface="Arial Black"/>
              </a:rPr>
              <a:t>&gt; 100</a:t>
            </a:r>
            <a:r>
              <a:rPr sz="3000" spc="-50" dirty="0">
                <a:latin typeface="Arial Black"/>
                <a:cs typeface="Arial Black"/>
              </a:rPr>
              <a:t> </a:t>
            </a:r>
            <a:r>
              <a:rPr sz="3000" dirty="0">
                <a:latin typeface="Arial Black"/>
                <a:cs typeface="Arial Black"/>
              </a:rPr>
              <a:t>000</a:t>
            </a:r>
          </a:p>
          <a:p>
            <a:pPr marL="454659">
              <a:lnSpc>
                <a:spcPts val="1705"/>
              </a:lnSpc>
            </a:pPr>
            <a:r>
              <a:rPr lang="en-US" sz="1500" spc="-5" dirty="0">
                <a:latin typeface="Arial"/>
                <a:cs typeface="Arial"/>
              </a:rPr>
              <a:t>s</a:t>
            </a:r>
            <a:r>
              <a:rPr lang="en-US" sz="1500" spc="-5" dirty="0" smtClean="0">
                <a:latin typeface="Arial"/>
                <a:cs typeface="Arial"/>
              </a:rPr>
              <a:t>cientific journals in the world</a:t>
            </a:r>
            <a:endParaRPr sz="1500" dirty="0">
              <a:latin typeface="Arial"/>
              <a:cs typeface="Arial"/>
            </a:endParaRPr>
          </a:p>
        </p:txBody>
      </p:sp>
    </p:spTree>
    <p:extLst>
      <p:ext uri="{BB962C8B-B14F-4D97-AF65-F5344CB8AC3E}">
        <p14:creationId xmlns:p14="http://schemas.microsoft.com/office/powerpoint/2010/main" val="11893525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4"/>
          </p:nvPr>
        </p:nvSpPr>
        <p:spPr/>
        <p:txBody>
          <a:bodyPr/>
          <a:lstStyle/>
          <a:p>
            <a:fld id="{ACE40072-2050-E24D-B430-547640EDA0F9}" type="slidenum">
              <a:rPr lang="en-GB" smtClean="0"/>
              <a:pPr/>
              <a:t>3</a:t>
            </a:fld>
            <a:endParaRPr lang="en-GB" dirty="0"/>
          </a:p>
        </p:txBody>
      </p:sp>
      <p:sp>
        <p:nvSpPr>
          <p:cNvPr id="3" name="Нижний колонтитул 2"/>
          <p:cNvSpPr>
            <a:spLocks noGrp="1"/>
          </p:cNvSpPr>
          <p:nvPr>
            <p:ph type="ftr" sz="quarter" idx="3"/>
          </p:nvPr>
        </p:nvSpPr>
        <p:spPr/>
        <p:txBody>
          <a:bodyPr/>
          <a:lstStyle/>
          <a:p>
            <a:r>
              <a:rPr lang="en-GB" smtClean="0"/>
              <a:t>Insert footer</a:t>
            </a:r>
            <a:endParaRPr lang="en-GB" dirty="0"/>
          </a:p>
        </p:txBody>
      </p:sp>
      <p:sp>
        <p:nvSpPr>
          <p:cNvPr id="4" name="Заголовок 3"/>
          <p:cNvSpPr>
            <a:spLocks noGrp="1"/>
          </p:cNvSpPr>
          <p:nvPr>
            <p:ph type="title"/>
          </p:nvPr>
        </p:nvSpPr>
        <p:spPr/>
        <p:txBody>
          <a:bodyPr/>
          <a:lstStyle/>
          <a:p>
            <a:r>
              <a:rPr lang="en-US" dirty="0" smtClean="0"/>
              <a:t>Metrics in different databases</a:t>
            </a:r>
            <a:endParaRPr lang="ru-RU" dirty="0"/>
          </a:p>
        </p:txBody>
      </p:sp>
      <p:sp>
        <p:nvSpPr>
          <p:cNvPr id="6" name="Прямоугольник 5"/>
          <p:cNvSpPr/>
          <p:nvPr/>
        </p:nvSpPr>
        <p:spPr>
          <a:xfrm>
            <a:off x="400594" y="1489167"/>
            <a:ext cx="10502537" cy="3539430"/>
          </a:xfrm>
          <a:prstGeom prst="rect">
            <a:avLst/>
          </a:prstGeom>
        </p:spPr>
        <p:txBody>
          <a:bodyPr wrap="square">
            <a:spAutoFit/>
          </a:bodyPr>
          <a:lstStyle/>
          <a:p>
            <a:pPr algn="just"/>
            <a:r>
              <a:rPr lang="en-US" sz="2800" b="1" dirty="0" smtClean="0">
                <a:solidFill>
                  <a:srgbClr val="FF0000"/>
                </a:solidFill>
              </a:rPr>
              <a:t>Quartile,</a:t>
            </a:r>
            <a:r>
              <a:rPr lang="ru-RU" sz="2800" b="1" dirty="0" smtClean="0">
                <a:solidFill>
                  <a:srgbClr val="FF0000"/>
                </a:solidFill>
              </a:rPr>
              <a:t> </a:t>
            </a:r>
            <a:r>
              <a:rPr lang="en-US" sz="2800" b="1" dirty="0" smtClean="0">
                <a:solidFill>
                  <a:srgbClr val="FF0000"/>
                </a:solidFill>
              </a:rPr>
              <a:t>impact </a:t>
            </a:r>
            <a:r>
              <a:rPr lang="en-US" sz="2800" b="1" dirty="0">
                <a:solidFill>
                  <a:srgbClr val="FF0000"/>
                </a:solidFill>
              </a:rPr>
              <a:t>factor</a:t>
            </a:r>
            <a:r>
              <a:rPr lang="ru-RU" sz="2800" b="1" dirty="0" smtClean="0">
                <a:solidFill>
                  <a:srgbClr val="FF0000"/>
                </a:solidFill>
              </a:rPr>
              <a:t>,</a:t>
            </a:r>
            <a:r>
              <a:rPr lang="en-US" sz="2800" b="1" dirty="0" smtClean="0">
                <a:solidFill>
                  <a:srgbClr val="FF0000"/>
                </a:solidFill>
              </a:rPr>
              <a:t> </a:t>
            </a:r>
            <a:r>
              <a:rPr lang="en-US" sz="2800" b="1" dirty="0">
                <a:solidFill>
                  <a:srgbClr val="FF0000"/>
                </a:solidFill>
              </a:rPr>
              <a:t>Journal Citation Reports,</a:t>
            </a:r>
            <a:r>
              <a:rPr lang="ru-RU" sz="2800" b="1" dirty="0">
                <a:solidFill>
                  <a:srgbClr val="FF0000"/>
                </a:solidFill>
              </a:rPr>
              <a:t> </a:t>
            </a:r>
            <a:r>
              <a:rPr lang="en-US" sz="2800" b="1" dirty="0">
                <a:solidFill>
                  <a:srgbClr val="FF0000"/>
                </a:solidFill>
              </a:rPr>
              <a:t>Science Citation Index Expanded, Social Science Citation Index, Arts and Humanities Citation Index </a:t>
            </a:r>
            <a:r>
              <a:rPr lang="en-US" sz="2800" b="1" dirty="0" smtClean="0">
                <a:solidFill>
                  <a:srgbClr val="FF0000"/>
                </a:solidFill>
              </a:rPr>
              <a:t>– </a:t>
            </a:r>
            <a:r>
              <a:rPr lang="en-US" sz="2800" b="1" dirty="0" smtClean="0"/>
              <a:t>Web </a:t>
            </a:r>
            <a:r>
              <a:rPr lang="en-US" sz="2800" b="1" dirty="0"/>
              <a:t>of Science Core Collection</a:t>
            </a:r>
          </a:p>
          <a:p>
            <a:pPr algn="just"/>
            <a:endParaRPr lang="en-US" sz="2800" b="1" dirty="0">
              <a:solidFill>
                <a:srgbClr val="FF0000"/>
              </a:solidFill>
            </a:endParaRPr>
          </a:p>
          <a:p>
            <a:pPr algn="just"/>
            <a:r>
              <a:rPr lang="en-US" sz="2800" b="1" dirty="0" smtClean="0">
                <a:solidFill>
                  <a:srgbClr val="FF0000"/>
                </a:solidFill>
              </a:rPr>
              <a:t>Percentile, </a:t>
            </a:r>
            <a:r>
              <a:rPr lang="en-US" sz="2800" b="1" dirty="0">
                <a:solidFill>
                  <a:srgbClr val="FF0000"/>
                </a:solidFill>
              </a:rPr>
              <a:t>SJR, </a:t>
            </a:r>
            <a:r>
              <a:rPr lang="en-US" sz="2800" b="1" dirty="0" smtClean="0">
                <a:solidFill>
                  <a:srgbClr val="FF0000"/>
                </a:solidFill>
              </a:rPr>
              <a:t>SNIP</a:t>
            </a:r>
            <a:r>
              <a:rPr lang="ru-RU" sz="2800" b="1" dirty="0" smtClean="0">
                <a:solidFill>
                  <a:srgbClr val="FF0000"/>
                </a:solidFill>
              </a:rPr>
              <a:t> </a:t>
            </a:r>
            <a:r>
              <a:rPr lang="en-US" sz="2800" b="1" dirty="0" smtClean="0">
                <a:solidFill>
                  <a:srgbClr val="FF0000"/>
                </a:solidFill>
              </a:rPr>
              <a:t>and others</a:t>
            </a:r>
            <a:r>
              <a:rPr lang="kk-KZ" sz="2800" b="1" dirty="0" smtClean="0">
                <a:solidFill>
                  <a:srgbClr val="FF0000"/>
                </a:solidFill>
              </a:rPr>
              <a:t> </a:t>
            </a:r>
            <a:r>
              <a:rPr lang="ru-RU" sz="2800" b="1" dirty="0" smtClean="0">
                <a:solidFill>
                  <a:srgbClr val="FF0000"/>
                </a:solidFill>
              </a:rPr>
              <a:t>–</a:t>
            </a:r>
            <a:r>
              <a:rPr lang="en-US" sz="2800" b="1" dirty="0" smtClean="0">
                <a:solidFill>
                  <a:srgbClr val="FF0000"/>
                </a:solidFill>
              </a:rPr>
              <a:t> </a:t>
            </a:r>
            <a:r>
              <a:rPr lang="en-US" sz="2800" b="1" dirty="0" smtClean="0"/>
              <a:t>Scopus</a:t>
            </a:r>
            <a:endParaRPr lang="en-US" sz="2800" b="1" dirty="0"/>
          </a:p>
          <a:p>
            <a:pPr algn="just"/>
            <a:endParaRPr lang="en-US" sz="2800" b="1" dirty="0"/>
          </a:p>
          <a:p>
            <a:pPr algn="just"/>
            <a:r>
              <a:rPr lang="en-US" sz="2800" b="1" i="1" u="sng" dirty="0"/>
              <a:t>There is no direct correlation between the indicators in different databases</a:t>
            </a:r>
          </a:p>
        </p:txBody>
      </p:sp>
    </p:spTree>
    <p:extLst>
      <p:ext uri="{BB962C8B-B14F-4D97-AF65-F5344CB8AC3E}">
        <p14:creationId xmlns:p14="http://schemas.microsoft.com/office/powerpoint/2010/main" val="42854273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9140952" y="1943100"/>
            <a:ext cx="705611" cy="80772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582168" y="1868423"/>
            <a:ext cx="661416" cy="812291"/>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3457955" y="2046732"/>
            <a:ext cx="813815" cy="704088"/>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6269735" y="2005583"/>
            <a:ext cx="813815" cy="813815"/>
          </a:xfrm>
          <a:prstGeom prst="rect">
            <a:avLst/>
          </a:prstGeom>
          <a:blipFill>
            <a:blip r:embed="rId5" cstate="print"/>
            <a:stretch>
              <a:fillRect/>
            </a:stretch>
          </a:blipFill>
        </p:spPr>
        <p:txBody>
          <a:bodyPr wrap="square" lIns="0" tIns="0" rIns="0" bIns="0" rtlCol="0"/>
          <a:lstStyle/>
          <a:p>
            <a:endParaRPr/>
          </a:p>
        </p:txBody>
      </p:sp>
      <p:sp>
        <p:nvSpPr>
          <p:cNvPr id="6" name="object 6"/>
          <p:cNvSpPr txBox="1"/>
          <p:nvPr/>
        </p:nvSpPr>
        <p:spPr>
          <a:xfrm>
            <a:off x="559104" y="2790232"/>
            <a:ext cx="2362835" cy="3261360"/>
          </a:xfrm>
          <a:prstGeom prst="rect">
            <a:avLst/>
          </a:prstGeom>
        </p:spPr>
        <p:txBody>
          <a:bodyPr vert="horz" wrap="square" lIns="0" tIns="84455" rIns="0" bIns="0" rtlCol="0">
            <a:spAutoFit/>
          </a:bodyPr>
          <a:lstStyle/>
          <a:p>
            <a:pPr marL="12700">
              <a:lnSpc>
                <a:spcPct val="100000"/>
              </a:lnSpc>
              <a:spcBef>
                <a:spcPts val="665"/>
              </a:spcBef>
            </a:pPr>
            <a:r>
              <a:rPr sz="2400" b="1" dirty="0">
                <a:latin typeface="Carlito"/>
                <a:cs typeface="Carlito"/>
              </a:rPr>
              <a:t>Selectivity</a:t>
            </a:r>
            <a:endParaRPr sz="2400">
              <a:latin typeface="Carlito"/>
              <a:cs typeface="Carlito"/>
            </a:endParaRPr>
          </a:p>
          <a:p>
            <a:pPr marL="12700" marR="5080">
              <a:lnSpc>
                <a:spcPct val="90000"/>
              </a:lnSpc>
              <a:spcBef>
                <a:spcPts val="640"/>
              </a:spcBef>
            </a:pPr>
            <a:r>
              <a:rPr sz="1800" spc="-5" dirty="0">
                <a:latin typeface="Carlito"/>
                <a:cs typeface="Carlito"/>
              </a:rPr>
              <a:t>Quickly find </a:t>
            </a:r>
            <a:r>
              <a:rPr sz="1800" dirty="0">
                <a:latin typeface="Carlito"/>
                <a:cs typeface="Carlito"/>
              </a:rPr>
              <a:t>a </a:t>
            </a:r>
            <a:r>
              <a:rPr sz="1800" spc="-10" dirty="0">
                <a:latin typeface="Carlito"/>
                <a:cs typeface="Carlito"/>
              </a:rPr>
              <a:t>list </a:t>
            </a:r>
            <a:r>
              <a:rPr sz="1800" spc="-5" dirty="0">
                <a:latin typeface="Carlito"/>
                <a:cs typeface="Carlito"/>
              </a:rPr>
              <a:t>of </a:t>
            </a:r>
            <a:r>
              <a:rPr sz="1800" dirty="0">
                <a:latin typeface="Carlito"/>
                <a:cs typeface="Carlito"/>
              </a:rPr>
              <a:t>the  </a:t>
            </a:r>
            <a:r>
              <a:rPr sz="1800" spc="-5" dirty="0">
                <a:latin typeface="Carlito"/>
                <a:cs typeface="Carlito"/>
              </a:rPr>
              <a:t>most </a:t>
            </a:r>
            <a:r>
              <a:rPr sz="1800" spc="-10" dirty="0">
                <a:latin typeface="Carlito"/>
                <a:cs typeface="Carlito"/>
              </a:rPr>
              <a:t>influential </a:t>
            </a:r>
            <a:r>
              <a:rPr sz="1800" spc="-5" dirty="0">
                <a:latin typeface="Carlito"/>
                <a:cs typeface="Carlito"/>
              </a:rPr>
              <a:t>journals  in </a:t>
            </a:r>
            <a:r>
              <a:rPr sz="1800" dirty="0">
                <a:latin typeface="Carlito"/>
                <a:cs typeface="Carlito"/>
              </a:rPr>
              <a:t>the </a:t>
            </a:r>
            <a:r>
              <a:rPr sz="1800" spc="-5" dirty="0">
                <a:latin typeface="Carlito"/>
                <a:cs typeface="Carlito"/>
              </a:rPr>
              <a:t>sciences </a:t>
            </a:r>
            <a:r>
              <a:rPr sz="1800" dirty="0">
                <a:latin typeface="Carlito"/>
                <a:cs typeface="Carlito"/>
              </a:rPr>
              <a:t>and </a:t>
            </a:r>
            <a:r>
              <a:rPr sz="1800" spc="-5" dirty="0">
                <a:latin typeface="Carlito"/>
                <a:cs typeface="Carlito"/>
              </a:rPr>
              <a:t>social  sciences. </a:t>
            </a:r>
            <a:r>
              <a:rPr sz="1800" spc="-10" dirty="0">
                <a:latin typeface="Carlito"/>
                <a:cs typeface="Carlito"/>
              </a:rPr>
              <a:t>Each </a:t>
            </a:r>
            <a:r>
              <a:rPr sz="1800" spc="-5" dirty="0">
                <a:latin typeface="Carlito"/>
                <a:cs typeface="Carlito"/>
              </a:rPr>
              <a:t>journal  </a:t>
            </a:r>
            <a:r>
              <a:rPr sz="1800" spc="-10" dirty="0">
                <a:latin typeface="Carlito"/>
                <a:cs typeface="Carlito"/>
              </a:rPr>
              <a:t>profiled </a:t>
            </a:r>
            <a:r>
              <a:rPr sz="1800" spc="-5" dirty="0">
                <a:latin typeface="Carlito"/>
                <a:cs typeface="Carlito"/>
              </a:rPr>
              <a:t>in </a:t>
            </a:r>
            <a:r>
              <a:rPr sz="1800" dirty="0">
                <a:latin typeface="Carlito"/>
                <a:cs typeface="Carlito"/>
              </a:rPr>
              <a:t>JCR </a:t>
            </a:r>
            <a:r>
              <a:rPr sz="1800" spc="-5" dirty="0">
                <a:latin typeface="Carlito"/>
                <a:cs typeface="Carlito"/>
              </a:rPr>
              <a:t>has met  </a:t>
            </a:r>
            <a:r>
              <a:rPr sz="1800" dirty="0">
                <a:latin typeface="Carlito"/>
                <a:cs typeface="Carlito"/>
              </a:rPr>
              <a:t>the </a:t>
            </a:r>
            <a:r>
              <a:rPr sz="1800" b="1" spc="-10" dirty="0">
                <a:latin typeface="Carlito"/>
                <a:cs typeface="Carlito"/>
              </a:rPr>
              <a:t>rigorous </a:t>
            </a:r>
            <a:r>
              <a:rPr sz="1800" b="1" dirty="0">
                <a:latin typeface="Carlito"/>
                <a:cs typeface="Carlito"/>
              </a:rPr>
              <a:t>quality and  impact </a:t>
            </a:r>
            <a:r>
              <a:rPr sz="1800" b="1" spc="-10" dirty="0">
                <a:latin typeface="Carlito"/>
                <a:cs typeface="Carlito"/>
              </a:rPr>
              <a:t>standards  </a:t>
            </a:r>
            <a:r>
              <a:rPr sz="1800" spc="-10" dirty="0">
                <a:latin typeface="Carlito"/>
                <a:cs typeface="Carlito"/>
              </a:rPr>
              <a:t>documented </a:t>
            </a:r>
            <a:r>
              <a:rPr sz="1800" spc="-5" dirty="0">
                <a:latin typeface="Carlito"/>
                <a:cs typeface="Carlito"/>
              </a:rPr>
              <a:t>in </a:t>
            </a:r>
            <a:r>
              <a:rPr sz="1800" dirty="0">
                <a:latin typeface="Carlito"/>
                <a:cs typeface="Carlito"/>
              </a:rPr>
              <a:t>the </a:t>
            </a:r>
            <a:r>
              <a:rPr sz="1800" spc="-25" dirty="0">
                <a:latin typeface="Carlito"/>
                <a:cs typeface="Carlito"/>
              </a:rPr>
              <a:t>Web  </a:t>
            </a:r>
            <a:r>
              <a:rPr sz="1800" spc="-5" dirty="0">
                <a:latin typeface="Carlito"/>
                <a:cs typeface="Carlito"/>
              </a:rPr>
              <a:t>of Science </a:t>
            </a:r>
            <a:r>
              <a:rPr sz="1800" spc="-10" dirty="0">
                <a:latin typeface="Carlito"/>
                <a:cs typeface="Carlito"/>
              </a:rPr>
              <a:t>Core  </a:t>
            </a:r>
            <a:r>
              <a:rPr sz="1800" spc="-5" dirty="0">
                <a:latin typeface="Carlito"/>
                <a:cs typeface="Carlito"/>
                <a:hlinkClick r:id="rId6"/>
              </a:rPr>
              <a:t>Collection </a:t>
            </a:r>
            <a:r>
              <a:rPr sz="1800" u="heavy" spc="-5" dirty="0">
                <a:uFill>
                  <a:solidFill>
                    <a:srgbClr val="000000"/>
                  </a:solidFill>
                </a:uFill>
                <a:latin typeface="Carlito"/>
                <a:cs typeface="Carlito"/>
                <a:hlinkClick r:id="rId6"/>
              </a:rPr>
              <a:t>editorial </a:t>
            </a:r>
            <a:r>
              <a:rPr sz="1800" spc="-5" dirty="0">
                <a:latin typeface="Carlito"/>
                <a:cs typeface="Carlito"/>
                <a:hlinkClick r:id="rId6"/>
              </a:rPr>
              <a:t> </a:t>
            </a:r>
            <a:r>
              <a:rPr sz="1800" u="heavy" spc="-5" dirty="0">
                <a:uFill>
                  <a:solidFill>
                    <a:srgbClr val="000000"/>
                  </a:solidFill>
                </a:uFill>
                <a:latin typeface="Carlito"/>
                <a:cs typeface="Carlito"/>
                <a:hlinkClick r:id="rId6"/>
              </a:rPr>
              <a:t>selection</a:t>
            </a:r>
            <a:r>
              <a:rPr sz="1800" u="heavy" spc="5" dirty="0">
                <a:uFill>
                  <a:solidFill>
                    <a:srgbClr val="000000"/>
                  </a:solidFill>
                </a:uFill>
                <a:latin typeface="Carlito"/>
                <a:cs typeface="Carlito"/>
                <a:hlinkClick r:id="rId6"/>
              </a:rPr>
              <a:t> </a:t>
            </a:r>
            <a:r>
              <a:rPr sz="1800" u="heavy" spc="-5" dirty="0">
                <a:uFill>
                  <a:solidFill>
                    <a:srgbClr val="000000"/>
                  </a:solidFill>
                </a:uFill>
                <a:latin typeface="Carlito"/>
                <a:cs typeface="Carlito"/>
                <a:hlinkClick r:id="rId6"/>
              </a:rPr>
              <a:t>process</a:t>
            </a:r>
            <a:r>
              <a:rPr sz="1800" spc="-5" dirty="0">
                <a:latin typeface="Carlito"/>
                <a:cs typeface="Carlito"/>
                <a:hlinkClick r:id="rId6"/>
              </a:rPr>
              <a:t>.</a:t>
            </a:r>
            <a:endParaRPr sz="1800">
              <a:latin typeface="Carlito"/>
              <a:cs typeface="Carlito"/>
            </a:endParaRPr>
          </a:p>
        </p:txBody>
      </p:sp>
      <p:sp>
        <p:nvSpPr>
          <p:cNvPr id="7" name="object 7"/>
          <p:cNvSpPr txBox="1"/>
          <p:nvPr/>
        </p:nvSpPr>
        <p:spPr>
          <a:xfrm>
            <a:off x="3412363" y="2779564"/>
            <a:ext cx="2333625" cy="3272154"/>
          </a:xfrm>
          <a:prstGeom prst="rect">
            <a:avLst/>
          </a:prstGeom>
        </p:spPr>
        <p:txBody>
          <a:bodyPr vert="horz" wrap="square" lIns="0" tIns="90805" rIns="0" bIns="0" rtlCol="0">
            <a:spAutoFit/>
          </a:bodyPr>
          <a:lstStyle/>
          <a:p>
            <a:pPr marL="12700">
              <a:lnSpc>
                <a:spcPct val="100000"/>
              </a:lnSpc>
              <a:spcBef>
                <a:spcPts val="715"/>
              </a:spcBef>
            </a:pPr>
            <a:r>
              <a:rPr sz="2400" b="1" spc="-5" dirty="0">
                <a:latin typeface="Carlito"/>
                <a:cs typeface="Carlito"/>
              </a:rPr>
              <a:t>Quality</a:t>
            </a:r>
            <a:r>
              <a:rPr sz="2400" b="1" spc="-80" dirty="0">
                <a:latin typeface="Carlito"/>
                <a:cs typeface="Carlito"/>
              </a:rPr>
              <a:t> </a:t>
            </a:r>
            <a:r>
              <a:rPr sz="2400" b="1" spc="-10" dirty="0">
                <a:latin typeface="Carlito"/>
                <a:cs typeface="Carlito"/>
              </a:rPr>
              <a:t>control</a:t>
            </a:r>
            <a:endParaRPr sz="2400">
              <a:latin typeface="Carlito"/>
              <a:cs typeface="Carlito"/>
            </a:endParaRPr>
          </a:p>
          <a:p>
            <a:pPr marL="14604" marR="5080">
              <a:lnSpc>
                <a:spcPct val="90000"/>
              </a:lnSpc>
              <a:spcBef>
                <a:spcPts val="675"/>
              </a:spcBef>
            </a:pPr>
            <a:r>
              <a:rPr sz="1800" spc="-25" dirty="0">
                <a:latin typeface="Carlito"/>
                <a:cs typeface="Carlito"/>
              </a:rPr>
              <a:t>Work </a:t>
            </a:r>
            <a:r>
              <a:rPr sz="1800" spc="-5" dirty="0">
                <a:latin typeface="Carlito"/>
                <a:cs typeface="Carlito"/>
              </a:rPr>
              <a:t>with </a:t>
            </a:r>
            <a:r>
              <a:rPr sz="1800" spc="-10" dirty="0">
                <a:latin typeface="Carlito"/>
                <a:cs typeface="Carlito"/>
              </a:rPr>
              <a:t>credible  </a:t>
            </a:r>
            <a:r>
              <a:rPr sz="1800" spc="-5" dirty="0">
                <a:latin typeface="Carlito"/>
                <a:cs typeface="Carlito"/>
              </a:rPr>
              <a:t>metrics derived </a:t>
            </a:r>
            <a:r>
              <a:rPr sz="1800" spc="-10" dirty="0">
                <a:latin typeface="Carlito"/>
                <a:cs typeface="Carlito"/>
              </a:rPr>
              <a:t>from  </a:t>
            </a:r>
            <a:r>
              <a:rPr sz="1800" spc="-15" dirty="0">
                <a:latin typeface="Carlito"/>
                <a:cs typeface="Carlito"/>
              </a:rPr>
              <a:t>accurate </a:t>
            </a:r>
            <a:r>
              <a:rPr sz="1800" dirty="0">
                <a:latin typeface="Carlito"/>
                <a:cs typeface="Carlito"/>
              </a:rPr>
              <a:t>and </a:t>
            </a:r>
            <a:r>
              <a:rPr sz="1800" spc="-15" dirty="0">
                <a:latin typeface="Carlito"/>
                <a:cs typeface="Carlito"/>
              </a:rPr>
              <a:t>complete  </a:t>
            </a:r>
            <a:r>
              <a:rPr sz="1800" spc="-10" dirty="0">
                <a:latin typeface="Carlito"/>
                <a:cs typeface="Carlito"/>
              </a:rPr>
              <a:t>data. </a:t>
            </a:r>
            <a:r>
              <a:rPr sz="1800" dirty="0">
                <a:latin typeface="Carlito"/>
                <a:cs typeface="Carlito"/>
              </a:rPr>
              <a:t>Journals </a:t>
            </a:r>
            <a:r>
              <a:rPr sz="1800" spc="-10" dirty="0">
                <a:latin typeface="Carlito"/>
                <a:cs typeface="Carlito"/>
              </a:rPr>
              <a:t>displaying  </a:t>
            </a:r>
            <a:r>
              <a:rPr sz="1800" spc="-5" dirty="0">
                <a:latin typeface="Carlito"/>
                <a:cs typeface="Carlito"/>
              </a:rPr>
              <a:t>evidence of </a:t>
            </a:r>
            <a:r>
              <a:rPr sz="1800" b="1" spc="-5" dirty="0">
                <a:latin typeface="Carlito"/>
                <a:cs typeface="Carlito"/>
              </a:rPr>
              <a:t>influential  self-citation </a:t>
            </a:r>
            <a:r>
              <a:rPr sz="1800" b="1" dirty="0">
                <a:latin typeface="Carlito"/>
                <a:cs typeface="Carlito"/>
              </a:rPr>
              <a:t>and</a:t>
            </a:r>
            <a:r>
              <a:rPr sz="1800" b="1" spc="-120" dirty="0">
                <a:latin typeface="Carlito"/>
                <a:cs typeface="Carlito"/>
              </a:rPr>
              <a:t> </a:t>
            </a:r>
            <a:r>
              <a:rPr sz="1800" b="1" spc="-5" dirty="0">
                <a:latin typeface="Carlito"/>
                <a:cs typeface="Carlito"/>
              </a:rPr>
              <a:t>citation  stacking </a:t>
            </a:r>
            <a:r>
              <a:rPr sz="1800" b="1" spc="-10" dirty="0">
                <a:latin typeface="Carlito"/>
                <a:cs typeface="Carlito"/>
              </a:rPr>
              <a:t>are </a:t>
            </a:r>
            <a:r>
              <a:rPr sz="1800" b="1" spc="-5" dirty="0">
                <a:latin typeface="Carlito"/>
                <a:cs typeface="Carlito"/>
              </a:rPr>
              <a:t>suppressed  </a:t>
            </a:r>
            <a:r>
              <a:rPr sz="1800" spc="-10" dirty="0">
                <a:latin typeface="Carlito"/>
                <a:cs typeface="Carlito"/>
              </a:rPr>
              <a:t>from </a:t>
            </a:r>
            <a:r>
              <a:rPr sz="1800" dirty="0">
                <a:latin typeface="Carlito"/>
                <a:cs typeface="Carlito"/>
              </a:rPr>
              <a:t>Journal </a:t>
            </a:r>
            <a:r>
              <a:rPr sz="1800" spc="-10" dirty="0">
                <a:latin typeface="Carlito"/>
                <a:cs typeface="Carlito"/>
              </a:rPr>
              <a:t>Citation  Reports to </a:t>
            </a:r>
            <a:r>
              <a:rPr sz="1800" spc="-5" dirty="0">
                <a:latin typeface="Carlito"/>
                <a:cs typeface="Carlito"/>
              </a:rPr>
              <a:t>support  </a:t>
            </a:r>
            <a:r>
              <a:rPr sz="1800" spc="-10" dirty="0">
                <a:latin typeface="Carlito"/>
                <a:cs typeface="Carlito"/>
              </a:rPr>
              <a:t>research integrity </a:t>
            </a:r>
            <a:r>
              <a:rPr sz="1800" spc="-5" dirty="0">
                <a:latin typeface="Carlito"/>
                <a:cs typeface="Carlito"/>
              </a:rPr>
              <a:t>in  scholarly</a:t>
            </a:r>
            <a:r>
              <a:rPr sz="1800" dirty="0">
                <a:latin typeface="Carlito"/>
                <a:cs typeface="Carlito"/>
              </a:rPr>
              <a:t> </a:t>
            </a:r>
            <a:r>
              <a:rPr sz="1800" spc="-5" dirty="0">
                <a:latin typeface="Carlito"/>
                <a:cs typeface="Carlito"/>
              </a:rPr>
              <a:t>publishing.</a:t>
            </a:r>
            <a:endParaRPr sz="1800">
              <a:latin typeface="Carlito"/>
              <a:cs typeface="Carlito"/>
            </a:endParaRPr>
          </a:p>
        </p:txBody>
      </p:sp>
      <p:sp>
        <p:nvSpPr>
          <p:cNvPr id="8" name="object 8"/>
          <p:cNvSpPr txBox="1"/>
          <p:nvPr/>
        </p:nvSpPr>
        <p:spPr>
          <a:xfrm>
            <a:off x="6270497" y="2768007"/>
            <a:ext cx="2286635" cy="3283585"/>
          </a:xfrm>
          <a:prstGeom prst="rect">
            <a:avLst/>
          </a:prstGeom>
        </p:spPr>
        <p:txBody>
          <a:bodyPr vert="horz" wrap="square" lIns="0" tIns="97155" rIns="0" bIns="0" rtlCol="0">
            <a:spAutoFit/>
          </a:bodyPr>
          <a:lstStyle/>
          <a:p>
            <a:pPr marL="14604">
              <a:lnSpc>
                <a:spcPct val="100000"/>
              </a:lnSpc>
              <a:spcBef>
                <a:spcPts val="765"/>
              </a:spcBef>
            </a:pPr>
            <a:r>
              <a:rPr sz="2400" b="1" spc="-20" dirty="0">
                <a:latin typeface="Carlito"/>
                <a:cs typeface="Carlito"/>
              </a:rPr>
              <a:t>Transparency</a:t>
            </a:r>
            <a:endParaRPr sz="2400">
              <a:latin typeface="Carlito"/>
              <a:cs typeface="Carlito"/>
            </a:endParaRPr>
          </a:p>
          <a:p>
            <a:pPr marL="12700" marR="5080">
              <a:lnSpc>
                <a:spcPct val="90000"/>
              </a:lnSpc>
              <a:spcBef>
                <a:spcPts val="715"/>
              </a:spcBef>
            </a:pPr>
            <a:r>
              <a:rPr sz="1800" spc="-10" dirty="0">
                <a:latin typeface="Carlito"/>
                <a:cs typeface="Carlito"/>
              </a:rPr>
              <a:t>Easily uncover </a:t>
            </a:r>
            <a:r>
              <a:rPr sz="1800" dirty="0">
                <a:latin typeface="Carlito"/>
                <a:cs typeface="Carlito"/>
              </a:rPr>
              <a:t>the  </a:t>
            </a:r>
            <a:r>
              <a:rPr sz="1800" b="1" spc="-10" dirty="0">
                <a:latin typeface="Carlito"/>
                <a:cs typeface="Carlito"/>
              </a:rPr>
              <a:t>relationship </a:t>
            </a:r>
            <a:r>
              <a:rPr sz="1800" b="1" spc="-5" dirty="0">
                <a:latin typeface="Carlito"/>
                <a:cs typeface="Carlito"/>
              </a:rPr>
              <a:t>between  </a:t>
            </a:r>
            <a:r>
              <a:rPr sz="1800" b="1" dirty="0">
                <a:latin typeface="Carlito"/>
                <a:cs typeface="Carlito"/>
              </a:rPr>
              <a:t>article and </a:t>
            </a:r>
            <a:r>
              <a:rPr sz="1800" b="1" spc="-5" dirty="0">
                <a:latin typeface="Carlito"/>
                <a:cs typeface="Carlito"/>
              </a:rPr>
              <a:t>journal  citations </a:t>
            </a:r>
            <a:r>
              <a:rPr sz="1800" spc="-10" dirty="0">
                <a:latin typeface="Carlito"/>
                <a:cs typeface="Carlito"/>
              </a:rPr>
              <a:t>to </a:t>
            </a:r>
            <a:r>
              <a:rPr sz="1800" spc="-15" dirty="0">
                <a:latin typeface="Carlito"/>
                <a:cs typeface="Carlito"/>
              </a:rPr>
              <a:t>better  </a:t>
            </a:r>
            <a:r>
              <a:rPr sz="1800" spc="-10" dirty="0">
                <a:latin typeface="Carlito"/>
                <a:cs typeface="Carlito"/>
              </a:rPr>
              <a:t>understand </a:t>
            </a:r>
            <a:r>
              <a:rPr sz="1800" dirty="0">
                <a:latin typeface="Carlito"/>
                <a:cs typeface="Carlito"/>
              </a:rPr>
              <a:t>a </a:t>
            </a:r>
            <a:r>
              <a:rPr sz="1800" spc="-20" dirty="0">
                <a:latin typeface="Carlito"/>
                <a:cs typeface="Carlito"/>
              </a:rPr>
              <a:t>journal’s  </a:t>
            </a:r>
            <a:r>
              <a:rPr sz="1800" spc="-15" dirty="0">
                <a:latin typeface="Carlito"/>
                <a:cs typeface="Carlito"/>
              </a:rPr>
              <a:t>role </a:t>
            </a:r>
            <a:r>
              <a:rPr sz="1800" spc="-5" dirty="0">
                <a:latin typeface="Carlito"/>
                <a:cs typeface="Carlito"/>
              </a:rPr>
              <a:t>in </a:t>
            </a:r>
            <a:r>
              <a:rPr sz="1800" dirty="0">
                <a:latin typeface="Carlito"/>
                <a:cs typeface="Carlito"/>
              </a:rPr>
              <a:t>the </a:t>
            </a:r>
            <a:r>
              <a:rPr sz="1800" spc="-10" dirty="0">
                <a:latin typeface="Carlito"/>
                <a:cs typeface="Carlito"/>
              </a:rPr>
              <a:t>network </a:t>
            </a:r>
            <a:r>
              <a:rPr sz="1800" spc="-5" dirty="0">
                <a:latin typeface="Carlito"/>
                <a:cs typeface="Carlito"/>
              </a:rPr>
              <a:t>of  scholarly  </a:t>
            </a:r>
            <a:r>
              <a:rPr sz="1800" spc="-10" dirty="0">
                <a:latin typeface="Carlito"/>
                <a:cs typeface="Carlito"/>
              </a:rPr>
              <a:t>communications. </a:t>
            </a:r>
            <a:r>
              <a:rPr sz="1800" spc="-5" dirty="0">
                <a:latin typeface="Carlito"/>
                <a:cs typeface="Carlito"/>
              </a:rPr>
              <a:t>Access  </a:t>
            </a:r>
            <a:r>
              <a:rPr sz="1800" spc="-10" dirty="0">
                <a:latin typeface="Carlito"/>
                <a:cs typeface="Carlito"/>
              </a:rPr>
              <a:t>to </a:t>
            </a:r>
            <a:r>
              <a:rPr sz="1800" spc="-5" dirty="0">
                <a:latin typeface="Carlito"/>
                <a:cs typeface="Carlito"/>
              </a:rPr>
              <a:t>article </a:t>
            </a:r>
            <a:r>
              <a:rPr sz="1800" spc="-15" dirty="0">
                <a:latin typeface="Carlito"/>
                <a:cs typeface="Carlito"/>
              </a:rPr>
              <a:t>data </a:t>
            </a:r>
            <a:r>
              <a:rPr sz="1800" spc="-5" dirty="0">
                <a:latin typeface="Carlito"/>
                <a:cs typeface="Carlito"/>
              </a:rPr>
              <a:t>helps </a:t>
            </a:r>
            <a:r>
              <a:rPr sz="1800" spc="-15" dirty="0">
                <a:latin typeface="Carlito"/>
                <a:cs typeface="Carlito"/>
              </a:rPr>
              <a:t>you  follow </a:t>
            </a:r>
            <a:r>
              <a:rPr sz="1800" spc="-10" dirty="0">
                <a:latin typeface="Carlito"/>
                <a:cs typeface="Carlito"/>
              </a:rPr>
              <a:t>best practices </a:t>
            </a:r>
            <a:r>
              <a:rPr sz="1800" spc="-15" dirty="0">
                <a:latin typeface="Carlito"/>
                <a:cs typeface="Carlito"/>
              </a:rPr>
              <a:t>for  </a:t>
            </a:r>
            <a:r>
              <a:rPr sz="1800" spc="-10" dirty="0">
                <a:latin typeface="Carlito"/>
                <a:cs typeface="Carlito"/>
              </a:rPr>
              <a:t>research evaluation.</a:t>
            </a:r>
            <a:endParaRPr sz="1800">
              <a:latin typeface="Carlito"/>
              <a:cs typeface="Carlito"/>
            </a:endParaRPr>
          </a:p>
        </p:txBody>
      </p:sp>
      <p:sp>
        <p:nvSpPr>
          <p:cNvPr id="9" name="object 9"/>
          <p:cNvSpPr txBox="1"/>
          <p:nvPr/>
        </p:nvSpPr>
        <p:spPr>
          <a:xfrm>
            <a:off x="9126093" y="2862198"/>
            <a:ext cx="2388235" cy="3250565"/>
          </a:xfrm>
          <a:prstGeom prst="rect">
            <a:avLst/>
          </a:prstGeom>
        </p:spPr>
        <p:txBody>
          <a:bodyPr vert="horz" wrap="square" lIns="0" tIns="53975" rIns="0" bIns="0" rtlCol="0">
            <a:spAutoFit/>
          </a:bodyPr>
          <a:lstStyle/>
          <a:p>
            <a:pPr marL="12700" marR="252729">
              <a:lnSpc>
                <a:spcPts val="2590"/>
              </a:lnSpc>
              <a:spcBef>
                <a:spcPts val="425"/>
              </a:spcBef>
            </a:pPr>
            <a:r>
              <a:rPr sz="2400" b="1" spc="-5" dirty="0">
                <a:latin typeface="Carlito"/>
                <a:cs typeface="Carlito"/>
              </a:rPr>
              <a:t>Multiple </a:t>
            </a:r>
            <a:r>
              <a:rPr sz="2400" b="1" spc="-20" dirty="0">
                <a:latin typeface="Carlito"/>
                <a:cs typeface="Carlito"/>
              </a:rPr>
              <a:t>ways</a:t>
            </a:r>
            <a:r>
              <a:rPr sz="2400" b="1" spc="-80" dirty="0">
                <a:latin typeface="Carlito"/>
                <a:cs typeface="Carlito"/>
              </a:rPr>
              <a:t> </a:t>
            </a:r>
            <a:r>
              <a:rPr sz="2400" b="1" spc="-15" dirty="0">
                <a:latin typeface="Carlito"/>
                <a:cs typeface="Carlito"/>
              </a:rPr>
              <a:t>to  </a:t>
            </a:r>
            <a:r>
              <a:rPr sz="2400" b="1" spc="-10" dirty="0">
                <a:latin typeface="Carlito"/>
                <a:cs typeface="Carlito"/>
              </a:rPr>
              <a:t>define</a:t>
            </a:r>
            <a:r>
              <a:rPr sz="2400" b="1" spc="-15" dirty="0">
                <a:latin typeface="Carlito"/>
                <a:cs typeface="Carlito"/>
              </a:rPr>
              <a:t> </a:t>
            </a:r>
            <a:r>
              <a:rPr sz="2400" b="1" spc="-10" dirty="0">
                <a:latin typeface="Carlito"/>
                <a:cs typeface="Carlito"/>
              </a:rPr>
              <a:t>value</a:t>
            </a:r>
            <a:endParaRPr sz="2400">
              <a:latin typeface="Carlito"/>
              <a:cs typeface="Carlito"/>
            </a:endParaRPr>
          </a:p>
          <a:p>
            <a:pPr marL="12700" marR="5080">
              <a:lnSpc>
                <a:spcPct val="90000"/>
              </a:lnSpc>
              <a:spcBef>
                <a:spcPts val="445"/>
              </a:spcBef>
            </a:pPr>
            <a:r>
              <a:rPr sz="1800" spc="-15" dirty="0">
                <a:latin typeface="Carlito"/>
                <a:cs typeface="Carlito"/>
              </a:rPr>
              <a:t>Evaluate </a:t>
            </a:r>
            <a:r>
              <a:rPr sz="1800" spc="-5" dirty="0">
                <a:latin typeface="Carlito"/>
                <a:cs typeface="Carlito"/>
              </a:rPr>
              <a:t>journals with </a:t>
            </a:r>
            <a:r>
              <a:rPr sz="1800" dirty="0">
                <a:latin typeface="Carlito"/>
                <a:cs typeface="Carlito"/>
              </a:rPr>
              <a:t>a  </a:t>
            </a:r>
            <a:r>
              <a:rPr sz="1800" spc="-5" dirty="0">
                <a:latin typeface="Carlito"/>
                <a:cs typeface="Carlito"/>
              </a:rPr>
              <a:t>multidimensional view of  </a:t>
            </a:r>
            <a:r>
              <a:rPr sz="1800" dirty="0">
                <a:latin typeface="Carlito"/>
                <a:cs typeface="Carlito"/>
              </a:rPr>
              <a:t>a </a:t>
            </a:r>
            <a:r>
              <a:rPr sz="1800" spc="-15" dirty="0">
                <a:latin typeface="Carlito"/>
                <a:cs typeface="Carlito"/>
              </a:rPr>
              <a:t>journal’s </a:t>
            </a:r>
            <a:r>
              <a:rPr sz="1800" spc="-5" dirty="0">
                <a:latin typeface="Carlito"/>
                <a:cs typeface="Carlito"/>
              </a:rPr>
              <a:t>impact </a:t>
            </a:r>
            <a:r>
              <a:rPr sz="1800" dirty="0">
                <a:latin typeface="Carlito"/>
                <a:cs typeface="Carlito"/>
              </a:rPr>
              <a:t>and  </a:t>
            </a:r>
            <a:r>
              <a:rPr sz="1800" spc="-5" dirty="0">
                <a:latin typeface="Carlito"/>
                <a:cs typeface="Carlito"/>
              </a:rPr>
              <a:t>influence. </a:t>
            </a:r>
            <a:r>
              <a:rPr sz="1800" spc="-10" dirty="0">
                <a:latin typeface="Carlito"/>
                <a:cs typeface="Carlito"/>
              </a:rPr>
              <a:t>View citation  </a:t>
            </a:r>
            <a:r>
              <a:rPr sz="1800" spc="-5" dirty="0">
                <a:latin typeface="Carlito"/>
                <a:cs typeface="Carlito"/>
              </a:rPr>
              <a:t>metrics alongside  </a:t>
            </a:r>
            <a:r>
              <a:rPr sz="1800" b="1" spc="-5" dirty="0">
                <a:latin typeface="Carlito"/>
                <a:cs typeface="Carlito"/>
              </a:rPr>
              <a:t>descriptive open access  </a:t>
            </a:r>
            <a:r>
              <a:rPr sz="1800" b="1" spc="-10" dirty="0">
                <a:latin typeface="Carlito"/>
                <a:cs typeface="Carlito"/>
              </a:rPr>
              <a:t>statistics </a:t>
            </a:r>
            <a:r>
              <a:rPr sz="1800" b="1" dirty="0">
                <a:latin typeface="Carlito"/>
                <a:cs typeface="Carlito"/>
              </a:rPr>
              <a:t>and</a:t>
            </a:r>
            <a:r>
              <a:rPr sz="1800" b="1" spc="-110" dirty="0">
                <a:latin typeface="Carlito"/>
                <a:cs typeface="Carlito"/>
              </a:rPr>
              <a:t> </a:t>
            </a:r>
            <a:r>
              <a:rPr sz="1800" b="1" spc="-5" dirty="0">
                <a:latin typeface="Carlito"/>
                <a:cs typeface="Carlito"/>
              </a:rPr>
              <a:t>contributor  information </a:t>
            </a:r>
            <a:r>
              <a:rPr sz="1800" spc="-5" dirty="0">
                <a:latin typeface="Carlito"/>
                <a:cs typeface="Carlito"/>
              </a:rPr>
              <a:t>that </a:t>
            </a:r>
            <a:r>
              <a:rPr sz="1800" spc="-10" dirty="0">
                <a:latin typeface="Carlito"/>
                <a:cs typeface="Carlito"/>
              </a:rPr>
              <a:t>provide  </a:t>
            </a:r>
            <a:r>
              <a:rPr sz="1800" dirty="0">
                <a:latin typeface="Carlito"/>
                <a:cs typeface="Carlito"/>
              </a:rPr>
              <a:t>a </a:t>
            </a:r>
            <a:r>
              <a:rPr sz="1800" spc="-10" dirty="0">
                <a:latin typeface="Carlito"/>
                <a:cs typeface="Carlito"/>
              </a:rPr>
              <a:t>holistic picture </a:t>
            </a:r>
            <a:r>
              <a:rPr sz="1800" spc="-5" dirty="0">
                <a:latin typeface="Carlito"/>
                <a:cs typeface="Carlito"/>
              </a:rPr>
              <a:t>of </a:t>
            </a:r>
            <a:r>
              <a:rPr sz="1800" dirty="0">
                <a:latin typeface="Carlito"/>
                <a:cs typeface="Carlito"/>
              </a:rPr>
              <a:t>each  </a:t>
            </a:r>
            <a:r>
              <a:rPr sz="1800" spc="-5" dirty="0">
                <a:latin typeface="Carlito"/>
                <a:cs typeface="Carlito"/>
              </a:rPr>
              <a:t>journal.</a:t>
            </a:r>
            <a:endParaRPr sz="1800">
              <a:latin typeface="Carlito"/>
              <a:cs typeface="Carlito"/>
            </a:endParaRPr>
          </a:p>
        </p:txBody>
      </p:sp>
      <p:sp>
        <p:nvSpPr>
          <p:cNvPr id="10" name="object 10"/>
          <p:cNvSpPr txBox="1"/>
          <p:nvPr/>
        </p:nvSpPr>
        <p:spPr>
          <a:xfrm>
            <a:off x="11529441" y="6523431"/>
            <a:ext cx="77470" cy="147955"/>
          </a:xfrm>
          <a:prstGeom prst="rect">
            <a:avLst/>
          </a:prstGeom>
        </p:spPr>
        <p:txBody>
          <a:bodyPr vert="horz" wrap="square" lIns="0" tIns="12700" rIns="0" bIns="0" rtlCol="0">
            <a:spAutoFit/>
          </a:bodyPr>
          <a:lstStyle/>
          <a:p>
            <a:pPr marL="12700">
              <a:lnSpc>
                <a:spcPct val="100000"/>
              </a:lnSpc>
              <a:spcBef>
                <a:spcPts val="100"/>
              </a:spcBef>
            </a:pPr>
            <a:r>
              <a:rPr sz="800" dirty="0">
                <a:latin typeface="Carlito"/>
                <a:cs typeface="Carlito"/>
              </a:rPr>
              <a:t>5</a:t>
            </a:r>
            <a:endParaRPr sz="800">
              <a:latin typeface="Carlito"/>
              <a:cs typeface="Carlito"/>
            </a:endParaRPr>
          </a:p>
        </p:txBody>
      </p:sp>
      <p:sp>
        <p:nvSpPr>
          <p:cNvPr id="11" name="object 11"/>
          <p:cNvSpPr txBox="1"/>
          <p:nvPr/>
        </p:nvSpPr>
        <p:spPr>
          <a:xfrm>
            <a:off x="9738106" y="6523431"/>
            <a:ext cx="1113790" cy="147955"/>
          </a:xfrm>
          <a:prstGeom prst="rect">
            <a:avLst/>
          </a:prstGeom>
        </p:spPr>
        <p:txBody>
          <a:bodyPr vert="horz" wrap="square" lIns="0" tIns="12700" rIns="0" bIns="0" rtlCol="0">
            <a:spAutoFit/>
          </a:bodyPr>
          <a:lstStyle/>
          <a:p>
            <a:pPr marL="12700">
              <a:lnSpc>
                <a:spcPct val="100000"/>
              </a:lnSpc>
              <a:spcBef>
                <a:spcPts val="100"/>
              </a:spcBef>
            </a:pPr>
            <a:r>
              <a:rPr sz="800" dirty="0">
                <a:latin typeface="Carlito"/>
                <a:cs typeface="Carlito"/>
              </a:rPr>
              <a:t>© 2020 </a:t>
            </a:r>
            <a:r>
              <a:rPr sz="800" spc="-5" dirty="0">
                <a:latin typeface="Carlito"/>
                <a:cs typeface="Carlito"/>
              </a:rPr>
              <a:t>Clarivate</a:t>
            </a:r>
            <a:r>
              <a:rPr sz="800" spc="-85" dirty="0">
                <a:latin typeface="Carlito"/>
                <a:cs typeface="Carlito"/>
              </a:rPr>
              <a:t> </a:t>
            </a:r>
            <a:r>
              <a:rPr sz="800" spc="-5" dirty="0">
                <a:latin typeface="Carlito"/>
                <a:cs typeface="Carlito"/>
              </a:rPr>
              <a:t>Analytics</a:t>
            </a:r>
            <a:endParaRPr sz="800">
              <a:latin typeface="Carlito"/>
              <a:cs typeface="Carlito"/>
            </a:endParaRPr>
          </a:p>
        </p:txBody>
      </p:sp>
      <p:sp>
        <p:nvSpPr>
          <p:cNvPr id="12" name="object 12"/>
          <p:cNvSpPr txBox="1">
            <a:spLocks noGrp="1"/>
          </p:cNvSpPr>
          <p:nvPr>
            <p:ph type="title"/>
          </p:nvPr>
        </p:nvSpPr>
        <p:spPr>
          <a:xfrm>
            <a:off x="549960" y="470662"/>
            <a:ext cx="10215880" cy="786130"/>
          </a:xfrm>
          <a:prstGeom prst="rect">
            <a:avLst/>
          </a:prstGeom>
        </p:spPr>
        <p:txBody>
          <a:bodyPr vert="horz" wrap="square" lIns="0" tIns="12700" rIns="0" bIns="0" rtlCol="0">
            <a:spAutoFit/>
          </a:bodyPr>
          <a:lstStyle/>
          <a:p>
            <a:pPr marL="12700">
              <a:lnSpc>
                <a:spcPts val="3595"/>
              </a:lnSpc>
              <a:spcBef>
                <a:spcPts val="100"/>
              </a:spcBef>
            </a:pPr>
            <a:r>
              <a:rPr sz="3000" b="1" spc="-30" dirty="0">
                <a:solidFill>
                  <a:srgbClr val="000000"/>
                </a:solidFill>
                <a:latin typeface="Carlito"/>
                <a:cs typeface="Carlito"/>
              </a:rPr>
              <a:t>Web </a:t>
            </a:r>
            <a:r>
              <a:rPr sz="3000" b="1" dirty="0">
                <a:solidFill>
                  <a:srgbClr val="000000"/>
                </a:solidFill>
                <a:latin typeface="Carlito"/>
                <a:cs typeface="Carlito"/>
              </a:rPr>
              <a:t>of </a:t>
            </a:r>
            <a:r>
              <a:rPr sz="3000" b="1" spc="5" dirty="0">
                <a:solidFill>
                  <a:srgbClr val="000000"/>
                </a:solidFill>
                <a:latin typeface="Carlito"/>
                <a:cs typeface="Carlito"/>
              </a:rPr>
              <a:t>Science Journal </a:t>
            </a:r>
            <a:r>
              <a:rPr sz="3000" b="1" dirty="0">
                <a:solidFill>
                  <a:srgbClr val="000000"/>
                </a:solidFill>
                <a:latin typeface="Carlito"/>
                <a:cs typeface="Carlito"/>
              </a:rPr>
              <a:t>Citation Reports</a:t>
            </a:r>
            <a:r>
              <a:rPr sz="3000" b="1" spc="35" dirty="0">
                <a:solidFill>
                  <a:srgbClr val="000000"/>
                </a:solidFill>
                <a:latin typeface="Carlito"/>
                <a:cs typeface="Carlito"/>
              </a:rPr>
              <a:t> </a:t>
            </a:r>
            <a:r>
              <a:rPr sz="3000" b="1" spc="5" dirty="0">
                <a:solidFill>
                  <a:srgbClr val="000000"/>
                </a:solidFill>
                <a:latin typeface="Carlito"/>
                <a:cs typeface="Carlito"/>
              </a:rPr>
              <a:t>(JCR)</a:t>
            </a:r>
            <a:endParaRPr sz="3000" dirty="0">
              <a:latin typeface="Carlito"/>
              <a:cs typeface="Carlito"/>
            </a:endParaRPr>
          </a:p>
          <a:p>
            <a:pPr marL="32384">
              <a:lnSpc>
                <a:spcPts val="2395"/>
              </a:lnSpc>
            </a:pPr>
            <a:r>
              <a:rPr sz="2000" spc="-15" dirty="0">
                <a:solidFill>
                  <a:srgbClr val="000000"/>
                </a:solidFill>
              </a:rPr>
              <a:t>Make </a:t>
            </a:r>
            <a:r>
              <a:rPr sz="2000" spc="-10" dirty="0">
                <a:solidFill>
                  <a:srgbClr val="000000"/>
                </a:solidFill>
              </a:rPr>
              <a:t>confident </a:t>
            </a:r>
            <a:r>
              <a:rPr sz="2000" spc="-5" dirty="0">
                <a:solidFill>
                  <a:srgbClr val="000000"/>
                </a:solidFill>
              </a:rPr>
              <a:t>decisions with </a:t>
            </a:r>
            <a:r>
              <a:rPr sz="2000" spc="-10" dirty="0">
                <a:solidFill>
                  <a:srgbClr val="000000"/>
                </a:solidFill>
              </a:rPr>
              <a:t>objective, </a:t>
            </a:r>
            <a:r>
              <a:rPr sz="2000" dirty="0">
                <a:solidFill>
                  <a:srgbClr val="000000"/>
                </a:solidFill>
              </a:rPr>
              <a:t>unbiased </a:t>
            </a:r>
            <a:r>
              <a:rPr sz="2000" spc="-5" dirty="0">
                <a:solidFill>
                  <a:srgbClr val="000000"/>
                </a:solidFill>
              </a:rPr>
              <a:t>journal </a:t>
            </a:r>
            <a:r>
              <a:rPr sz="2000" spc="-15" dirty="0">
                <a:solidFill>
                  <a:srgbClr val="000000"/>
                </a:solidFill>
              </a:rPr>
              <a:t>statistics from </a:t>
            </a:r>
            <a:r>
              <a:rPr sz="2000" spc="-5" dirty="0">
                <a:solidFill>
                  <a:srgbClr val="000000"/>
                </a:solidFill>
              </a:rPr>
              <a:t>publisher-neutral</a:t>
            </a:r>
            <a:r>
              <a:rPr sz="2000" spc="260" dirty="0">
                <a:solidFill>
                  <a:srgbClr val="000000"/>
                </a:solidFill>
              </a:rPr>
              <a:t> </a:t>
            </a:r>
            <a:r>
              <a:rPr sz="2000" spc="-10" dirty="0">
                <a:solidFill>
                  <a:srgbClr val="000000"/>
                </a:solidFill>
              </a:rPr>
              <a:t>experts</a:t>
            </a:r>
            <a:endParaRPr sz="2000" dirty="0"/>
          </a:p>
        </p:txBody>
      </p:sp>
    </p:spTree>
    <p:extLst>
      <p:ext uri="{BB962C8B-B14F-4D97-AF65-F5344CB8AC3E}">
        <p14:creationId xmlns:p14="http://schemas.microsoft.com/office/powerpoint/2010/main" val="32385754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4"/>
          </p:nvPr>
        </p:nvSpPr>
        <p:spPr/>
        <p:txBody>
          <a:bodyPr/>
          <a:lstStyle/>
          <a:p>
            <a:fld id="{ACE40072-2050-E24D-B430-547640EDA0F9}" type="slidenum">
              <a:rPr lang="en-GB" smtClean="0"/>
              <a:pPr/>
              <a:t>5</a:t>
            </a:fld>
            <a:endParaRPr lang="en-GB" dirty="0"/>
          </a:p>
        </p:txBody>
      </p:sp>
      <p:sp>
        <p:nvSpPr>
          <p:cNvPr id="3" name="Нижний колонтитул 2"/>
          <p:cNvSpPr>
            <a:spLocks noGrp="1"/>
          </p:cNvSpPr>
          <p:nvPr>
            <p:ph type="ftr" sz="quarter" idx="3"/>
          </p:nvPr>
        </p:nvSpPr>
        <p:spPr/>
        <p:txBody>
          <a:bodyPr/>
          <a:lstStyle/>
          <a:p>
            <a:r>
              <a:rPr lang="en-GB" smtClean="0"/>
              <a:t>Insert footer</a:t>
            </a:r>
            <a:endParaRPr lang="en-GB" dirty="0"/>
          </a:p>
        </p:txBody>
      </p:sp>
      <p:sp>
        <p:nvSpPr>
          <p:cNvPr id="4" name="Заголовок 3"/>
          <p:cNvSpPr>
            <a:spLocks noGrp="1"/>
          </p:cNvSpPr>
          <p:nvPr>
            <p:ph type="title"/>
          </p:nvPr>
        </p:nvSpPr>
        <p:spPr/>
        <p:txBody>
          <a:bodyPr/>
          <a:lstStyle/>
          <a:p>
            <a:r>
              <a:rPr lang="en-US" dirty="0" smtClean="0"/>
              <a:t>How to calculate IF?</a:t>
            </a:r>
            <a:endParaRPr lang="ru-RU" dirty="0"/>
          </a:p>
        </p:txBody>
      </p:sp>
      <mc:AlternateContent xmlns:mc="http://schemas.openxmlformats.org/markup-compatibility/2006">
        <mc:Choice xmlns:a14="http://schemas.microsoft.com/office/drawing/2010/main" Requires="a14">
          <p:sp>
            <p:nvSpPr>
              <p:cNvPr id="7" name="Подзаголовок 2"/>
              <p:cNvSpPr txBox="1">
                <a:spLocks/>
              </p:cNvSpPr>
              <p:nvPr/>
            </p:nvSpPr>
            <p:spPr>
              <a:xfrm>
                <a:off x="1243608" y="1556792"/>
                <a:ext cx="6728792" cy="1080120"/>
              </a:xfrm>
              <a:prstGeom prst="rect">
                <a:avLst/>
              </a:prstGeom>
            </p:spPr>
            <p:txBody>
              <a:bodyPr>
                <a:normAutofit/>
              </a:bodyPr>
              <a:lstStyle>
                <a:lvl1pPr marL="360000" indent="-360000" algn="l" defTabSz="914377" rtl="0" eaLnBrk="1" latinLnBrk="0" hangingPunct="1">
                  <a:lnSpc>
                    <a:spcPct val="100000"/>
                  </a:lnSpc>
                  <a:spcBef>
                    <a:spcPts val="0"/>
                  </a:spcBef>
                  <a:spcAft>
                    <a:spcPts val="600"/>
                  </a:spcAft>
                  <a:buClr>
                    <a:schemeClr val="accent1"/>
                  </a:buClr>
                  <a:buFont typeface="Arial" panose="020B0604020202020204" pitchFamily="34" charset="0"/>
                  <a:buChar char="•"/>
                  <a:defRPr sz="2400" kern="1200">
                    <a:solidFill>
                      <a:schemeClr val="tx1"/>
                    </a:solidFill>
                    <a:latin typeface="+mn-lt"/>
                    <a:ea typeface="+mn-ea"/>
                    <a:cs typeface="+mn-cs"/>
                  </a:defRPr>
                </a:lvl1pPr>
                <a:lvl2pPr marL="790575" indent="-384175" algn="l" defTabSz="914377" rtl="0" eaLnBrk="1" latinLnBrk="0" hangingPunct="1">
                  <a:lnSpc>
                    <a:spcPct val="100000"/>
                  </a:lnSpc>
                  <a:spcBef>
                    <a:spcPts val="500"/>
                  </a:spcBef>
                  <a:spcAft>
                    <a:spcPts val="600"/>
                  </a:spcAft>
                  <a:buClr>
                    <a:schemeClr val="accent1"/>
                  </a:buClr>
                  <a:buFont typeface=".AppleSystemUIFont"/>
                  <a:buChar char="–"/>
                  <a:tabLst/>
                  <a:defRPr sz="2400" kern="1200">
                    <a:solidFill>
                      <a:schemeClr val="tx1"/>
                    </a:solidFill>
                    <a:latin typeface="+mn-lt"/>
                    <a:ea typeface="+mn-ea"/>
                    <a:cs typeface="+mn-cs"/>
                  </a:defRPr>
                </a:lvl2pPr>
                <a:lvl3pPr marL="1085850" indent="-284163" algn="l" defTabSz="914377" rtl="0" eaLnBrk="1" latinLnBrk="0" hangingPunct="1">
                  <a:lnSpc>
                    <a:spcPct val="100000"/>
                  </a:lnSpc>
                  <a:spcBef>
                    <a:spcPts val="500"/>
                  </a:spcBef>
                  <a:spcAft>
                    <a:spcPts val="600"/>
                  </a:spcAft>
                  <a:buClr>
                    <a:schemeClr val="accent1"/>
                  </a:buClr>
                  <a:buFont typeface=".AppleSystemUIFont"/>
                  <a:buChar char="–"/>
                  <a:tabLst/>
                  <a:defRPr sz="2000" kern="1200">
                    <a:solidFill>
                      <a:schemeClr val="tx1"/>
                    </a:solidFill>
                    <a:latin typeface="+mn-lt"/>
                    <a:ea typeface="+mn-ea"/>
                    <a:cs typeface="+mn-cs"/>
                  </a:defRPr>
                </a:lvl3pPr>
                <a:lvl4pPr marL="1381125" indent="-295275" algn="l" defTabSz="914377" rtl="0" eaLnBrk="1" latinLnBrk="0" hangingPunct="1">
                  <a:lnSpc>
                    <a:spcPct val="100000"/>
                  </a:lnSpc>
                  <a:spcBef>
                    <a:spcPts val="500"/>
                  </a:spcBef>
                  <a:spcAft>
                    <a:spcPts val="600"/>
                  </a:spcAft>
                  <a:buClr>
                    <a:schemeClr val="accent1"/>
                  </a:buClr>
                  <a:buFont typeface=".AppleSystemUIFont"/>
                  <a:buChar char="–"/>
                  <a:tabLst/>
                  <a:defRPr sz="2000" kern="1200">
                    <a:solidFill>
                      <a:schemeClr val="tx1"/>
                    </a:solidFill>
                    <a:latin typeface="+mn-lt"/>
                    <a:ea typeface="+mn-ea"/>
                    <a:cs typeface="+mn-cs"/>
                  </a:defRPr>
                </a:lvl4pPr>
                <a:lvl5pPr marL="1604963" indent="-223838" algn="l" defTabSz="914377" rtl="0" eaLnBrk="1" latinLnBrk="0" hangingPunct="1">
                  <a:lnSpc>
                    <a:spcPct val="100000"/>
                  </a:lnSpc>
                  <a:spcBef>
                    <a:spcPts val="500"/>
                  </a:spcBef>
                  <a:spcAft>
                    <a:spcPts val="600"/>
                  </a:spcAft>
                  <a:buClr>
                    <a:schemeClr val="accent1"/>
                  </a:buClr>
                  <a:buFont typeface=".AppleSystemUIFont"/>
                  <a:buChar char="–"/>
                  <a:tabLst/>
                  <a:defRPr sz="2000" kern="1200">
                    <a:solidFill>
                      <a:schemeClr val="tx1"/>
                    </a:solidFill>
                    <a:latin typeface="+mn-lt"/>
                    <a:ea typeface="+mn-ea"/>
                    <a:cs typeface="+mn-cs"/>
                  </a:defRPr>
                </a:lvl5pPr>
                <a:lvl6pPr marL="1656000" indent="-504000" algn="l" defTabSz="914377" rtl="0" eaLnBrk="1" latinLnBrk="0" hangingPunct="1">
                  <a:lnSpc>
                    <a:spcPct val="90000"/>
                  </a:lnSpc>
                  <a:spcBef>
                    <a:spcPts val="500"/>
                  </a:spcBef>
                  <a:buFont typeface=".AppleSystemUIFont"/>
                  <a:buChar char="–"/>
                  <a:defRPr sz="1800" kern="1200">
                    <a:solidFill>
                      <a:schemeClr val="bg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14:m>
                  <m:oMath xmlns:m="http://schemas.openxmlformats.org/officeDocument/2006/math">
                    <m:r>
                      <a:rPr lang="en-US" sz="2000" b="1" i="1" smtClean="0">
                        <a:latin typeface="Cambria Math"/>
                      </a:rPr>
                      <m:t>𝑱𝑰</m:t>
                    </m:r>
                    <m:sSub>
                      <m:sSubPr>
                        <m:ctrlPr>
                          <a:rPr lang="en-US" sz="2000" b="1" i="1" smtClean="0">
                            <a:latin typeface="Cambria Math"/>
                          </a:rPr>
                        </m:ctrlPr>
                      </m:sSubPr>
                      <m:e>
                        <m:r>
                          <a:rPr lang="en-US" sz="2000" b="1" i="1" smtClean="0">
                            <a:latin typeface="Cambria Math"/>
                          </a:rPr>
                          <m:t>𝑭</m:t>
                        </m:r>
                      </m:e>
                      <m:sub>
                        <m:r>
                          <a:rPr lang="en-US" sz="2000" b="1" i="1" smtClean="0">
                            <a:latin typeface="Cambria Math"/>
                          </a:rPr>
                          <m:t>𝟐𝟎</m:t>
                        </m:r>
                        <m:r>
                          <a:rPr lang="en-US" sz="2000" b="1" i="1" smtClean="0">
                            <a:latin typeface="Cambria Math"/>
                          </a:rPr>
                          <m:t>𝟐𝟏</m:t>
                        </m:r>
                      </m:sub>
                    </m:sSub>
                    <m:r>
                      <a:rPr lang="en-US" sz="2000" i="1" smtClean="0">
                        <a:latin typeface="Cambria Math"/>
                      </a:rPr>
                      <m:t>=</m:t>
                    </m:r>
                    <m:f>
                      <m:fPr>
                        <m:ctrlPr>
                          <a:rPr lang="en-US" sz="2000" i="1" smtClean="0">
                            <a:latin typeface="Cambria Math"/>
                          </a:rPr>
                        </m:ctrlPr>
                      </m:fPr>
                      <m:num>
                        <m:eqArr>
                          <m:eqArrPr>
                            <m:ctrlPr>
                              <a:rPr lang="en-US" sz="2000" i="1" smtClean="0">
                                <a:latin typeface="Cambria Math"/>
                              </a:rPr>
                            </m:ctrlPr>
                          </m:eqArrPr>
                          <m:e>
                            <m:r>
                              <a:rPr lang="en-US" sz="2000" i="1" smtClean="0">
                                <a:latin typeface="Cambria Math"/>
                              </a:rPr>
                              <m:t>𝐶𝑖𝑡𝑎𝑡𝑖𝑜𝑛</m:t>
                            </m:r>
                            <m:r>
                              <a:rPr lang="en-US" sz="2000" i="1" smtClean="0">
                                <a:latin typeface="Cambria Math"/>
                              </a:rPr>
                              <m:t> </m:t>
                            </m:r>
                            <m:r>
                              <a:rPr lang="en-US" sz="2000" i="1" smtClean="0">
                                <a:latin typeface="Cambria Math"/>
                              </a:rPr>
                              <m:t>𝑖𝑛</m:t>
                            </m:r>
                            <m:r>
                              <a:rPr lang="en-US" sz="2000" i="1" smtClean="0">
                                <a:latin typeface="Cambria Math"/>
                              </a:rPr>
                              <m:t> 2021 </m:t>
                            </m:r>
                            <m:r>
                              <a:rPr lang="en-US" sz="2000" i="1" smtClean="0">
                                <a:latin typeface="Cambria Math"/>
                              </a:rPr>
                              <m:t>𝑡𝑜</m:t>
                            </m:r>
                            <m:r>
                              <a:rPr lang="en-US" sz="2000" i="1" smtClean="0">
                                <a:latin typeface="Cambria Math"/>
                              </a:rPr>
                              <m:t> </m:t>
                            </m:r>
                            <m:r>
                              <a:rPr lang="en-US" sz="2000" i="1" smtClean="0">
                                <a:latin typeface="Cambria Math"/>
                              </a:rPr>
                              <m:t>𝑖𝑡𝑒𝑚𝑠</m:t>
                            </m:r>
                            <m:r>
                              <a:rPr lang="en-US" sz="2000" i="1" smtClean="0">
                                <a:latin typeface="Cambria Math"/>
                              </a:rPr>
                              <m:t> </m:t>
                            </m:r>
                            <m:r>
                              <a:rPr lang="en-US" sz="2000" i="1" smtClean="0">
                                <a:latin typeface="Cambria Math"/>
                              </a:rPr>
                              <m:t>𝑝𝑢𝑏𝑙𝑖𝑠h𝑒𝑑</m:t>
                            </m:r>
                            <m:r>
                              <a:rPr lang="en-US" sz="2000" i="1" smtClean="0">
                                <a:latin typeface="Cambria Math"/>
                              </a:rPr>
                              <m:t> </m:t>
                            </m:r>
                          </m:e>
                          <m:e>
                            <m:r>
                              <a:rPr lang="en-US" sz="2000" i="1" smtClean="0">
                                <a:latin typeface="Cambria Math"/>
                              </a:rPr>
                              <m:t>𝑖𝑛</m:t>
                            </m:r>
                            <m:r>
                              <a:rPr lang="en-US" sz="2000" i="1" smtClean="0">
                                <a:latin typeface="Cambria Math"/>
                              </a:rPr>
                              <m:t> 2020 </m:t>
                            </m:r>
                            <m:d>
                              <m:dPr>
                                <m:ctrlPr>
                                  <a:rPr lang="en-US" sz="2000" i="1" smtClean="0">
                                    <a:latin typeface="Cambria Math"/>
                                  </a:rPr>
                                </m:ctrlPr>
                              </m:dPr>
                              <m:e>
                                <m:r>
                                  <a:rPr lang="en-US" sz="2000" i="1" smtClean="0">
                                    <a:latin typeface="Cambria Math"/>
                                  </a:rPr>
                                  <m:t>31,606</m:t>
                                </m:r>
                              </m:e>
                            </m:d>
                            <m:r>
                              <a:rPr lang="en-US" sz="2000" i="1" smtClean="0">
                                <a:latin typeface="Cambria Math"/>
                              </a:rPr>
                              <m:t>+201</m:t>
                            </m:r>
                            <m:r>
                              <a:rPr lang="en-US" sz="2000" b="0" i="1" smtClean="0">
                                <a:latin typeface="Cambria Math"/>
                              </a:rPr>
                              <m:t>9</m:t>
                            </m:r>
                            <m:r>
                              <a:rPr lang="en-US" sz="2000" i="1" smtClean="0">
                                <a:latin typeface="Cambria Math"/>
                              </a:rPr>
                              <m:t> (32,942)</m:t>
                            </m:r>
                          </m:e>
                        </m:eqArr>
                      </m:num>
                      <m:den>
                        <m:eqArr>
                          <m:eqArrPr>
                            <m:ctrlPr>
                              <a:rPr lang="en-US" sz="2000" i="1" smtClean="0">
                                <a:latin typeface="Cambria Math"/>
                              </a:rPr>
                            </m:ctrlPr>
                          </m:eqArrPr>
                          <m:e>
                            <m:r>
                              <a:rPr lang="en-US" sz="2000" i="1" smtClean="0">
                                <a:latin typeface="Cambria Math"/>
                              </a:rPr>
                              <m:t>𝑁𝑢𝑚𝑏𝑒𝑟</m:t>
                            </m:r>
                            <m:r>
                              <a:rPr lang="en-US" sz="2000" b="0" i="1" smtClean="0">
                                <a:latin typeface="Cambria Math"/>
                              </a:rPr>
                              <m:t> </m:t>
                            </m:r>
                            <m:r>
                              <a:rPr lang="en-US" sz="2000" i="1" smtClean="0">
                                <a:latin typeface="Cambria Math"/>
                              </a:rPr>
                              <m:t>𝑜𝑓</m:t>
                            </m:r>
                            <m:r>
                              <a:rPr lang="en-US" sz="2000" i="1" smtClean="0">
                                <a:latin typeface="Cambria Math"/>
                              </a:rPr>
                              <m:t> </m:t>
                            </m:r>
                            <m:r>
                              <a:rPr lang="en-US" sz="2000" i="1" smtClean="0">
                                <a:latin typeface="Cambria Math"/>
                              </a:rPr>
                              <m:t>𝑐𝑖𝑡𝑎𝑏𝑖𝑒</m:t>
                            </m:r>
                            <m:r>
                              <a:rPr lang="en-US" sz="2000" i="1" smtClean="0">
                                <a:latin typeface="Cambria Math"/>
                              </a:rPr>
                              <m:t> </m:t>
                            </m:r>
                            <m:r>
                              <a:rPr lang="en-US" sz="2000" i="1" smtClean="0">
                                <a:latin typeface="Cambria Math"/>
                              </a:rPr>
                              <m:t>𝑖𝑛</m:t>
                            </m:r>
                            <m:r>
                              <a:rPr lang="en-US" sz="2000" i="1" smtClean="0">
                                <a:latin typeface="Cambria Math"/>
                              </a:rPr>
                              <m:t> </m:t>
                            </m:r>
                          </m:e>
                          <m:e>
                            <m:r>
                              <a:rPr lang="en-US" sz="2000" i="1" smtClean="0">
                                <a:latin typeface="Cambria Math"/>
                              </a:rPr>
                              <m:t>20</m:t>
                            </m:r>
                            <m:r>
                              <a:rPr lang="en-US" sz="2000" b="0" i="1" smtClean="0">
                                <a:latin typeface="Cambria Math"/>
                              </a:rPr>
                              <m:t>20</m:t>
                            </m:r>
                            <m:r>
                              <a:rPr lang="en-US" sz="2000" i="1" smtClean="0">
                                <a:latin typeface="Cambria Math"/>
                              </a:rPr>
                              <m:t> </m:t>
                            </m:r>
                            <m:d>
                              <m:dPr>
                                <m:ctrlPr>
                                  <a:rPr lang="en-US" sz="2000" i="1" smtClean="0">
                                    <a:latin typeface="Cambria Math"/>
                                  </a:rPr>
                                </m:ctrlPr>
                              </m:dPr>
                              <m:e>
                                <m:r>
                                  <a:rPr lang="en-US" sz="2000" i="1" smtClean="0">
                                    <a:latin typeface="Cambria Math"/>
                                  </a:rPr>
                                  <m:t>1,152</m:t>
                                </m:r>
                              </m:e>
                            </m:d>
                            <m:r>
                              <a:rPr lang="en-US" sz="2000" i="1" smtClean="0">
                                <a:latin typeface="Cambria Math"/>
                              </a:rPr>
                              <m:t>+201</m:t>
                            </m:r>
                            <m:r>
                              <a:rPr lang="en-US" sz="2000" b="0" i="1" smtClean="0">
                                <a:latin typeface="Cambria Math"/>
                              </a:rPr>
                              <m:t>9</m:t>
                            </m:r>
                            <m:r>
                              <a:rPr lang="en-US" sz="2000" i="1" smtClean="0">
                                <a:latin typeface="Cambria Math"/>
                              </a:rPr>
                              <m:t>(1,349)</m:t>
                            </m:r>
                          </m:e>
                        </m:eqArr>
                      </m:den>
                    </m:f>
                  </m:oMath>
                </a14:m>
                <a:r>
                  <a:rPr lang="en-US" dirty="0" smtClean="0"/>
                  <a:t> = </a:t>
                </a:r>
                <a14:m>
                  <m:oMath xmlns:m="http://schemas.openxmlformats.org/officeDocument/2006/math">
                    <m:f>
                      <m:fPr>
                        <m:ctrlPr>
                          <a:rPr lang="en-US" i="1" dirty="0" smtClean="0">
                            <a:latin typeface="Cambria Math"/>
                          </a:rPr>
                        </m:ctrlPr>
                      </m:fPr>
                      <m:num>
                        <m:r>
                          <a:rPr lang="en-US" i="1" dirty="0" smtClean="0">
                            <a:latin typeface="Cambria Math"/>
                          </a:rPr>
                          <m:t>64,548</m:t>
                        </m:r>
                      </m:num>
                      <m:den>
                        <m:r>
                          <a:rPr lang="en-US" i="1" dirty="0" smtClean="0">
                            <a:latin typeface="Cambria Math"/>
                          </a:rPr>
                          <m:t>2,501</m:t>
                        </m:r>
                      </m:den>
                    </m:f>
                  </m:oMath>
                </a14:m>
                <a:endParaRPr lang="ru-RU" dirty="0"/>
              </a:p>
            </p:txBody>
          </p:sp>
        </mc:Choice>
        <mc:Fallback>
          <p:sp>
            <p:nvSpPr>
              <p:cNvPr id="7" name="Подзаголовок 2"/>
              <p:cNvSpPr txBox="1">
                <a:spLocks noRot="1" noChangeAspect="1" noMove="1" noResize="1" noEditPoints="1" noAdjustHandles="1" noChangeArrowheads="1" noChangeShapeType="1" noTextEdit="1"/>
              </p:cNvSpPr>
              <p:nvPr/>
            </p:nvSpPr>
            <p:spPr>
              <a:xfrm>
                <a:off x="1243608" y="1556792"/>
                <a:ext cx="6728792" cy="1080120"/>
              </a:xfrm>
              <a:prstGeom prst="rect">
                <a:avLst/>
              </a:prstGeom>
              <a:blipFill rotWithShape="1">
                <a:blip r:embed="rId2"/>
                <a:stretch>
                  <a:fillRect/>
                </a:stretch>
              </a:blipFill>
            </p:spPr>
            <p:txBody>
              <a:bodyPr/>
              <a:lstStyle/>
              <a:p>
                <a:r>
                  <a:rPr lang="ru-RU">
                    <a:noFill/>
                  </a:rPr>
                  <a:t> </a:t>
                </a:r>
              </a:p>
            </p:txBody>
          </p:sp>
        </mc:Fallback>
      </mc:AlternateContent>
      <p:grpSp>
        <p:nvGrpSpPr>
          <p:cNvPr id="8" name="Группа 7"/>
          <p:cNvGrpSpPr/>
          <p:nvPr/>
        </p:nvGrpSpPr>
        <p:grpSpPr>
          <a:xfrm>
            <a:off x="1838427" y="2636912"/>
            <a:ext cx="7776864" cy="3739480"/>
            <a:chOff x="971600" y="2852936"/>
            <a:chExt cx="7776864" cy="3739480"/>
          </a:xfrm>
        </p:grpSpPr>
        <p:pic>
          <p:nvPicPr>
            <p:cNvPr id="9" name="Рисунок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73760" y="4010000"/>
              <a:ext cx="2582416" cy="2582416"/>
            </a:xfrm>
            <a:prstGeom prst="rect">
              <a:avLst/>
            </a:prstGeom>
          </p:spPr>
        </p:pic>
        <p:pic>
          <p:nvPicPr>
            <p:cNvPr id="10" name="Рисунок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010000"/>
              <a:ext cx="2582416" cy="2582416"/>
            </a:xfrm>
            <a:prstGeom prst="rect">
              <a:avLst/>
            </a:prstGeom>
          </p:spPr>
        </p:pic>
        <p:sp>
          <p:nvSpPr>
            <p:cNvPr id="11" name="Скругленный прямоугольник 10"/>
            <p:cNvSpPr/>
            <p:nvPr/>
          </p:nvSpPr>
          <p:spPr>
            <a:xfrm>
              <a:off x="3563888" y="4149080"/>
              <a:ext cx="5184576" cy="243742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Выгнутая вверх стрелка 11"/>
            <p:cNvSpPr/>
            <p:nvPr/>
          </p:nvSpPr>
          <p:spPr>
            <a:xfrm>
              <a:off x="1403648" y="2852936"/>
              <a:ext cx="3600400" cy="1440160"/>
            </a:xfrm>
            <a:prstGeom prst="curvedDownArrow">
              <a:avLst/>
            </a:prstGeom>
            <a:solidFill>
              <a:srgbClr val="07A9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3" name="Выгнутая вверх стрелка 12"/>
            <p:cNvSpPr/>
            <p:nvPr/>
          </p:nvSpPr>
          <p:spPr>
            <a:xfrm>
              <a:off x="1403648" y="2852936"/>
              <a:ext cx="6408712" cy="1440160"/>
            </a:xfrm>
            <a:prstGeom prst="curvedDown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4" name="TextBox 13"/>
            <p:cNvSpPr txBox="1"/>
            <p:nvPr/>
          </p:nvSpPr>
          <p:spPr>
            <a:xfrm>
              <a:off x="971600" y="6084004"/>
              <a:ext cx="1183337" cy="369332"/>
            </a:xfrm>
            <a:prstGeom prst="rect">
              <a:avLst/>
            </a:prstGeom>
            <a:noFill/>
          </p:spPr>
          <p:txBody>
            <a:bodyPr wrap="none" rtlCol="0">
              <a:spAutoFit/>
            </a:bodyPr>
            <a:lstStyle/>
            <a:p>
              <a:r>
                <a:rPr lang="en-US" dirty="0" smtClean="0"/>
                <a:t>N-1 (</a:t>
              </a:r>
              <a:r>
                <a:rPr lang="en-US" dirty="0" smtClean="0"/>
                <a:t>2021)</a:t>
              </a:r>
              <a:endParaRPr lang="ru-RU" dirty="0"/>
            </a:p>
          </p:txBody>
        </p:sp>
        <p:sp>
          <p:nvSpPr>
            <p:cNvPr id="15" name="TextBox 14"/>
            <p:cNvSpPr txBox="1"/>
            <p:nvPr/>
          </p:nvSpPr>
          <p:spPr>
            <a:xfrm>
              <a:off x="4273299" y="6084004"/>
              <a:ext cx="1183337" cy="369332"/>
            </a:xfrm>
            <a:prstGeom prst="rect">
              <a:avLst/>
            </a:prstGeom>
            <a:noFill/>
          </p:spPr>
          <p:txBody>
            <a:bodyPr wrap="none" rtlCol="0">
              <a:spAutoFit/>
            </a:bodyPr>
            <a:lstStyle/>
            <a:p>
              <a:r>
                <a:rPr lang="en-US" dirty="0" smtClean="0"/>
                <a:t>N-2 </a:t>
              </a:r>
              <a:r>
                <a:rPr lang="en-US" dirty="0" smtClean="0"/>
                <a:t>(2020)</a:t>
              </a:r>
              <a:endParaRPr lang="ru-RU" dirty="0"/>
            </a:p>
          </p:txBody>
        </p:sp>
        <p:sp>
          <p:nvSpPr>
            <p:cNvPr id="16" name="TextBox 15"/>
            <p:cNvSpPr txBox="1"/>
            <p:nvPr/>
          </p:nvSpPr>
          <p:spPr>
            <a:xfrm>
              <a:off x="6855715" y="6084004"/>
              <a:ext cx="1183337" cy="369332"/>
            </a:xfrm>
            <a:prstGeom prst="rect">
              <a:avLst/>
            </a:prstGeom>
            <a:noFill/>
          </p:spPr>
          <p:txBody>
            <a:bodyPr wrap="none" rtlCol="0">
              <a:spAutoFit/>
            </a:bodyPr>
            <a:lstStyle/>
            <a:p>
              <a:r>
                <a:rPr lang="en-US" dirty="0" smtClean="0"/>
                <a:t>N-3 (</a:t>
              </a:r>
              <a:r>
                <a:rPr lang="en-US" dirty="0" smtClean="0"/>
                <a:t>2019)</a:t>
              </a:r>
              <a:endParaRPr lang="ru-RU" dirty="0"/>
            </a:p>
          </p:txBody>
        </p:sp>
      </p:grpSp>
      <p:sp>
        <p:nvSpPr>
          <p:cNvPr id="18" name="Text Placeholder 29">
            <a:extLst>
              <a:ext uri="{FF2B5EF4-FFF2-40B4-BE49-F238E27FC236}">
                <a16:creationId xmlns="" xmlns:a16="http://schemas.microsoft.com/office/drawing/2014/main" id="{A186BECF-F2AD-4260-A12A-918E64D7CA10}"/>
              </a:ext>
            </a:extLst>
          </p:cNvPr>
          <p:cNvSpPr>
            <a:spLocks noGrp="1"/>
          </p:cNvSpPr>
          <p:nvPr>
            <p:ph type="body" sz="quarter" idx="4294967295"/>
          </p:nvPr>
        </p:nvSpPr>
        <p:spPr>
          <a:xfrm>
            <a:off x="7445829" y="694252"/>
            <a:ext cx="4155304" cy="2805199"/>
          </a:xfrm>
          <a:prstGeom prst="rect">
            <a:avLst/>
          </a:prstGeom>
        </p:spPr>
        <p:txBody>
          <a:bodyPr/>
          <a:lstStyle/>
          <a:p>
            <a:pPr marL="0" indent="0">
              <a:buNone/>
            </a:pPr>
            <a:r>
              <a:rPr lang="en-GB" sz="2000" dirty="0" smtClean="0">
                <a:latin typeface="Lato Light" panose="020F0502020204030203" pitchFamily="34" charset="0"/>
                <a:ea typeface="Lato Light" panose="020F0502020204030203" pitchFamily="34" charset="0"/>
                <a:cs typeface="Lato Light" panose="020F0502020204030203" pitchFamily="34" charset="0"/>
              </a:rPr>
              <a:t>Citable items – </a:t>
            </a:r>
            <a:r>
              <a:rPr lang="en-GB" sz="2000" dirty="0" smtClean="0">
                <a:solidFill>
                  <a:srgbClr val="FF0000"/>
                </a:solidFill>
                <a:latin typeface="Lato Light" panose="020F0502020204030203" pitchFamily="34" charset="0"/>
                <a:ea typeface="Lato Light" panose="020F0502020204030203" pitchFamily="34" charset="0"/>
                <a:cs typeface="Lato Light" panose="020F0502020204030203" pitchFamily="34" charset="0"/>
              </a:rPr>
              <a:t>Article and Review</a:t>
            </a:r>
          </a:p>
          <a:p>
            <a:pPr marL="0" indent="0">
              <a:buNone/>
            </a:pPr>
            <a:endParaRPr lang="en-GB" sz="2000" dirty="0">
              <a:latin typeface="Lato Light" panose="020F0502020204030203" pitchFamily="34" charset="0"/>
              <a:ea typeface="Lato Light" panose="020F0502020204030203" pitchFamily="34" charset="0"/>
              <a:cs typeface="Lato Light" panose="020F0502020204030203" pitchFamily="34" charset="0"/>
            </a:endParaRPr>
          </a:p>
          <a:p>
            <a:pPr marL="0" indent="0">
              <a:buNone/>
            </a:pPr>
            <a:r>
              <a:rPr lang="en-GB" sz="2000" dirty="0" smtClean="0">
                <a:latin typeface="Lato Light" panose="020F0502020204030203" pitchFamily="34" charset="0"/>
                <a:ea typeface="Lato Light" panose="020F0502020204030203" pitchFamily="34" charset="0"/>
                <a:cs typeface="Lato Light" panose="020F0502020204030203" pitchFamily="34" charset="0"/>
              </a:rPr>
              <a:t>Can be checked in </a:t>
            </a:r>
          </a:p>
          <a:p>
            <a:pPr marL="0" indent="0">
              <a:buNone/>
            </a:pPr>
            <a:r>
              <a:rPr lang="en-GB" sz="2000" b="1" dirty="0" smtClean="0">
                <a:latin typeface="Lato Light" panose="020F0502020204030203" pitchFamily="34" charset="0"/>
                <a:ea typeface="Lato Light" panose="020F0502020204030203" pitchFamily="34" charset="0"/>
                <a:cs typeface="Lato Light" panose="020F0502020204030203" pitchFamily="34" charset="0"/>
              </a:rPr>
              <a:t>Journal Citation Reports</a:t>
            </a:r>
            <a:endParaRPr lang="en-GB" sz="2000" b="1" dirty="0">
              <a:latin typeface="Lato Light" panose="020F0502020204030203" pitchFamily="34" charset="0"/>
              <a:ea typeface="Lato Light" panose="020F0502020204030203" pitchFamily="34" charset="0"/>
              <a:cs typeface="Lato Light" panose="020F0502020204030203" pitchFamily="34" charset="0"/>
            </a:endParaRPr>
          </a:p>
          <a:p>
            <a:endParaRPr lang="en-GB" dirty="0"/>
          </a:p>
        </p:txBody>
      </p:sp>
      <p:pic>
        <p:nvPicPr>
          <p:cNvPr id="17" name="Рисунок 16"/>
          <p:cNvPicPr>
            <a:picLocks noChangeAspect="1"/>
          </p:cNvPicPr>
          <p:nvPr/>
        </p:nvPicPr>
        <p:blipFill>
          <a:blip r:embed="rId4" cstate="print">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1138887" y="3499451"/>
            <a:ext cx="2582416" cy="2582416"/>
          </a:xfrm>
          <a:prstGeom prst="rect">
            <a:avLst/>
          </a:prstGeom>
        </p:spPr>
      </p:pic>
    </p:spTree>
    <p:extLst>
      <p:ext uri="{BB962C8B-B14F-4D97-AF65-F5344CB8AC3E}">
        <p14:creationId xmlns:p14="http://schemas.microsoft.com/office/powerpoint/2010/main" val="6828768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4"/>
          </p:nvPr>
        </p:nvSpPr>
        <p:spPr/>
        <p:txBody>
          <a:bodyPr/>
          <a:lstStyle/>
          <a:p>
            <a:fld id="{ACE40072-2050-E24D-B430-547640EDA0F9}" type="slidenum">
              <a:rPr lang="en-GB" smtClean="0"/>
              <a:pPr/>
              <a:t>6</a:t>
            </a:fld>
            <a:endParaRPr lang="en-GB" dirty="0"/>
          </a:p>
        </p:txBody>
      </p:sp>
      <p:sp>
        <p:nvSpPr>
          <p:cNvPr id="3" name="Нижний колонтитул 2"/>
          <p:cNvSpPr>
            <a:spLocks noGrp="1"/>
          </p:cNvSpPr>
          <p:nvPr>
            <p:ph type="ftr" sz="quarter" idx="3"/>
          </p:nvPr>
        </p:nvSpPr>
        <p:spPr/>
        <p:txBody>
          <a:bodyPr/>
          <a:lstStyle/>
          <a:p>
            <a:r>
              <a:rPr lang="en-GB" smtClean="0"/>
              <a:t>Insert footer</a:t>
            </a:r>
            <a:endParaRPr lang="en-GB" dirty="0"/>
          </a:p>
        </p:txBody>
      </p:sp>
      <p:sp>
        <p:nvSpPr>
          <p:cNvPr id="4" name="Заголовок 3"/>
          <p:cNvSpPr>
            <a:spLocks noGrp="1"/>
          </p:cNvSpPr>
          <p:nvPr>
            <p:ph type="title"/>
          </p:nvPr>
        </p:nvSpPr>
        <p:spPr>
          <a:xfrm>
            <a:off x="569986" y="816951"/>
            <a:ext cx="10202517" cy="395878"/>
          </a:xfrm>
        </p:spPr>
        <p:txBody>
          <a:bodyPr/>
          <a:lstStyle/>
          <a:p>
            <a:r>
              <a:rPr lang="en-US" sz="3200" dirty="0" smtClean="0"/>
              <a:t>Why do we need quartiles of journals?</a:t>
            </a:r>
            <a:endParaRPr lang="ru-RU" dirty="0"/>
          </a:p>
        </p:txBody>
      </p:sp>
      <p:sp>
        <p:nvSpPr>
          <p:cNvPr id="6" name="Подзаголовок 2"/>
          <p:cNvSpPr txBox="1">
            <a:spLocks/>
          </p:cNvSpPr>
          <p:nvPr/>
        </p:nvSpPr>
        <p:spPr>
          <a:xfrm>
            <a:off x="6457698" y="2276872"/>
            <a:ext cx="3888432" cy="3744416"/>
          </a:xfrm>
          <a:prstGeom prst="rect">
            <a:avLst/>
          </a:prstGeom>
          <a:solidFill>
            <a:srgbClr val="00B0F0"/>
          </a:solidFill>
        </p:spPr>
        <p:txBody>
          <a:bodyPr anchor="ctr">
            <a:normAutofit fontScale="92500"/>
          </a:bodyPr>
          <a:lstStyle>
            <a:lvl1pPr marL="360000" indent="-360000" algn="l" defTabSz="914377" rtl="0" eaLnBrk="1" latinLnBrk="0" hangingPunct="1">
              <a:lnSpc>
                <a:spcPct val="100000"/>
              </a:lnSpc>
              <a:spcBef>
                <a:spcPts val="0"/>
              </a:spcBef>
              <a:spcAft>
                <a:spcPts val="600"/>
              </a:spcAft>
              <a:buClr>
                <a:schemeClr val="accent1"/>
              </a:buClr>
              <a:buFont typeface="Arial" panose="020B0604020202020204" pitchFamily="34" charset="0"/>
              <a:buChar char="•"/>
              <a:defRPr sz="2400" kern="1200">
                <a:solidFill>
                  <a:schemeClr val="tx1"/>
                </a:solidFill>
                <a:latin typeface="+mn-lt"/>
                <a:ea typeface="+mn-ea"/>
                <a:cs typeface="+mn-cs"/>
              </a:defRPr>
            </a:lvl1pPr>
            <a:lvl2pPr marL="790575" indent="-384175" algn="l" defTabSz="914377" rtl="0" eaLnBrk="1" latinLnBrk="0" hangingPunct="1">
              <a:lnSpc>
                <a:spcPct val="100000"/>
              </a:lnSpc>
              <a:spcBef>
                <a:spcPts val="500"/>
              </a:spcBef>
              <a:spcAft>
                <a:spcPts val="600"/>
              </a:spcAft>
              <a:buClr>
                <a:schemeClr val="accent1"/>
              </a:buClr>
              <a:buFont typeface=".AppleSystemUIFont"/>
              <a:buChar char="–"/>
              <a:tabLst/>
              <a:defRPr sz="2400" kern="1200">
                <a:solidFill>
                  <a:schemeClr val="tx1"/>
                </a:solidFill>
                <a:latin typeface="+mn-lt"/>
                <a:ea typeface="+mn-ea"/>
                <a:cs typeface="+mn-cs"/>
              </a:defRPr>
            </a:lvl2pPr>
            <a:lvl3pPr marL="1085850" indent="-284163" algn="l" defTabSz="914377" rtl="0" eaLnBrk="1" latinLnBrk="0" hangingPunct="1">
              <a:lnSpc>
                <a:spcPct val="100000"/>
              </a:lnSpc>
              <a:spcBef>
                <a:spcPts val="500"/>
              </a:spcBef>
              <a:spcAft>
                <a:spcPts val="600"/>
              </a:spcAft>
              <a:buClr>
                <a:schemeClr val="accent1"/>
              </a:buClr>
              <a:buFont typeface=".AppleSystemUIFont"/>
              <a:buChar char="–"/>
              <a:tabLst/>
              <a:defRPr sz="2000" kern="1200">
                <a:solidFill>
                  <a:schemeClr val="tx1"/>
                </a:solidFill>
                <a:latin typeface="+mn-lt"/>
                <a:ea typeface="+mn-ea"/>
                <a:cs typeface="+mn-cs"/>
              </a:defRPr>
            </a:lvl3pPr>
            <a:lvl4pPr marL="1381125" indent="-295275" algn="l" defTabSz="914377" rtl="0" eaLnBrk="1" latinLnBrk="0" hangingPunct="1">
              <a:lnSpc>
                <a:spcPct val="100000"/>
              </a:lnSpc>
              <a:spcBef>
                <a:spcPts val="500"/>
              </a:spcBef>
              <a:spcAft>
                <a:spcPts val="600"/>
              </a:spcAft>
              <a:buClr>
                <a:schemeClr val="accent1"/>
              </a:buClr>
              <a:buFont typeface=".AppleSystemUIFont"/>
              <a:buChar char="–"/>
              <a:tabLst/>
              <a:defRPr sz="2000" kern="1200">
                <a:solidFill>
                  <a:schemeClr val="tx1"/>
                </a:solidFill>
                <a:latin typeface="+mn-lt"/>
                <a:ea typeface="+mn-ea"/>
                <a:cs typeface="+mn-cs"/>
              </a:defRPr>
            </a:lvl4pPr>
            <a:lvl5pPr marL="1604963" indent="-223838" algn="l" defTabSz="914377" rtl="0" eaLnBrk="1" latinLnBrk="0" hangingPunct="1">
              <a:lnSpc>
                <a:spcPct val="100000"/>
              </a:lnSpc>
              <a:spcBef>
                <a:spcPts val="500"/>
              </a:spcBef>
              <a:spcAft>
                <a:spcPts val="600"/>
              </a:spcAft>
              <a:buClr>
                <a:schemeClr val="accent1"/>
              </a:buClr>
              <a:buFont typeface=".AppleSystemUIFont"/>
              <a:buChar char="–"/>
              <a:tabLst/>
              <a:defRPr sz="2000" kern="1200">
                <a:solidFill>
                  <a:schemeClr val="tx1"/>
                </a:solidFill>
                <a:latin typeface="+mn-lt"/>
                <a:ea typeface="+mn-ea"/>
                <a:cs typeface="+mn-cs"/>
              </a:defRPr>
            </a:lvl5pPr>
            <a:lvl6pPr marL="1656000" indent="-504000" algn="l" defTabSz="914377" rtl="0" eaLnBrk="1" latinLnBrk="0" hangingPunct="1">
              <a:lnSpc>
                <a:spcPct val="90000"/>
              </a:lnSpc>
              <a:spcBef>
                <a:spcPts val="500"/>
              </a:spcBef>
              <a:buFont typeface=".AppleSystemUIFont"/>
              <a:buChar char="–"/>
              <a:defRPr sz="1800" kern="1200">
                <a:solidFill>
                  <a:schemeClr val="bg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r>
              <a:rPr lang="en-US" dirty="0">
                <a:solidFill>
                  <a:schemeClr val="bg1"/>
                </a:solidFill>
              </a:rPr>
              <a:t>The numerical value of the impact factor of the journal is not so </a:t>
            </a:r>
            <a:r>
              <a:rPr lang="en-US" dirty="0" smtClean="0">
                <a:solidFill>
                  <a:schemeClr val="bg1"/>
                </a:solidFill>
              </a:rPr>
              <a:t>important</a:t>
            </a:r>
          </a:p>
          <a:p>
            <a:pPr marL="457200" indent="-457200"/>
            <a:r>
              <a:rPr lang="en-US" dirty="0">
                <a:solidFill>
                  <a:schemeClr val="bg1"/>
                </a:solidFill>
              </a:rPr>
              <a:t>Different subject areas have different average citation </a:t>
            </a:r>
            <a:r>
              <a:rPr lang="en-US" dirty="0" smtClean="0">
                <a:solidFill>
                  <a:schemeClr val="bg1"/>
                </a:solidFill>
              </a:rPr>
              <a:t>levels</a:t>
            </a:r>
          </a:p>
          <a:p>
            <a:pPr marL="457200" indent="-457200"/>
            <a:r>
              <a:rPr lang="en-US" dirty="0" smtClean="0">
                <a:solidFill>
                  <a:schemeClr val="bg1"/>
                </a:solidFill>
              </a:rPr>
              <a:t>Important </a:t>
            </a:r>
            <a:r>
              <a:rPr lang="en-US" dirty="0">
                <a:solidFill>
                  <a:schemeClr val="bg1"/>
                </a:solidFill>
              </a:rPr>
              <a:t>is the </a:t>
            </a:r>
            <a:r>
              <a:rPr lang="en-US" dirty="0" smtClean="0">
                <a:solidFill>
                  <a:schemeClr val="bg1"/>
                </a:solidFill>
              </a:rPr>
              <a:t>quartile </a:t>
            </a:r>
            <a:r>
              <a:rPr lang="en-US" dirty="0">
                <a:solidFill>
                  <a:schemeClr val="bg1"/>
                </a:solidFill>
              </a:rPr>
              <a:t>of a journal in its subject </a:t>
            </a:r>
            <a:r>
              <a:rPr lang="en-US" dirty="0" smtClean="0">
                <a:solidFill>
                  <a:schemeClr val="bg1"/>
                </a:solidFill>
              </a:rPr>
              <a:t>area</a:t>
            </a:r>
          </a:p>
          <a:p>
            <a:pPr marL="457200" indent="-457200"/>
            <a:r>
              <a:rPr lang="en-US" dirty="0">
                <a:solidFill>
                  <a:schemeClr val="bg1"/>
                </a:solidFill>
              </a:rPr>
              <a:t>This is the perfect guide to where to </a:t>
            </a:r>
            <a:r>
              <a:rPr lang="en-US" dirty="0" smtClean="0">
                <a:solidFill>
                  <a:schemeClr val="bg1"/>
                </a:solidFill>
              </a:rPr>
              <a:t>publish</a:t>
            </a:r>
            <a:endParaRPr lang="ru-RU" dirty="0">
              <a:solidFill>
                <a:schemeClr val="bg1"/>
              </a:solidFill>
            </a:endParaRPr>
          </a:p>
        </p:txBody>
      </p:sp>
      <p:graphicFrame>
        <p:nvGraphicFramePr>
          <p:cNvPr id="7" name="Таблица 6"/>
          <p:cNvGraphicFramePr>
            <a:graphicFrameLocks noGrp="1"/>
          </p:cNvGraphicFramePr>
          <p:nvPr>
            <p:extLst>
              <p:ext uri="{D42A27DB-BD31-4B8C-83A1-F6EECF244321}">
                <p14:modId xmlns:p14="http://schemas.microsoft.com/office/powerpoint/2010/main" val="209048362"/>
              </p:ext>
            </p:extLst>
          </p:nvPr>
        </p:nvGraphicFramePr>
        <p:xfrm>
          <a:off x="2847798" y="2276872"/>
          <a:ext cx="3384376" cy="3744416"/>
        </p:xfrm>
        <a:graphic>
          <a:graphicData uri="http://schemas.openxmlformats.org/drawingml/2006/table">
            <a:tbl>
              <a:tblPr firstRow="1" bandRow="1">
                <a:tableStyleId>{5940675A-B579-460E-94D1-54222C63F5DA}</a:tableStyleId>
              </a:tblPr>
              <a:tblGrid>
                <a:gridCol w="3384376"/>
              </a:tblGrid>
              <a:tr h="936104">
                <a:tc>
                  <a:txBody>
                    <a:bodyPr/>
                    <a:lstStyle/>
                    <a:p>
                      <a:pPr algn="ctr"/>
                      <a:r>
                        <a:rPr lang="en-US" sz="2200" dirty="0" smtClean="0">
                          <a:solidFill>
                            <a:schemeClr val="bg1"/>
                          </a:solidFill>
                        </a:rPr>
                        <a:t>Q1 - quartile</a:t>
                      </a:r>
                      <a:endParaRPr lang="ru-RU" sz="22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18B0F"/>
                    </a:solidFill>
                  </a:tcPr>
                </a:tc>
              </a:tr>
              <a:tr h="936104">
                <a:tc>
                  <a:txBody>
                    <a:bodyPr/>
                    <a:lstStyle/>
                    <a:p>
                      <a:pPr algn="ctr"/>
                      <a:r>
                        <a:rPr lang="en-US" sz="2200" dirty="0" smtClean="0">
                          <a:solidFill>
                            <a:schemeClr val="bg1"/>
                          </a:solidFill>
                        </a:rPr>
                        <a:t>Q2 - quartile</a:t>
                      </a:r>
                      <a:endParaRPr lang="ru-RU" sz="22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CC00"/>
                    </a:solidFill>
                  </a:tcPr>
                </a:tc>
              </a:tr>
              <a:tr h="936104">
                <a:tc>
                  <a:txBody>
                    <a:bodyPr/>
                    <a:lstStyle/>
                    <a:p>
                      <a:pPr algn="ctr"/>
                      <a:r>
                        <a:rPr lang="en-US" sz="2200" dirty="0" smtClean="0">
                          <a:solidFill>
                            <a:schemeClr val="bg1"/>
                          </a:solidFill>
                        </a:rPr>
                        <a:t>Q3 - quartile</a:t>
                      </a:r>
                      <a:endParaRPr lang="ru-RU" sz="22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7030A0"/>
                    </a:solidFill>
                  </a:tcPr>
                </a:tc>
              </a:tr>
              <a:tr h="936104">
                <a:tc>
                  <a:txBody>
                    <a:bodyPr/>
                    <a:lstStyle/>
                    <a:p>
                      <a:pPr algn="ctr"/>
                      <a:r>
                        <a:rPr lang="en-US" sz="2200" dirty="0" smtClean="0">
                          <a:solidFill>
                            <a:schemeClr val="bg1"/>
                          </a:solidFill>
                        </a:rPr>
                        <a:t>Q4 - quartile</a:t>
                      </a:r>
                      <a:endParaRPr lang="ru-RU" sz="22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bl>
          </a:graphicData>
        </a:graphic>
      </p:graphicFrame>
      <p:sp>
        <p:nvSpPr>
          <p:cNvPr id="8" name="Стрелка вверх 7"/>
          <p:cNvSpPr/>
          <p:nvPr/>
        </p:nvSpPr>
        <p:spPr>
          <a:xfrm>
            <a:off x="1830185" y="2276872"/>
            <a:ext cx="792088" cy="3744416"/>
          </a:xfrm>
          <a:prstGeom prst="up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000" dirty="0" smtClean="0"/>
              <a:t>The rank of scientific journal</a:t>
            </a:r>
            <a:endParaRPr lang="ru-RU" sz="2000" dirty="0" smtClean="0"/>
          </a:p>
        </p:txBody>
      </p:sp>
    </p:spTree>
    <p:extLst>
      <p:ext uri="{BB962C8B-B14F-4D97-AF65-F5344CB8AC3E}">
        <p14:creationId xmlns:p14="http://schemas.microsoft.com/office/powerpoint/2010/main" val="18713812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4"/>
          </p:nvPr>
        </p:nvSpPr>
        <p:spPr/>
        <p:txBody>
          <a:bodyPr/>
          <a:lstStyle/>
          <a:p>
            <a:fld id="{ACE40072-2050-E24D-B430-547640EDA0F9}" type="slidenum">
              <a:rPr lang="en-GB" smtClean="0"/>
              <a:pPr/>
              <a:t>7</a:t>
            </a:fld>
            <a:endParaRPr lang="en-GB" dirty="0"/>
          </a:p>
        </p:txBody>
      </p:sp>
      <p:sp>
        <p:nvSpPr>
          <p:cNvPr id="3" name="Нижний колонтитул 2"/>
          <p:cNvSpPr>
            <a:spLocks noGrp="1"/>
          </p:cNvSpPr>
          <p:nvPr>
            <p:ph type="ftr" sz="quarter" idx="3"/>
          </p:nvPr>
        </p:nvSpPr>
        <p:spPr/>
        <p:txBody>
          <a:bodyPr/>
          <a:lstStyle/>
          <a:p>
            <a:r>
              <a:rPr lang="en-GB" smtClean="0"/>
              <a:t>Insert footer</a:t>
            </a:r>
            <a:endParaRPr lang="en-GB" dirty="0"/>
          </a:p>
        </p:txBody>
      </p:sp>
      <p:sp>
        <p:nvSpPr>
          <p:cNvPr id="4" name="Заголовок 3"/>
          <p:cNvSpPr>
            <a:spLocks noGrp="1"/>
          </p:cNvSpPr>
          <p:nvPr>
            <p:ph type="title"/>
          </p:nvPr>
        </p:nvSpPr>
        <p:spPr/>
        <p:txBody>
          <a:bodyPr/>
          <a:lstStyle/>
          <a:p>
            <a:r>
              <a:rPr lang="en-US" dirty="0" smtClean="0"/>
              <a:t>What is important in IF of journals?</a:t>
            </a:r>
            <a:endParaRPr lang="ru-RU" dirty="0"/>
          </a:p>
        </p:txBody>
      </p:sp>
      <p:sp>
        <p:nvSpPr>
          <p:cNvPr id="5" name="Текст 4"/>
          <p:cNvSpPr>
            <a:spLocks noGrp="1"/>
          </p:cNvSpPr>
          <p:nvPr>
            <p:ph type="body" sz="quarter" idx="30"/>
          </p:nvPr>
        </p:nvSpPr>
        <p:spPr>
          <a:xfrm>
            <a:off x="569985" y="1812925"/>
            <a:ext cx="10829535" cy="4548188"/>
          </a:xfrm>
        </p:spPr>
        <p:txBody>
          <a:bodyPr/>
          <a:lstStyle/>
          <a:p>
            <a:r>
              <a:rPr lang="en-US" dirty="0" smtClean="0"/>
              <a:t>The most important thing is the place among journals of one subject – it defines by quartiles (Q1, Q2, Q3, Q4)</a:t>
            </a:r>
            <a:endParaRPr lang="ru-RU" dirty="0"/>
          </a:p>
        </p:txBody>
      </p:sp>
      <p:pic>
        <p:nvPicPr>
          <p:cNvPr id="102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5964" t="19717" r="2037" b="56378"/>
          <a:stretch/>
        </p:blipFill>
        <p:spPr bwMode="auto">
          <a:xfrm>
            <a:off x="2592659" y="3048001"/>
            <a:ext cx="6921861" cy="2908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37993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 xmlns:a16="http://schemas.microsoft.com/office/drawing/2014/main" id="{6E18D692-EAD7-486B-9702-F84F696458C5}"/>
              </a:ext>
            </a:extLst>
          </p:cNvPr>
          <p:cNvSpPr>
            <a:spLocks noGrp="1"/>
          </p:cNvSpPr>
          <p:nvPr>
            <p:ph type="body" sz="quarter" idx="10"/>
          </p:nvPr>
        </p:nvSpPr>
        <p:spPr/>
        <p:txBody>
          <a:bodyPr/>
          <a:lstStyle/>
          <a:p>
            <a:r>
              <a:rPr lang="en-US" dirty="0" smtClean="0"/>
              <a:t>Live Demonstration in Web of Science</a:t>
            </a:r>
            <a:endParaRPr lang="ru-RU" dirty="0"/>
          </a:p>
        </p:txBody>
      </p:sp>
      <p:sp>
        <p:nvSpPr>
          <p:cNvPr id="2" name="Slide Number Placeholder 1">
            <a:extLst>
              <a:ext uri="{FF2B5EF4-FFF2-40B4-BE49-F238E27FC236}">
                <a16:creationId xmlns="" xmlns:a16="http://schemas.microsoft.com/office/drawing/2014/main" id="{4BA401E1-3F9F-4893-B7AD-A407983DB229}"/>
              </a:ext>
            </a:extLst>
          </p:cNvPr>
          <p:cNvSpPr>
            <a:spLocks noGrp="1"/>
          </p:cNvSpPr>
          <p:nvPr>
            <p:ph type="sldNum" sz="quarter" idx="4"/>
          </p:nvPr>
        </p:nvSpPr>
        <p:spPr/>
        <p:txBody>
          <a:bodyPr/>
          <a:lstStyle/>
          <a:p>
            <a:fld id="{ACE40072-2050-E24D-B430-547640EDA0F9}" type="slidenum">
              <a:rPr lang="en-GB" smtClean="0"/>
              <a:pPr/>
              <a:t>8</a:t>
            </a:fld>
            <a:endParaRPr lang="en-GB" dirty="0"/>
          </a:p>
        </p:txBody>
      </p:sp>
      <p:sp>
        <p:nvSpPr>
          <p:cNvPr id="7" name="Rectangle 6">
            <a:extLst>
              <a:ext uri="{FF2B5EF4-FFF2-40B4-BE49-F238E27FC236}">
                <a16:creationId xmlns="" xmlns:a16="http://schemas.microsoft.com/office/drawing/2014/main" id="{E103CDBD-12F8-4665-B1A0-1ADF1EDE7B6D}"/>
              </a:ext>
            </a:extLst>
          </p:cNvPr>
          <p:cNvSpPr/>
          <p:nvPr/>
        </p:nvSpPr>
        <p:spPr>
          <a:xfrm>
            <a:off x="3354594" y="4312375"/>
            <a:ext cx="4648584" cy="584775"/>
          </a:xfrm>
          <a:prstGeom prst="rect">
            <a:avLst/>
          </a:prstGeom>
        </p:spPr>
        <p:txBody>
          <a:bodyPr wrap="squar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3200" dirty="0" smtClean="0">
                <a:solidFill>
                  <a:schemeClr val="bg1"/>
                </a:solidFill>
                <a:latin typeface="Calibri" panose="020F0502020204030204"/>
              </a:rPr>
              <a:t>Webofscience.com</a:t>
            </a:r>
            <a:endParaRPr kumimoji="0" lang="ru-RU" sz="3200" b="0" i="0" u="none" strike="noStrike" kern="1200" cap="none" spc="0" normalizeH="0" baseline="0" noProof="0" dirty="0">
              <a:ln>
                <a:noFill/>
              </a:ln>
              <a:solidFill>
                <a:schemeClr val="bg1"/>
              </a:solidFill>
              <a:effectLst/>
              <a:uLnTx/>
              <a:uFillTx/>
              <a:latin typeface="Calibri" panose="020F0502020204030204"/>
            </a:endParaRPr>
          </a:p>
        </p:txBody>
      </p:sp>
    </p:spTree>
    <p:extLst>
      <p:ext uri="{BB962C8B-B14F-4D97-AF65-F5344CB8AC3E}">
        <p14:creationId xmlns:p14="http://schemas.microsoft.com/office/powerpoint/2010/main" val="40007938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4"/>
          </p:nvPr>
        </p:nvSpPr>
        <p:spPr/>
        <p:txBody>
          <a:bodyPr/>
          <a:lstStyle/>
          <a:p>
            <a:fld id="{ACE40072-2050-E24D-B430-547640EDA0F9}" type="slidenum">
              <a:rPr lang="en-GB" smtClean="0"/>
              <a:pPr/>
              <a:t>9</a:t>
            </a:fld>
            <a:endParaRPr lang="en-GB" dirty="0"/>
          </a:p>
        </p:txBody>
      </p:sp>
      <p:sp>
        <p:nvSpPr>
          <p:cNvPr id="3" name="Нижний колонтитул 2"/>
          <p:cNvSpPr>
            <a:spLocks noGrp="1"/>
          </p:cNvSpPr>
          <p:nvPr>
            <p:ph type="ftr" sz="quarter" idx="3"/>
          </p:nvPr>
        </p:nvSpPr>
        <p:spPr/>
        <p:txBody>
          <a:bodyPr/>
          <a:lstStyle/>
          <a:p>
            <a:r>
              <a:rPr lang="en-GB" smtClean="0"/>
              <a:t>Insert footer</a:t>
            </a:r>
            <a:endParaRPr lang="en-GB" dirty="0"/>
          </a:p>
        </p:txBody>
      </p:sp>
      <p:sp>
        <p:nvSpPr>
          <p:cNvPr id="4" name="Заголовок 3"/>
          <p:cNvSpPr>
            <a:spLocks noGrp="1"/>
          </p:cNvSpPr>
          <p:nvPr>
            <p:ph type="title"/>
          </p:nvPr>
        </p:nvSpPr>
        <p:spPr>
          <a:xfrm>
            <a:off x="622238" y="816951"/>
            <a:ext cx="10307019" cy="395878"/>
          </a:xfrm>
        </p:spPr>
        <p:txBody>
          <a:bodyPr/>
          <a:lstStyle/>
          <a:p>
            <a:r>
              <a:rPr lang="en-US" dirty="0" smtClean="0"/>
              <a:t>Who will know about your discovery or new scientific results?</a:t>
            </a:r>
            <a:endParaRPr lang="ru-RU" dirty="0"/>
          </a:p>
        </p:txBody>
      </p:sp>
      <p:sp>
        <p:nvSpPr>
          <p:cNvPr id="5" name="Текст 4"/>
          <p:cNvSpPr>
            <a:spLocks noGrp="1"/>
          </p:cNvSpPr>
          <p:nvPr>
            <p:ph type="body" sz="quarter" idx="30"/>
          </p:nvPr>
        </p:nvSpPr>
        <p:spPr>
          <a:xfrm>
            <a:off x="569985" y="1812925"/>
            <a:ext cx="11473969" cy="4548188"/>
          </a:xfrm>
        </p:spPr>
        <p:txBody>
          <a:bodyPr/>
          <a:lstStyle/>
          <a:p>
            <a:r>
              <a:rPr lang="en-US" dirty="0" smtClean="0"/>
              <a:t>Good reliable results – you have a chance to publish in Q1, Q2 journals</a:t>
            </a:r>
            <a:endParaRPr lang="ru-RU" dirty="0"/>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0159" r="7229" b="5778"/>
          <a:stretch/>
        </p:blipFill>
        <p:spPr bwMode="auto">
          <a:xfrm>
            <a:off x="1950166" y="2413975"/>
            <a:ext cx="7982501" cy="40686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350932113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Clarivate 4">
      <a:dk1>
        <a:srgbClr val="000000"/>
      </a:dk1>
      <a:lt1>
        <a:srgbClr val="FFFFFF"/>
      </a:lt1>
      <a:dk2>
        <a:srgbClr val="FFFFFF"/>
      </a:dk2>
      <a:lt2>
        <a:srgbClr val="000000"/>
      </a:lt2>
      <a:accent1>
        <a:srgbClr val="5E33BF"/>
      </a:accent1>
      <a:accent2>
        <a:srgbClr val="16AB03"/>
      </a:accent2>
      <a:accent3>
        <a:srgbClr val="001750"/>
      </a:accent3>
      <a:accent4>
        <a:srgbClr val="5693F5"/>
      </a:accent4>
      <a:accent5>
        <a:srgbClr val="FF4E3E"/>
      </a:accent5>
      <a:accent6>
        <a:srgbClr val="0090A8"/>
      </a:accent6>
      <a:hlink>
        <a:srgbClr val="000000"/>
      </a:hlink>
      <a:folHlink>
        <a:srgbClr val="000000"/>
      </a:folHlink>
    </a:clrScheme>
    <a:fontScheme name="Calibri">
      <a:majorFont>
        <a:latin typeface="Calibri"/>
        <a:ea typeface=""/>
        <a:cs typeface=""/>
        <a:font script="Jpan" typeface="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Ã‚Â¡ÃƒÆ’Ã†â€™ÃƒÂ¢Ã¢â€šÂ¬Ã…Â¡ÃƒÆ’Ã¢â‚¬Å¡Ãƒâ€šÃ‚Â 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Å¡Ã‚Â¬Ãƒâ€¦Ã‚Â¡ÃƒÆ’Ã¢â‚¬Å¡Ãƒâ€šÃ‚Â¬ÃƒÆ’Ã†â€™ÃƒÂ¢Ã¢â€šÂ¬Ã‚Â¦ÃƒÆ’Ã¢â‚¬Å¡Ãƒâ€š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Å¡Ã‚Â¬Ãƒâ€¦Ã‚Â¡ÃƒÆ’Ã¢â‚¬Å¡Ãƒâ€šÃ‚Â¬ÃƒÆ’Ã†â€™ÃƒÂ¢Ã¢â€šÂ¬Ã‚Â¦ÃƒÆ’Ã¢â‚¬Å¡Ãƒâ€šÃ‚Â¾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Ã‚Â¡ÃƒÆ’Ã†â€™ÃƒÂ¢Ã¢â€šÂ¬Ã…Â¡ÃƒÆ’Ã¢â‚¬Å¡Ãƒâ€šÃ‚Â 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Å¡Ã‚Â¬Ãƒâ€¦Ã‚Â¡ÃƒÆ’Ã¢â‚¬Å¡Ãƒâ€šÃ‚Â¬ÃƒÆ’Ã†â€™ÃƒÂ¢Ã¢â€šÂ¬Ã‚Â¦ÃƒÆ’Ã¢â‚¬Å¡Ãƒâ€š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Å¡Ã‚Â¬Ãƒâ€¦Ã‚Â¡ÃƒÆ’Ã¢â‚¬Å¡Ãƒâ€šÃ‚Â¬ÃƒÆ’Ã†â€™ÃƒÂ¢Ã¢â€šÂ¬Ã‚Â¦ÃƒÆ’Ã¢â‚¬Å¡Ãƒâ€šÃ‚Â¾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ª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ª"/>
        <a:font script="Hang" typeface="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¹ÃƒÆ’Ã†â€™Ãƒâ€ Ã¢â‚¬â„¢ÃƒÆ’Ã¢â‚¬Â ÃƒÂ¢Ã¢â€šÂ¬Ã¢â€žÂ¢ÃƒÆ’Ã†â€™Ãƒâ€šÃ‚Â¢ÃƒÆ’Ã‚Â¢ÃƒÂ¢Ã¢â€šÂ¬Ã…Â¡Ãƒâ€šÃ‚Â¬ÃƒÆ’Ã¢â‚¬Å¡Ãƒâ€šÃ‚Â¦ÃƒÆ’Ã†â€™Ãƒâ€ Ã¢â‚¬â„¢ÃƒÆ’Ã¢â‚¬Å¡Ãƒâ€šÃ‚Â¢ÃƒÆ’Ã†â€™Ãƒâ€šÃ‚Â¢ÃƒÆ’Ã‚Â¢ÃƒÂ¢Ã¢â‚¬Å¡Ã‚Â¬Ãƒâ€¦Ã‚Â¡ÃƒÆ’Ã¢â‚¬Å¡Ãƒâ€šÃ‚Â¬ÃƒÆ’Ã†â€™ÃƒÂ¢Ã¢â€šÂ¬Ã‚Â¦ÃƒÆ’Ã‚Â¢ÃƒÂ¢Ã¢â‚¬Å¡Ã‚Â¬Ãƒâ€¦Ã¢â‚¬Å“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Å¡Ã‚Â¬Ãƒâ€¦Ã‚Â¡ÃƒÆ’Ã¢â‚¬Å¡Ãƒâ€šÃ‚Â¬ÃƒÆ’Ã†â€™ÃƒÂ¢Ã¢â€šÂ¬Ã‚Â¦ÃƒÆ’Ã¢â‚¬Å¡Ãƒâ€šÃ‚Â¡ÃƒÆ’Ã†â€™Ãƒâ€ Ã¢â‚¬â„¢ÃƒÆ’Ã‚Â¢ÃƒÂ¢Ã¢â‚¬Å¡Ã‚Â¬Ãƒâ€¦Ã‚Â¡ÃƒÆ’Ã†â€™ÃƒÂ¢Ã¢â€šÂ¬Ã…Â¡ÃƒÆ’Ã¢â‚¬Å¡Ãƒâ€šÃ‚Â¬ÃƒÆ’Ã†â€™Ãƒâ€ Ã¢â‚¬â„¢ÃƒÆ’Ã¢â‚¬Â ÃƒÂ¢Ã¢â€šÂ¬Ã¢â€žÂ¢ÃƒÆ’Ã†â€™Ãƒâ€šÃ‚Â¢ÃƒÆ’Ã‚Â¢ÃƒÂ¢Ã¢â€šÂ¬Ã…Â¡Ãƒâ€šÃ‚Â¬ÃƒÆ’Ã¢â‚¬Å¡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 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ª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³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 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
        <a:font script="Hans" typeface="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¹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½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šÃ‚Â¢ÃƒÆ’Ã‚Â¢ÃƒÂ¢Ã¢â€šÂ¬Ã…Â¡Ãƒâ€šÃ‚Â¬ÃƒÆ’Ã¢â‚¬Â¦ÃƒÂ¢Ã¢â€šÂ¬Ã…â€œ"/>
        <a:font script="Hant" typeface="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Å¡Ã‚Â¬Ãƒâ€¦Ã‚Â¡ÃƒÆ’Ã¢â‚¬Å¡Ãƒâ€šÃ‚Â¬ÃƒÆ’Ã†â€™ÃƒÂ¢Ã¢â€šÂ¬Ã‚Â¦ÃƒÆ’Ã¢â‚¬Å¡Ãƒâ€šÃ‚Â¡ÃƒÆ’Ã†â€™Ãƒâ€ Ã¢â‚¬â„¢ÃƒÆ’Ã‚Â¢ÃƒÂ¢Ã¢â‚¬Å¡Ã‚Â¬Ãƒâ€¦Ã‚Â¡ÃƒÆ’Ã†â€™ÃƒÂ¢Ã¢â€šÂ¬Ã…Â¡ÃƒÆ’Ã¢â‚¬Å¡Ãƒâ€šÃ‚Â¬ÃƒÆ’Ã†â€™Ãƒâ€ Ã¢â‚¬â„¢ÃƒÆ’Ã¢â‚¬Â ÃƒÂ¢Ã¢â€šÂ¬Ã¢â€žÂ¢ÃƒÆ’Ã†â€™Ãƒâ€šÃ‚Â¢ÃƒÆ’Ã‚Â¢ÃƒÂ¢Ã¢â€šÂ¬Ã…Â¡Ãƒâ€šÃ‚Â¬ÃƒÆ’Ã¢â‚¬Å¡Ãƒâ€šÃ‚Â¦ÃƒÆ’Ã†â€™Ãƒâ€ Ã¢â‚¬â„¢ÃƒÆ’Ã¢â‚¬Å¡Ãƒâ€šÃ‚Â¢ÃƒÆ’Ã†â€™Ãƒâ€šÃ‚Â¢ÃƒÆ’Ã‚Â¢ÃƒÂ¢Ã¢â‚¬Å¡Ã‚Â¬Ãƒâ€¦Ã‚Â¡ÃƒÆ’Ã¢â‚¬Å¡Ãƒâ€šÃ‚Â¬ÃƒÆ’Ã†â€™ÃƒÂ¢Ã¢â€šÂ¬Ã‚Â¦ÃƒÆ’Ã‚Â¢ÃƒÂ¢Ã¢â‚¬Å¡Ã‚Â¬Ãƒâ€¦Ã¢â‚¬Å“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Ã‚Â¡ÃƒÆ’Ã†â€™ÃƒÂ¢Ã¢â€šÂ¬Ã…Â¡ÃƒÆ’Ã¢â‚¬Å¡Ãƒâ€šÃ‚Â¹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šÃ‚Â¢ÃƒÆ’Ã‚Â¢ÃƒÂ¢Ã¢â€šÂ¬Ã…Â¡Ãƒâ€šÃ‚Â¬ÃƒÆ’Ã¢â‚¬Â¦ÃƒÂ¢Ã¢â€šÂ¬Ã…â€œ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½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Ã‚Â¡ÃƒÆ’Ã†â€™ÃƒÂ¢Ã¢â€šÂ¬Ã…Â¡ÃƒÆ’Ã¢â‚¬Å¡Ãƒâ€šÃ‚Â 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Å¡Ã‚Â¬Ãƒâ€¦Ã‚Â¡ÃƒÆ’Ã¢â‚¬Å¡Ãƒâ€šÃ‚Â¬ÃƒÆ’Ã†â€™ÃƒÂ¢Ã¢â€šÂ¬Ã‚Â¦ÃƒÆ’Ã¢â‚¬Å¡Ãƒâ€š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Å¡Ã‚Â¬Ãƒâ€¦Ã‚Â¡ÃƒÆ’Ã¢â‚¬Å¡Ãƒâ€šÃ‚Â¬ÃƒÆ’Ã†â€™ÃƒÂ¢Ã¢â€šÂ¬Ã‚Â¦ÃƒÆ’Ã¢â‚¬Å¡Ãƒâ€šÃ‚Â¾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Ã‚Â¡ÃƒÆ’Ã†â€™ÃƒÂ¢Ã¢â€šÂ¬Ã…Â¡ÃƒÆ’Ã¢â‚¬Å¡Ãƒâ€šÃ‚Â 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Å¡Ã‚Â¬Ãƒâ€¦Ã‚Â¡ÃƒÆ’Ã¢â‚¬Å¡Ãƒâ€šÃ‚Â¬ÃƒÆ’Ã†â€™ÃƒÂ¢Ã¢â€šÂ¬Ã‚Â¦ÃƒÆ’Ã¢â‚¬Å¡Ãƒâ€š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Å¡Ã‚Â¬Ãƒâ€¦Ã‚Â¡ÃƒÆ’Ã¢â‚¬Å¡Ãƒâ€šÃ‚Â¬ÃƒÆ’Ã†â€™ÃƒÂ¢Ã¢â€šÂ¬Ã‚Â¦ÃƒÆ’Ã¢â‚¬Å¡Ãƒâ€šÃ‚Â¾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ª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ª"/>
        <a:font script="Hang" typeface="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¹ÃƒÆ’Ã†â€™Ãƒâ€ Ã¢â‚¬â„¢ÃƒÆ’Ã¢â‚¬Â ÃƒÂ¢Ã¢â€šÂ¬Ã¢â€žÂ¢ÃƒÆ’Ã†â€™Ãƒâ€šÃ‚Â¢ÃƒÆ’Ã‚Â¢ÃƒÂ¢Ã¢â€šÂ¬Ã…Â¡Ãƒâ€šÃ‚Â¬ÃƒÆ’Ã¢â‚¬Å¡Ãƒâ€šÃ‚Â¦ÃƒÆ’Ã†â€™Ãƒâ€ Ã¢â‚¬â„¢ÃƒÆ’Ã¢â‚¬Å¡Ãƒâ€šÃ‚Â¢ÃƒÆ’Ã†â€™Ãƒâ€šÃ‚Â¢ÃƒÆ’Ã‚Â¢ÃƒÂ¢Ã¢â‚¬Å¡Ã‚Â¬Ãƒâ€¦Ã‚Â¡ÃƒÆ’Ã¢â‚¬Å¡Ãƒâ€šÃ‚Â¬ÃƒÆ’Ã†â€™ÃƒÂ¢Ã¢â€šÂ¬Ã‚Â¦ÃƒÆ’Ã‚Â¢ÃƒÂ¢Ã¢â‚¬Å¡Ã‚Â¬Ãƒâ€¦Ã¢â‚¬Å“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Å¡Ã‚Â¬Ãƒâ€¦Ã‚Â¡ÃƒÆ’Ã¢â‚¬Å¡Ãƒâ€šÃ‚Â¬ÃƒÆ’Ã†â€™ÃƒÂ¢Ã¢â€šÂ¬Ã‚Â¦ÃƒÆ’Ã¢â‚¬Å¡Ãƒâ€šÃ‚Â¡ÃƒÆ’Ã†â€™Ãƒâ€ Ã¢â‚¬â„¢ÃƒÆ’Ã‚Â¢ÃƒÂ¢Ã¢â‚¬Å¡Ã‚Â¬Ãƒâ€¦Ã‚Â¡ÃƒÆ’Ã†â€™ÃƒÂ¢Ã¢â€šÂ¬Ã…Â¡ÃƒÆ’Ã¢â‚¬Å¡Ãƒâ€šÃ‚Â¬ÃƒÆ’Ã†â€™Ãƒâ€ Ã¢â‚¬â„¢ÃƒÆ’Ã¢â‚¬Â ÃƒÂ¢Ã¢â€šÂ¬Ã¢â€žÂ¢ÃƒÆ’Ã†â€™Ãƒâ€šÃ‚Â¢ÃƒÆ’Ã‚Â¢ÃƒÂ¢Ã¢â€šÂ¬Ã…Â¡Ãƒâ€šÃ‚Â¬ÃƒÆ’Ã¢â‚¬Å¡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 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ª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³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 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
        <a:font script="Hans" typeface="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¹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½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šÃ‚Â¢ÃƒÆ’Ã‚Â¢ÃƒÂ¢Ã¢â€šÂ¬Ã…Â¡Ãƒâ€šÃ‚Â¬ÃƒÆ’Ã¢â‚¬Â¦ÃƒÂ¢Ã¢â€šÂ¬Ã…â€œ"/>
        <a:font script="Hant" typeface="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Å¡Ã‚Â¬Ãƒâ€¦Ã‚Â¡ÃƒÆ’Ã¢â‚¬Å¡Ãƒâ€šÃ‚Â¬ÃƒÆ’Ã†â€™ÃƒÂ¢Ã¢â€šÂ¬Ã‚Â¦ÃƒÆ’Ã¢â‚¬Å¡Ãƒâ€šÃ‚Â¡ÃƒÆ’Ã†â€™Ãƒâ€ Ã¢â‚¬â„¢ÃƒÆ’Ã‚Â¢ÃƒÂ¢Ã¢â‚¬Å¡Ã‚Â¬Ãƒâ€¦Ã‚Â¡ÃƒÆ’Ã†â€™ÃƒÂ¢Ã¢â€šÂ¬Ã…Â¡ÃƒÆ’Ã¢â‚¬Å¡Ãƒâ€šÃ‚Â¬ÃƒÆ’Ã†â€™Ãƒâ€ Ã¢â‚¬â„¢ÃƒÆ’Ã¢â‚¬Â ÃƒÂ¢Ã¢â€šÂ¬Ã¢â€žÂ¢ÃƒÆ’Ã†â€™Ãƒâ€šÃ‚Â¢ÃƒÆ’Ã‚Â¢ÃƒÂ¢Ã¢â€šÂ¬Ã…Â¡Ãƒâ€šÃ‚Â¬ÃƒÆ’Ã¢â‚¬Å¡Ãƒâ€šÃ‚Â¦ÃƒÆ’Ã†â€™Ãƒâ€ Ã¢â‚¬â„¢ÃƒÆ’Ã¢â‚¬Å¡Ãƒâ€šÃ‚Â¢ÃƒÆ’Ã†â€™Ãƒâ€šÃ‚Â¢ÃƒÆ’Ã‚Â¢ÃƒÂ¢Ã¢â‚¬Å¡Ã‚Â¬Ãƒâ€¦Ã‚Â¡ÃƒÆ’Ã¢â‚¬Å¡Ãƒâ€šÃ‚Â¬ÃƒÆ’Ã†â€™ÃƒÂ¢Ã¢â€šÂ¬Ã‚Â¦ÃƒÆ’Ã‚Â¢ÃƒÂ¢Ã¢â‚¬Å¡Ã‚Â¬Ãƒâ€¦Ã¢â‚¬Å“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Ã‚Â¡ÃƒÆ’Ã†â€™ÃƒÂ¢Ã¢â€šÂ¬Ã…Â¡ÃƒÆ’Ã¢â‚¬Å¡Ãƒâ€šÃ‚Â¹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šÃ‚Â¢ÃƒÆ’Ã‚Â¢ÃƒÂ¢Ã¢â€šÂ¬Ã…Â¡Ãƒâ€šÃ‚Â¬ÃƒÆ’Ã¢â‚¬Â¦ÃƒÂ¢Ã¢â€šÂ¬Ã…â€œ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½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Å¡Ãƒâ€šÃ‚Â ÃƒÆ’Ã†â€™Ãƒâ€ Ã¢â‚¬â„¢ÃƒÆ’Ã¢â‚¬Å¡Ãƒâ€šÃ‚Â¢ÃƒÆ’Ã†â€™Ãƒâ€šÃ‚Â¢ÃƒÆ’Ã‚Â¢ÃƒÂ¢Ã¢â‚¬Å¡Ã‚Â¬Ãƒâ€¦Ã‚Â¡ÃƒÆ’Ã¢â‚¬Å¡Ãƒâ€šÃ‚Â¬ÃƒÆ’Ã†â€™Ãƒâ€šÃ‚Â¢ÃƒÆ’Ã‚Â¢ÃƒÂ¢Ã¢â‚¬Å¡Ã‚Â¬Ãƒâ€¦Ã‚Â¾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Ã¢â€šÂ¬Ã‚Â ÃƒÆ’Ã‚Â¢ÃƒÂ¢Ã¢â‚¬Å¡Ã‚Â¬ÃƒÂ¢Ã¢â‚¬Å¾Ã‚Â¢ÃƒÆ’Ã†â€™Ãƒâ€ Ã¢â‚¬â„¢ÃƒÆ’Ã¢â‚¬Å¡Ãƒâ€šÃ‚Â¢ÃƒÆ’Ã†â€™Ãƒâ€šÃ‚Â¢ÃƒÆ’Ã‚Â¢ÃƒÂ¢Ã¢â‚¬Å¡Ã‚Â¬Ãƒâ€¦Ã‚Â¡ÃƒÆ’Ã¢â‚¬Å¡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šÃ‚Â ÃƒÆ’Ã†â€™Ãƒâ€šÃ‚Â¢ÃƒÆ’Ã‚Â¢ÃƒÂ¢Ã¢â€šÂ¬Ã…Â¡Ãƒâ€šÃ‚Â¬ÃƒÆ’Ã‚Â¢ÃƒÂ¢Ã¢â€šÂ¬Ã…Â¾Ãƒâ€šÃ‚Â¢ÃƒÆ’Ã†â€™Ãƒâ€ Ã¢â‚¬â„¢ÃƒÆ’Ã¢â‚¬Â ÃƒÂ¢Ã¢â€šÂ¬Ã¢â€žÂ¢ÃƒÆ’Ã†â€™Ãƒâ€šÃ‚Â¢ÃƒÆ’Ã‚Â¢ÃƒÂ¢Ã¢â€šÂ¬Ã…Â¡Ãƒâ€šÃ‚Â¬ÃƒÆ’Ã¢â‚¬Â¦Ãƒâ€šÃ‚Â¡ÃƒÆ’Ã†â€™Ãƒâ€ Ã¢â‚¬â„¢ÃƒÆ’Ã‚Â¢ÃƒÂ¢Ã¢â‚¬Å¡Ã‚Â¬Ãƒâ€¦Ã‚Â¡ÃƒÆ’Ã†â€™ÃƒÂ¢Ã¢â€šÂ¬Ã…Â¡ÃƒÆ’Ã¢â‚¬Å¡Ãƒâ€šÃ‚Â¢ÃƒÆ’Ã†â€™Ãƒâ€ Ã¢â‚¬â„¢ÃƒÆ’Ã¢â‚¬Â ÃƒÂ¢Ã¢â€šÂ¬Ã¢â€žÂ¢ÃƒÆ’Ã†â€™ÃƒÂ¢Ã¢â€šÂ¬Ã‚Â ÃƒÆ’Ã‚Â¢ÃƒÂ¢Ã¢â‚¬Å¡Ã‚Â¬ÃƒÂ¢Ã¢â‚¬Å¾Ã‚Â¢ÃƒÆ’Ã†â€™Ãƒâ€ Ã¢â‚¬â„¢ÃƒÆ’Ã‚Â¢ÃƒÂ¢Ã¢â‚¬Å¡Ã‚Â¬Ãƒâ€¦Ã‚Â¡ÃƒÆ’Ã†â€™ÃƒÂ¢Ã¢â€šÂ¬Ã…Â¡ÃƒÆ’Ã¢â‚¬Å¡Ãƒâ€šÃ‚Â¢ÃƒÆ’Ã†â€™Ãƒâ€ Ã¢â‚¬â„¢ÃƒÆ’Ã¢â‚¬Â ÃƒÂ¢Ã¢â€šÂ¬Ã¢â€žÂ¢ÃƒÆ’Ã†â€™ÃƒÂ¢Ã¢â€šÂ¬Ã…Â¡ÃƒÆ’Ã¢â‚¬Å¡Ãƒâ€šÃ‚Â¢ÃƒÆ’Ã†â€™Ãƒâ€ Ã¢â‚¬â„¢ÃƒÆ’Ã¢â‚¬Å¡Ãƒâ€šÃ‚Â¢ÃƒÆ’Ã†â€™Ãƒâ€šÃ‚Â¢ÃƒÆ’Ã‚Â¢ÃƒÂ¢Ã¢â€šÂ¬Ã…Â¡Ãƒâ€šÃ‚Â¬ÃƒÆ’Ã¢â‚¬Â¦Ãƒâ€šÃ‚Â¡ÃƒÆ’Ã†â€™ÃƒÂ¢Ã¢â€šÂ¬Ã…Â¡ÃƒÆ’Ã¢â‚¬Å¡Ãƒâ€šÃ‚Â¬ÃƒÆ’Ã†â€™Ãƒâ€ Ã¢â‚¬â„¢ÃƒÆ’Ã‚Â¢ÃƒÂ¢Ã¢â‚¬Å¡Ã‚Â¬Ãƒâ€šÃ‚Â¦ÃƒÆ’Ã†â€™ÃƒÂ¢Ã¢â€šÂ¬Ã…Â¡ÃƒÆ’Ã¢â‚¬Å¡Ãƒâ€šÃ‚Â¡ÃƒÆ’Ã†â€™Ãƒâ€ Ã¢â‚¬â„¢ÃƒÆ’Ã¢â‚¬Â ÃƒÂ¢Ã¢â€šÂ¬Ã¢â€žÂ¢ÃƒÆ’Ã†â€™Ãƒâ€šÃ‚Â¢ÃƒÆ’Ã‚Â¢ÃƒÂ¢Ã¢â€šÂ¬Ã…Â¡Ãƒâ€šÃ‚Â¬ÃƒÆ’Ã¢â‚¬Â¦Ãƒâ€šÃ‚Â¡ÃƒÆ’Ã†â€™Ãƒâ€ Ã¢â‚¬â„¢ÃƒÆ’Ã‚Â¢ÃƒÂ¢Ã¢â‚¬Å¡Ã‚Â¬Ãƒâ€¦Ã‚Â¡ÃƒÆ’Ã†â€™ÃƒÂ¢Ã¢â€šÂ¬Ã…Â¡ÃƒÆ’Ã¢â‚¬Å¡Ãƒâ€šÃ‚Â¬"/>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Midnight Blue">
      <a:srgbClr val="001750"/>
    </a:custClr>
    <a:custClr name="Crimson">
      <a:srgbClr val="CF005B"/>
    </a:custClr>
    <a:custClr name="Red">
      <a:srgbClr val="FF4E3E"/>
    </a:custClr>
    <a:custClr name="Medium Grey">
      <a:srgbClr val="9D9D9C"/>
    </a:custClr>
    <a:custClr name="Regular Grey">
      <a:srgbClr val="DADADA"/>
    </a:custClr>
    <a:custClr name="Light Grey">
      <a:srgbClr val="F0F0EB"/>
    </a:custClr>
  </a:custClrLst>
  <a:extLst>
    <a:ext uri="{05A4C25C-085E-4340-85A3-A5531E510DB2}">
      <thm15:themeFamily xmlns="" xmlns:thm15="http://schemas.microsoft.com/office/thememl/2012/main" name="ca_template_basic" id="{27FAC8D9-612B-454F-9806-D2BBA4BC16B6}" vid="{770680E3-0839-9142-A37C-6272D1386FA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9C0C4DAFFDE0C4381958F818B5501D3" ma:contentTypeVersion="12" ma:contentTypeDescription="Create a new document." ma:contentTypeScope="" ma:versionID="8dd80ed589ab6511c646986a603f8c30">
  <xsd:schema xmlns:xsd="http://www.w3.org/2001/XMLSchema" xmlns:xs="http://www.w3.org/2001/XMLSchema" xmlns:p="http://schemas.microsoft.com/office/2006/metadata/properties" xmlns:ns3="a6fc7f01-8185-4cec-864a-c33f5b14f073" xmlns:ns4="c1595ac7-a141-4e8f-bae7-61f307f4bfec" targetNamespace="http://schemas.microsoft.com/office/2006/metadata/properties" ma:root="true" ma:fieldsID="308be9d18906cdccb17a18e8beb5a91e" ns3:_="" ns4:_="">
    <xsd:import namespace="a6fc7f01-8185-4cec-864a-c33f5b14f073"/>
    <xsd:import namespace="c1595ac7-a141-4e8f-bae7-61f307f4bfec"/>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fc7f01-8185-4cec-864a-c33f5b14f07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595ac7-a141-4e8f-bae7-61f307f4bfec"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FC1E040-5311-469F-AAD2-4959A32C38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6fc7f01-8185-4cec-864a-c33f5b14f073"/>
    <ds:schemaRef ds:uri="c1595ac7-a141-4e8f-bae7-61f307f4bfe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3D753BE-3DF8-451C-A4BF-56A17AFA1E57}">
  <ds:schemaRefs>
    <ds:schemaRef ds:uri="http://schemas.microsoft.com/sharepoint/v3/contenttype/forms"/>
  </ds:schemaRefs>
</ds:datastoreItem>
</file>

<file path=customXml/itemProps3.xml><?xml version="1.0" encoding="utf-8"?>
<ds:datastoreItem xmlns:ds="http://schemas.openxmlformats.org/officeDocument/2006/customXml" ds:itemID="{E7C378EE-B06C-42C8-9CFB-01E690A0A107}">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c1595ac7-a141-4e8f-bae7-61f307f4bfec"/>
    <ds:schemaRef ds:uri="a6fc7f01-8185-4cec-864a-c33f5b14f073"/>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5770</TotalTime>
  <Words>583</Words>
  <Application>Microsoft Office PowerPoint</Application>
  <PresentationFormat>Произвольный</PresentationFormat>
  <Paragraphs>83</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Theme1</vt:lpstr>
      <vt:lpstr>Презентация PowerPoint</vt:lpstr>
      <vt:lpstr>The best filter for journals </vt:lpstr>
      <vt:lpstr>Metrics in different databases</vt:lpstr>
      <vt:lpstr>Web of Science Journal Citation Reports (JCR) Make confident decisions with objective, unbiased journal statistics from publisher-neutral experts</vt:lpstr>
      <vt:lpstr>How to calculate IF?</vt:lpstr>
      <vt:lpstr>Why do we need quartiles of journals?</vt:lpstr>
      <vt:lpstr>What is important in IF of journals?</vt:lpstr>
      <vt:lpstr>Презентация PowerPoint</vt:lpstr>
      <vt:lpstr>Who will know about your discovery or new scientific results?</vt:lpstr>
      <vt:lpstr>Презентация PowerPoint</vt:lpstr>
      <vt:lpstr>Презентация PowerPoint</vt:lpstr>
      <vt:lpstr>Information in English</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Sosedova, Varvara</dc:creator>
  <cp:lastModifiedBy>Inesh</cp:lastModifiedBy>
  <cp:revision>76</cp:revision>
  <dcterms:created xsi:type="dcterms:W3CDTF">2020-06-30T14:59:54Z</dcterms:created>
  <dcterms:modified xsi:type="dcterms:W3CDTF">2022-09-06T19:29:04Z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0x010100C9C0C4DAFFDE0C4381958F818B5501D3</vt:lpwstr>
  </property>
</Properties>
</file>