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22"/>
  </p:notesMasterIdLst>
  <p:handoutMasterIdLst>
    <p:handoutMasterId r:id="rId23"/>
  </p:handoutMasterIdLst>
  <p:sldIdLst>
    <p:sldId id="256" r:id="rId5"/>
    <p:sldId id="260" r:id="rId6"/>
    <p:sldId id="2434" r:id="rId7"/>
    <p:sldId id="2439" r:id="rId8"/>
    <p:sldId id="2450" r:id="rId9"/>
    <p:sldId id="2449" r:id="rId10"/>
    <p:sldId id="2446" r:id="rId11"/>
    <p:sldId id="2454" r:id="rId12"/>
    <p:sldId id="2457" r:id="rId13"/>
    <p:sldId id="2455" r:id="rId14"/>
    <p:sldId id="2458" r:id="rId15"/>
    <p:sldId id="2445" r:id="rId16"/>
    <p:sldId id="2453" r:id="rId17"/>
    <p:sldId id="2456" r:id="rId18"/>
    <p:sldId id="2460" r:id="rId19"/>
    <p:sldId id="2451" r:id="rId20"/>
    <p:sldId id="244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F400"/>
    <a:srgbClr val="05EE55"/>
    <a:srgbClr val="038B30"/>
    <a:srgbClr val="2F3342"/>
    <a:srgbClr val="05D74D"/>
    <a:srgbClr val="663300"/>
    <a:srgbClr val="04C0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4948" autoAdjust="0"/>
  </p:normalViewPr>
  <p:slideViewPr>
    <p:cSldViewPr snapToGrid="0">
      <p:cViewPr varScale="1">
        <p:scale>
          <a:sx n="74" d="100"/>
          <a:sy n="74" d="100"/>
        </p:scale>
        <p:origin x="576" y="72"/>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254265FD-4E3F-4008-BF0D-92438DDF38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xmlns="" id="{7411FABC-D2A4-4DDD-AE15-415703DDD3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CB9CF0-A540-4793-A5F3-F4917CFDDCB6}" type="datetimeFigureOut">
              <a:rPr lang="en-US" smtClean="0"/>
              <a:t>4/24/2023</a:t>
            </a:fld>
            <a:endParaRPr lang="en-US" dirty="0"/>
          </a:p>
        </p:txBody>
      </p:sp>
      <p:sp>
        <p:nvSpPr>
          <p:cNvPr id="4" name="Footer Placeholder 3">
            <a:extLst>
              <a:ext uri="{FF2B5EF4-FFF2-40B4-BE49-F238E27FC236}">
                <a16:creationId xmlns:a16="http://schemas.microsoft.com/office/drawing/2014/main" xmlns="" id="{27EBBAB0-AE2E-4EA6-BE3D-A8C4DA40070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xmlns="" id="{A31D462F-4914-49FC-A851-7FFFE9D6E8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422B72-BD1C-4F41-B10E-CA0BEB17901E}" type="slidenum">
              <a:rPr lang="en-US" smtClean="0"/>
              <a:t>‹#›</a:t>
            </a:fld>
            <a:endParaRPr lang="en-US" dirty="0"/>
          </a:p>
        </p:txBody>
      </p:sp>
    </p:spTree>
    <p:extLst>
      <p:ext uri="{BB962C8B-B14F-4D97-AF65-F5344CB8AC3E}">
        <p14:creationId xmlns:p14="http://schemas.microsoft.com/office/powerpoint/2010/main" val="3531907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03753-A5BE-4D79-AEA9-C0A65A6F8851}" type="datetimeFigureOut">
              <a:rPr lang="en-US" smtClean="0"/>
              <a:t>4/24/2023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BE989-76B8-4F13-9267-01FDA45C437A}" type="slidenum">
              <a:rPr lang="en-US" smtClean="0"/>
              <a:t>‹#›</a:t>
            </a:fld>
            <a:endParaRPr lang="en-US" dirty="0"/>
          </a:p>
        </p:txBody>
      </p:sp>
    </p:spTree>
    <p:extLst>
      <p:ext uri="{BB962C8B-B14F-4D97-AF65-F5344CB8AC3E}">
        <p14:creationId xmlns:p14="http://schemas.microsoft.com/office/powerpoint/2010/main" val="316973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3BE989-76B8-4F13-9267-01FDA45C437A}" type="slidenum">
              <a:rPr lang="en-US" smtClean="0"/>
              <a:t>2</a:t>
            </a:fld>
            <a:endParaRPr lang="en-US" dirty="0"/>
          </a:p>
        </p:txBody>
      </p:sp>
    </p:spTree>
    <p:extLst>
      <p:ext uri="{BB962C8B-B14F-4D97-AF65-F5344CB8AC3E}">
        <p14:creationId xmlns:p14="http://schemas.microsoft.com/office/powerpoint/2010/main" val="1744464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Slide">
    <p:spTree>
      <p:nvGrpSpPr>
        <p:cNvPr id="1" name=""/>
        <p:cNvGrpSpPr/>
        <p:nvPr/>
      </p:nvGrpSpPr>
      <p:grpSpPr>
        <a:xfrm>
          <a:off x="0" y="0"/>
          <a:ext cx="0" cy="0"/>
          <a:chOff x="0" y="0"/>
          <a:chExt cx="0" cy="0"/>
        </a:xfrm>
      </p:grpSpPr>
      <p:sp>
        <p:nvSpPr>
          <p:cNvPr id="12" name="Picture Placeholder 13">
            <a:extLst>
              <a:ext uri="{FF2B5EF4-FFF2-40B4-BE49-F238E27FC236}">
                <a16:creationId xmlns:a16="http://schemas.microsoft.com/office/drawing/2014/main" xmlns="" id="{9FB41AE7-07AD-43D7-9418-6D32BE5E3192}"/>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smtClean="0"/>
              <a:t>Click icon to add picture</a:t>
            </a:r>
            <a:endParaRPr lang="en-US" dirty="0"/>
          </a:p>
        </p:txBody>
      </p:sp>
      <p:grpSp>
        <p:nvGrpSpPr>
          <p:cNvPr id="14" name="Group 13">
            <a:extLst>
              <a:ext uri="{FF2B5EF4-FFF2-40B4-BE49-F238E27FC236}">
                <a16:creationId xmlns:a16="http://schemas.microsoft.com/office/drawing/2014/main" xmlns="" id="{846D6A0C-E2C3-43CB-83D0-B5F6221079CA}"/>
              </a:ext>
            </a:extLst>
          </p:cNvPr>
          <p:cNvGrpSpPr/>
          <p:nvPr userDrawn="1"/>
        </p:nvGrpSpPr>
        <p:grpSpPr>
          <a:xfrm flipH="1">
            <a:off x="2076202" y="1374276"/>
            <a:ext cx="7324426" cy="3883523"/>
            <a:chOff x="252031" y="-22763"/>
            <a:chExt cx="7324426" cy="7269964"/>
          </a:xfrm>
        </p:grpSpPr>
        <p:sp>
          <p:nvSpPr>
            <p:cNvPr id="16" name="Rectangle 15">
              <a:extLst>
                <a:ext uri="{FF2B5EF4-FFF2-40B4-BE49-F238E27FC236}">
                  <a16:creationId xmlns:a16="http://schemas.microsoft.com/office/drawing/2014/main" xmlns=""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sp>
          <p:nvSpPr>
            <p:cNvPr id="15" name="Rectangle 14">
              <a:extLst>
                <a:ext uri="{FF2B5EF4-FFF2-40B4-BE49-F238E27FC236}">
                  <a16:creationId xmlns:a16="http://schemas.microsoft.com/office/drawing/2014/main" xmlns="" id="{F997D03F-0BE2-458F-92A2-4FE73B0FBF51}"/>
                </a:ext>
              </a:extLst>
            </p:cNvPr>
            <p:cNvSpPr/>
            <p:nvPr userDrawn="1"/>
          </p:nvSpPr>
          <p:spPr>
            <a:xfrm>
              <a:off x="500743" y="-22763"/>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xmlns="" id="{53F17719-10FE-433E-9CCC-4509DE17F22A}"/>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xmlns=""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400" b="1">
                <a:solidFill>
                  <a:schemeClr val="bg1"/>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xmlns=""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77686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xmlns=""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xmlns=""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Graphic 16">
              <a:extLst>
                <a:ext uri="{FF2B5EF4-FFF2-40B4-BE49-F238E27FC236}">
                  <a16:creationId xmlns:a16="http://schemas.microsoft.com/office/drawing/2014/main" xmlns="" id="{B2D9F108-8C30-4BEC-8122-BE2632644482}"/>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xmlns="" id="{FAB546B5-7C56-40DD-B1DF-AE850DE5FDB3}"/>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Title 1">
            <a:extLst>
              <a:ext uri="{FF2B5EF4-FFF2-40B4-BE49-F238E27FC236}">
                <a16:creationId xmlns:a16="http://schemas.microsoft.com/office/drawing/2014/main" xmlns=""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chemeClr val="bg1"/>
                </a:solidFill>
                <a:latin typeface="+mj-lt"/>
              </a:defRPr>
            </a:lvl1pPr>
          </a:lstStyle>
          <a:p>
            <a:r>
              <a:rPr lang="en-US" smtClean="0"/>
              <a:t>Click to edit Master title style</a:t>
            </a:r>
            <a:endParaRPr lang="en-US" dirty="0"/>
          </a:p>
        </p:txBody>
      </p:sp>
      <p:sp>
        <p:nvSpPr>
          <p:cNvPr id="2" name="Footer Placeholder 1">
            <a:extLst>
              <a:ext uri="{FF2B5EF4-FFF2-40B4-BE49-F238E27FC236}">
                <a16:creationId xmlns:a16="http://schemas.microsoft.com/office/drawing/2014/main" xmlns="" id="{C5F17219-39C2-44C1-BFC9-BA0D7ACD78D1}"/>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xmlns="" id="{5087118E-1B0A-407B-BDCE-B343BC9F92E9}"/>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1" name="Text Placeholder 2">
            <a:extLst>
              <a:ext uri="{FF2B5EF4-FFF2-40B4-BE49-F238E27FC236}">
                <a16:creationId xmlns:a16="http://schemas.microsoft.com/office/drawing/2014/main" xmlns="" id="{CEC8E835-7291-427D-948E-B544E36AD129}"/>
              </a:ext>
            </a:extLst>
          </p:cNvPr>
          <p:cNvSpPr>
            <a:spLocks noGrp="1"/>
          </p:cNvSpPr>
          <p:nvPr>
            <p:ph type="body" idx="1" hasCustomPrompt="1"/>
          </p:nvPr>
        </p:nvSpPr>
        <p:spPr>
          <a:xfrm>
            <a:off x="4506094" y="4127455"/>
            <a:ext cx="4351911" cy="296437"/>
          </a:xfrm>
        </p:spPr>
        <p:txBody>
          <a:bodyPr vert="horz" lIns="91440" tIns="45720" rIns="91440" bIns="45720" rtlCol="0">
            <a:noAutofit/>
          </a:bodyPr>
          <a:lstStyle>
            <a:lvl1pPr marL="0" indent="0">
              <a:buNone/>
              <a:defRPr lang="en-US" sz="2000" cap="all" spc="600" baseline="0">
                <a:latin typeface="+mj-lt"/>
              </a:defRPr>
            </a:lvl1pPr>
          </a:lstStyle>
          <a:p>
            <a:pPr marL="228600" lvl="0" indent="-228600" algn="ctr"/>
            <a:r>
              <a:rPr lang="en-US" dirty="0"/>
              <a:t>EDIT MASTER TEXT STYLES</a:t>
            </a:r>
          </a:p>
        </p:txBody>
      </p:sp>
    </p:spTree>
    <p:extLst>
      <p:ext uri="{BB962C8B-B14F-4D97-AF65-F5344CB8AC3E}">
        <p14:creationId xmlns:p14="http://schemas.microsoft.com/office/powerpoint/2010/main" val="808000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6EDCBFD0-7AE5-4346-AD3A-01F956626091}"/>
              </a:ext>
            </a:extLst>
          </p:cNvPr>
          <p:cNvSpPr/>
          <p:nvPr userDrawn="1"/>
        </p:nvSpPr>
        <p:spPr>
          <a:xfrm>
            <a:off x="4430484" y="0"/>
            <a:ext cx="2873833" cy="5426414"/>
          </a:xfrm>
          <a:prstGeom prst="rect">
            <a:avLst/>
          </a:prstGeom>
          <a:no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xmlns=""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smtClean="0"/>
              <a:t>Click to edit Master title style</a:t>
            </a:r>
            <a:endParaRPr lang="en-US"/>
          </a:p>
        </p:txBody>
      </p:sp>
      <p:sp>
        <p:nvSpPr>
          <p:cNvPr id="17" name="Rectangle 16">
            <a:extLst>
              <a:ext uri="{FF2B5EF4-FFF2-40B4-BE49-F238E27FC236}">
                <a16:creationId xmlns:a16="http://schemas.microsoft.com/office/drawing/2014/main" xmlns=""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a:extLst>
              <a:ext uri="{FF2B5EF4-FFF2-40B4-BE49-F238E27FC236}">
                <a16:creationId xmlns:a16="http://schemas.microsoft.com/office/drawing/2014/main" xmlns="" id="{750DA028-023B-4883-9A48-70FD7A2E5226}"/>
              </a:ext>
            </a:extLst>
          </p:cNvPr>
          <p:cNvSpPr>
            <a:spLocks noGrp="1"/>
          </p:cNvSpPr>
          <p:nvPr>
            <p:ph type="ftr" sz="quarter" idx="16"/>
          </p:nvPr>
        </p:nvSpPr>
        <p:spPr/>
        <p:txBody>
          <a:bodyPr/>
          <a:lstStyle/>
          <a:p>
            <a:r>
              <a:rPr lang="en-US" dirty="0"/>
              <a:t>Add a Footer</a:t>
            </a:r>
          </a:p>
        </p:txBody>
      </p:sp>
      <p:sp>
        <p:nvSpPr>
          <p:cNvPr id="13" name="Rectangle 12">
            <a:extLst>
              <a:ext uri="{FF2B5EF4-FFF2-40B4-BE49-F238E27FC236}">
                <a16:creationId xmlns:a16="http://schemas.microsoft.com/office/drawing/2014/main" xmlns="" id="{7EA625CC-388D-4655-BFA6-2CC4FD9E889D}"/>
              </a:ext>
            </a:extLst>
          </p:cNvPr>
          <p:cNvSpPr/>
          <p:nvPr userDrawn="1"/>
        </p:nvSpPr>
        <p:spPr>
          <a:xfrm>
            <a:off x="4659081" y="447789"/>
            <a:ext cx="2873833" cy="59579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xmlns=""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6" name="Content Placeholder 2">
            <a:extLst>
              <a:ext uri="{FF2B5EF4-FFF2-40B4-BE49-F238E27FC236}">
                <a16:creationId xmlns:a16="http://schemas.microsoft.com/office/drawing/2014/main" xmlns="" id="{E20B4D13-5F10-4886-AF0F-09B6ABB5C3BF}"/>
              </a:ext>
            </a:extLst>
          </p:cNvPr>
          <p:cNvSpPr>
            <a:spLocks noGrp="1"/>
          </p:cNvSpPr>
          <p:nvPr>
            <p:ph sz="half" idx="1"/>
          </p:nvPr>
        </p:nvSpPr>
        <p:spPr>
          <a:xfrm>
            <a:off x="571500" y="1431586"/>
            <a:ext cx="3467099"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smtClean="0"/>
              <a:t>Click to edit Master text styles</a:t>
            </a:r>
          </a:p>
          <a:p>
            <a:pPr lvl="1">
              <a:lnSpc>
                <a:spcPct val="150000"/>
              </a:lnSpc>
            </a:pPr>
            <a:r>
              <a:rPr lang="en-US" smtClean="0"/>
              <a:t>Second level</a:t>
            </a:r>
          </a:p>
          <a:p>
            <a:pPr lvl="2">
              <a:lnSpc>
                <a:spcPct val="150000"/>
              </a:lnSpc>
            </a:pPr>
            <a:r>
              <a:rPr lang="en-US" smtClean="0"/>
              <a:t>Third level</a:t>
            </a:r>
          </a:p>
          <a:p>
            <a:pPr lvl="3">
              <a:lnSpc>
                <a:spcPct val="150000"/>
              </a:lnSpc>
            </a:pPr>
            <a:r>
              <a:rPr lang="en-US" smtClean="0"/>
              <a:t>Fourth level</a:t>
            </a:r>
          </a:p>
          <a:p>
            <a:pPr lvl="4">
              <a:lnSpc>
                <a:spcPct val="150000"/>
              </a:lnSpc>
            </a:pPr>
            <a:r>
              <a:rPr lang="en-US" smtClean="0"/>
              <a:t>Fifth level</a:t>
            </a:r>
            <a:endParaRPr lang="en-US" dirty="0"/>
          </a:p>
        </p:txBody>
      </p:sp>
      <p:sp>
        <p:nvSpPr>
          <p:cNvPr id="19" name="Content Placeholder 3">
            <a:extLst>
              <a:ext uri="{FF2B5EF4-FFF2-40B4-BE49-F238E27FC236}">
                <a16:creationId xmlns:a16="http://schemas.microsoft.com/office/drawing/2014/main" xmlns="" id="{EE7BCAD4-8DB6-482F-8DC0-F6D653F92219}"/>
              </a:ext>
            </a:extLst>
          </p:cNvPr>
          <p:cNvSpPr>
            <a:spLocks noGrp="1"/>
          </p:cNvSpPr>
          <p:nvPr>
            <p:ph sz="half" idx="2"/>
          </p:nvPr>
        </p:nvSpPr>
        <p:spPr>
          <a:xfrm>
            <a:off x="8153394" y="1431586"/>
            <a:ext cx="3467106"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smtClean="0"/>
              <a:t>Click to edit Master text styles</a:t>
            </a:r>
          </a:p>
          <a:p>
            <a:pPr lvl="1">
              <a:lnSpc>
                <a:spcPct val="150000"/>
              </a:lnSpc>
            </a:pPr>
            <a:r>
              <a:rPr lang="en-US" smtClean="0"/>
              <a:t>Second level</a:t>
            </a:r>
          </a:p>
          <a:p>
            <a:pPr lvl="2">
              <a:lnSpc>
                <a:spcPct val="150000"/>
              </a:lnSpc>
            </a:pPr>
            <a:r>
              <a:rPr lang="en-US" smtClean="0"/>
              <a:t>Third level</a:t>
            </a:r>
          </a:p>
          <a:p>
            <a:pPr lvl="3">
              <a:lnSpc>
                <a:spcPct val="150000"/>
              </a:lnSpc>
            </a:pPr>
            <a:r>
              <a:rPr lang="en-US" smtClean="0"/>
              <a:t>Fourth level</a:t>
            </a:r>
          </a:p>
          <a:p>
            <a:pPr lvl="4">
              <a:lnSpc>
                <a:spcPct val="150000"/>
              </a:lnSpc>
            </a:pPr>
            <a:r>
              <a:rPr lang="en-US" smtClean="0"/>
              <a:t>Fifth level</a:t>
            </a:r>
            <a:endParaRPr lang="en-US" dirty="0"/>
          </a:p>
        </p:txBody>
      </p:sp>
    </p:spTree>
    <p:extLst>
      <p:ext uri="{BB962C8B-B14F-4D97-AF65-F5344CB8AC3E}">
        <p14:creationId xmlns:p14="http://schemas.microsoft.com/office/powerpoint/2010/main" val="3815244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CF38A5A1-070F-43C9-B2D5-C557B0D72B9C}"/>
              </a:ext>
            </a:extLst>
          </p:cNvPr>
          <p:cNvSpPr>
            <a:spLocks noGrp="1"/>
          </p:cNvSpPr>
          <p:nvPr>
            <p:ph type="body" idx="1"/>
          </p:nvPr>
        </p:nvSpPr>
        <p:spPr>
          <a:xfrm>
            <a:off x="573882" y="1061132"/>
            <a:ext cx="3464717" cy="823912"/>
          </a:xfrm>
          <a:ln>
            <a:noFill/>
          </a:ln>
        </p:spPr>
        <p:txBody>
          <a:bodyPr anchor="ctr"/>
          <a:lstStyle>
            <a:lvl1pPr marL="0" indent="0" algn="ctr">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a:extLst>
              <a:ext uri="{FF2B5EF4-FFF2-40B4-BE49-F238E27FC236}">
                <a16:creationId xmlns:a16="http://schemas.microsoft.com/office/drawing/2014/main" xmlns="" id="{FECCBEC1-2F48-4E90-ADF0-BEE2B9E477B0}"/>
              </a:ext>
            </a:extLst>
          </p:cNvPr>
          <p:cNvSpPr>
            <a:spLocks noGrp="1"/>
          </p:cNvSpPr>
          <p:nvPr>
            <p:ph sz="half" idx="2"/>
          </p:nvPr>
        </p:nvSpPr>
        <p:spPr>
          <a:xfrm>
            <a:off x="573882" y="2108201"/>
            <a:ext cx="3464717" cy="3684588"/>
          </a:xfrm>
        </p:spPr>
        <p:txBody>
          <a:bodyPr>
            <a:normAutofit/>
          </a:bodyPr>
          <a:lstStyle>
            <a:lvl1pPr>
              <a:lnSpc>
                <a:spcPct val="150000"/>
              </a:lnSpc>
              <a:defRPr sz="1600">
                <a:solidFill>
                  <a:schemeClr val="bg1"/>
                </a:solidFill>
              </a:defRPr>
            </a:lvl1pPr>
            <a:lvl2pPr>
              <a:lnSpc>
                <a:spcPct val="150000"/>
              </a:lnSpc>
              <a:defRPr sz="1400">
                <a:solidFill>
                  <a:schemeClr val="bg1"/>
                </a:solidFill>
              </a:defRPr>
            </a:lvl2pPr>
            <a:lvl3pPr>
              <a:lnSpc>
                <a:spcPct val="150000"/>
              </a:lnSpc>
              <a:defRPr sz="1200">
                <a:solidFill>
                  <a:schemeClr val="bg1"/>
                </a:solidFill>
              </a:defRPr>
            </a:lvl3pPr>
            <a:lvl4pPr>
              <a:lnSpc>
                <a:spcPct val="150000"/>
              </a:lnSpc>
              <a:defRPr sz="1100">
                <a:solidFill>
                  <a:schemeClr val="bg1"/>
                </a:solidFill>
              </a:defRPr>
            </a:lvl4pPr>
            <a:lvl5pPr>
              <a:lnSpc>
                <a:spcPct val="150000"/>
              </a:lnSpc>
              <a:defRPr sz="11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Rectangle 17">
            <a:extLst>
              <a:ext uri="{FF2B5EF4-FFF2-40B4-BE49-F238E27FC236}">
                <a16:creationId xmlns:a16="http://schemas.microsoft.com/office/drawing/2014/main" xmlns="" id="{6EDCBFD0-7AE5-4346-AD3A-01F956626091}"/>
              </a:ext>
            </a:extLst>
          </p:cNvPr>
          <p:cNvSpPr/>
          <p:nvPr userDrawn="1"/>
        </p:nvSpPr>
        <p:spPr>
          <a:xfrm>
            <a:off x="4430484" y="0"/>
            <a:ext cx="2873833" cy="5426414"/>
          </a:xfrm>
          <a:prstGeom prst="rect">
            <a:avLst/>
          </a:prstGeom>
          <a:no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xmlns=""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smtClean="0"/>
              <a:t>Click to edit Master title style</a:t>
            </a:r>
            <a:endParaRPr lang="en-US"/>
          </a:p>
        </p:txBody>
      </p:sp>
      <p:sp>
        <p:nvSpPr>
          <p:cNvPr id="17" name="Rectangle 16">
            <a:extLst>
              <a:ext uri="{FF2B5EF4-FFF2-40B4-BE49-F238E27FC236}">
                <a16:creationId xmlns:a16="http://schemas.microsoft.com/office/drawing/2014/main" xmlns=""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a:extLst>
              <a:ext uri="{FF2B5EF4-FFF2-40B4-BE49-F238E27FC236}">
                <a16:creationId xmlns:a16="http://schemas.microsoft.com/office/drawing/2014/main" xmlns="" id="{750DA028-023B-4883-9A48-70FD7A2E5226}"/>
              </a:ext>
            </a:extLst>
          </p:cNvPr>
          <p:cNvSpPr>
            <a:spLocks noGrp="1"/>
          </p:cNvSpPr>
          <p:nvPr>
            <p:ph type="ftr" sz="quarter" idx="16"/>
          </p:nvPr>
        </p:nvSpPr>
        <p:spPr/>
        <p:txBody>
          <a:bodyPr/>
          <a:lstStyle/>
          <a:p>
            <a:r>
              <a:rPr lang="en-US" dirty="0"/>
              <a:t>Add a Footer</a:t>
            </a:r>
          </a:p>
        </p:txBody>
      </p:sp>
      <p:sp>
        <p:nvSpPr>
          <p:cNvPr id="13" name="Rectangle 12">
            <a:extLst>
              <a:ext uri="{FF2B5EF4-FFF2-40B4-BE49-F238E27FC236}">
                <a16:creationId xmlns:a16="http://schemas.microsoft.com/office/drawing/2014/main" xmlns="" id="{7EA625CC-388D-4655-BFA6-2CC4FD9E889D}"/>
              </a:ext>
            </a:extLst>
          </p:cNvPr>
          <p:cNvSpPr/>
          <p:nvPr userDrawn="1"/>
        </p:nvSpPr>
        <p:spPr>
          <a:xfrm>
            <a:off x="4659081" y="447789"/>
            <a:ext cx="2873833" cy="59579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xmlns=""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4" name="Text Placeholder 4">
            <a:extLst>
              <a:ext uri="{FF2B5EF4-FFF2-40B4-BE49-F238E27FC236}">
                <a16:creationId xmlns:a16="http://schemas.microsoft.com/office/drawing/2014/main" xmlns="" id="{17A78D63-E00C-4155-A5B2-B3431A09ACB4}"/>
              </a:ext>
            </a:extLst>
          </p:cNvPr>
          <p:cNvSpPr>
            <a:spLocks noGrp="1"/>
          </p:cNvSpPr>
          <p:nvPr>
            <p:ph type="body" sz="quarter" idx="3"/>
          </p:nvPr>
        </p:nvSpPr>
        <p:spPr>
          <a:xfrm>
            <a:off x="8153395" y="1061132"/>
            <a:ext cx="3464721" cy="823912"/>
          </a:xfrm>
          <a:ln>
            <a:noFill/>
          </a:ln>
        </p:spPr>
        <p:txBody>
          <a:bodyPr vert="horz" lIns="91440" tIns="45720" rIns="91440" bIns="45720" rtlCol="0" anchor="ctr">
            <a:normAutofit/>
          </a:bodyPr>
          <a:lstStyle>
            <a:lvl1pPr marL="0" indent="0">
              <a:buNone/>
              <a:defRPr lang="en-US" sz="2400" b="1" dirty="0">
                <a:latin typeface="+mj-lt"/>
              </a:defRPr>
            </a:lvl1pPr>
          </a:lstStyle>
          <a:p>
            <a:pPr marL="228600" lvl="0" indent="-228600" algn="ctr"/>
            <a:r>
              <a:rPr lang="en-US" smtClean="0"/>
              <a:t>Click to edit Master text styles</a:t>
            </a:r>
          </a:p>
        </p:txBody>
      </p:sp>
      <p:sp>
        <p:nvSpPr>
          <p:cNvPr id="15" name="Content Placeholder 5">
            <a:extLst>
              <a:ext uri="{FF2B5EF4-FFF2-40B4-BE49-F238E27FC236}">
                <a16:creationId xmlns:a16="http://schemas.microsoft.com/office/drawing/2014/main" xmlns="" id="{60C17447-B870-4054-B568-8B6B321EC5B7}"/>
              </a:ext>
            </a:extLst>
          </p:cNvPr>
          <p:cNvSpPr>
            <a:spLocks noGrp="1"/>
          </p:cNvSpPr>
          <p:nvPr>
            <p:ph sz="quarter" idx="4"/>
          </p:nvPr>
        </p:nvSpPr>
        <p:spPr>
          <a:xfrm>
            <a:off x="8153394" y="2108201"/>
            <a:ext cx="3464722" cy="3684588"/>
          </a:xfrm>
        </p:spPr>
        <p:txBody>
          <a:bodyPr vert="horz" lIns="91440" tIns="45720" rIns="91440" bIns="45720" rtlCol="0">
            <a:normAutofit/>
          </a:bodyPr>
          <a:lstStyle>
            <a:lvl1pPr marL="228600" indent="-228600">
              <a:defRPr lang="en-US" sz="1600" kern="1200" dirty="0">
                <a:solidFill>
                  <a:schemeClr val="bg1"/>
                </a:solidFill>
                <a:latin typeface="+mn-lt"/>
                <a:ea typeface="+mn-ea"/>
                <a:cs typeface="+mn-cs"/>
              </a:defRPr>
            </a:lvl1pPr>
            <a:lvl2pPr>
              <a:defRPr lang="en-US" sz="1400" dirty="0"/>
            </a:lvl2pPr>
            <a:lvl3pPr>
              <a:defRPr lang="en-US" sz="1200" dirty="0"/>
            </a:lvl3pPr>
            <a:lvl4pPr>
              <a:defRPr lang="en-US" sz="1100" dirty="0"/>
            </a:lvl4pPr>
            <a:lvl5pPr>
              <a:defRPr lang="en-US" sz="1100" dirty="0"/>
            </a:lvl5pPr>
          </a:lstStyle>
          <a:p>
            <a:pPr marL="228600" lvl="0" indent="-228600" algn="l" defTabSz="914400" rtl="0" eaLnBrk="1" latinLnBrk="0" hangingPunct="1">
              <a:lnSpc>
                <a:spcPct val="150000"/>
              </a:lnSpc>
              <a:spcBef>
                <a:spcPts val="1000"/>
              </a:spcBef>
              <a:buFont typeface="Arial" panose="020B0604020202020204" pitchFamily="34" charset="0"/>
              <a:buChar char="•"/>
            </a:pPr>
            <a:r>
              <a:rPr lang="en-US" smtClean="0"/>
              <a:t>Click to edit Master text styles</a:t>
            </a:r>
          </a:p>
          <a:p>
            <a:pPr marL="228600" lvl="1" indent="-228600" algn="l" defTabSz="914400" rtl="0" eaLnBrk="1" latinLnBrk="0" hangingPunct="1">
              <a:lnSpc>
                <a:spcPct val="150000"/>
              </a:lnSpc>
              <a:spcBef>
                <a:spcPts val="1000"/>
              </a:spcBef>
              <a:buFont typeface="Arial" panose="020B0604020202020204" pitchFamily="34" charset="0"/>
              <a:buChar char="•"/>
            </a:pPr>
            <a:r>
              <a:rPr lang="en-US" smtClean="0"/>
              <a:t>Second level</a:t>
            </a:r>
          </a:p>
          <a:p>
            <a:pPr marL="228600" lvl="2" indent="-228600" algn="l" defTabSz="914400" rtl="0" eaLnBrk="1" latinLnBrk="0" hangingPunct="1">
              <a:lnSpc>
                <a:spcPct val="150000"/>
              </a:lnSpc>
              <a:spcBef>
                <a:spcPts val="1000"/>
              </a:spcBef>
              <a:buFont typeface="Arial" panose="020B0604020202020204" pitchFamily="34" charset="0"/>
              <a:buChar char="•"/>
            </a:pPr>
            <a:r>
              <a:rPr lang="en-US" smtClean="0"/>
              <a:t>Third level</a:t>
            </a:r>
          </a:p>
          <a:p>
            <a:pPr marL="228600" lvl="3" indent="-228600" algn="l" defTabSz="914400" rtl="0" eaLnBrk="1" latinLnBrk="0" hangingPunct="1">
              <a:lnSpc>
                <a:spcPct val="150000"/>
              </a:lnSpc>
              <a:spcBef>
                <a:spcPts val="1000"/>
              </a:spcBef>
              <a:buFont typeface="Arial" panose="020B0604020202020204" pitchFamily="34" charset="0"/>
              <a:buChar char="•"/>
            </a:pPr>
            <a:r>
              <a:rPr lang="en-US" smtClean="0"/>
              <a:t>Fourth level</a:t>
            </a:r>
          </a:p>
          <a:p>
            <a:pPr marL="228600" lvl="4" indent="-228600" algn="l" defTabSz="914400" rtl="0" eaLnBrk="1" latinLnBrk="0" hangingPunct="1">
              <a:lnSpc>
                <a:spcPct val="150000"/>
              </a:lnSpc>
              <a:spcBef>
                <a:spcPts val="1000"/>
              </a:spcBef>
              <a:buFont typeface="Arial" panose="020B0604020202020204" pitchFamily="34" charset="0"/>
              <a:buChar char="•"/>
            </a:pPr>
            <a:r>
              <a:rPr lang="en-US" smtClean="0"/>
              <a:t>Fifth level</a:t>
            </a:r>
            <a:endParaRPr lang="en-US" dirty="0"/>
          </a:p>
        </p:txBody>
      </p:sp>
    </p:spTree>
    <p:extLst>
      <p:ext uri="{BB962C8B-B14F-4D97-AF65-F5344CB8AC3E}">
        <p14:creationId xmlns:p14="http://schemas.microsoft.com/office/powerpoint/2010/main" val="1696335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xmlns="" id="{9B7F3105-8D8F-4FF3-9A7F-0F067BB810A1}"/>
              </a:ext>
            </a:extLst>
          </p:cNvPr>
          <p:cNvSpPr>
            <a:spLocks noGrp="1"/>
          </p:cNvSpPr>
          <p:nvPr>
            <p:ph type="ftr" sz="quarter" idx="14"/>
          </p:nvPr>
        </p:nvSpPr>
        <p:spPr/>
        <p:txBody>
          <a:bodyPr/>
          <a:lstStyle/>
          <a:p>
            <a:r>
              <a:rPr lang="en-US" dirty="0"/>
              <a:t>Add a Footer</a:t>
            </a:r>
          </a:p>
        </p:txBody>
      </p:sp>
      <p:sp>
        <p:nvSpPr>
          <p:cNvPr id="9" name="Slide Number Placeholder 8">
            <a:extLst>
              <a:ext uri="{FF2B5EF4-FFF2-40B4-BE49-F238E27FC236}">
                <a16:creationId xmlns:a16="http://schemas.microsoft.com/office/drawing/2014/main" xmlns="" id="{BD117255-8347-4647-9EA2-7ED06A73C1A2}"/>
              </a:ext>
            </a:extLst>
          </p:cNvPr>
          <p:cNvSpPr>
            <a:spLocks noGrp="1"/>
          </p:cNvSpPr>
          <p:nvPr>
            <p:ph type="sldNum" sz="quarter" idx="15"/>
          </p:nvPr>
        </p:nvSpPr>
        <p:spPr/>
        <p:txBody>
          <a:bodyPr/>
          <a:lstStyle/>
          <a:p>
            <a:fld id="{8C2E478F-E849-4A8C-AF1F-CBCC78A7CBFA}" type="slidenum">
              <a:rPr lang="en-US" smtClean="0"/>
              <a:pPr/>
              <a:t>‹#›</a:t>
            </a:fld>
            <a:endParaRPr lang="en-US" dirty="0"/>
          </a:p>
        </p:txBody>
      </p:sp>
      <p:sp>
        <p:nvSpPr>
          <p:cNvPr id="11" name="Content Placeholder 2">
            <a:extLst>
              <a:ext uri="{FF2B5EF4-FFF2-40B4-BE49-F238E27FC236}">
                <a16:creationId xmlns:a16="http://schemas.microsoft.com/office/drawing/2014/main" xmlns="" id="{9F3E8482-B43D-4B69-8645-6B735F91B920}"/>
              </a:ext>
            </a:extLst>
          </p:cNvPr>
          <p:cNvSpPr>
            <a:spLocks noGrp="1"/>
          </p:cNvSpPr>
          <p:nvPr>
            <p:ph idx="1"/>
          </p:nvPr>
        </p:nvSpPr>
        <p:spPr>
          <a:xfrm>
            <a:off x="6294478" y="587829"/>
            <a:ext cx="5326022" cy="5273221"/>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Rectangle 11">
            <a:extLst>
              <a:ext uri="{FF2B5EF4-FFF2-40B4-BE49-F238E27FC236}">
                <a16:creationId xmlns:a16="http://schemas.microsoft.com/office/drawing/2014/main" xmlns="" id="{5DDDD410-5ABA-46A5-B282-F37437EFB673}"/>
              </a:ext>
            </a:extLst>
          </p:cNvPr>
          <p:cNvSpPr/>
          <p:nvPr userDrawn="1"/>
        </p:nvSpPr>
        <p:spPr>
          <a:xfrm>
            <a:off x="1159727" y="1224451"/>
            <a:ext cx="4226024"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xmlns="" id="{D9BC9CBF-CF7B-4E39-9FD1-961882EC596A}"/>
              </a:ext>
            </a:extLst>
          </p:cNvPr>
          <p:cNvSpPr/>
          <p:nvPr userDrawn="1"/>
        </p:nvSpPr>
        <p:spPr>
          <a:xfrm>
            <a:off x="657060" y="698704"/>
            <a:ext cx="4473025"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xmlns="" id="{97A3D921-B9D5-42DC-9037-298968D94C95}"/>
              </a:ext>
            </a:extLst>
          </p:cNvPr>
          <p:cNvGrpSpPr/>
          <p:nvPr userDrawn="1"/>
        </p:nvGrpSpPr>
        <p:grpSpPr>
          <a:xfrm>
            <a:off x="657060" y="435124"/>
            <a:ext cx="5134751" cy="6215741"/>
            <a:chOff x="252031" y="391887"/>
            <a:chExt cx="7433283" cy="6215741"/>
          </a:xfrm>
        </p:grpSpPr>
        <p:sp>
          <p:nvSpPr>
            <p:cNvPr id="17" name="Rectangle 16">
              <a:extLst>
                <a:ext uri="{FF2B5EF4-FFF2-40B4-BE49-F238E27FC236}">
                  <a16:creationId xmlns:a16="http://schemas.microsoft.com/office/drawing/2014/main" xmlns="" id="{9BDB1890-91F2-49FC-B0F4-3F3FF11B6A1A}"/>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xmlns="" id="{6A62F937-16D4-4A6C-B247-D0A62BC6560D}"/>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xmlns="" id="{B9335681-5A6F-48BE-8160-2000D0F242FB}"/>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Text Placeholder 3">
            <a:extLst>
              <a:ext uri="{FF2B5EF4-FFF2-40B4-BE49-F238E27FC236}">
                <a16:creationId xmlns:a16="http://schemas.microsoft.com/office/drawing/2014/main" xmlns="" id="{F41E2B8D-1C12-403F-BE59-ECC565466CB0}"/>
              </a:ext>
            </a:extLst>
          </p:cNvPr>
          <p:cNvSpPr>
            <a:spLocks noGrp="1"/>
          </p:cNvSpPr>
          <p:nvPr>
            <p:ph type="body" sz="half" idx="2"/>
          </p:nvPr>
        </p:nvSpPr>
        <p:spPr>
          <a:xfrm>
            <a:off x="609601" y="2546851"/>
            <a:ext cx="4101084" cy="3396749"/>
          </a:xfrm>
        </p:spPr>
        <p:txBody>
          <a:bodyPr/>
          <a:lstStyle>
            <a:lvl1pPr marL="0" indent="0">
              <a:lnSpc>
                <a:spcPct val="150000"/>
              </a:lnSpc>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2" name="Title 1">
            <a:extLst>
              <a:ext uri="{FF2B5EF4-FFF2-40B4-BE49-F238E27FC236}">
                <a16:creationId xmlns:a16="http://schemas.microsoft.com/office/drawing/2014/main" xmlns="" id="{9AF0F519-65FC-434F-8F2F-F778A20A82ED}"/>
              </a:ext>
            </a:extLst>
          </p:cNvPr>
          <p:cNvSpPr>
            <a:spLocks noGrp="1"/>
          </p:cNvSpPr>
          <p:nvPr>
            <p:ph type="title"/>
          </p:nvPr>
        </p:nvSpPr>
        <p:spPr>
          <a:xfrm>
            <a:off x="609601" y="1480457"/>
            <a:ext cx="4101084" cy="979308"/>
          </a:xfrm>
        </p:spPr>
        <p:txBody>
          <a:bodyPr anchor="b"/>
          <a:lstStyle>
            <a:lvl1pPr>
              <a:defRPr sz="3200" b="1">
                <a:solidFill>
                  <a:schemeClr val="bg1"/>
                </a:solidFill>
                <a:latin typeface="+mn-lt"/>
              </a:defRPr>
            </a:lvl1pPr>
          </a:lstStyle>
          <a:p>
            <a:r>
              <a:rPr lang="en-US" smtClean="0"/>
              <a:t>Click to edit Master title style</a:t>
            </a:r>
            <a:endParaRPr lang="en-US" dirty="0"/>
          </a:p>
        </p:txBody>
      </p:sp>
    </p:spTree>
    <p:extLst>
      <p:ext uri="{BB962C8B-B14F-4D97-AF65-F5344CB8AC3E}">
        <p14:creationId xmlns:p14="http://schemas.microsoft.com/office/powerpoint/2010/main" val="427291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xmlns="" id="{5356FC21-A32D-44DC-BED7-08CEBB3B9090}"/>
              </a:ext>
            </a:extLst>
          </p:cNvPr>
          <p:cNvSpPr>
            <a:spLocks noGrp="1"/>
          </p:cNvSpPr>
          <p:nvPr>
            <p:ph type="ftr" sz="quarter" idx="10"/>
          </p:nvPr>
        </p:nvSpPr>
        <p:spPr/>
        <p:txBody>
          <a:bodyPr/>
          <a:lstStyle/>
          <a:p>
            <a:r>
              <a:rPr lang="en-US" noProof="0"/>
              <a:t>Add a Footer</a:t>
            </a:r>
          </a:p>
        </p:txBody>
      </p:sp>
      <p:sp>
        <p:nvSpPr>
          <p:cNvPr id="2" name="Slide Number Placeholder 1">
            <a:extLst>
              <a:ext uri="{FF2B5EF4-FFF2-40B4-BE49-F238E27FC236}">
                <a16:creationId xmlns:a16="http://schemas.microsoft.com/office/drawing/2014/main" xmlns="" id="{34A85DE8-81C6-4A53-8754-137A795CA5EA}"/>
              </a:ext>
            </a:extLst>
          </p:cNvPr>
          <p:cNvSpPr>
            <a:spLocks noGrp="1"/>
          </p:cNvSpPr>
          <p:nvPr>
            <p:ph type="sldNum" sz="quarter" idx="11"/>
          </p:nvPr>
        </p:nvSpPr>
        <p:spPr/>
        <p:txBody>
          <a:bodyPr/>
          <a:lstStyle/>
          <a:p>
            <a:fld id="{8C2E478F-E849-4A8C-AF1F-CBCC78A7CBFA}" type="slidenum">
              <a:rPr lang="en-US" noProof="0" smtClean="0"/>
              <a:pPr/>
              <a:t>‹#›</a:t>
            </a:fld>
            <a:endParaRPr lang="en-US" noProof="0"/>
          </a:p>
        </p:txBody>
      </p:sp>
      <p:sp>
        <p:nvSpPr>
          <p:cNvPr id="3" name="Title 2">
            <a:extLst>
              <a:ext uri="{FF2B5EF4-FFF2-40B4-BE49-F238E27FC236}">
                <a16:creationId xmlns:a16="http://schemas.microsoft.com/office/drawing/2014/main" xmlns="" id="{0A66073F-5CD2-4EAC-890A-F6BB43D2BD67}"/>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149817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xmlns="" id="{5356FC21-A32D-44DC-BED7-08CEBB3B9090}"/>
              </a:ext>
            </a:extLst>
          </p:cNvPr>
          <p:cNvSpPr>
            <a:spLocks noGrp="1"/>
          </p:cNvSpPr>
          <p:nvPr>
            <p:ph type="ftr" sz="quarter" idx="10"/>
          </p:nvPr>
        </p:nvSpPr>
        <p:spPr/>
        <p:txBody>
          <a:bodyPr/>
          <a:lstStyle/>
          <a:p>
            <a:r>
              <a:rPr lang="en-US" noProof="0"/>
              <a:t>Add a Footer</a:t>
            </a:r>
          </a:p>
        </p:txBody>
      </p:sp>
      <p:sp>
        <p:nvSpPr>
          <p:cNvPr id="2" name="Slide Number Placeholder 1">
            <a:extLst>
              <a:ext uri="{FF2B5EF4-FFF2-40B4-BE49-F238E27FC236}">
                <a16:creationId xmlns:a16="http://schemas.microsoft.com/office/drawing/2014/main" xmlns="" id="{34A85DE8-81C6-4A53-8754-137A795CA5EA}"/>
              </a:ext>
            </a:extLst>
          </p:cNvPr>
          <p:cNvSpPr>
            <a:spLocks noGrp="1"/>
          </p:cNvSpPr>
          <p:nvPr>
            <p:ph type="sldNum" sz="quarter" idx="11"/>
          </p:nvPr>
        </p:nvSpPr>
        <p:spPr/>
        <p:txBody>
          <a:bodyPr/>
          <a:lstStyle/>
          <a:p>
            <a:fld id="{8C2E478F-E849-4A8C-AF1F-CBCC78A7CBFA}" type="slidenum">
              <a:rPr lang="en-US" noProof="0" smtClean="0"/>
              <a:pPr/>
              <a:t>‹#›</a:t>
            </a:fld>
            <a:endParaRPr lang="en-US" noProof="0"/>
          </a:p>
        </p:txBody>
      </p:sp>
      <p:sp>
        <p:nvSpPr>
          <p:cNvPr id="3" name="Title 2">
            <a:extLst>
              <a:ext uri="{FF2B5EF4-FFF2-40B4-BE49-F238E27FC236}">
                <a16:creationId xmlns:a16="http://schemas.microsoft.com/office/drawing/2014/main" xmlns="" id="{0A66073F-5CD2-4EAC-890A-F6BB43D2BD67}"/>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2805804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xmlns="" id="{478571B4-4133-4DE5-AD8F-A341842CBE58}"/>
              </a:ext>
            </a:extLst>
          </p:cNvPr>
          <p:cNvSpPr>
            <a:spLocks noGrp="1"/>
          </p:cNvSpPr>
          <p:nvPr>
            <p:ph type="ftr" sz="quarter" idx="10"/>
          </p:nvPr>
        </p:nvSpPr>
        <p:spPr/>
        <p:txBody>
          <a:bodyPr/>
          <a:lstStyle/>
          <a:p>
            <a:r>
              <a:rPr lang="en-US" dirty="0"/>
              <a:t>Add a Footer</a:t>
            </a:r>
          </a:p>
        </p:txBody>
      </p:sp>
      <p:sp>
        <p:nvSpPr>
          <p:cNvPr id="7" name="Slide Number Placeholder 6">
            <a:extLst>
              <a:ext uri="{FF2B5EF4-FFF2-40B4-BE49-F238E27FC236}">
                <a16:creationId xmlns:a16="http://schemas.microsoft.com/office/drawing/2014/main" xmlns="" id="{CB65AC00-5FCA-4A4E-A036-2FCBDEAF17D9}"/>
              </a:ext>
            </a:extLst>
          </p:cNvPr>
          <p:cNvSpPr>
            <a:spLocks noGrp="1"/>
          </p:cNvSpPr>
          <p:nvPr>
            <p:ph type="sldNum" sz="quarter" idx="11"/>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5880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xmlns="" id="{FE1CFFBA-D756-4740-B375-252727F02D1E}"/>
              </a:ext>
            </a:extLst>
          </p:cNvPr>
          <p:cNvSpPr>
            <a:spLocks noGrp="1"/>
          </p:cNvSpPr>
          <p:nvPr>
            <p:ph type="pic" sz="quarter" idx="15"/>
          </p:nvPr>
        </p:nvSpPr>
        <p:spPr>
          <a:xfrm>
            <a:off x="2264229" y="0"/>
            <a:ext cx="4919153" cy="6858000"/>
          </a:xfrm>
          <a:solidFill>
            <a:schemeClr val="bg1">
              <a:lumMod val="50000"/>
            </a:schemeClr>
          </a:solidFill>
        </p:spPr>
        <p:txBody>
          <a:bodyPr/>
          <a:lstStyle/>
          <a:p>
            <a:r>
              <a:rPr lang="en-US" smtClean="0"/>
              <a:t>Click icon to add picture</a:t>
            </a:r>
            <a:endParaRPr lang="en-US" dirty="0"/>
          </a:p>
        </p:txBody>
      </p:sp>
      <p:sp>
        <p:nvSpPr>
          <p:cNvPr id="2" name="Title 1">
            <a:extLst>
              <a:ext uri="{FF2B5EF4-FFF2-40B4-BE49-F238E27FC236}">
                <a16:creationId xmlns:a16="http://schemas.microsoft.com/office/drawing/2014/main" xmlns="" id="{B42DCA22-1DF2-42CB-8741-F0CE575EAFE9}"/>
              </a:ext>
            </a:extLst>
          </p:cNvPr>
          <p:cNvSpPr>
            <a:spLocks noGrp="1"/>
          </p:cNvSpPr>
          <p:nvPr>
            <p:ph type="title"/>
          </p:nvPr>
        </p:nvSpPr>
        <p:spPr>
          <a:xfrm>
            <a:off x="437804" y="1676400"/>
            <a:ext cx="5196241" cy="3352800"/>
          </a:xfrm>
        </p:spPr>
        <p:txBody>
          <a:bodyPr>
            <a:normAutofit/>
          </a:bodyPr>
          <a:lstStyle>
            <a:lvl1pPr>
              <a:defRPr sz="4400" b="1" spc="300">
                <a:solidFill>
                  <a:schemeClr val="bg1"/>
                </a:solidFill>
                <a:latin typeface="+mj-lt"/>
              </a:defRPr>
            </a:lvl1pPr>
          </a:lstStyle>
          <a:p>
            <a:r>
              <a:rPr lang="en-US" smtClean="0"/>
              <a:t>Click to edit Master title style</a:t>
            </a:r>
            <a:endParaRPr lang="en-US" dirty="0"/>
          </a:p>
        </p:txBody>
      </p:sp>
      <p:sp>
        <p:nvSpPr>
          <p:cNvPr id="3" name="Content Placeholder 2">
            <a:extLst>
              <a:ext uri="{FF2B5EF4-FFF2-40B4-BE49-F238E27FC236}">
                <a16:creationId xmlns:a16="http://schemas.microsoft.com/office/drawing/2014/main" xmlns="" id="{ACDD89F3-6B87-4C54-83B9-A6481CB4FC3A}"/>
              </a:ext>
            </a:extLst>
          </p:cNvPr>
          <p:cNvSpPr>
            <a:spLocks noGrp="1"/>
          </p:cNvSpPr>
          <p:nvPr>
            <p:ph idx="1"/>
          </p:nvPr>
        </p:nvSpPr>
        <p:spPr>
          <a:xfrm>
            <a:off x="7639394" y="365125"/>
            <a:ext cx="4114801" cy="5811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1" name="Graphic 10">
            <a:extLst>
              <a:ext uri="{FF2B5EF4-FFF2-40B4-BE49-F238E27FC236}">
                <a16:creationId xmlns:a16="http://schemas.microsoft.com/office/drawing/2014/main" xmlns="" id="{479D679C-E90D-4916-BCE6-71C32B831ECF}"/>
              </a:ext>
            </a:extLst>
          </p:cNvPr>
          <p:cNvPicPr>
            <a:picLocks noChangeAspect="1"/>
          </p:cNvPicPr>
          <p:nvPr userDrawn="1"/>
        </p:nvPicPr>
        <p:blipFill>
          <a:blip r:embed="rId2">
            <a:extLst>
              <a:ext uri="{96DAC541-7B7A-43D3-8B79-37D633B846F1}">
                <asvg:svgBlip xmlns:asvg="http://schemas.microsoft.com/office/drawing/2016/SVG/main" xmlns="" r:embed="rId3"/>
              </a:ext>
            </a:extLst>
          </a:blip>
          <a:stretch>
            <a:fillRect/>
          </a:stretch>
        </p:blipFill>
        <p:spPr>
          <a:xfrm>
            <a:off x="1139938" y="1088572"/>
            <a:ext cx="4572000" cy="4572000"/>
          </a:xfrm>
          <a:prstGeom prst="rect">
            <a:avLst/>
          </a:prstGeom>
        </p:spPr>
      </p:pic>
      <p:sp>
        <p:nvSpPr>
          <p:cNvPr id="6" name="Footer Placeholder 5">
            <a:extLst>
              <a:ext uri="{FF2B5EF4-FFF2-40B4-BE49-F238E27FC236}">
                <a16:creationId xmlns:a16="http://schemas.microsoft.com/office/drawing/2014/main" xmlns="" id="{39C200B3-102B-4BB6-AEB0-D99EE027F096}"/>
              </a:ext>
            </a:extLst>
          </p:cNvPr>
          <p:cNvSpPr>
            <a:spLocks noGrp="1"/>
          </p:cNvSpPr>
          <p:nvPr>
            <p:ph type="ftr" sz="quarter" idx="16"/>
          </p:nvPr>
        </p:nvSpPr>
        <p:spPr/>
        <p:txBody>
          <a:bodyPr/>
          <a:lstStyle/>
          <a:p>
            <a:r>
              <a:rPr lang="en-US" dirty="0"/>
              <a:t>Add a Footer</a:t>
            </a:r>
          </a:p>
        </p:txBody>
      </p:sp>
      <p:sp>
        <p:nvSpPr>
          <p:cNvPr id="7" name="Slide Number Placeholder 6">
            <a:extLst>
              <a:ext uri="{FF2B5EF4-FFF2-40B4-BE49-F238E27FC236}">
                <a16:creationId xmlns:a16="http://schemas.microsoft.com/office/drawing/2014/main" xmlns="" id="{8B450C90-6D4A-4D50-B15D-91C587AABC61}"/>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1417623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xmlns="" id="{FE1CFFBA-D756-4740-B375-252727F02D1E}"/>
              </a:ext>
            </a:extLst>
          </p:cNvPr>
          <p:cNvSpPr>
            <a:spLocks noGrp="1"/>
          </p:cNvSpPr>
          <p:nvPr>
            <p:ph type="pic" sz="quarter" idx="15"/>
          </p:nvPr>
        </p:nvSpPr>
        <p:spPr>
          <a:xfrm>
            <a:off x="2264229" y="0"/>
            <a:ext cx="9927771" cy="6858000"/>
          </a:xfrm>
          <a:solidFill>
            <a:schemeClr val="bg1">
              <a:lumMod val="50000"/>
            </a:schemeClr>
          </a:solidFill>
        </p:spPr>
        <p:txBody>
          <a:bodyPr/>
          <a:lstStyle/>
          <a:p>
            <a:r>
              <a:rPr lang="en-US" smtClean="0"/>
              <a:t>Click icon to add picture</a:t>
            </a:r>
            <a:endParaRPr lang="en-US" dirty="0"/>
          </a:p>
        </p:txBody>
      </p:sp>
      <p:grpSp>
        <p:nvGrpSpPr>
          <p:cNvPr id="12" name="Group 11">
            <a:extLst>
              <a:ext uri="{FF2B5EF4-FFF2-40B4-BE49-F238E27FC236}">
                <a16:creationId xmlns:a16="http://schemas.microsoft.com/office/drawing/2014/main" xmlns="" id="{99325050-38BE-4AB2-B450-8DC9C0EDD386}"/>
              </a:ext>
            </a:extLst>
          </p:cNvPr>
          <p:cNvGrpSpPr/>
          <p:nvPr userDrawn="1"/>
        </p:nvGrpSpPr>
        <p:grpSpPr>
          <a:xfrm>
            <a:off x="883522" y="408327"/>
            <a:ext cx="5276606" cy="5768636"/>
            <a:chOff x="883522" y="408327"/>
            <a:chExt cx="5276606" cy="5768636"/>
          </a:xfrm>
        </p:grpSpPr>
        <p:sp>
          <p:nvSpPr>
            <p:cNvPr id="13" name="Rectangle 12">
              <a:extLst>
                <a:ext uri="{FF2B5EF4-FFF2-40B4-BE49-F238E27FC236}">
                  <a16:creationId xmlns:a16="http://schemas.microsoft.com/office/drawing/2014/main" xmlns="" id="{3D68A4CE-A5FD-4656-82E1-43D586CC441E}"/>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p:txBody>
        </p:sp>
        <p:pic>
          <p:nvPicPr>
            <p:cNvPr id="15" name="Graphic 14">
              <a:extLst>
                <a:ext uri="{FF2B5EF4-FFF2-40B4-BE49-F238E27FC236}">
                  <a16:creationId xmlns:a16="http://schemas.microsoft.com/office/drawing/2014/main" xmlns="" id="{E66B1E37-8CEC-44ED-A239-C755B72AC616}"/>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39938" y="1088572"/>
              <a:ext cx="4572000" cy="4572000"/>
            </a:xfrm>
            <a:prstGeom prst="rect">
              <a:avLst/>
            </a:prstGeom>
          </p:spPr>
        </p:pic>
        <p:sp>
          <p:nvSpPr>
            <p:cNvPr id="14" name="Rectangle 13">
              <a:extLst>
                <a:ext uri="{FF2B5EF4-FFF2-40B4-BE49-F238E27FC236}">
                  <a16:creationId xmlns:a16="http://schemas.microsoft.com/office/drawing/2014/main" xmlns="" id="{B7E28405-97F5-4E03-86F1-FAE2FEA6CFF8}"/>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p:txBody>
        </p:sp>
      </p:grpSp>
      <p:sp>
        <p:nvSpPr>
          <p:cNvPr id="16" name="Title 1">
            <a:extLst>
              <a:ext uri="{FF2B5EF4-FFF2-40B4-BE49-F238E27FC236}">
                <a16:creationId xmlns:a16="http://schemas.microsoft.com/office/drawing/2014/main" xmlns="" id="{719FCC9B-E3B8-49CF-BD22-D553FFAAE5D5}"/>
              </a:ext>
            </a:extLst>
          </p:cNvPr>
          <p:cNvSpPr>
            <a:spLocks noGrp="1"/>
          </p:cNvSpPr>
          <p:nvPr>
            <p:ph type="title"/>
          </p:nvPr>
        </p:nvSpPr>
        <p:spPr>
          <a:xfrm>
            <a:off x="838200" y="1501775"/>
            <a:ext cx="4351911" cy="2384466"/>
          </a:xfrm>
        </p:spPr>
        <p:txBody>
          <a:bodyPr>
            <a:normAutofit/>
          </a:bodyPr>
          <a:lstStyle>
            <a:lvl1pPr algn="ctr">
              <a:defRPr sz="4400" b="1" spc="300">
                <a:solidFill>
                  <a:schemeClr val="bg1"/>
                </a:solidFill>
                <a:latin typeface="+mj-lt"/>
              </a:defRPr>
            </a:lvl1pPr>
          </a:lstStyle>
          <a:p>
            <a:r>
              <a:rPr lang="en-US" smtClean="0"/>
              <a:t>Click to edit Master title style</a:t>
            </a:r>
            <a:endParaRPr lang="en-US" dirty="0"/>
          </a:p>
        </p:txBody>
      </p:sp>
      <p:sp>
        <p:nvSpPr>
          <p:cNvPr id="17" name="Text Placeholder 2">
            <a:extLst>
              <a:ext uri="{FF2B5EF4-FFF2-40B4-BE49-F238E27FC236}">
                <a16:creationId xmlns:a16="http://schemas.microsoft.com/office/drawing/2014/main" xmlns="" id="{4F21EA87-CE67-4A1E-B2E0-513F775C76A7}"/>
              </a:ext>
            </a:extLst>
          </p:cNvPr>
          <p:cNvSpPr>
            <a:spLocks noGrp="1"/>
          </p:cNvSpPr>
          <p:nvPr>
            <p:ph type="body" idx="13" hasCustomPrompt="1"/>
          </p:nvPr>
        </p:nvSpPr>
        <p:spPr>
          <a:xfrm>
            <a:off x="838199" y="3886241"/>
            <a:ext cx="4351910" cy="296437"/>
          </a:xfrm>
        </p:spPr>
        <p:txBody>
          <a:bodyPr lIns="0" rIns="0">
            <a:noAutofit/>
          </a:bodyPr>
          <a:lstStyle>
            <a:lvl1pPr marL="0" indent="0" algn="ctr">
              <a:buNone/>
              <a:defRPr sz="2000" spc="6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2" name="Footer Placeholder 1">
            <a:extLst>
              <a:ext uri="{FF2B5EF4-FFF2-40B4-BE49-F238E27FC236}">
                <a16:creationId xmlns:a16="http://schemas.microsoft.com/office/drawing/2014/main" xmlns="" id="{6AADF661-E593-4423-A8A8-F22C94390782}"/>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xmlns="" id="{F8BD6A50-BDFC-4B4C-9D3B-53B545F53188}"/>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8481437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7" name="Picture Placeholder 13">
            <a:extLst>
              <a:ext uri="{FF2B5EF4-FFF2-40B4-BE49-F238E27FC236}">
                <a16:creationId xmlns:a16="http://schemas.microsoft.com/office/drawing/2014/main" xmlns="" id="{B599FEC8-12D0-4EB5-8573-C891D56C84E0}"/>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smtClean="0"/>
              <a:t>Click icon to add picture</a:t>
            </a:r>
            <a:endParaRPr lang="en-US" dirty="0"/>
          </a:p>
        </p:txBody>
      </p:sp>
      <p:grpSp>
        <p:nvGrpSpPr>
          <p:cNvPr id="14" name="Group 13">
            <a:extLst>
              <a:ext uri="{FF2B5EF4-FFF2-40B4-BE49-F238E27FC236}">
                <a16:creationId xmlns:a16="http://schemas.microsoft.com/office/drawing/2014/main" xmlns=""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xmlns=""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7" name="Graphic 16">
              <a:extLst>
                <a:ext uri="{FF2B5EF4-FFF2-40B4-BE49-F238E27FC236}">
                  <a16:creationId xmlns:a16="http://schemas.microsoft.com/office/drawing/2014/main" xmlns="" id="{B2D9F108-8C30-4BEC-8122-BE2632644482}"/>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xmlns="" id="{FAB546B5-7C56-40DD-B1DF-AE850DE5FDB3}"/>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grpSp>
      <p:sp>
        <p:nvSpPr>
          <p:cNvPr id="8" name="Title 1">
            <a:extLst>
              <a:ext uri="{FF2B5EF4-FFF2-40B4-BE49-F238E27FC236}">
                <a16:creationId xmlns:a16="http://schemas.microsoft.com/office/drawing/2014/main" xmlns=""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chemeClr val="bg1"/>
                </a:solidFill>
                <a:latin typeface="+mj-lt"/>
              </a:defRPr>
            </a:lvl1pPr>
          </a:lstStyle>
          <a:p>
            <a:r>
              <a:rPr lang="en-US" smtClean="0"/>
              <a:t>Click to edit Master title style</a:t>
            </a:r>
            <a:endParaRPr lang="en-US" dirty="0"/>
          </a:p>
        </p:txBody>
      </p:sp>
      <p:sp>
        <p:nvSpPr>
          <p:cNvPr id="22" name="Text Placeholder 2">
            <a:extLst>
              <a:ext uri="{FF2B5EF4-FFF2-40B4-BE49-F238E27FC236}">
                <a16:creationId xmlns:a16="http://schemas.microsoft.com/office/drawing/2014/main" xmlns="" id="{74491700-C4EB-4143-ACD3-DE153BF9DD99}"/>
              </a:ext>
            </a:extLst>
          </p:cNvPr>
          <p:cNvSpPr>
            <a:spLocks noGrp="1"/>
          </p:cNvSpPr>
          <p:nvPr>
            <p:ph type="body" idx="13" hasCustomPrompt="1"/>
          </p:nvPr>
        </p:nvSpPr>
        <p:spPr>
          <a:xfrm>
            <a:off x="4506094" y="4127455"/>
            <a:ext cx="4351910" cy="296437"/>
          </a:xfrm>
        </p:spPr>
        <p:txBody>
          <a:bodyPr lIns="0" rIns="0">
            <a:noAutofit/>
          </a:bodyPr>
          <a:lstStyle>
            <a:lvl1pPr marL="0" indent="0" algn="ctr">
              <a:buNone/>
              <a:defRPr sz="2000" spc="6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2" name="Footer Placeholder 1">
            <a:extLst>
              <a:ext uri="{FF2B5EF4-FFF2-40B4-BE49-F238E27FC236}">
                <a16:creationId xmlns:a16="http://schemas.microsoft.com/office/drawing/2014/main" xmlns="" id="{C5F17219-39C2-44C1-BFC9-BA0D7ACD78D1}"/>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xmlns="" id="{5087118E-1B0A-407B-BDCE-B343BC9F92E9}"/>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9958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with Imag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xmlns=""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xmlns="" id="{CF38A5A1-070F-43C9-B2D5-C557B0D72B9C}"/>
              </a:ext>
            </a:extLst>
          </p:cNvPr>
          <p:cNvSpPr>
            <a:spLocks noGrp="1"/>
          </p:cNvSpPr>
          <p:nvPr>
            <p:ph type="body" idx="1"/>
          </p:nvPr>
        </p:nvSpPr>
        <p:spPr>
          <a:xfrm>
            <a:off x="573882" y="1061132"/>
            <a:ext cx="3464717" cy="823912"/>
          </a:xfrm>
          <a:ln>
            <a:noFill/>
          </a:ln>
        </p:spPr>
        <p:txBody>
          <a:bodyPr anchor="ctr"/>
          <a:lstStyle>
            <a:lvl1pPr marL="0" indent="0" algn="ctr">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a:extLst>
              <a:ext uri="{FF2B5EF4-FFF2-40B4-BE49-F238E27FC236}">
                <a16:creationId xmlns:a16="http://schemas.microsoft.com/office/drawing/2014/main" xmlns="" id="{FECCBEC1-2F48-4E90-ADF0-BEE2B9E477B0}"/>
              </a:ext>
            </a:extLst>
          </p:cNvPr>
          <p:cNvSpPr>
            <a:spLocks noGrp="1"/>
          </p:cNvSpPr>
          <p:nvPr>
            <p:ph sz="half" idx="2"/>
          </p:nvPr>
        </p:nvSpPr>
        <p:spPr>
          <a:xfrm>
            <a:off x="573882" y="2108201"/>
            <a:ext cx="3464717" cy="3684588"/>
          </a:xfrm>
        </p:spPr>
        <p:txBody>
          <a:bodyPr>
            <a:normAutofit/>
          </a:bodyPr>
          <a:lstStyle>
            <a:lvl1pPr>
              <a:lnSpc>
                <a:spcPct val="150000"/>
              </a:lnSpc>
              <a:defRPr sz="1600">
                <a:solidFill>
                  <a:schemeClr val="bg1"/>
                </a:solidFill>
              </a:defRPr>
            </a:lvl1pPr>
            <a:lvl2pPr>
              <a:lnSpc>
                <a:spcPct val="150000"/>
              </a:lnSpc>
              <a:defRPr sz="1400">
                <a:solidFill>
                  <a:schemeClr val="bg1"/>
                </a:solidFill>
              </a:defRPr>
            </a:lvl2pPr>
            <a:lvl3pPr>
              <a:lnSpc>
                <a:spcPct val="150000"/>
              </a:lnSpc>
              <a:defRPr sz="1200">
                <a:solidFill>
                  <a:schemeClr val="bg1"/>
                </a:solidFill>
              </a:defRPr>
            </a:lvl3pPr>
            <a:lvl4pPr>
              <a:lnSpc>
                <a:spcPct val="150000"/>
              </a:lnSpc>
              <a:defRPr sz="1100">
                <a:solidFill>
                  <a:schemeClr val="bg1"/>
                </a:solidFill>
              </a:defRPr>
            </a:lvl4pPr>
            <a:lvl5pPr>
              <a:lnSpc>
                <a:spcPct val="150000"/>
              </a:lnSpc>
              <a:defRPr sz="11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2">
            <a:extLst>
              <a:ext uri="{FF2B5EF4-FFF2-40B4-BE49-F238E27FC236}">
                <a16:creationId xmlns:a16="http://schemas.microsoft.com/office/drawing/2014/main" xmlns="" id="{367F380C-58A9-4490-AC57-579A90290F36}"/>
              </a:ext>
            </a:extLst>
          </p:cNvPr>
          <p:cNvSpPr>
            <a:spLocks noGrp="1"/>
          </p:cNvSpPr>
          <p:nvPr>
            <p:ph type="body" idx="13"/>
          </p:nvPr>
        </p:nvSpPr>
        <p:spPr>
          <a:xfrm>
            <a:off x="8153400" y="1061132"/>
            <a:ext cx="3464717" cy="823912"/>
          </a:xfrm>
          <a:ln>
            <a:noFill/>
          </a:ln>
        </p:spPr>
        <p:txBody>
          <a:bodyPr anchor="ctr"/>
          <a:lstStyle>
            <a:lvl1pPr marL="0" indent="0" algn="ctr">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a:extLst>
              <a:ext uri="{FF2B5EF4-FFF2-40B4-BE49-F238E27FC236}">
                <a16:creationId xmlns:a16="http://schemas.microsoft.com/office/drawing/2014/main" xmlns="" id="{DA285A94-0E4E-47DC-8E61-41F684F37003}"/>
              </a:ext>
            </a:extLst>
          </p:cNvPr>
          <p:cNvSpPr>
            <a:spLocks noGrp="1"/>
          </p:cNvSpPr>
          <p:nvPr>
            <p:ph sz="half" idx="14"/>
          </p:nvPr>
        </p:nvSpPr>
        <p:spPr>
          <a:xfrm>
            <a:off x="8153400" y="2108201"/>
            <a:ext cx="3464717" cy="3684588"/>
          </a:xfrm>
        </p:spPr>
        <p:txBody>
          <a:bodyPr>
            <a:normAutofit/>
          </a:bodyPr>
          <a:lstStyle>
            <a:lvl1pPr>
              <a:lnSpc>
                <a:spcPct val="150000"/>
              </a:lnSpc>
              <a:defRPr sz="1600">
                <a:solidFill>
                  <a:schemeClr val="bg1"/>
                </a:solidFill>
              </a:defRPr>
            </a:lvl1pPr>
            <a:lvl2pPr>
              <a:lnSpc>
                <a:spcPct val="150000"/>
              </a:lnSpc>
              <a:defRPr sz="1400">
                <a:solidFill>
                  <a:schemeClr val="bg1"/>
                </a:solidFill>
              </a:defRPr>
            </a:lvl2pPr>
            <a:lvl3pPr>
              <a:lnSpc>
                <a:spcPct val="150000"/>
              </a:lnSpc>
              <a:defRPr sz="1200">
                <a:solidFill>
                  <a:schemeClr val="bg1"/>
                </a:solidFill>
              </a:defRPr>
            </a:lvl3pPr>
            <a:lvl4pPr>
              <a:lnSpc>
                <a:spcPct val="150000"/>
              </a:lnSpc>
              <a:defRPr sz="1100">
                <a:solidFill>
                  <a:schemeClr val="bg1"/>
                </a:solidFill>
              </a:defRPr>
            </a:lvl4pPr>
            <a:lvl5pPr>
              <a:lnSpc>
                <a:spcPct val="150000"/>
              </a:lnSpc>
              <a:defRPr sz="11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Rectangle 17">
            <a:extLst>
              <a:ext uri="{FF2B5EF4-FFF2-40B4-BE49-F238E27FC236}">
                <a16:creationId xmlns:a16="http://schemas.microsoft.com/office/drawing/2014/main" xmlns="" id="{6EDCBFD0-7AE5-4346-AD3A-01F956626091}"/>
              </a:ext>
            </a:extLst>
          </p:cNvPr>
          <p:cNvSpPr/>
          <p:nvPr userDrawn="1"/>
        </p:nvSpPr>
        <p:spPr>
          <a:xfrm>
            <a:off x="4430484" y="0"/>
            <a:ext cx="2873833" cy="5426414"/>
          </a:xfrm>
          <a:prstGeom prst="rect">
            <a:avLst/>
          </a:prstGeom>
          <a:no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Picture Placeholder 13">
            <a:extLst>
              <a:ext uri="{FF2B5EF4-FFF2-40B4-BE49-F238E27FC236}">
                <a16:creationId xmlns:a16="http://schemas.microsoft.com/office/drawing/2014/main" xmlns="" id="{354FBDC8-CD65-4972-A821-C25297B1A8AB}"/>
              </a:ext>
            </a:extLst>
          </p:cNvPr>
          <p:cNvSpPr>
            <a:spLocks noGrp="1"/>
          </p:cNvSpPr>
          <p:nvPr>
            <p:ph type="pic" sz="quarter" idx="15"/>
          </p:nvPr>
        </p:nvSpPr>
        <p:spPr>
          <a:xfrm>
            <a:off x="4659082" y="489291"/>
            <a:ext cx="2873833" cy="5920920"/>
          </a:xfrm>
          <a:solidFill>
            <a:schemeClr val="bg1"/>
          </a:solidFill>
        </p:spPr>
        <p:txBody>
          <a:bodyPr/>
          <a:lstStyle/>
          <a:p>
            <a:r>
              <a:rPr lang="en-US" smtClean="0"/>
              <a:t>Click icon to add picture</a:t>
            </a:r>
            <a:endParaRPr lang="en-US" dirty="0"/>
          </a:p>
        </p:txBody>
      </p:sp>
      <p:sp>
        <p:nvSpPr>
          <p:cNvPr id="2" name="Title 1">
            <a:extLst>
              <a:ext uri="{FF2B5EF4-FFF2-40B4-BE49-F238E27FC236}">
                <a16:creationId xmlns:a16="http://schemas.microsoft.com/office/drawing/2014/main" xmlns=""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smtClean="0"/>
              <a:t>Click to edit Master title style</a:t>
            </a:r>
            <a:endParaRPr lang="en-US"/>
          </a:p>
        </p:txBody>
      </p:sp>
      <p:sp>
        <p:nvSpPr>
          <p:cNvPr id="5" name="Footer Placeholder 4">
            <a:extLst>
              <a:ext uri="{FF2B5EF4-FFF2-40B4-BE49-F238E27FC236}">
                <a16:creationId xmlns:a16="http://schemas.microsoft.com/office/drawing/2014/main" xmlns="" id="{750DA028-023B-4883-9A48-70FD7A2E5226}"/>
              </a:ext>
            </a:extLst>
          </p:cNvPr>
          <p:cNvSpPr>
            <a:spLocks noGrp="1"/>
          </p:cNvSpPr>
          <p:nvPr>
            <p:ph type="ftr" sz="quarter" idx="16"/>
          </p:nvPr>
        </p:nvSpPr>
        <p:spPr/>
        <p:txBody>
          <a:bodyPr/>
          <a:lstStyle/>
          <a:p>
            <a:r>
              <a:rPr lang="en-US" dirty="0"/>
              <a:t>Add a Footer</a:t>
            </a:r>
          </a:p>
        </p:txBody>
      </p:sp>
      <p:sp>
        <p:nvSpPr>
          <p:cNvPr id="6" name="Slide Number Placeholder 5">
            <a:extLst>
              <a:ext uri="{FF2B5EF4-FFF2-40B4-BE49-F238E27FC236}">
                <a16:creationId xmlns:a16="http://schemas.microsoft.com/office/drawing/2014/main" xmlns=""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178074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ABD40C7A-92CE-46D6-B056-C75D73663328}"/>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xmlns="" id="{C2877C5F-FF39-4400-9C13-0D7F04A0C78F}"/>
              </a:ext>
            </a:extLst>
          </p:cNvPr>
          <p:cNvSpPr/>
          <p:nvPr userDrawn="1"/>
        </p:nvSpPr>
        <p:spPr>
          <a:xfrm>
            <a:off x="6727371" y="54430"/>
            <a:ext cx="1238278" cy="655319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xmlns="" id="{CAE90E16-AEC5-4F82-85B0-DDEA26AA939A}"/>
              </a:ext>
            </a:extLst>
          </p:cNvPr>
          <p:cNvSpPr>
            <a:spLocks noGrp="1"/>
          </p:cNvSpPr>
          <p:nvPr>
            <p:ph type="pic" idx="1"/>
          </p:nvPr>
        </p:nvSpPr>
        <p:spPr>
          <a:xfrm>
            <a:off x="7097484" y="0"/>
            <a:ext cx="5094515" cy="6858000"/>
          </a:xfrm>
          <a:solidFill>
            <a:schemeClr val="bg1">
              <a:lumMod val="5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3" name="Rectangle 12">
            <a:extLst>
              <a:ext uri="{FF2B5EF4-FFF2-40B4-BE49-F238E27FC236}">
                <a16:creationId xmlns:a16="http://schemas.microsoft.com/office/drawing/2014/main" xmlns="" id="{EA1A2116-206B-49CD-9ECC-078E4F72904C}"/>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xmlns="" id="{A69E75A6-06C5-49D0-9164-3098CE0E53D8}"/>
              </a:ext>
            </a:extLst>
          </p:cNvPr>
          <p:cNvSpPr/>
          <p:nvPr userDrawn="1"/>
        </p:nvSpPr>
        <p:spPr>
          <a:xfrm>
            <a:off x="957943" y="655467"/>
            <a:ext cx="5769428"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7">
            <a:extLst>
              <a:ext uri="{FF2B5EF4-FFF2-40B4-BE49-F238E27FC236}">
                <a16:creationId xmlns:a16="http://schemas.microsoft.com/office/drawing/2014/main" xmlns="" id="{9B7F3105-8D8F-4FF3-9A7F-0F067BB810A1}"/>
              </a:ext>
            </a:extLst>
          </p:cNvPr>
          <p:cNvSpPr>
            <a:spLocks noGrp="1"/>
          </p:cNvSpPr>
          <p:nvPr>
            <p:ph type="ftr" sz="quarter" idx="14"/>
          </p:nvPr>
        </p:nvSpPr>
        <p:spPr/>
        <p:txBody>
          <a:bodyPr/>
          <a:lstStyle/>
          <a:p>
            <a:r>
              <a:rPr lang="en-US" dirty="0"/>
              <a:t>Add a Footer</a:t>
            </a:r>
          </a:p>
        </p:txBody>
      </p:sp>
      <p:sp>
        <p:nvSpPr>
          <p:cNvPr id="4" name="Text Placeholder 3">
            <a:extLst>
              <a:ext uri="{FF2B5EF4-FFF2-40B4-BE49-F238E27FC236}">
                <a16:creationId xmlns:a16="http://schemas.microsoft.com/office/drawing/2014/main" xmlns="" id="{F41E2B8D-1C12-403F-BE59-ECC565466CB0}"/>
              </a:ext>
            </a:extLst>
          </p:cNvPr>
          <p:cNvSpPr>
            <a:spLocks noGrp="1"/>
          </p:cNvSpPr>
          <p:nvPr>
            <p:ph type="body" sz="half" idx="2"/>
          </p:nvPr>
        </p:nvSpPr>
        <p:spPr>
          <a:xfrm>
            <a:off x="957943" y="2546851"/>
            <a:ext cx="5138057" cy="3396749"/>
          </a:xfrm>
        </p:spPr>
        <p:txBody>
          <a:bodyPr/>
          <a:lstStyle>
            <a:lvl1pPr marL="0" indent="0">
              <a:lnSpc>
                <a:spcPct val="150000"/>
              </a:lnSpc>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2" name="Title 1">
            <a:extLst>
              <a:ext uri="{FF2B5EF4-FFF2-40B4-BE49-F238E27FC236}">
                <a16:creationId xmlns:a16="http://schemas.microsoft.com/office/drawing/2014/main" xmlns="" id="{9AF0F519-65FC-434F-8F2F-F778A20A82ED}"/>
              </a:ext>
            </a:extLst>
          </p:cNvPr>
          <p:cNvSpPr>
            <a:spLocks noGrp="1"/>
          </p:cNvSpPr>
          <p:nvPr>
            <p:ph type="title"/>
          </p:nvPr>
        </p:nvSpPr>
        <p:spPr>
          <a:xfrm>
            <a:off x="957943" y="1480457"/>
            <a:ext cx="5138057" cy="979308"/>
          </a:xfrm>
        </p:spPr>
        <p:txBody>
          <a:bodyPr anchor="b"/>
          <a:lstStyle>
            <a:lvl1pPr>
              <a:defRPr sz="3200" b="1">
                <a:solidFill>
                  <a:schemeClr val="bg1"/>
                </a:solidFill>
                <a:latin typeface="+mn-lt"/>
              </a:defRPr>
            </a:lvl1pPr>
          </a:lstStyle>
          <a:p>
            <a:r>
              <a:rPr lang="en-US" smtClean="0"/>
              <a:t>Click to edit Master title style</a:t>
            </a:r>
            <a:endParaRPr lang="en-US" dirty="0"/>
          </a:p>
        </p:txBody>
      </p:sp>
      <p:sp>
        <p:nvSpPr>
          <p:cNvPr id="9" name="Slide Number Placeholder 8">
            <a:extLst>
              <a:ext uri="{FF2B5EF4-FFF2-40B4-BE49-F238E27FC236}">
                <a16:creationId xmlns:a16="http://schemas.microsoft.com/office/drawing/2014/main" xmlns="" id="{BD117255-8347-4647-9EA2-7ED06A73C1A2}"/>
              </a:ext>
            </a:extLst>
          </p:cNvPr>
          <p:cNvSpPr>
            <a:spLocks noGrp="1"/>
          </p:cNvSpPr>
          <p:nvPr>
            <p:ph type="sldNum" sz="quarter" idx="15"/>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577251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9" name="Picture Placeholder 13">
            <a:extLst>
              <a:ext uri="{FF2B5EF4-FFF2-40B4-BE49-F238E27FC236}">
                <a16:creationId xmlns:a16="http://schemas.microsoft.com/office/drawing/2014/main" xmlns="" id="{0CBD5E02-927B-4DF7-8968-617C1C8F0F0E}"/>
              </a:ext>
            </a:extLst>
          </p:cNvPr>
          <p:cNvSpPr>
            <a:spLocks noGrp="1"/>
          </p:cNvSpPr>
          <p:nvPr>
            <p:ph type="pic" sz="quarter" idx="15"/>
          </p:nvPr>
        </p:nvSpPr>
        <p:spPr>
          <a:xfrm>
            <a:off x="1" y="0"/>
            <a:ext cx="7249885" cy="6858000"/>
          </a:xfrm>
          <a:solidFill>
            <a:schemeClr val="bg1">
              <a:lumMod val="50000"/>
            </a:schemeClr>
          </a:solidFill>
        </p:spPr>
        <p:txBody>
          <a:bodyPr/>
          <a:lstStyle/>
          <a:p>
            <a:r>
              <a:rPr lang="en-US" smtClean="0"/>
              <a:t>Click icon to add picture</a:t>
            </a:r>
            <a:endParaRPr lang="en-US" dirty="0"/>
          </a:p>
        </p:txBody>
      </p:sp>
      <p:grpSp>
        <p:nvGrpSpPr>
          <p:cNvPr id="5" name="Group 4">
            <a:extLst>
              <a:ext uri="{FF2B5EF4-FFF2-40B4-BE49-F238E27FC236}">
                <a16:creationId xmlns:a16="http://schemas.microsoft.com/office/drawing/2014/main" xmlns="" id="{1E8CB484-5390-4B2F-9BFB-D0733BEE88A5}"/>
              </a:ext>
            </a:extLst>
          </p:cNvPr>
          <p:cNvGrpSpPr/>
          <p:nvPr userDrawn="1"/>
        </p:nvGrpSpPr>
        <p:grpSpPr>
          <a:xfrm flipH="1">
            <a:off x="4115984" y="252563"/>
            <a:ext cx="7433283" cy="5995838"/>
            <a:chOff x="252031" y="391887"/>
            <a:chExt cx="7433283" cy="6215741"/>
          </a:xfrm>
        </p:grpSpPr>
        <p:sp>
          <p:nvSpPr>
            <p:cNvPr id="24" name="Rectangle 23">
              <a:extLst>
                <a:ext uri="{FF2B5EF4-FFF2-40B4-BE49-F238E27FC236}">
                  <a16:creationId xmlns:a16="http://schemas.microsoft.com/office/drawing/2014/main" xmlns="" id="{A8354BDC-9788-4AB5-A841-99D95C68804F}"/>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xmlns="" id="{36778BD9-B865-4156-B319-6A8242F0D4D5}"/>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xmlns="" id="{AEB70006-7799-4F63-912B-45662CE14500}"/>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xmlns="" id="{004074E6-E39E-4D19-B91F-8E84F37CBF3C}"/>
              </a:ext>
            </a:extLst>
          </p:cNvPr>
          <p:cNvSpPr>
            <a:spLocks noGrp="1"/>
          </p:cNvSpPr>
          <p:nvPr>
            <p:ph type="title" hasCustomPrompt="1"/>
          </p:nvPr>
        </p:nvSpPr>
        <p:spPr>
          <a:xfrm>
            <a:off x="5510539" y="916440"/>
            <a:ext cx="6117771" cy="573989"/>
          </a:xfrm>
        </p:spPr>
        <p:txBody>
          <a:bodyPr lIns="0" rIns="0">
            <a:noAutofit/>
          </a:bodyPr>
          <a:lstStyle>
            <a:lvl1pPr>
              <a:defRPr sz="3200" b="1" spc="0">
                <a:solidFill>
                  <a:schemeClr val="bg1"/>
                </a:solidFill>
                <a:latin typeface="+mj-lt"/>
              </a:defRPr>
            </a:lvl1pPr>
          </a:lstStyle>
          <a:p>
            <a:r>
              <a:rPr lang="en-US" dirty="0"/>
              <a:t>CLICK TO EDIT MASTER</a:t>
            </a:r>
          </a:p>
        </p:txBody>
      </p:sp>
      <p:sp>
        <p:nvSpPr>
          <p:cNvPr id="3" name="Content Placeholder 2">
            <a:extLst>
              <a:ext uri="{FF2B5EF4-FFF2-40B4-BE49-F238E27FC236}">
                <a16:creationId xmlns:a16="http://schemas.microsoft.com/office/drawing/2014/main" xmlns="" id="{607D1B16-7058-45AD-9B19-E19CAF96683B}"/>
              </a:ext>
            </a:extLst>
          </p:cNvPr>
          <p:cNvSpPr>
            <a:spLocks noGrp="1"/>
          </p:cNvSpPr>
          <p:nvPr>
            <p:ph idx="1"/>
          </p:nvPr>
        </p:nvSpPr>
        <p:spPr>
          <a:xfrm>
            <a:off x="5510539" y="1962673"/>
            <a:ext cx="6117771" cy="3676128"/>
          </a:xfrm>
        </p:spPr>
        <p:txBody>
          <a:bodyPr lIns="0" rIns="0">
            <a:normAutofit/>
          </a:bodyPr>
          <a:lstStyle>
            <a:lvl1pPr>
              <a:lnSpc>
                <a:spcPct val="150000"/>
              </a:lnSpc>
              <a:defRPr sz="1600">
                <a:solidFill>
                  <a:schemeClr val="bg1"/>
                </a:solidFill>
              </a:defRPr>
            </a:lvl1pPr>
            <a:lvl2pPr>
              <a:lnSpc>
                <a:spcPct val="150000"/>
              </a:lnSpc>
              <a:defRPr sz="1600">
                <a:solidFill>
                  <a:schemeClr val="bg1"/>
                </a:solidFill>
              </a:defRPr>
            </a:lvl2pPr>
            <a:lvl3pPr>
              <a:lnSpc>
                <a:spcPct val="150000"/>
              </a:lnSpc>
              <a:defRPr sz="1400">
                <a:solidFill>
                  <a:schemeClr val="bg1"/>
                </a:solidFill>
              </a:defRPr>
            </a:lvl3pPr>
            <a:lvl4pPr>
              <a:lnSpc>
                <a:spcPct val="150000"/>
              </a:lnSpc>
              <a:defRPr sz="1200">
                <a:solidFill>
                  <a:schemeClr val="bg1"/>
                </a:solidFill>
              </a:defRPr>
            </a:lvl4pPr>
            <a:lvl5pPr>
              <a:lnSpc>
                <a:spcPct val="150000"/>
              </a:lnSpc>
              <a:defRPr sz="12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2">
            <a:extLst>
              <a:ext uri="{FF2B5EF4-FFF2-40B4-BE49-F238E27FC236}">
                <a16:creationId xmlns:a16="http://schemas.microsoft.com/office/drawing/2014/main" xmlns="" id="{6CAAB964-0A56-4842-AA82-7610F726CD14}"/>
              </a:ext>
            </a:extLst>
          </p:cNvPr>
          <p:cNvSpPr>
            <a:spLocks noGrp="1"/>
          </p:cNvSpPr>
          <p:nvPr>
            <p:ph type="body" idx="13" hasCustomPrompt="1"/>
          </p:nvPr>
        </p:nvSpPr>
        <p:spPr>
          <a:xfrm>
            <a:off x="5535810" y="1555002"/>
            <a:ext cx="6076915" cy="407670"/>
          </a:xfrm>
        </p:spPr>
        <p:txBody>
          <a:bodyPr lIns="0" rIns="0">
            <a:noAutofit/>
          </a:bodyPr>
          <a:lstStyle>
            <a:lvl1pPr marL="0" indent="0">
              <a:buNone/>
              <a:defRPr sz="2000" spc="6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Footer Placeholder 3">
            <a:extLst>
              <a:ext uri="{FF2B5EF4-FFF2-40B4-BE49-F238E27FC236}">
                <a16:creationId xmlns:a16="http://schemas.microsoft.com/office/drawing/2014/main" xmlns="" id="{7BFE929D-DC77-46CA-82A0-DBC67BEA93A1}"/>
              </a:ext>
            </a:extLst>
          </p:cNvPr>
          <p:cNvSpPr>
            <a:spLocks noGrp="1"/>
          </p:cNvSpPr>
          <p:nvPr>
            <p:ph type="ftr" sz="quarter" idx="16"/>
          </p:nvPr>
        </p:nvSpPr>
        <p:spPr/>
        <p:txBody>
          <a:bodyPr/>
          <a:lstStyle/>
          <a:p>
            <a:r>
              <a:rPr lang="en-US" dirty="0"/>
              <a:t>Add a Footer</a:t>
            </a:r>
          </a:p>
        </p:txBody>
      </p:sp>
      <p:sp>
        <p:nvSpPr>
          <p:cNvPr id="6" name="Slide Number Placeholder 5">
            <a:extLst>
              <a:ext uri="{FF2B5EF4-FFF2-40B4-BE49-F238E27FC236}">
                <a16:creationId xmlns:a16="http://schemas.microsoft.com/office/drawing/2014/main" xmlns="" id="{04A17937-35A7-4492-BF9B-0912A22FF3F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0666008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xmlns="" id="{C42E9CCD-6BB8-4209-A6BA-851867956084}"/>
              </a:ext>
            </a:extLst>
          </p:cNvPr>
          <p:cNvSpPr>
            <a:spLocks noGrp="1"/>
          </p:cNvSpPr>
          <p:nvPr>
            <p:ph sz="quarter" idx="16"/>
          </p:nvPr>
        </p:nvSpPr>
        <p:spPr>
          <a:xfrm>
            <a:off x="6400191" y="470641"/>
            <a:ext cx="5220309" cy="591671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5" name="Group 4">
            <a:extLst>
              <a:ext uri="{FF2B5EF4-FFF2-40B4-BE49-F238E27FC236}">
                <a16:creationId xmlns:a16="http://schemas.microsoft.com/office/drawing/2014/main" xmlns="" id="{1E8CB484-5390-4B2F-9BFB-D0733BEE88A5}"/>
              </a:ext>
            </a:extLst>
          </p:cNvPr>
          <p:cNvGrpSpPr/>
          <p:nvPr userDrawn="1"/>
        </p:nvGrpSpPr>
        <p:grpSpPr>
          <a:xfrm>
            <a:off x="657060" y="435124"/>
            <a:ext cx="5134751" cy="6215741"/>
            <a:chOff x="252031" y="391887"/>
            <a:chExt cx="7433283" cy="6215741"/>
          </a:xfrm>
        </p:grpSpPr>
        <p:sp>
          <p:nvSpPr>
            <p:cNvPr id="24" name="Rectangle 23">
              <a:extLst>
                <a:ext uri="{FF2B5EF4-FFF2-40B4-BE49-F238E27FC236}">
                  <a16:creationId xmlns:a16="http://schemas.microsoft.com/office/drawing/2014/main" xmlns="" id="{A8354BDC-9788-4AB5-A841-99D95C68804F}"/>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xmlns="" id="{36778BD9-B865-4156-B319-6A8242F0D4D5}"/>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xmlns="" id="{AEB70006-7799-4F63-912B-45662CE14500}"/>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xmlns="" id="{004074E6-E39E-4D19-B91F-8E84F37CBF3C}"/>
              </a:ext>
            </a:extLst>
          </p:cNvPr>
          <p:cNvSpPr>
            <a:spLocks noGrp="1"/>
          </p:cNvSpPr>
          <p:nvPr>
            <p:ph type="title" hasCustomPrompt="1"/>
          </p:nvPr>
        </p:nvSpPr>
        <p:spPr>
          <a:xfrm>
            <a:off x="599167" y="1099002"/>
            <a:ext cx="4226024" cy="573989"/>
          </a:xfrm>
        </p:spPr>
        <p:txBody>
          <a:bodyPr lIns="0" rIns="0">
            <a:noAutofit/>
          </a:bodyPr>
          <a:lstStyle>
            <a:lvl1pPr>
              <a:defRPr sz="3200" b="1" spc="0">
                <a:solidFill>
                  <a:schemeClr val="bg1"/>
                </a:solidFill>
                <a:latin typeface="+mj-lt"/>
              </a:defRPr>
            </a:lvl1pPr>
          </a:lstStyle>
          <a:p>
            <a:r>
              <a:rPr lang="en-US" dirty="0"/>
              <a:t>CLICK TO EDIT MASTER</a:t>
            </a:r>
          </a:p>
        </p:txBody>
      </p:sp>
      <p:sp>
        <p:nvSpPr>
          <p:cNvPr id="3" name="Content Placeholder 2">
            <a:extLst>
              <a:ext uri="{FF2B5EF4-FFF2-40B4-BE49-F238E27FC236}">
                <a16:creationId xmlns:a16="http://schemas.microsoft.com/office/drawing/2014/main" xmlns="" id="{607D1B16-7058-45AD-9B19-E19CAF96683B}"/>
              </a:ext>
            </a:extLst>
          </p:cNvPr>
          <p:cNvSpPr>
            <a:spLocks noGrp="1"/>
          </p:cNvSpPr>
          <p:nvPr>
            <p:ph idx="1"/>
          </p:nvPr>
        </p:nvSpPr>
        <p:spPr>
          <a:xfrm>
            <a:off x="599167" y="2145234"/>
            <a:ext cx="4226024" cy="3857329"/>
          </a:xfrm>
        </p:spPr>
        <p:txBody>
          <a:bodyPr lIns="0" rIns="0">
            <a:normAutofit/>
          </a:bodyPr>
          <a:lstStyle>
            <a:lvl1pPr>
              <a:lnSpc>
                <a:spcPct val="150000"/>
              </a:lnSpc>
              <a:defRPr sz="1600">
                <a:solidFill>
                  <a:schemeClr val="bg1"/>
                </a:solidFill>
              </a:defRPr>
            </a:lvl1pPr>
            <a:lvl2pPr>
              <a:lnSpc>
                <a:spcPct val="150000"/>
              </a:lnSpc>
              <a:defRPr sz="1600">
                <a:solidFill>
                  <a:schemeClr val="bg1"/>
                </a:solidFill>
              </a:defRPr>
            </a:lvl2pPr>
            <a:lvl3pPr>
              <a:lnSpc>
                <a:spcPct val="150000"/>
              </a:lnSpc>
              <a:defRPr sz="1400">
                <a:solidFill>
                  <a:schemeClr val="bg1"/>
                </a:solidFill>
              </a:defRPr>
            </a:lvl3pPr>
            <a:lvl4pPr>
              <a:lnSpc>
                <a:spcPct val="150000"/>
              </a:lnSpc>
              <a:defRPr sz="1200">
                <a:solidFill>
                  <a:schemeClr val="bg1"/>
                </a:solidFill>
              </a:defRPr>
            </a:lvl4pPr>
            <a:lvl5pPr>
              <a:lnSpc>
                <a:spcPct val="150000"/>
              </a:lnSpc>
              <a:defRPr sz="12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2">
            <a:extLst>
              <a:ext uri="{FF2B5EF4-FFF2-40B4-BE49-F238E27FC236}">
                <a16:creationId xmlns:a16="http://schemas.microsoft.com/office/drawing/2014/main" xmlns="" id="{6CAAB964-0A56-4842-AA82-7610F726CD14}"/>
              </a:ext>
            </a:extLst>
          </p:cNvPr>
          <p:cNvSpPr>
            <a:spLocks noGrp="1"/>
          </p:cNvSpPr>
          <p:nvPr>
            <p:ph type="body" idx="13" hasCustomPrompt="1"/>
          </p:nvPr>
        </p:nvSpPr>
        <p:spPr>
          <a:xfrm>
            <a:off x="611804" y="1737564"/>
            <a:ext cx="4197802" cy="407670"/>
          </a:xfrm>
        </p:spPr>
        <p:txBody>
          <a:bodyPr lIns="0" rIns="0">
            <a:noAutofit/>
          </a:bodyPr>
          <a:lstStyle>
            <a:lvl1pPr marL="0" indent="0">
              <a:buNone/>
              <a:defRPr sz="2000" spc="6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4" name="Footer Placeholder 3">
            <a:extLst>
              <a:ext uri="{FF2B5EF4-FFF2-40B4-BE49-F238E27FC236}">
                <a16:creationId xmlns:a16="http://schemas.microsoft.com/office/drawing/2014/main" xmlns="" id="{15311BA1-4F61-4FA7-9C20-685B3689CAEF}"/>
              </a:ext>
            </a:extLst>
          </p:cNvPr>
          <p:cNvSpPr>
            <a:spLocks noGrp="1"/>
          </p:cNvSpPr>
          <p:nvPr>
            <p:ph type="ftr" sz="quarter" idx="17"/>
          </p:nvPr>
        </p:nvSpPr>
        <p:spPr/>
        <p:txBody>
          <a:bodyPr/>
          <a:lstStyle/>
          <a:p>
            <a:r>
              <a:rPr lang="en-US" dirty="0"/>
              <a:t>Add a Footer</a:t>
            </a:r>
          </a:p>
        </p:txBody>
      </p:sp>
      <p:sp>
        <p:nvSpPr>
          <p:cNvPr id="8" name="Slide Number Placeholder 7">
            <a:extLst>
              <a:ext uri="{FF2B5EF4-FFF2-40B4-BE49-F238E27FC236}">
                <a16:creationId xmlns:a16="http://schemas.microsoft.com/office/drawing/2014/main" xmlns="" id="{8EF357A5-40C6-41A4-B1BE-0AF78D459AC3}"/>
              </a:ext>
            </a:extLst>
          </p:cNvPr>
          <p:cNvSpPr>
            <a:spLocks noGrp="1"/>
          </p:cNvSpPr>
          <p:nvPr>
            <p:ph type="sldNum" sz="quarter" idx="18"/>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92789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xmlns="" id="{846D6A0C-E2C3-43CB-83D0-B5F6221079CA}"/>
              </a:ext>
            </a:extLst>
          </p:cNvPr>
          <p:cNvGrpSpPr/>
          <p:nvPr userDrawn="1"/>
        </p:nvGrpSpPr>
        <p:grpSpPr>
          <a:xfrm flipH="1">
            <a:off x="2076202" y="1374276"/>
            <a:ext cx="7324426" cy="3883523"/>
            <a:chOff x="252031" y="-22763"/>
            <a:chExt cx="7324426" cy="7269964"/>
          </a:xfrm>
        </p:grpSpPr>
        <p:sp>
          <p:nvSpPr>
            <p:cNvPr id="16" name="Rectangle 15">
              <a:extLst>
                <a:ext uri="{FF2B5EF4-FFF2-40B4-BE49-F238E27FC236}">
                  <a16:creationId xmlns:a16="http://schemas.microsoft.com/office/drawing/2014/main" xmlns=""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xmlns="" id="{F997D03F-0BE2-458F-92A2-4FE73B0FBF51}"/>
                </a:ext>
              </a:extLst>
            </p:cNvPr>
            <p:cNvSpPr/>
            <p:nvPr userDrawn="1"/>
          </p:nvSpPr>
          <p:spPr>
            <a:xfrm>
              <a:off x="500743" y="-22763"/>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xmlns="" id="{53F17719-10FE-433E-9CCC-4509DE17F22A}"/>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xmlns=""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400" b="1">
                <a:solidFill>
                  <a:schemeClr val="bg1"/>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xmlns=""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4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7F27C465-B000-4905-9328-DBAB7930A0CF}"/>
              </a:ext>
            </a:extLst>
          </p:cNvPr>
          <p:cNvSpPr>
            <a:spLocks noGrp="1"/>
          </p:cNvSpPr>
          <p:nvPr>
            <p:ph type="title"/>
          </p:nvPr>
        </p:nvSpPr>
        <p:spPr>
          <a:xfrm>
            <a:off x="595884" y="0"/>
            <a:ext cx="11000232" cy="118872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a:extLst>
              <a:ext uri="{FF2B5EF4-FFF2-40B4-BE49-F238E27FC236}">
                <a16:creationId xmlns:a16="http://schemas.microsoft.com/office/drawing/2014/main" xmlns="" id="{FBBF3059-D5B9-418C-A60B-C3C8E261E486}"/>
              </a:ext>
            </a:extLst>
          </p:cNvPr>
          <p:cNvSpPr>
            <a:spLocks noGrp="1"/>
          </p:cNvSpPr>
          <p:nvPr>
            <p:ph type="body" idx="1"/>
          </p:nvPr>
        </p:nvSpPr>
        <p:spPr>
          <a:xfrm>
            <a:off x="595884" y="1188720"/>
            <a:ext cx="11000232" cy="498824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a:extLst>
              <a:ext uri="{FF2B5EF4-FFF2-40B4-BE49-F238E27FC236}">
                <a16:creationId xmlns:a16="http://schemas.microsoft.com/office/drawing/2014/main" xmlns="" id="{E087F727-48BD-4EB4-B57F-5AC03BEB1A4D}"/>
              </a:ext>
            </a:extLst>
          </p:cNvPr>
          <p:cNvSpPr>
            <a:spLocks noGrp="1"/>
          </p:cNvSpPr>
          <p:nvPr>
            <p:ph type="ftr" sz="quarter" idx="3"/>
          </p:nvPr>
        </p:nvSpPr>
        <p:spPr>
          <a:xfrm>
            <a:off x="595884" y="6468303"/>
            <a:ext cx="4114800" cy="365125"/>
          </a:xfrm>
          <a:prstGeom prst="rect">
            <a:avLst/>
          </a:prstGeom>
        </p:spPr>
        <p:txBody>
          <a:bodyPr vert="horz" lIns="91440" tIns="45720" rIns="91440" bIns="45720" rtlCol="0" anchor="ctr"/>
          <a:lstStyle>
            <a:lvl1pPr algn="l">
              <a:defRPr sz="1200">
                <a:solidFill>
                  <a:schemeClr val="bg1"/>
                </a:solidFill>
              </a:defRPr>
            </a:lvl1pPr>
          </a:lstStyle>
          <a:p>
            <a:r>
              <a:rPr lang="en-US" dirty="0"/>
              <a:t>Add a Footer</a:t>
            </a:r>
          </a:p>
        </p:txBody>
      </p:sp>
      <p:sp>
        <p:nvSpPr>
          <p:cNvPr id="9" name="Rectangle: Single Corner Snipped 8">
            <a:extLst>
              <a:ext uri="{FF2B5EF4-FFF2-40B4-BE49-F238E27FC236}">
                <a16:creationId xmlns:a16="http://schemas.microsoft.com/office/drawing/2014/main" xmlns="" id="{7166C798-72CE-4F2D-9A04-013F24A2659F}"/>
              </a:ext>
            </a:extLst>
          </p:cNvPr>
          <p:cNvSpPr/>
          <p:nvPr userDrawn="1"/>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 name="Slide Number Placeholder 5">
            <a:extLst>
              <a:ext uri="{FF2B5EF4-FFF2-40B4-BE49-F238E27FC236}">
                <a16:creationId xmlns:a16="http://schemas.microsoft.com/office/drawing/2014/main" xmlns="" id="{3ACE58C5-CE1C-415B-8591-25A53FF2AE88}"/>
              </a:ext>
            </a:extLst>
          </p:cNvPr>
          <p:cNvSpPr>
            <a:spLocks noGrp="1"/>
          </p:cNvSpPr>
          <p:nvPr>
            <p:ph type="sldNum" sz="quarter" idx="4"/>
          </p:nvPr>
        </p:nvSpPr>
        <p:spPr>
          <a:xfrm>
            <a:off x="11549269" y="6405746"/>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4652778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51" r:id="rId4"/>
    <p:sldLayoutId id="2147483653" r:id="rId5"/>
    <p:sldLayoutId id="2147483657" r:id="rId6"/>
    <p:sldLayoutId id="2147483660" r:id="rId7"/>
    <p:sldLayoutId id="2147483663" r:id="rId8"/>
    <p:sldLayoutId id="2147483669" r:id="rId9"/>
    <p:sldLayoutId id="2147483666" r:id="rId10"/>
    <p:sldLayoutId id="2147483670" r:id="rId11"/>
    <p:sldLayoutId id="2147483667" r:id="rId12"/>
    <p:sldLayoutId id="2147483668" r:id="rId13"/>
    <p:sldLayoutId id="2147483665" r:id="rId14"/>
    <p:sldLayoutId id="2147483671" r:id="rId15"/>
    <p:sldLayoutId id="2147483655" r:id="rId16"/>
  </p:sldLayoutIdLst>
  <p:hf hdr="0" dt="0"/>
  <p:txStyles>
    <p:titleStyle>
      <a:lvl1pPr algn="ctr" defTabSz="914400" rtl="0" eaLnBrk="1" latinLnBrk="0" hangingPunct="1">
        <a:lnSpc>
          <a:spcPct val="90000"/>
        </a:lnSpc>
        <a:spcBef>
          <a:spcPct val="0"/>
        </a:spcBef>
        <a:buNone/>
        <a:defRPr sz="4400" b="1" kern="1200" cap="all" baseline="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 userDrawn="1">
          <p15:clr>
            <a:srgbClr val="F26B43"/>
          </p15:clr>
        </p15:guide>
        <p15:guide id="2" pos="73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sv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sv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2.sv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2.sv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2.sv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pic>
        <p:nvPicPr>
          <p:cNvPr id="5" name="Picture Placeholder 4" descr="Triangular design of a roof">
            <a:extLst>
              <a:ext uri="{FF2B5EF4-FFF2-40B4-BE49-F238E27FC236}">
                <a16:creationId xmlns:a16="http://schemas.microsoft.com/office/drawing/2014/main" xmlns="" id="{01F590AB-1AF1-489D-B942-2800AE8629C3}"/>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sp>
        <p:nvSpPr>
          <p:cNvPr id="35" name="Rectangle 34">
            <a:extLst>
              <a:ext uri="{FF2B5EF4-FFF2-40B4-BE49-F238E27FC236}">
                <a16:creationId xmlns:a16="http://schemas.microsoft.com/office/drawing/2014/main" xmlns="" id="{B6C8E487-ADDC-4F1B-A30A-BAABB4998F49}"/>
              </a:ext>
              <a:ext uri="{C183D7F6-B498-43B3-948B-1728B52AA6E4}">
                <adec:decorative xmlns:adec="http://schemas.microsoft.com/office/drawing/2017/decorative" xmlns="" val="1"/>
              </a:ext>
            </a:extLst>
          </p:cNvPr>
          <p:cNvSpPr/>
          <p:nvPr/>
        </p:nvSpPr>
        <p:spPr>
          <a:xfrm>
            <a:off x="-71015" y="0"/>
            <a:ext cx="12263015" cy="6858000"/>
          </a:xfrm>
          <a:prstGeom prst="rect">
            <a:avLst/>
          </a:prstGeom>
          <a:solidFill>
            <a:srgbClr val="2F334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xmlns="" id="{11BEC607-8474-408E-A7AC-48A065F31B63}"/>
              </a:ext>
              <a:ext uri="{C183D7F6-B498-43B3-948B-1728B52AA6E4}">
                <adec:decorative xmlns:adec="http://schemas.microsoft.com/office/drawing/2017/decorative" xmlns="" val="1"/>
              </a:ext>
            </a:extLst>
          </p:cNvPr>
          <p:cNvGrpSpPr/>
          <p:nvPr/>
        </p:nvGrpSpPr>
        <p:grpSpPr>
          <a:xfrm flipH="1">
            <a:off x="2076202" y="1374276"/>
            <a:ext cx="7324426" cy="3883523"/>
            <a:chOff x="252031" y="-22763"/>
            <a:chExt cx="7324426" cy="7269964"/>
          </a:xfrm>
        </p:grpSpPr>
        <p:sp>
          <p:nvSpPr>
            <p:cNvPr id="42" name="Rectangle 41">
              <a:extLst>
                <a:ext uri="{FF2B5EF4-FFF2-40B4-BE49-F238E27FC236}">
                  <a16:creationId xmlns:a16="http://schemas.microsoft.com/office/drawing/2014/main" xmlns="" id="{B601E3FC-2016-4085-9A4B-A172702EAAE1}"/>
                </a:ext>
                <a:ext uri="{C183D7F6-B498-43B3-948B-1728B52AA6E4}">
                  <adec:decorative xmlns:adec="http://schemas.microsoft.com/office/drawing/2017/decorative" xmlns="" val="1"/>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xmlns="" id="{2CBF662F-A198-4AD3-8EBC-0EC9A52B2994}"/>
                </a:ext>
                <a:ext uri="{C183D7F6-B498-43B3-948B-1728B52AA6E4}">
                  <adec:decorative xmlns:adec="http://schemas.microsoft.com/office/drawing/2017/decorative" xmlns="" val="1"/>
                </a:ext>
              </a:extLst>
            </p:cNvPr>
            <p:cNvSpPr/>
            <p:nvPr userDrawn="1"/>
          </p:nvSpPr>
          <p:spPr>
            <a:xfrm>
              <a:off x="500743" y="-22763"/>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xmlns="" id="{142E86C5-8E5F-4620-A4FB-D1F926179D18}"/>
                </a:ext>
                <a:ext uri="{C183D7F6-B498-43B3-948B-1728B52AA6E4}">
                  <adec:decorative xmlns:adec="http://schemas.microsoft.com/office/drawing/2017/decorative" xmlns="" val="1"/>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itle 5">
            <a:extLst>
              <a:ext uri="{FF2B5EF4-FFF2-40B4-BE49-F238E27FC236}">
                <a16:creationId xmlns:a16="http://schemas.microsoft.com/office/drawing/2014/main" xmlns="" id="{7E0E8055-17FA-43CE-9F03-E712F496B7CF}"/>
              </a:ext>
            </a:extLst>
          </p:cNvPr>
          <p:cNvSpPr>
            <a:spLocks noGrp="1"/>
          </p:cNvSpPr>
          <p:nvPr>
            <p:ph type="ctrTitle"/>
          </p:nvPr>
        </p:nvSpPr>
        <p:spPr>
          <a:xfrm>
            <a:off x="2842888" y="2070999"/>
            <a:ext cx="6609256" cy="1508126"/>
          </a:xfrm>
        </p:spPr>
        <p:txBody>
          <a:bodyPr/>
          <a:lstStyle/>
          <a:p>
            <a:r>
              <a:rPr lang="en-US" dirty="0" smtClean="0"/>
              <a:t>Respond of smart cities to pandemic Covid-19</a:t>
            </a:r>
            <a:endParaRPr lang="en-US" dirty="0"/>
          </a:p>
        </p:txBody>
      </p:sp>
      <p:sp>
        <p:nvSpPr>
          <p:cNvPr id="7" name="Subtitle 6">
            <a:extLst>
              <a:ext uri="{FF2B5EF4-FFF2-40B4-BE49-F238E27FC236}">
                <a16:creationId xmlns:a16="http://schemas.microsoft.com/office/drawing/2014/main" xmlns="" id="{9935280A-EBD5-4EFA-81A0-313C85F987EC}"/>
              </a:ext>
            </a:extLst>
          </p:cNvPr>
          <p:cNvSpPr>
            <a:spLocks noGrp="1"/>
          </p:cNvSpPr>
          <p:nvPr>
            <p:ph type="subTitle" idx="1"/>
          </p:nvPr>
        </p:nvSpPr>
        <p:spPr>
          <a:xfrm>
            <a:off x="2791372" y="3658320"/>
            <a:ext cx="6609256" cy="1164777"/>
          </a:xfrm>
        </p:spPr>
        <p:txBody>
          <a:bodyPr>
            <a:normAutofit/>
          </a:bodyPr>
          <a:lstStyle/>
          <a:p>
            <a:r>
              <a:rPr lang="en-US" sz="2800" dirty="0" smtClean="0"/>
              <a:t>Master </a:t>
            </a:r>
            <a:r>
              <a:rPr lang="en-US" sz="2800" dirty="0" smtClean="0"/>
              <a:t>Thesis</a:t>
            </a:r>
            <a:endParaRPr lang="en-US" sz="2800" dirty="0" smtClean="0"/>
          </a:p>
          <a:p>
            <a:r>
              <a:rPr lang="en-US" sz="2800" dirty="0" smtClean="0"/>
              <a:t>Mohammad Nawid Bayat</a:t>
            </a:r>
            <a:endParaRPr lang="en-US" sz="2800" dirty="0"/>
          </a:p>
        </p:txBody>
      </p:sp>
      <p:sp>
        <p:nvSpPr>
          <p:cNvPr id="2" name="TextBox 1"/>
          <p:cNvSpPr txBox="1"/>
          <p:nvPr/>
        </p:nvSpPr>
        <p:spPr>
          <a:xfrm>
            <a:off x="3663647" y="5226902"/>
            <a:ext cx="5845226" cy="1200329"/>
          </a:xfrm>
          <a:prstGeom prst="rect">
            <a:avLst/>
          </a:prstGeom>
          <a:noFill/>
        </p:spPr>
        <p:txBody>
          <a:bodyPr wrap="square" rtlCol="0">
            <a:spAutoFit/>
          </a:bodyPr>
          <a:lstStyle/>
          <a:p>
            <a:r>
              <a:rPr lang="en-US" sz="2400" b="1" dirty="0">
                <a:solidFill>
                  <a:schemeClr val="bg1"/>
                </a:solidFill>
              </a:rPr>
              <a:t>Supervisor: Prof. </a:t>
            </a:r>
            <a:r>
              <a:rPr lang="en-US" sz="2400" b="1" dirty="0" err="1">
                <a:solidFill>
                  <a:schemeClr val="bg1"/>
                </a:solidFill>
              </a:rPr>
              <a:t>Ferhat</a:t>
            </a:r>
            <a:r>
              <a:rPr lang="en-US" sz="2400" b="1" dirty="0">
                <a:solidFill>
                  <a:schemeClr val="bg1"/>
                </a:solidFill>
              </a:rPr>
              <a:t> </a:t>
            </a:r>
            <a:r>
              <a:rPr lang="en-US" sz="2400" b="1" dirty="0" err="1">
                <a:solidFill>
                  <a:schemeClr val="bg1"/>
                </a:solidFill>
              </a:rPr>
              <a:t>Karaca</a:t>
            </a:r>
            <a:endParaRPr lang="en-US" sz="2400" dirty="0">
              <a:solidFill>
                <a:schemeClr val="bg1"/>
              </a:solidFill>
            </a:endParaRPr>
          </a:p>
          <a:p>
            <a:r>
              <a:rPr lang="en-US" sz="2400" b="1" dirty="0">
                <a:solidFill>
                  <a:schemeClr val="bg1"/>
                </a:solidFill>
              </a:rPr>
              <a:t>Co-Supervisor: Prof. Ali </a:t>
            </a:r>
            <a:r>
              <a:rPr lang="en-US" sz="2400" b="1" dirty="0" err="1" smtClean="0">
                <a:solidFill>
                  <a:schemeClr val="bg1"/>
                </a:solidFill>
              </a:rPr>
              <a:t>Turkyilmaz</a:t>
            </a:r>
            <a:endParaRPr lang="en-US" sz="2400" b="1" dirty="0" smtClean="0">
              <a:solidFill>
                <a:schemeClr val="bg1"/>
              </a:solidFill>
            </a:endParaRPr>
          </a:p>
          <a:p>
            <a:r>
              <a:rPr lang="en-US" sz="2400" b="1" dirty="0" smtClean="0">
                <a:solidFill>
                  <a:schemeClr val="bg1"/>
                </a:solidFill>
              </a:rPr>
              <a:t>External Examiner: Prof. Amin </a:t>
            </a:r>
            <a:endParaRPr lang="en-US" sz="2400" dirty="0">
              <a:solidFill>
                <a:schemeClr val="bg1"/>
              </a:solidFill>
            </a:endParaRPr>
          </a:p>
        </p:txBody>
      </p:sp>
    </p:spTree>
    <p:extLst>
      <p:ext uri="{BB962C8B-B14F-4D97-AF65-F5344CB8AC3E}">
        <p14:creationId xmlns:p14="http://schemas.microsoft.com/office/powerpoint/2010/main" val="2506210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6" name="Slide Number Placeholder 5"/>
          <p:cNvSpPr>
            <a:spLocks noGrp="1"/>
          </p:cNvSpPr>
          <p:nvPr>
            <p:ph type="sldNum" sz="quarter" idx="17"/>
          </p:nvPr>
        </p:nvSpPr>
        <p:spPr/>
        <p:txBody>
          <a:bodyPr/>
          <a:lstStyle/>
          <a:p>
            <a:fld id="{8C2E478F-E849-4A8C-AF1F-CBCC78A7CBFA}" type="slidenum">
              <a:rPr lang="en-US" smtClean="0"/>
              <a:pPr/>
              <a:t>10</a:t>
            </a:fld>
            <a:endParaRPr lang="en-US" dirty="0"/>
          </a:p>
        </p:txBody>
      </p:sp>
      <p:pic>
        <p:nvPicPr>
          <p:cNvPr id="8" name="Picture 7"/>
          <p:cNvPicPr/>
          <p:nvPr/>
        </p:nvPicPr>
        <p:blipFill>
          <a:blip r:embed="rId2"/>
          <a:stretch>
            <a:fillRect/>
          </a:stretch>
        </p:blipFill>
        <p:spPr>
          <a:xfrm>
            <a:off x="195291" y="163897"/>
            <a:ext cx="11794939" cy="6133872"/>
          </a:xfrm>
          <a:prstGeom prst="rect">
            <a:avLst/>
          </a:prstGeom>
        </p:spPr>
      </p:pic>
    </p:spTree>
    <p:extLst>
      <p:ext uri="{BB962C8B-B14F-4D97-AF65-F5344CB8AC3E}">
        <p14:creationId xmlns:p14="http://schemas.microsoft.com/office/powerpoint/2010/main" val="24546832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6" name="Slide Number Placeholder 5"/>
          <p:cNvSpPr>
            <a:spLocks noGrp="1"/>
          </p:cNvSpPr>
          <p:nvPr>
            <p:ph type="sldNum" sz="quarter" idx="17"/>
          </p:nvPr>
        </p:nvSpPr>
        <p:spPr/>
        <p:txBody>
          <a:bodyPr/>
          <a:lstStyle/>
          <a:p>
            <a:fld id="{8C2E478F-E849-4A8C-AF1F-CBCC78A7CBFA}" type="slidenum">
              <a:rPr lang="en-US" smtClean="0"/>
              <a:pPr/>
              <a:t>11</a:t>
            </a:fld>
            <a:endParaRPr lang="en-US" dirty="0"/>
          </a:p>
        </p:txBody>
      </p:sp>
      <p:pic>
        <p:nvPicPr>
          <p:cNvPr id="7" name="Picture 6"/>
          <p:cNvPicPr/>
          <p:nvPr/>
        </p:nvPicPr>
        <p:blipFill>
          <a:blip r:embed="rId2"/>
          <a:stretch>
            <a:fillRect/>
          </a:stretch>
        </p:blipFill>
        <p:spPr>
          <a:xfrm>
            <a:off x="142113" y="189066"/>
            <a:ext cx="11848117" cy="6044308"/>
          </a:xfrm>
          <a:prstGeom prst="rect">
            <a:avLst/>
          </a:prstGeom>
        </p:spPr>
      </p:pic>
    </p:spTree>
    <p:extLst>
      <p:ext uri="{BB962C8B-B14F-4D97-AF65-F5344CB8AC3E}">
        <p14:creationId xmlns:p14="http://schemas.microsoft.com/office/powerpoint/2010/main" val="42377842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9ADB54-3897-4872-B9B3-1888BB60FDFF}"/>
              </a:ext>
            </a:extLst>
          </p:cNvPr>
          <p:cNvSpPr>
            <a:spLocks noGrp="1"/>
          </p:cNvSpPr>
          <p:nvPr>
            <p:ph type="title"/>
          </p:nvPr>
        </p:nvSpPr>
        <p:spPr>
          <a:xfrm>
            <a:off x="367347" y="673997"/>
            <a:ext cx="5479661" cy="573989"/>
          </a:xfrm>
        </p:spPr>
        <p:txBody>
          <a:bodyPr/>
          <a:lstStyle/>
          <a:p>
            <a:r>
              <a:rPr lang="en-US" sz="2800" dirty="0"/>
              <a:t>Smart City solution Model</a:t>
            </a:r>
          </a:p>
        </p:txBody>
      </p:sp>
      <p:sp>
        <p:nvSpPr>
          <p:cNvPr id="3" name="Content Placeholder 2">
            <a:extLst>
              <a:ext uri="{FF2B5EF4-FFF2-40B4-BE49-F238E27FC236}">
                <a16:creationId xmlns:a16="http://schemas.microsoft.com/office/drawing/2014/main" xmlns="" id="{A999491B-46DB-4307-8E1A-E1066E4FBAEB}"/>
              </a:ext>
            </a:extLst>
          </p:cNvPr>
          <p:cNvSpPr>
            <a:spLocks noGrp="1"/>
          </p:cNvSpPr>
          <p:nvPr>
            <p:ph idx="1"/>
          </p:nvPr>
        </p:nvSpPr>
        <p:spPr>
          <a:xfrm>
            <a:off x="702198" y="1418337"/>
            <a:ext cx="4226024" cy="4583218"/>
          </a:xfrm>
        </p:spPr>
        <p:txBody>
          <a:bodyPr>
            <a:normAutofit/>
          </a:bodyPr>
          <a:lstStyle/>
          <a:p>
            <a:pPr>
              <a:buFont typeface="Wingdings" panose="05000000000000000000" pitchFamily="2" charset="2"/>
              <a:buChar char="Ø"/>
            </a:pPr>
            <a:r>
              <a:rPr lang="en-US" sz="2000" dirty="0" smtClean="0"/>
              <a:t> </a:t>
            </a:r>
            <a:r>
              <a:rPr lang="en-US" sz="2000" dirty="0"/>
              <a:t>ML fitting a model for Total cases</a:t>
            </a:r>
          </a:p>
          <a:p>
            <a:pPr>
              <a:buFont typeface="Wingdings" panose="05000000000000000000" pitchFamily="2" charset="2"/>
              <a:buChar char="Ø"/>
            </a:pPr>
            <a:r>
              <a:rPr lang="en-US" sz="2000" dirty="0"/>
              <a:t>X = 3, 4, 8</a:t>
            </a:r>
          </a:p>
          <a:p>
            <a:pPr>
              <a:buFont typeface="Wingdings" panose="05000000000000000000" pitchFamily="2" charset="2"/>
              <a:buChar char="Ø"/>
            </a:pPr>
            <a:r>
              <a:rPr lang="en-US" sz="2000" dirty="0"/>
              <a:t>Y = 1</a:t>
            </a:r>
          </a:p>
          <a:p>
            <a:pPr>
              <a:buFont typeface="Wingdings" panose="05000000000000000000" pitchFamily="2" charset="2"/>
              <a:buChar char="Ø"/>
            </a:pPr>
            <a:r>
              <a:rPr lang="en-US" sz="2000" dirty="0"/>
              <a:t>Pearson Correlation = [290.20945203  11.93178272   4.01521691]</a:t>
            </a:r>
          </a:p>
          <a:p>
            <a:pPr>
              <a:buFont typeface="Wingdings" panose="05000000000000000000" pitchFamily="2" charset="2"/>
              <a:buChar char="Ø"/>
            </a:pPr>
            <a:r>
              <a:rPr lang="en-US" sz="2000" dirty="0"/>
              <a:t>P-values = [</a:t>
            </a:r>
            <a:r>
              <a:rPr lang="en-US" sz="2000" dirty="0" err="1"/>
              <a:t>1.14382848e</a:t>
            </a:r>
            <a:r>
              <a:rPr lang="en-US" sz="2000" dirty="0"/>
              <a:t>-27 </a:t>
            </a:r>
            <a:r>
              <a:rPr lang="en-US" sz="2000" dirty="0" err="1"/>
              <a:t>9.05659552e</a:t>
            </a:r>
            <a:r>
              <a:rPr lang="en-US" sz="2000" dirty="0"/>
              <a:t>-04 </a:t>
            </a:r>
            <a:r>
              <a:rPr lang="en-US" sz="2000" dirty="0" err="1"/>
              <a:t>4.86555069e</a:t>
            </a:r>
            <a:r>
              <a:rPr lang="en-US" sz="2000" dirty="0"/>
              <a:t>-02]</a:t>
            </a:r>
          </a:p>
          <a:p>
            <a:pPr>
              <a:buFont typeface="Wingdings" panose="05000000000000000000" pitchFamily="2" charset="2"/>
              <a:buChar char="Ø"/>
            </a:pPr>
            <a:endParaRPr lang="en-US" sz="2000" dirty="0"/>
          </a:p>
          <a:p>
            <a:pPr>
              <a:buFont typeface="Wingdings" panose="05000000000000000000" pitchFamily="2" charset="2"/>
              <a:buChar char="Ø"/>
            </a:pPr>
            <a:endParaRPr lang="en-US" sz="2000" dirty="0"/>
          </a:p>
        </p:txBody>
      </p:sp>
      <p:sp>
        <p:nvSpPr>
          <p:cNvPr id="12" name="Slide Number Placeholder 11">
            <a:extLst>
              <a:ext uri="{FF2B5EF4-FFF2-40B4-BE49-F238E27FC236}">
                <a16:creationId xmlns:a16="http://schemas.microsoft.com/office/drawing/2014/main" xmlns="" id="{A40D7403-0D24-42D0-9DE5-23601D8FBC17}"/>
              </a:ext>
            </a:extLst>
          </p:cNvPr>
          <p:cNvSpPr>
            <a:spLocks noGrp="1"/>
          </p:cNvSpPr>
          <p:nvPr>
            <p:ph type="sldNum" sz="quarter" idx="18"/>
          </p:nvPr>
        </p:nvSpPr>
        <p:spPr/>
        <p:txBody>
          <a:bodyPr/>
          <a:lstStyle/>
          <a:p>
            <a:fld id="{8C2E478F-E849-4A8C-AF1F-CBCC78A7CBFA}" type="slidenum">
              <a:rPr lang="en-US" smtClean="0"/>
              <a:pPr/>
              <a:t>12</a:t>
            </a:fld>
            <a:endParaRPr lang="en-US" dirty="0"/>
          </a:p>
        </p:txBody>
      </p:sp>
      <p:pic>
        <p:nvPicPr>
          <p:cNvPr id="8" name="Content Placeholder 7"/>
          <p:cNvPicPr>
            <a:picLocks noGrp="1"/>
          </p:cNvPicPr>
          <p:nvPr>
            <p:ph sz="quarter" idx="16"/>
          </p:nvPr>
        </p:nvPicPr>
        <p:blipFill>
          <a:blip r:embed="rId2"/>
          <a:stretch>
            <a:fillRect/>
          </a:stretch>
        </p:blipFill>
        <p:spPr>
          <a:xfrm>
            <a:off x="5943600" y="673996"/>
            <a:ext cx="6248400" cy="5757971"/>
          </a:xfrm>
          <a:prstGeom prst="rect">
            <a:avLst/>
          </a:prstGeom>
        </p:spPr>
      </p:pic>
      <p:pic>
        <p:nvPicPr>
          <p:cNvPr id="10" name="Picture 9"/>
          <p:cNvPicPr/>
          <p:nvPr/>
        </p:nvPicPr>
        <p:blipFill>
          <a:blip r:embed="rId3"/>
          <a:stretch>
            <a:fillRect/>
          </a:stretch>
        </p:blipFill>
        <p:spPr>
          <a:xfrm>
            <a:off x="0" y="673996"/>
            <a:ext cx="5943600" cy="5757972"/>
          </a:xfrm>
          <a:prstGeom prst="rect">
            <a:avLst/>
          </a:prstGeom>
        </p:spPr>
        <p:style>
          <a:lnRef idx="2">
            <a:schemeClr val="accent2">
              <a:shade val="50000"/>
            </a:schemeClr>
          </a:lnRef>
          <a:fillRef idx="1">
            <a:schemeClr val="accent2"/>
          </a:fillRef>
          <a:effectRef idx="0">
            <a:schemeClr val="accent2"/>
          </a:effectRef>
          <a:fontRef idx="minor">
            <a:schemeClr val="lt1"/>
          </a:fontRef>
        </p:style>
      </p:pic>
      <p:sp>
        <p:nvSpPr>
          <p:cNvPr id="14" name="Rectangle 13"/>
          <p:cNvSpPr/>
          <p:nvPr/>
        </p:nvSpPr>
        <p:spPr>
          <a:xfrm>
            <a:off x="3696237" y="38636"/>
            <a:ext cx="4353059" cy="5323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213070" y="-13347"/>
            <a:ext cx="4533364" cy="584775"/>
          </a:xfrm>
          <a:prstGeom prst="rect">
            <a:avLst/>
          </a:prstGeom>
          <a:noFill/>
        </p:spPr>
        <p:txBody>
          <a:bodyPr wrap="square" rtlCol="0">
            <a:spAutoFit/>
          </a:bodyPr>
          <a:lstStyle/>
          <a:p>
            <a:r>
              <a:rPr lang="en-US" sz="3200" b="1" dirty="0" smtClean="0"/>
              <a:t>UNSUPERVISED ML</a:t>
            </a:r>
            <a:endParaRPr lang="en-US" sz="3200" b="1" dirty="0"/>
          </a:p>
        </p:txBody>
      </p:sp>
    </p:spTree>
    <p:extLst>
      <p:ext uri="{BB962C8B-B14F-4D97-AF65-F5344CB8AC3E}">
        <p14:creationId xmlns:p14="http://schemas.microsoft.com/office/powerpoint/2010/main" val="26656505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ity Scape" title="City Scape">
            <a:extLst>
              <a:ext uri="{FF2B5EF4-FFF2-40B4-BE49-F238E27FC236}">
                <a16:creationId xmlns:a16="http://schemas.microsoft.com/office/drawing/2014/main" xmlns="" id="{8C001EA0-C1FE-4BFF-BAE0-93D031DC21E0}"/>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38000"/>
                    </a14:imgEffect>
                  </a14:imgLayer>
                </a14:imgProps>
              </a:ext>
              <a:ext uri="{28A0092B-C50C-407E-A947-70E740481C1C}">
                <a14:useLocalDpi xmlns:a14="http://schemas.microsoft.com/office/drawing/2010/main" val="0"/>
              </a:ext>
            </a:extLst>
          </a:blip>
          <a:srcRect/>
          <a:stretch>
            <a:fillRect/>
          </a:stretch>
        </p:blipFill>
        <p:spPr/>
      </p:pic>
      <p:grpSp>
        <p:nvGrpSpPr>
          <p:cNvPr id="31" name="Group 30">
            <a:extLst>
              <a:ext uri="{FF2B5EF4-FFF2-40B4-BE49-F238E27FC236}">
                <a16:creationId xmlns:a16="http://schemas.microsoft.com/office/drawing/2014/main" xmlns="" id="{CDA17D7C-7C63-439C-8B50-C9B0F0F9AAF7}"/>
              </a:ext>
              <a:ext uri="{C183D7F6-B498-43B3-948B-1728B52AA6E4}">
                <adec:decorative xmlns:adec="http://schemas.microsoft.com/office/drawing/2017/decorative" xmlns="" val="1"/>
              </a:ext>
            </a:extLst>
          </p:cNvPr>
          <p:cNvGrpSpPr/>
          <p:nvPr/>
        </p:nvGrpSpPr>
        <p:grpSpPr>
          <a:xfrm flipH="1">
            <a:off x="180302" y="90153"/>
            <a:ext cx="11256135" cy="6633464"/>
            <a:chOff x="609600" y="391887"/>
            <a:chExt cx="7075714" cy="6228951"/>
          </a:xfrm>
        </p:grpSpPr>
        <p:sp>
          <p:nvSpPr>
            <p:cNvPr id="33" name="Rectangle 32">
              <a:extLst>
                <a:ext uri="{FF2B5EF4-FFF2-40B4-BE49-F238E27FC236}">
                  <a16:creationId xmlns:a16="http://schemas.microsoft.com/office/drawing/2014/main" xmlns="" id="{C0DB13C1-B4FB-4D33-A199-5BB34983AB47}"/>
                </a:ext>
                <a:ext uri="{C183D7F6-B498-43B3-948B-1728B52AA6E4}">
                  <adec:decorative xmlns:adec="http://schemas.microsoft.com/office/drawing/2017/decorative" xmlns="" val="1"/>
                </a:ext>
              </a:extLst>
            </p:cNvPr>
            <p:cNvSpPr/>
            <p:nvPr userDrawn="1"/>
          </p:nvSpPr>
          <p:spPr>
            <a:xfrm>
              <a:off x="1367055" y="119442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xmlns="" id="{32FD79E9-DA87-4AE3-AB4F-454E8B1C7E28}"/>
                </a:ext>
                <a:ext uri="{C183D7F6-B498-43B3-948B-1728B52AA6E4}">
                  <adec:decorative xmlns:adec="http://schemas.microsoft.com/office/drawing/2017/decorative" xmlns="" val="1"/>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xmlns="" id="{97CAE694-E5D7-45D8-80CE-4067B6610E53}"/>
                </a:ext>
                <a:ext uri="{C183D7F6-B498-43B3-948B-1728B52AA6E4}">
                  <adec:decorative xmlns:adec="http://schemas.microsoft.com/office/drawing/2017/decorative" xmlns="" val="1"/>
                </a:ext>
              </a:extLst>
            </p:cNvPr>
            <p:cNvSpPr/>
            <p:nvPr userDrawn="1"/>
          </p:nvSpPr>
          <p:spPr>
            <a:xfrm>
              <a:off x="858489" y="633059"/>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itle 6">
            <a:extLst>
              <a:ext uri="{FF2B5EF4-FFF2-40B4-BE49-F238E27FC236}">
                <a16:creationId xmlns:a16="http://schemas.microsoft.com/office/drawing/2014/main" xmlns="" id="{D5445F47-6D74-450C-BC16-998D2021AD78}"/>
              </a:ext>
            </a:extLst>
          </p:cNvPr>
          <p:cNvSpPr>
            <a:spLocks noGrp="1"/>
          </p:cNvSpPr>
          <p:nvPr>
            <p:ph type="title"/>
          </p:nvPr>
        </p:nvSpPr>
        <p:spPr>
          <a:xfrm>
            <a:off x="2289500" y="409128"/>
            <a:ext cx="6117771" cy="573989"/>
          </a:xfrm>
        </p:spPr>
        <p:txBody>
          <a:bodyPr/>
          <a:lstStyle/>
          <a:p>
            <a:r>
              <a:rPr lang="en-US" dirty="0" smtClean="0"/>
              <a:t>ML Results</a:t>
            </a:r>
            <a:endParaRPr lang="en-US" dirty="0"/>
          </a:p>
        </p:txBody>
      </p:sp>
      <p:sp>
        <p:nvSpPr>
          <p:cNvPr id="4" name="Content Placeholder 3">
            <a:extLst>
              <a:ext uri="{FF2B5EF4-FFF2-40B4-BE49-F238E27FC236}">
                <a16:creationId xmlns:a16="http://schemas.microsoft.com/office/drawing/2014/main" xmlns="" id="{2885A4AC-9AA0-4EFF-8162-609223BF5D70}"/>
              </a:ext>
            </a:extLst>
          </p:cNvPr>
          <p:cNvSpPr>
            <a:spLocks noGrp="1"/>
          </p:cNvSpPr>
          <p:nvPr>
            <p:ph idx="1"/>
          </p:nvPr>
        </p:nvSpPr>
        <p:spPr>
          <a:xfrm>
            <a:off x="739447" y="911324"/>
            <a:ext cx="10551126" cy="5370482"/>
          </a:xfrm>
        </p:spPr>
        <p:txBody>
          <a:bodyPr>
            <a:normAutofit/>
          </a:bodyPr>
          <a:lstStyle/>
          <a:p>
            <a:pPr>
              <a:buFont typeface="Wingdings" panose="05000000000000000000" pitchFamily="2" charset="2"/>
              <a:buChar char="Ø"/>
            </a:pPr>
            <a:r>
              <a:rPr lang="en-US" sz="2000" dirty="0"/>
              <a:t>The prognostic accuracy of the Elastic Regression, Ridge Regression, Lasso Regression, Random Forest Regression, and MLP Regression models for the prediction of COVID-19 infection rates based on smart city characteristics will be assessed in this way. The Random Forest Model outperformed Ridge Regression after adjusting model parameters and hidden layers (R-squared score 0.88 and 0.85, respectively). The MAE and MSE scores obtained using the Random Forest Regression technique are 0.009692 and 0.000261, respectively. </a:t>
            </a:r>
            <a:endParaRPr lang="en-US" sz="2000" dirty="0" smtClean="0"/>
          </a:p>
          <a:p>
            <a:pPr>
              <a:buFont typeface="Wingdings" panose="05000000000000000000" pitchFamily="2" charset="2"/>
              <a:buChar char="Ø"/>
            </a:pPr>
            <a:r>
              <a:rPr lang="en-US" sz="2000" dirty="0" smtClean="0"/>
              <a:t>However, </a:t>
            </a:r>
            <a:r>
              <a:rPr lang="en-US" sz="2000" dirty="0"/>
              <a:t>The Elbow technique results in different records for each cluster, with the first cluster [0] including the most countries (171), the second and third clusters each comprising one country, the fourth cluster containing six countries, and the last cluster containing three countries. It explains why the majority of nations have comparable COVID-affected data and comparable pandemic prevention strategies and measures. </a:t>
            </a:r>
            <a:endParaRPr lang="en-US" sz="2000" dirty="0"/>
          </a:p>
        </p:txBody>
      </p:sp>
      <p:sp>
        <p:nvSpPr>
          <p:cNvPr id="2" name="Footer Placeholder 1">
            <a:extLst>
              <a:ext uri="{FF2B5EF4-FFF2-40B4-BE49-F238E27FC236}">
                <a16:creationId xmlns:a16="http://schemas.microsoft.com/office/drawing/2014/main" xmlns="" id="{80919F81-09E4-41AD-9E45-21C8A7FBC2E5}"/>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xmlns="" id="{6556A3C9-6740-4558-AB5B-687741A63BDD}"/>
              </a:ext>
            </a:extLst>
          </p:cNvPr>
          <p:cNvSpPr>
            <a:spLocks noGrp="1"/>
          </p:cNvSpPr>
          <p:nvPr>
            <p:ph type="sldNum" sz="quarter" idx="17"/>
          </p:nvPr>
        </p:nvSpPr>
        <p:spPr/>
        <p:txBody>
          <a:bodyPr/>
          <a:lstStyle/>
          <a:p>
            <a:fld id="{8C2E478F-E849-4A8C-AF1F-CBCC78A7CBFA}" type="slidenum">
              <a:rPr lang="en-US" smtClean="0"/>
              <a:pPr/>
              <a:t>13</a:t>
            </a:fld>
            <a:endParaRPr lang="en-US" dirty="0"/>
          </a:p>
        </p:txBody>
      </p:sp>
    </p:spTree>
    <p:extLst>
      <p:ext uri="{BB962C8B-B14F-4D97-AF65-F5344CB8AC3E}">
        <p14:creationId xmlns:p14="http://schemas.microsoft.com/office/powerpoint/2010/main" val="3352767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9ADB54-3897-4872-B9B3-1888BB60FDFF}"/>
              </a:ext>
            </a:extLst>
          </p:cNvPr>
          <p:cNvSpPr>
            <a:spLocks noGrp="1"/>
          </p:cNvSpPr>
          <p:nvPr>
            <p:ph type="title"/>
          </p:nvPr>
        </p:nvSpPr>
        <p:spPr>
          <a:xfrm>
            <a:off x="792350" y="581700"/>
            <a:ext cx="4226024" cy="573989"/>
          </a:xfrm>
        </p:spPr>
        <p:txBody>
          <a:bodyPr/>
          <a:lstStyle/>
          <a:p>
            <a:r>
              <a:rPr lang="en-US" dirty="0" smtClean="0"/>
              <a:t>Results &amp; Findings</a:t>
            </a:r>
            <a:endParaRPr lang="en-US" dirty="0"/>
          </a:p>
        </p:txBody>
      </p:sp>
      <p:sp>
        <p:nvSpPr>
          <p:cNvPr id="3" name="Content Placeholder 2">
            <a:extLst>
              <a:ext uri="{FF2B5EF4-FFF2-40B4-BE49-F238E27FC236}">
                <a16:creationId xmlns:a16="http://schemas.microsoft.com/office/drawing/2014/main" xmlns="" id="{A999491B-46DB-4307-8E1A-E1066E4FBAEB}"/>
              </a:ext>
            </a:extLst>
          </p:cNvPr>
          <p:cNvSpPr>
            <a:spLocks noGrp="1"/>
          </p:cNvSpPr>
          <p:nvPr>
            <p:ph idx="1"/>
          </p:nvPr>
        </p:nvSpPr>
        <p:spPr>
          <a:xfrm>
            <a:off x="412124" y="1155690"/>
            <a:ext cx="4606250" cy="5537051"/>
          </a:xfrm>
        </p:spPr>
        <p:txBody>
          <a:bodyPr>
            <a:noAutofit/>
          </a:bodyPr>
          <a:lstStyle/>
          <a:p>
            <a:r>
              <a:rPr lang="en-US" sz="1900" dirty="0"/>
              <a:t>How to measure the </a:t>
            </a:r>
            <a:r>
              <a:rPr lang="en-US" sz="1900" dirty="0" smtClean="0"/>
              <a:t>smartness </a:t>
            </a:r>
            <a:r>
              <a:rPr lang="en-US" sz="1900" dirty="0"/>
              <a:t>level of a </a:t>
            </a:r>
            <a:r>
              <a:rPr lang="en-US" sz="1900" dirty="0" smtClean="0"/>
              <a:t>city</a:t>
            </a:r>
          </a:p>
          <a:p>
            <a:r>
              <a:rPr lang="en-US" sz="1900" dirty="0"/>
              <a:t>5 </a:t>
            </a:r>
            <a:r>
              <a:rPr lang="en-US" sz="1900" dirty="0" smtClean="0"/>
              <a:t>Smartness pillars</a:t>
            </a:r>
          </a:p>
          <a:p>
            <a:r>
              <a:rPr lang="en-US" sz="2000" dirty="0"/>
              <a:t>smart technology, smart environment, smart mobility, smart people, and smart </a:t>
            </a:r>
            <a:r>
              <a:rPr lang="en-US" sz="2000" dirty="0" smtClean="0"/>
              <a:t>governance</a:t>
            </a:r>
          </a:p>
          <a:p>
            <a:r>
              <a:rPr lang="en-US" sz="2000" dirty="0" smtClean="0"/>
              <a:t>Smart </a:t>
            </a:r>
            <a:r>
              <a:rPr lang="en-US" sz="2000" dirty="0"/>
              <a:t>City solutions and facilitation during the pandemic </a:t>
            </a:r>
          </a:p>
          <a:p>
            <a:r>
              <a:rPr lang="en-US" sz="1900" dirty="0" smtClean="0"/>
              <a:t>ICT and CCC ( Control Command Center)</a:t>
            </a:r>
          </a:p>
          <a:p>
            <a:pPr marL="0" indent="0">
              <a:buNone/>
            </a:pPr>
            <a:endParaRPr lang="en-US" sz="1900" dirty="0" smtClean="0"/>
          </a:p>
          <a:p>
            <a:pPr marL="0" indent="0">
              <a:buNone/>
            </a:pPr>
            <a:endParaRPr lang="en-US" sz="1900" dirty="0"/>
          </a:p>
          <a:p>
            <a:pPr marL="0" indent="0">
              <a:buNone/>
            </a:pPr>
            <a:endParaRPr lang="en-US" sz="1900" dirty="0" smtClean="0"/>
          </a:p>
          <a:p>
            <a:pPr marL="0" indent="0">
              <a:buNone/>
            </a:pPr>
            <a:endParaRPr lang="en-US" sz="1900" dirty="0"/>
          </a:p>
        </p:txBody>
      </p:sp>
      <p:sp>
        <p:nvSpPr>
          <p:cNvPr id="12" name="Slide Number Placeholder 11">
            <a:extLst>
              <a:ext uri="{FF2B5EF4-FFF2-40B4-BE49-F238E27FC236}">
                <a16:creationId xmlns:a16="http://schemas.microsoft.com/office/drawing/2014/main" xmlns="" id="{A40D7403-0D24-42D0-9DE5-23601D8FBC17}"/>
              </a:ext>
            </a:extLst>
          </p:cNvPr>
          <p:cNvSpPr>
            <a:spLocks noGrp="1"/>
          </p:cNvSpPr>
          <p:nvPr>
            <p:ph type="sldNum" sz="quarter" idx="18"/>
          </p:nvPr>
        </p:nvSpPr>
        <p:spPr/>
        <p:txBody>
          <a:bodyPr/>
          <a:lstStyle/>
          <a:p>
            <a:fld id="{8C2E478F-E849-4A8C-AF1F-CBCC78A7CBFA}" type="slidenum">
              <a:rPr lang="en-US" smtClean="0"/>
              <a:pPr/>
              <a:t>14</a:t>
            </a:fld>
            <a:endParaRPr lang="en-US" dirty="0"/>
          </a:p>
        </p:txBody>
      </p:sp>
      <p:sp>
        <p:nvSpPr>
          <p:cNvPr id="15" name="Content Placeholder 2">
            <a:extLst>
              <a:ext uri="{FF2B5EF4-FFF2-40B4-BE49-F238E27FC236}">
                <a16:creationId xmlns:a16="http://schemas.microsoft.com/office/drawing/2014/main" xmlns="" id="{A999491B-46DB-4307-8E1A-E1066E4FBAEB}"/>
              </a:ext>
            </a:extLst>
          </p:cNvPr>
          <p:cNvSpPr>
            <a:spLocks noGrp="1"/>
          </p:cNvSpPr>
          <p:nvPr>
            <p:ph idx="1"/>
          </p:nvPr>
        </p:nvSpPr>
        <p:spPr>
          <a:xfrm>
            <a:off x="6341005" y="1363013"/>
            <a:ext cx="5208264" cy="5127938"/>
          </a:xfrm>
        </p:spPr>
        <p:txBody>
          <a:bodyPr>
            <a:normAutofit/>
          </a:bodyPr>
          <a:lstStyle/>
          <a:p>
            <a:r>
              <a:rPr lang="en-US" sz="1900" dirty="0" smtClean="0"/>
              <a:t>Digital platform, 5G, QR-code, Big data, Bluetooth, GPS, CCTV Cameras, Apps, Robots, Automated system, Smart Delivery Syste</a:t>
            </a:r>
            <a:r>
              <a:rPr lang="en-US" sz="1900" dirty="0"/>
              <a:t>m</a:t>
            </a:r>
            <a:endParaRPr lang="en-US" sz="1900" dirty="0" smtClean="0"/>
          </a:p>
          <a:p>
            <a:r>
              <a:rPr lang="en-US" sz="1900" dirty="0" smtClean="0"/>
              <a:t>Pedestrian </a:t>
            </a:r>
            <a:r>
              <a:rPr lang="en-US" sz="1900" dirty="0"/>
              <a:t>Detection and social distancing monitoring using deep learning, </a:t>
            </a:r>
            <a:r>
              <a:rPr lang="en-US" sz="1900" dirty="0" err="1"/>
              <a:t>IoT</a:t>
            </a:r>
            <a:r>
              <a:rPr lang="en-US" sz="1900" dirty="0"/>
              <a:t> and </a:t>
            </a:r>
            <a:r>
              <a:rPr lang="en-US" sz="1900" dirty="0" smtClean="0"/>
              <a:t>AI</a:t>
            </a:r>
          </a:p>
          <a:p>
            <a:r>
              <a:rPr lang="en-US" sz="1900" dirty="0"/>
              <a:t>Information and Communication Technologies (ICT) for providing remotely education and </a:t>
            </a:r>
            <a:r>
              <a:rPr lang="en-US" sz="1900" dirty="0" smtClean="0"/>
              <a:t>work</a:t>
            </a:r>
          </a:p>
          <a:p>
            <a:r>
              <a:rPr lang="en-US" sz="1900" dirty="0" err="1" smtClean="0"/>
              <a:t>Blockchian</a:t>
            </a:r>
            <a:r>
              <a:rPr lang="en-US" sz="1900" dirty="0" smtClean="0"/>
              <a:t> technology for providing secure transaction via p2p and transparent system through decentralization</a:t>
            </a:r>
            <a:endParaRPr lang="en-US" sz="1900" dirty="0"/>
          </a:p>
          <a:p>
            <a:pPr marL="0" indent="0">
              <a:buNone/>
            </a:pPr>
            <a:endParaRPr lang="en-US" b="1" dirty="0" smtClean="0"/>
          </a:p>
          <a:p>
            <a:pPr marL="0" indent="0">
              <a:buNone/>
            </a:pPr>
            <a:endParaRPr lang="en-US" dirty="0"/>
          </a:p>
          <a:p>
            <a:pPr marL="0" indent="0">
              <a:buNone/>
            </a:pPr>
            <a:endParaRPr lang="en-US" b="1" dirty="0" smtClean="0"/>
          </a:p>
          <a:p>
            <a:pPr marL="0" indent="0">
              <a:buNone/>
            </a:pPr>
            <a:endParaRPr lang="en-US" dirty="0"/>
          </a:p>
        </p:txBody>
      </p:sp>
      <p:sp>
        <p:nvSpPr>
          <p:cNvPr id="16" name="Title 1">
            <a:extLst>
              <a:ext uri="{FF2B5EF4-FFF2-40B4-BE49-F238E27FC236}">
                <a16:creationId xmlns:a16="http://schemas.microsoft.com/office/drawing/2014/main" xmlns="" id="{C09ADB54-3897-4872-B9B3-1888BB60FDFF}"/>
              </a:ext>
            </a:extLst>
          </p:cNvPr>
          <p:cNvSpPr txBox="1">
            <a:spLocks/>
          </p:cNvSpPr>
          <p:nvPr/>
        </p:nvSpPr>
        <p:spPr>
          <a:xfrm>
            <a:off x="6341004" y="581701"/>
            <a:ext cx="4226024" cy="573989"/>
          </a:xfrm>
          <a:prstGeom prst="rect">
            <a:avLst/>
          </a:prstGeom>
        </p:spPr>
        <p:txBody>
          <a:bodyPr vert="horz" lIns="0" tIns="45720" rIns="0" bIns="45720" rtlCol="0" anchor="ctr">
            <a:noAutofit/>
          </a:bodyPr>
          <a:lstStyle>
            <a:lvl1pPr algn="ctr" defTabSz="914400" rtl="0" eaLnBrk="1" latinLnBrk="0" hangingPunct="1">
              <a:lnSpc>
                <a:spcPct val="90000"/>
              </a:lnSpc>
              <a:spcBef>
                <a:spcPct val="0"/>
              </a:spcBef>
              <a:buNone/>
              <a:defRPr sz="3200" b="1" kern="1200" cap="all" spc="0" baseline="0">
                <a:solidFill>
                  <a:schemeClr val="bg1"/>
                </a:solidFill>
                <a:latin typeface="+mj-lt"/>
                <a:ea typeface="+mj-ea"/>
                <a:cs typeface="+mj-cs"/>
              </a:defRPr>
            </a:lvl1pPr>
          </a:lstStyle>
          <a:p>
            <a:r>
              <a:rPr lang="en-US" dirty="0" smtClean="0"/>
              <a:t>Smart Technologies</a:t>
            </a:r>
            <a:endParaRPr lang="en-US" dirty="0"/>
          </a:p>
        </p:txBody>
      </p:sp>
    </p:spTree>
    <p:extLst>
      <p:ext uri="{BB962C8B-B14F-4D97-AF65-F5344CB8AC3E}">
        <p14:creationId xmlns:p14="http://schemas.microsoft.com/office/powerpoint/2010/main" val="20213410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ity Scape" title="City Scape">
            <a:extLst>
              <a:ext uri="{FF2B5EF4-FFF2-40B4-BE49-F238E27FC236}">
                <a16:creationId xmlns:a16="http://schemas.microsoft.com/office/drawing/2014/main" xmlns="" id="{8C001EA0-C1FE-4BFF-BAE0-93D031DC21E0}"/>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38000"/>
                    </a14:imgEffect>
                  </a14:imgLayer>
                </a14:imgProps>
              </a:ext>
              <a:ext uri="{28A0092B-C50C-407E-A947-70E740481C1C}">
                <a14:useLocalDpi xmlns:a14="http://schemas.microsoft.com/office/drawing/2010/main" val="0"/>
              </a:ext>
            </a:extLst>
          </a:blip>
          <a:srcRect/>
          <a:stretch>
            <a:fillRect/>
          </a:stretch>
        </p:blipFill>
        <p:spPr/>
      </p:pic>
      <p:grpSp>
        <p:nvGrpSpPr>
          <p:cNvPr id="31" name="Group 30">
            <a:extLst>
              <a:ext uri="{FF2B5EF4-FFF2-40B4-BE49-F238E27FC236}">
                <a16:creationId xmlns:a16="http://schemas.microsoft.com/office/drawing/2014/main" xmlns="" id="{CDA17D7C-7C63-439C-8B50-C9B0F0F9AAF7}"/>
              </a:ext>
              <a:ext uri="{C183D7F6-B498-43B3-948B-1728B52AA6E4}">
                <adec:decorative xmlns:adec="http://schemas.microsoft.com/office/drawing/2017/decorative" xmlns="" val="1"/>
              </a:ext>
            </a:extLst>
          </p:cNvPr>
          <p:cNvGrpSpPr/>
          <p:nvPr/>
        </p:nvGrpSpPr>
        <p:grpSpPr>
          <a:xfrm flipH="1">
            <a:off x="180302" y="90153"/>
            <a:ext cx="11256135" cy="6633464"/>
            <a:chOff x="609600" y="391887"/>
            <a:chExt cx="7075714" cy="6228951"/>
          </a:xfrm>
        </p:grpSpPr>
        <p:sp>
          <p:nvSpPr>
            <p:cNvPr id="33" name="Rectangle 32">
              <a:extLst>
                <a:ext uri="{FF2B5EF4-FFF2-40B4-BE49-F238E27FC236}">
                  <a16:creationId xmlns:a16="http://schemas.microsoft.com/office/drawing/2014/main" xmlns="" id="{C0DB13C1-B4FB-4D33-A199-5BB34983AB47}"/>
                </a:ext>
                <a:ext uri="{C183D7F6-B498-43B3-948B-1728B52AA6E4}">
                  <adec:decorative xmlns:adec="http://schemas.microsoft.com/office/drawing/2017/decorative" xmlns="" val="1"/>
                </a:ext>
              </a:extLst>
            </p:cNvPr>
            <p:cNvSpPr/>
            <p:nvPr userDrawn="1"/>
          </p:nvSpPr>
          <p:spPr>
            <a:xfrm>
              <a:off x="1367055" y="119442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xmlns="" id="{32FD79E9-DA87-4AE3-AB4F-454E8B1C7E28}"/>
                </a:ext>
                <a:ext uri="{C183D7F6-B498-43B3-948B-1728B52AA6E4}">
                  <adec:decorative xmlns:adec="http://schemas.microsoft.com/office/drawing/2017/decorative" xmlns="" val="1"/>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xmlns="" id="{97CAE694-E5D7-45D8-80CE-4067B6610E53}"/>
                </a:ext>
                <a:ext uri="{C183D7F6-B498-43B3-948B-1728B52AA6E4}">
                  <adec:decorative xmlns:adec="http://schemas.microsoft.com/office/drawing/2017/decorative" xmlns="" val="1"/>
                </a:ext>
              </a:extLst>
            </p:cNvPr>
            <p:cNvSpPr/>
            <p:nvPr userDrawn="1"/>
          </p:nvSpPr>
          <p:spPr>
            <a:xfrm>
              <a:off x="858489" y="633059"/>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itle 6">
            <a:extLst>
              <a:ext uri="{FF2B5EF4-FFF2-40B4-BE49-F238E27FC236}">
                <a16:creationId xmlns:a16="http://schemas.microsoft.com/office/drawing/2014/main" xmlns="" id="{D5445F47-6D74-450C-BC16-998D2021AD78}"/>
              </a:ext>
            </a:extLst>
          </p:cNvPr>
          <p:cNvSpPr>
            <a:spLocks noGrp="1"/>
          </p:cNvSpPr>
          <p:nvPr>
            <p:ph type="title"/>
          </p:nvPr>
        </p:nvSpPr>
        <p:spPr>
          <a:xfrm>
            <a:off x="2289500" y="409128"/>
            <a:ext cx="6117771" cy="573989"/>
          </a:xfrm>
        </p:spPr>
        <p:txBody>
          <a:bodyPr/>
          <a:lstStyle/>
          <a:p>
            <a:r>
              <a:rPr lang="en-US" dirty="0" smtClean="0"/>
              <a:t>Discussion</a:t>
            </a:r>
            <a:endParaRPr lang="en-US" dirty="0"/>
          </a:p>
        </p:txBody>
      </p:sp>
      <p:sp>
        <p:nvSpPr>
          <p:cNvPr id="4" name="Content Placeholder 3">
            <a:extLst>
              <a:ext uri="{FF2B5EF4-FFF2-40B4-BE49-F238E27FC236}">
                <a16:creationId xmlns:a16="http://schemas.microsoft.com/office/drawing/2014/main" xmlns="" id="{2885A4AC-9AA0-4EFF-8162-609223BF5D70}"/>
              </a:ext>
            </a:extLst>
          </p:cNvPr>
          <p:cNvSpPr>
            <a:spLocks noGrp="1"/>
          </p:cNvSpPr>
          <p:nvPr>
            <p:ph idx="1"/>
          </p:nvPr>
        </p:nvSpPr>
        <p:spPr>
          <a:xfrm>
            <a:off x="739447" y="911324"/>
            <a:ext cx="10551126" cy="5370482"/>
          </a:xfrm>
        </p:spPr>
        <p:txBody>
          <a:bodyPr>
            <a:normAutofit fontScale="92500" lnSpcReduction="10000"/>
          </a:bodyPr>
          <a:lstStyle/>
          <a:p>
            <a:pPr>
              <a:buFont typeface="Wingdings" panose="05000000000000000000" pitchFamily="2" charset="2"/>
              <a:buChar char="Ø"/>
            </a:pPr>
            <a:r>
              <a:rPr lang="en-US" sz="2000" dirty="0" err="1"/>
              <a:t>H1</a:t>
            </a:r>
            <a:r>
              <a:rPr lang="en-US" sz="2000" dirty="0"/>
              <a:t>: smartness pillars impact the vaccination rate in all cities and provide better vaccination opportunities.  </a:t>
            </a:r>
          </a:p>
          <a:p>
            <a:pPr>
              <a:buFont typeface="Wingdings" panose="05000000000000000000" pitchFamily="2" charset="2"/>
              <a:buChar char="Ø"/>
            </a:pPr>
            <a:r>
              <a:rPr lang="en-US" sz="2000" dirty="0" err="1"/>
              <a:t>H2</a:t>
            </a:r>
            <a:r>
              <a:rPr lang="en-US" sz="2000" dirty="0"/>
              <a:t>: COVID parameters can be impacted by Vaccination rates in terms of decreasing the number of cases and deaths and increasing recovery rates. </a:t>
            </a:r>
          </a:p>
          <a:p>
            <a:pPr>
              <a:buFont typeface="Wingdings" panose="05000000000000000000" pitchFamily="2" charset="2"/>
              <a:buChar char="Ø"/>
            </a:pPr>
            <a:r>
              <a:rPr lang="en-US" sz="2000" dirty="0" err="1"/>
              <a:t>H3</a:t>
            </a:r>
            <a:r>
              <a:rPr lang="en-US" sz="2000" dirty="0"/>
              <a:t>: Smartness pillars can influence COVID parameters indirectly by increasing immunization rates. </a:t>
            </a:r>
          </a:p>
          <a:p>
            <a:pPr>
              <a:buFont typeface="Wingdings" panose="05000000000000000000" pitchFamily="2" charset="2"/>
              <a:buChar char="Ø"/>
            </a:pPr>
            <a:r>
              <a:rPr lang="en-US" sz="2000" dirty="0"/>
              <a:t>The higher the level of education and engagement of people, the higher the immunization rate will </a:t>
            </a:r>
            <a:r>
              <a:rPr lang="en-US" sz="2000" dirty="0" smtClean="0"/>
              <a:t>be.</a:t>
            </a:r>
          </a:p>
          <a:p>
            <a:pPr>
              <a:buFont typeface="Wingdings" panose="05000000000000000000" pitchFamily="2" charset="2"/>
              <a:buChar char="Ø"/>
            </a:pPr>
            <a:r>
              <a:rPr lang="en-US" sz="2000" dirty="0"/>
              <a:t>According to this study, </a:t>
            </a:r>
            <a:r>
              <a:rPr lang="en-US" sz="2000" dirty="0" smtClean="0"/>
              <a:t>smartness pillars </a:t>
            </a:r>
            <a:r>
              <a:rPr lang="en-US" sz="2000" dirty="0"/>
              <a:t>have an impact on vaccination rates, COVID outbreaks, fatalities, and recovery rates. </a:t>
            </a:r>
            <a:endParaRPr lang="en-US" sz="2000" dirty="0" smtClean="0"/>
          </a:p>
          <a:p>
            <a:pPr>
              <a:buFont typeface="Wingdings" panose="05000000000000000000" pitchFamily="2" charset="2"/>
              <a:buChar char="Ø"/>
            </a:pPr>
            <a:r>
              <a:rPr lang="en-US" sz="2000" dirty="0" smtClean="0"/>
              <a:t>Based on findings and obtained results from models: </a:t>
            </a:r>
          </a:p>
          <a:p>
            <a:pPr marL="0" indent="0">
              <a:buNone/>
            </a:pPr>
            <a:r>
              <a:rPr lang="en-US" sz="2000" dirty="0" smtClean="0"/>
              <a:t>smart technology, smart people, smart mobility and smart governance significantly impact COVID parameters </a:t>
            </a:r>
            <a:endParaRPr lang="en-US" sz="2000" dirty="0"/>
          </a:p>
        </p:txBody>
      </p:sp>
      <p:sp>
        <p:nvSpPr>
          <p:cNvPr id="2" name="Footer Placeholder 1">
            <a:extLst>
              <a:ext uri="{FF2B5EF4-FFF2-40B4-BE49-F238E27FC236}">
                <a16:creationId xmlns:a16="http://schemas.microsoft.com/office/drawing/2014/main" xmlns="" id="{80919F81-09E4-41AD-9E45-21C8A7FBC2E5}"/>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xmlns="" id="{6556A3C9-6740-4558-AB5B-687741A63BDD}"/>
              </a:ext>
            </a:extLst>
          </p:cNvPr>
          <p:cNvSpPr>
            <a:spLocks noGrp="1"/>
          </p:cNvSpPr>
          <p:nvPr>
            <p:ph type="sldNum" sz="quarter" idx="17"/>
          </p:nvPr>
        </p:nvSpPr>
        <p:spPr/>
        <p:txBody>
          <a:bodyPr/>
          <a:lstStyle/>
          <a:p>
            <a:fld id="{8C2E478F-E849-4A8C-AF1F-CBCC78A7CBFA}" type="slidenum">
              <a:rPr lang="en-US" smtClean="0"/>
              <a:pPr/>
              <a:t>15</a:t>
            </a:fld>
            <a:endParaRPr lang="en-US" dirty="0"/>
          </a:p>
        </p:txBody>
      </p:sp>
    </p:spTree>
    <p:extLst>
      <p:ext uri="{BB962C8B-B14F-4D97-AF65-F5344CB8AC3E}">
        <p14:creationId xmlns:p14="http://schemas.microsoft.com/office/powerpoint/2010/main" val="16939867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Building" title="Building">
            <a:extLst>
              <a:ext uri="{FF2B5EF4-FFF2-40B4-BE49-F238E27FC236}">
                <a16:creationId xmlns:a16="http://schemas.microsoft.com/office/drawing/2014/main" xmlns="" id="{00C713CD-79D0-408F-A140-FBAE3C602261}"/>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25000"/>
                    </a14:imgEffect>
                  </a14:imgLayer>
                </a14:imgProps>
              </a:ext>
              <a:ext uri="{28A0092B-C50C-407E-A947-70E740481C1C}">
                <a14:useLocalDpi xmlns:a14="http://schemas.microsoft.com/office/drawing/2010/main" val="0"/>
              </a:ext>
            </a:extLst>
          </a:blip>
          <a:srcRect/>
          <a:stretch>
            <a:fillRect/>
          </a:stretch>
        </p:blipFill>
        <p:spPr/>
      </p:pic>
      <p:grpSp>
        <p:nvGrpSpPr>
          <p:cNvPr id="2" name="Group 1">
            <a:extLst>
              <a:ext uri="{FF2B5EF4-FFF2-40B4-BE49-F238E27FC236}">
                <a16:creationId xmlns:a16="http://schemas.microsoft.com/office/drawing/2014/main" xmlns="" id="{CCC577CF-CED3-44B1-AC3E-05C2556B41F4}"/>
              </a:ext>
              <a:ext uri="{C183D7F6-B498-43B3-948B-1728B52AA6E4}">
                <adec:decorative xmlns:adec="http://schemas.microsoft.com/office/drawing/2017/decorative" xmlns="" val="1"/>
              </a:ext>
            </a:extLst>
          </p:cNvPr>
          <p:cNvGrpSpPr/>
          <p:nvPr/>
        </p:nvGrpSpPr>
        <p:grpSpPr>
          <a:xfrm>
            <a:off x="883522" y="408327"/>
            <a:ext cx="11113650" cy="5768636"/>
            <a:chOff x="883522" y="408327"/>
            <a:chExt cx="9976776" cy="5768636"/>
          </a:xfrm>
        </p:grpSpPr>
        <p:sp>
          <p:nvSpPr>
            <p:cNvPr id="14" name="Rectangle 13">
              <a:extLst>
                <a:ext uri="{FF2B5EF4-FFF2-40B4-BE49-F238E27FC236}">
                  <a16:creationId xmlns:a16="http://schemas.microsoft.com/office/drawing/2014/main" xmlns="" id="{875940B9-0338-4FFA-9747-10812F028FB7}"/>
                </a:ext>
                <a:ext uri="{C183D7F6-B498-43B3-948B-1728B52AA6E4}">
                  <adec:decorative xmlns:adec="http://schemas.microsoft.com/office/drawing/2017/decorative" xmlns="" val="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xmlns="" id="{D4B52C7E-3049-4545-956A-6D8F73F234DB}"/>
                </a:ext>
                <a:ext uri="{C183D7F6-B498-43B3-948B-1728B52AA6E4}">
                  <adec:decorative xmlns:adec="http://schemas.microsoft.com/office/drawing/2017/decorative" xmlns="" val="1"/>
                </a:ext>
              </a:extLst>
            </p:cNvPr>
            <p:cNvSpPr/>
            <p:nvPr/>
          </p:nvSpPr>
          <p:spPr>
            <a:xfrm>
              <a:off x="883522" y="408327"/>
              <a:ext cx="9878054" cy="530989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13" name="Graphic 12">
              <a:extLst>
                <a:ext uri="{FF2B5EF4-FFF2-40B4-BE49-F238E27FC236}">
                  <a16:creationId xmlns:a16="http://schemas.microsoft.com/office/drawing/2014/main" xmlns="" id="{46669882-9FD4-41D7-A5A6-A4A2E44A2ABF}"/>
                </a:ext>
                <a:ext uri="{C183D7F6-B498-43B3-948B-1728B52AA6E4}">
                  <adec:decorative xmlns:adec="http://schemas.microsoft.com/office/drawing/2017/decorative" xmlns="" val="1"/>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39938" y="566669"/>
              <a:ext cx="9720360" cy="5370491"/>
            </a:xfrm>
            <a:prstGeom prst="rect">
              <a:avLst/>
            </a:prstGeom>
          </p:spPr>
        </p:pic>
      </p:grpSp>
      <p:sp>
        <p:nvSpPr>
          <p:cNvPr id="26" name="Title 25">
            <a:extLst>
              <a:ext uri="{FF2B5EF4-FFF2-40B4-BE49-F238E27FC236}">
                <a16:creationId xmlns:a16="http://schemas.microsoft.com/office/drawing/2014/main" xmlns="" id="{DB4530C3-10EF-4FDE-A1B1-9DF09C2DF096}"/>
              </a:ext>
            </a:extLst>
          </p:cNvPr>
          <p:cNvSpPr>
            <a:spLocks noGrp="1"/>
          </p:cNvSpPr>
          <p:nvPr>
            <p:ph type="title"/>
          </p:nvPr>
        </p:nvSpPr>
        <p:spPr>
          <a:xfrm>
            <a:off x="993494" y="819937"/>
            <a:ext cx="4351911" cy="713392"/>
          </a:xfrm>
        </p:spPr>
        <p:txBody>
          <a:bodyPr>
            <a:normAutofit fontScale="90000"/>
          </a:bodyPr>
          <a:lstStyle/>
          <a:p>
            <a:r>
              <a:rPr lang="en-US" sz="3200" dirty="0"/>
              <a:t>Conclusion </a:t>
            </a:r>
            <a:br>
              <a:rPr lang="en-US" sz="3200" dirty="0"/>
            </a:br>
            <a:endParaRPr lang="en-US" sz="3200" dirty="0"/>
          </a:p>
        </p:txBody>
      </p:sp>
      <p:sp>
        <p:nvSpPr>
          <p:cNvPr id="11" name="Rectangle: Single Corner Snipped 10" descr="Footer accent box">
            <a:extLst>
              <a:ext uri="{FF2B5EF4-FFF2-40B4-BE49-F238E27FC236}">
                <a16:creationId xmlns:a16="http://schemas.microsoft.com/office/drawing/2014/main" xmlns="" id="{A39C0937-57CD-4C2F-B530-516994363917}"/>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 name="Slide Number Placeholder 3">
            <a:extLst>
              <a:ext uri="{FF2B5EF4-FFF2-40B4-BE49-F238E27FC236}">
                <a16:creationId xmlns:a16="http://schemas.microsoft.com/office/drawing/2014/main" xmlns="" id="{4E8EC366-9118-4504-88CF-ABE80F98E7F0}"/>
              </a:ext>
            </a:extLst>
          </p:cNvPr>
          <p:cNvSpPr>
            <a:spLocks noGrp="1"/>
          </p:cNvSpPr>
          <p:nvPr>
            <p:ph type="sldNum" sz="quarter" idx="17"/>
          </p:nvPr>
        </p:nvSpPr>
        <p:spPr/>
        <p:txBody>
          <a:bodyPr/>
          <a:lstStyle/>
          <a:p>
            <a:fld id="{8C2E478F-E849-4A8C-AF1F-CBCC78A7CBFA}" type="slidenum">
              <a:rPr lang="en-US" smtClean="0"/>
              <a:pPr/>
              <a:t>16</a:t>
            </a:fld>
            <a:endParaRPr lang="en-US" dirty="0"/>
          </a:p>
        </p:txBody>
      </p:sp>
      <p:sp>
        <p:nvSpPr>
          <p:cNvPr id="9" name="TextBox 8"/>
          <p:cNvSpPr txBox="1"/>
          <p:nvPr/>
        </p:nvSpPr>
        <p:spPr>
          <a:xfrm>
            <a:off x="1169157" y="1404433"/>
            <a:ext cx="10380112" cy="4493538"/>
          </a:xfrm>
          <a:prstGeom prst="rect">
            <a:avLst/>
          </a:prstGeom>
          <a:noFill/>
        </p:spPr>
        <p:txBody>
          <a:bodyPr wrap="square" rtlCol="0">
            <a:spAutoFit/>
          </a:bodyPr>
          <a:lstStyle/>
          <a:p>
            <a:pPr marL="342900" indent="-342900">
              <a:buFont typeface="Wingdings" panose="05000000000000000000" pitchFamily="2" charset="2"/>
              <a:buChar char="Ø"/>
            </a:pPr>
            <a:r>
              <a:rPr lang="en-US" sz="2200" dirty="0">
                <a:solidFill>
                  <a:schemeClr val="bg1"/>
                </a:solidFill>
              </a:rPr>
              <a:t>To put it in a nutshell, based on the reviewed literature smart cities and their features do respond better to the COVID-19 pandemic than normal cities, it can provide the authorities to monitor individual’s behavior and minimize COVID-19 transmission and offer safe remote education, working and business continuity using smart technologies</a:t>
            </a:r>
            <a:r>
              <a:rPr lang="en-US" sz="2200" dirty="0" smtClean="0">
                <a:solidFill>
                  <a:schemeClr val="bg1"/>
                </a:solidFill>
              </a:rPr>
              <a:t>.</a:t>
            </a:r>
          </a:p>
          <a:p>
            <a:pPr marL="342900" indent="-342900">
              <a:buFont typeface="Wingdings" panose="05000000000000000000" pitchFamily="2" charset="2"/>
              <a:buChar char="Ø"/>
            </a:pPr>
            <a:r>
              <a:rPr lang="en-US" sz="2200" dirty="0">
                <a:solidFill>
                  <a:schemeClr val="bg1"/>
                </a:solidFill>
              </a:rPr>
              <a:t>However, there are some limitations in the literature on the response of smart cities during pandemics. The associated specialist must dispatch one of their staff members to find the person and take appropriate action when they notice people in close physical contact who are not hiding their faces. It will take some time for the staff to show up because the infection spreads quickly between people. We suggest deploying robot and drone technology to detect people and take appropriate action since it will spread.</a:t>
            </a:r>
          </a:p>
          <a:p>
            <a:pPr marL="342900" indent="-342900">
              <a:buFont typeface="Wingdings" panose="05000000000000000000" pitchFamily="2" charset="2"/>
              <a:buChar char="Ø"/>
            </a:pPr>
            <a:endParaRPr lang="en-US" sz="2200" dirty="0">
              <a:solidFill>
                <a:schemeClr val="bg1"/>
              </a:solidFill>
            </a:endParaRPr>
          </a:p>
        </p:txBody>
      </p:sp>
    </p:spTree>
    <p:extLst>
      <p:ext uri="{BB962C8B-B14F-4D97-AF65-F5344CB8AC3E}">
        <p14:creationId xmlns:p14="http://schemas.microsoft.com/office/powerpoint/2010/main" val="1183705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pic>
        <p:nvPicPr>
          <p:cNvPr id="5" name="Picture Placeholder 4" descr="Triangular design ceiling">
            <a:extLst>
              <a:ext uri="{FF2B5EF4-FFF2-40B4-BE49-F238E27FC236}">
                <a16:creationId xmlns:a16="http://schemas.microsoft.com/office/drawing/2014/main" xmlns="" id="{ECE6809B-9586-4FFC-9D20-26C51CA9653B}"/>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sp>
        <p:nvSpPr>
          <p:cNvPr id="35" name="Rectangle 34">
            <a:extLst>
              <a:ext uri="{FF2B5EF4-FFF2-40B4-BE49-F238E27FC236}">
                <a16:creationId xmlns:a16="http://schemas.microsoft.com/office/drawing/2014/main" xmlns="" id="{B6C8E487-ADDC-4F1B-A30A-BAABB4998F49}"/>
              </a:ext>
              <a:ext uri="{C183D7F6-B498-43B3-948B-1728B52AA6E4}">
                <adec:decorative xmlns:adec="http://schemas.microsoft.com/office/drawing/2017/decorative" xmlns="" val="1"/>
              </a:ext>
            </a:extLst>
          </p:cNvPr>
          <p:cNvSpPr/>
          <p:nvPr/>
        </p:nvSpPr>
        <p:spPr>
          <a:xfrm>
            <a:off x="-35508" y="20298"/>
            <a:ext cx="12192000" cy="6858000"/>
          </a:xfrm>
          <a:prstGeom prst="rect">
            <a:avLst/>
          </a:prstGeom>
          <a:solidFill>
            <a:srgbClr val="2F334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xmlns="" id="{11BEC607-8474-408E-A7AC-48A065F31B63}"/>
              </a:ext>
              <a:ext uri="{C183D7F6-B498-43B3-948B-1728B52AA6E4}">
                <adec:decorative xmlns:adec="http://schemas.microsoft.com/office/drawing/2017/decorative" xmlns="" val="1"/>
              </a:ext>
            </a:extLst>
          </p:cNvPr>
          <p:cNvGrpSpPr/>
          <p:nvPr/>
        </p:nvGrpSpPr>
        <p:grpSpPr>
          <a:xfrm flipH="1">
            <a:off x="2076202" y="1374276"/>
            <a:ext cx="7324426" cy="3883523"/>
            <a:chOff x="252031" y="-22763"/>
            <a:chExt cx="7324426" cy="7269964"/>
          </a:xfrm>
        </p:grpSpPr>
        <p:sp>
          <p:nvSpPr>
            <p:cNvPr id="42" name="Rectangle 41">
              <a:extLst>
                <a:ext uri="{FF2B5EF4-FFF2-40B4-BE49-F238E27FC236}">
                  <a16:creationId xmlns:a16="http://schemas.microsoft.com/office/drawing/2014/main" xmlns="" id="{B601E3FC-2016-4085-9A4B-A172702EAAE1}"/>
                </a:ext>
                <a:ext uri="{C183D7F6-B498-43B3-948B-1728B52AA6E4}">
                  <adec:decorative xmlns:adec="http://schemas.microsoft.com/office/drawing/2017/decorative" xmlns="" val="1"/>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xmlns="" id="{2CBF662F-A198-4AD3-8EBC-0EC9A52B2994}"/>
                </a:ext>
                <a:ext uri="{C183D7F6-B498-43B3-948B-1728B52AA6E4}">
                  <adec:decorative xmlns:adec="http://schemas.microsoft.com/office/drawing/2017/decorative" xmlns="" val="1"/>
                </a:ext>
              </a:extLst>
            </p:cNvPr>
            <p:cNvSpPr/>
            <p:nvPr userDrawn="1"/>
          </p:nvSpPr>
          <p:spPr>
            <a:xfrm>
              <a:off x="500743" y="-22763"/>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xmlns="" id="{142E86C5-8E5F-4620-A4FB-D1F926179D18}"/>
                </a:ext>
                <a:ext uri="{C183D7F6-B498-43B3-948B-1728B52AA6E4}">
                  <adec:decorative xmlns:adec="http://schemas.microsoft.com/office/drawing/2017/decorative" xmlns="" val="1"/>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itle 5">
            <a:extLst>
              <a:ext uri="{FF2B5EF4-FFF2-40B4-BE49-F238E27FC236}">
                <a16:creationId xmlns:a16="http://schemas.microsoft.com/office/drawing/2014/main" xmlns="" id="{7E0E8055-17FA-43CE-9F03-E712F496B7CF}"/>
              </a:ext>
            </a:extLst>
          </p:cNvPr>
          <p:cNvSpPr>
            <a:spLocks noGrp="1"/>
          </p:cNvSpPr>
          <p:nvPr>
            <p:ph type="ctrTitle"/>
          </p:nvPr>
        </p:nvSpPr>
        <p:spPr/>
        <p:txBody>
          <a:bodyPr anchor="ctr"/>
          <a:lstStyle/>
          <a:p>
            <a:r>
              <a:rPr lang="en-US" dirty="0"/>
              <a:t>THANK YOU</a:t>
            </a:r>
          </a:p>
        </p:txBody>
      </p:sp>
      <p:sp>
        <p:nvSpPr>
          <p:cNvPr id="10" name="Subtitle 9">
            <a:extLst>
              <a:ext uri="{FF2B5EF4-FFF2-40B4-BE49-F238E27FC236}">
                <a16:creationId xmlns:a16="http://schemas.microsoft.com/office/drawing/2014/main" xmlns="" id="{3E9BAE4F-16CE-4F5D-9BC7-2CB992790F2F}"/>
              </a:ext>
            </a:extLst>
          </p:cNvPr>
          <p:cNvSpPr>
            <a:spLocks noGrp="1"/>
          </p:cNvSpPr>
          <p:nvPr>
            <p:ph type="subTitle" idx="1"/>
          </p:nvPr>
        </p:nvSpPr>
        <p:spPr/>
        <p:txBody>
          <a:bodyPr/>
          <a:lstStyle/>
          <a:p>
            <a:r>
              <a:rPr lang="en-US" dirty="0" smtClean="0"/>
              <a:t>Feel Free to ask Questions</a:t>
            </a:r>
            <a:endParaRPr lang="en-US" dirty="0"/>
          </a:p>
        </p:txBody>
      </p:sp>
      <p:sp>
        <p:nvSpPr>
          <p:cNvPr id="25" name="Rectangle: Single Corner Snipped 24" descr="Footer accent box">
            <a:extLst>
              <a:ext uri="{FF2B5EF4-FFF2-40B4-BE49-F238E27FC236}">
                <a16:creationId xmlns:a16="http://schemas.microsoft.com/office/drawing/2014/main" xmlns="" id="{ADA66B68-D364-4C11-9AA9-052CEAC914E1}"/>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6" name="Slide Number Placeholder 5">
            <a:extLst>
              <a:ext uri="{FF2B5EF4-FFF2-40B4-BE49-F238E27FC236}">
                <a16:creationId xmlns:a16="http://schemas.microsoft.com/office/drawing/2014/main" xmlns="" id="{7B17F9E2-0E31-4010-80D8-F343F24E6E14}"/>
              </a:ext>
            </a:extLst>
          </p:cNvPr>
          <p:cNvSpPr>
            <a:spLocks noGrp="1"/>
          </p:cNvSpPr>
          <p:nvPr>
            <p:ph type="sldNum" sz="quarter" idx="4294967295"/>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17</a:t>
            </a:fld>
            <a:endParaRPr lang="en-US" dirty="0"/>
          </a:p>
        </p:txBody>
      </p:sp>
    </p:spTree>
    <p:extLst>
      <p:ext uri="{BB962C8B-B14F-4D97-AF65-F5344CB8AC3E}">
        <p14:creationId xmlns:p14="http://schemas.microsoft.com/office/powerpoint/2010/main" val="207078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xmlns="" id="{D5445F47-6D74-450C-BC16-998D2021AD78}"/>
              </a:ext>
            </a:extLst>
          </p:cNvPr>
          <p:cNvSpPr>
            <a:spLocks noGrp="1"/>
          </p:cNvSpPr>
          <p:nvPr>
            <p:ph type="title"/>
          </p:nvPr>
        </p:nvSpPr>
        <p:spPr>
          <a:xfrm>
            <a:off x="957942" y="412125"/>
            <a:ext cx="5138057" cy="811369"/>
          </a:xfrm>
        </p:spPr>
        <p:txBody>
          <a:bodyPr/>
          <a:lstStyle/>
          <a:p>
            <a:r>
              <a:rPr lang="en-US" sz="4800" dirty="0" smtClean="0"/>
              <a:t>Agenda</a:t>
            </a:r>
            <a:endParaRPr lang="en-US" dirty="0"/>
          </a:p>
        </p:txBody>
      </p:sp>
      <p:sp>
        <p:nvSpPr>
          <p:cNvPr id="8" name="Text Placeholder 7">
            <a:extLst>
              <a:ext uri="{FF2B5EF4-FFF2-40B4-BE49-F238E27FC236}">
                <a16:creationId xmlns:a16="http://schemas.microsoft.com/office/drawing/2014/main" xmlns="" id="{E79DECD2-B85E-4CB3-BBFB-C64131454B65}"/>
              </a:ext>
            </a:extLst>
          </p:cNvPr>
          <p:cNvSpPr>
            <a:spLocks noGrp="1"/>
          </p:cNvSpPr>
          <p:nvPr>
            <p:ph type="body" sz="half" idx="2"/>
          </p:nvPr>
        </p:nvSpPr>
        <p:spPr>
          <a:xfrm>
            <a:off x="837126" y="1223494"/>
            <a:ext cx="5821251" cy="5132855"/>
          </a:xfrm>
        </p:spPr>
        <p:txBody>
          <a:bodyPr>
            <a:normAutofit/>
          </a:bodyPr>
          <a:lstStyle/>
          <a:p>
            <a:pPr marL="285750" indent="-285750">
              <a:buFont typeface="Wingdings" panose="05000000000000000000" pitchFamily="2" charset="2"/>
              <a:buChar char="ü"/>
            </a:pPr>
            <a:r>
              <a:rPr lang="en-US" sz="2600" dirty="0" smtClean="0"/>
              <a:t>Introduction</a:t>
            </a:r>
            <a:endParaRPr lang="en-US" sz="2400" dirty="0" smtClean="0"/>
          </a:p>
          <a:p>
            <a:pPr marL="285750" indent="-285750">
              <a:buFont typeface="Wingdings" panose="05000000000000000000" pitchFamily="2" charset="2"/>
              <a:buChar char="ü"/>
            </a:pPr>
            <a:r>
              <a:rPr lang="en-US" sz="2600" dirty="0" smtClean="0"/>
              <a:t>Objectives </a:t>
            </a:r>
          </a:p>
          <a:p>
            <a:pPr marL="285750" indent="-285750">
              <a:buFont typeface="Wingdings" panose="05000000000000000000" pitchFamily="2" charset="2"/>
              <a:buChar char="ü"/>
            </a:pPr>
            <a:r>
              <a:rPr lang="en-US" sz="2600" dirty="0" smtClean="0"/>
              <a:t>ML Modeling</a:t>
            </a:r>
          </a:p>
          <a:p>
            <a:pPr marL="285750" indent="-285750">
              <a:buFont typeface="Wingdings" panose="05000000000000000000" pitchFamily="2" charset="2"/>
              <a:buChar char="ü"/>
            </a:pPr>
            <a:r>
              <a:rPr lang="en-US" sz="2600" dirty="0" smtClean="0"/>
              <a:t>Results and Findings</a:t>
            </a:r>
          </a:p>
          <a:p>
            <a:pPr marL="285750" indent="-285750">
              <a:buFont typeface="Wingdings" panose="05000000000000000000" pitchFamily="2" charset="2"/>
              <a:buChar char="ü"/>
            </a:pPr>
            <a:r>
              <a:rPr lang="en-US" sz="2600" dirty="0" smtClean="0"/>
              <a:t>Conclusion and Future scope</a:t>
            </a:r>
          </a:p>
          <a:p>
            <a:pPr marL="285750" indent="-285750">
              <a:buFont typeface="Wingdings" panose="05000000000000000000" pitchFamily="2" charset="2"/>
              <a:buChar char="ü"/>
            </a:pPr>
            <a:endParaRPr lang="en-US" dirty="0"/>
          </a:p>
        </p:txBody>
      </p:sp>
      <p:pic>
        <p:nvPicPr>
          <p:cNvPr id="5" name="Picture Placeholder 4" descr="Two Buildings" title="Two Buildings">
            <a:extLst>
              <a:ext uri="{FF2B5EF4-FFF2-40B4-BE49-F238E27FC236}">
                <a16:creationId xmlns:a16="http://schemas.microsoft.com/office/drawing/2014/main" xmlns="" id="{9EF82849-1FFF-4EE2-B6A4-C19B8A083067}"/>
              </a:ext>
            </a:extLst>
          </p:cNvPr>
          <p:cNvPicPr>
            <a:picLocks noGrp="1" noChangeAspect="1"/>
          </p:cNvPicPr>
          <p:nvPr>
            <p:ph type="pic" idx="1"/>
          </p:nvPr>
        </p:nvPicPr>
        <p:blipFill>
          <a:blip r:embed="rId3">
            <a:extLst>
              <a:ext uri="{BEBA8EAE-BF5A-486C-A8C5-ECC9F3942E4B}">
                <a14:imgProps xmlns:a14="http://schemas.microsoft.com/office/drawing/2010/main">
                  <a14:imgLayer r:embed="rId4">
                    <a14:imgEffect>
                      <a14:brightnessContrast bright="-29000" contrast="24000"/>
                    </a14:imgEffect>
                  </a14:imgLayer>
                </a14:imgProps>
              </a:ext>
              <a:ext uri="{28A0092B-C50C-407E-A947-70E740481C1C}">
                <a14:useLocalDpi xmlns:a14="http://schemas.microsoft.com/office/drawing/2010/main" val="0"/>
              </a:ext>
            </a:extLst>
          </a:blip>
          <a:srcRect/>
          <a:stretch>
            <a:fillRect/>
          </a:stretch>
        </p:blipFill>
        <p:spPr/>
      </p:pic>
      <p:sp>
        <p:nvSpPr>
          <p:cNvPr id="10" name="Rectangle: Single Corner Snipped 9" descr="Footer accent box">
            <a:extLst>
              <a:ext uri="{FF2B5EF4-FFF2-40B4-BE49-F238E27FC236}">
                <a16:creationId xmlns:a16="http://schemas.microsoft.com/office/drawing/2014/main" xmlns="" id="{CDA9F8EC-2836-4D7A-8BB2-6D1C849515C1}"/>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Slide Number Placeholder 2">
            <a:extLst>
              <a:ext uri="{FF2B5EF4-FFF2-40B4-BE49-F238E27FC236}">
                <a16:creationId xmlns:a16="http://schemas.microsoft.com/office/drawing/2014/main" xmlns="" id="{C25E833F-FD8B-46E5-BD16-A82D3EDA8554}"/>
              </a:ext>
            </a:extLst>
          </p:cNvPr>
          <p:cNvSpPr>
            <a:spLocks noGrp="1"/>
          </p:cNvSpPr>
          <p:nvPr>
            <p:ph type="sldNum" sz="quarter" idx="15"/>
          </p:nvPr>
        </p:nvSpPr>
        <p:spPr/>
        <p:txBody>
          <a:bodyPr/>
          <a:lstStyle/>
          <a:p>
            <a:fld id="{8C2E478F-E849-4A8C-AF1F-CBCC78A7CBFA}" type="slidenum">
              <a:rPr lang="en-US" smtClean="0"/>
              <a:pPr/>
              <a:t>2</a:t>
            </a:fld>
            <a:endParaRPr lang="en-US" dirty="0"/>
          </a:p>
        </p:txBody>
      </p:sp>
    </p:spTree>
    <p:extLst>
      <p:ext uri="{BB962C8B-B14F-4D97-AF65-F5344CB8AC3E}">
        <p14:creationId xmlns:p14="http://schemas.microsoft.com/office/powerpoint/2010/main" val="48532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ity Scape" title="City Scape">
            <a:extLst>
              <a:ext uri="{FF2B5EF4-FFF2-40B4-BE49-F238E27FC236}">
                <a16:creationId xmlns:a16="http://schemas.microsoft.com/office/drawing/2014/main" xmlns="" id="{8C001EA0-C1FE-4BFF-BAE0-93D031DC21E0}"/>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38000"/>
                    </a14:imgEffect>
                  </a14:imgLayer>
                </a14:imgProps>
              </a:ext>
              <a:ext uri="{28A0092B-C50C-407E-A947-70E740481C1C}">
                <a14:useLocalDpi xmlns:a14="http://schemas.microsoft.com/office/drawing/2010/main" val="0"/>
              </a:ext>
            </a:extLst>
          </a:blip>
          <a:srcRect/>
          <a:stretch>
            <a:fillRect/>
          </a:stretch>
        </p:blipFill>
        <p:spPr/>
      </p:pic>
      <p:grpSp>
        <p:nvGrpSpPr>
          <p:cNvPr id="31" name="Group 30">
            <a:extLst>
              <a:ext uri="{FF2B5EF4-FFF2-40B4-BE49-F238E27FC236}">
                <a16:creationId xmlns:a16="http://schemas.microsoft.com/office/drawing/2014/main" xmlns="" id="{CDA17D7C-7C63-439C-8B50-C9B0F0F9AAF7}"/>
              </a:ext>
              <a:ext uri="{C183D7F6-B498-43B3-948B-1728B52AA6E4}">
                <adec:decorative xmlns:adec="http://schemas.microsoft.com/office/drawing/2017/decorative" xmlns="" val="1"/>
              </a:ext>
            </a:extLst>
          </p:cNvPr>
          <p:cNvGrpSpPr/>
          <p:nvPr/>
        </p:nvGrpSpPr>
        <p:grpSpPr>
          <a:xfrm flipH="1">
            <a:off x="4115983" y="252563"/>
            <a:ext cx="7433283" cy="6457330"/>
            <a:chOff x="252031" y="391887"/>
            <a:chExt cx="7433283" cy="6215741"/>
          </a:xfrm>
        </p:grpSpPr>
        <p:sp>
          <p:nvSpPr>
            <p:cNvPr id="33" name="Rectangle 32">
              <a:extLst>
                <a:ext uri="{FF2B5EF4-FFF2-40B4-BE49-F238E27FC236}">
                  <a16:creationId xmlns:a16="http://schemas.microsoft.com/office/drawing/2014/main" xmlns="" id="{C0DB13C1-B4FB-4D33-A199-5BB34983AB47}"/>
                </a:ext>
                <a:ext uri="{C183D7F6-B498-43B3-948B-1728B52AA6E4}">
                  <adec:decorative xmlns:adec="http://schemas.microsoft.com/office/drawing/2017/decorative" xmlns="" val="1"/>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xmlns="" id="{32FD79E9-DA87-4AE3-AB4F-454E8B1C7E28}"/>
                </a:ext>
                <a:ext uri="{C183D7F6-B498-43B3-948B-1728B52AA6E4}">
                  <adec:decorative xmlns:adec="http://schemas.microsoft.com/office/drawing/2017/decorative" xmlns="" val="1"/>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xmlns="" id="{97CAE694-E5D7-45D8-80CE-4067B6610E53}"/>
                </a:ext>
                <a:ext uri="{C183D7F6-B498-43B3-948B-1728B52AA6E4}">
                  <adec:decorative xmlns:adec="http://schemas.microsoft.com/office/drawing/2017/decorative" xmlns="" val="1"/>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itle 6">
            <a:extLst>
              <a:ext uri="{FF2B5EF4-FFF2-40B4-BE49-F238E27FC236}">
                <a16:creationId xmlns:a16="http://schemas.microsoft.com/office/drawing/2014/main" xmlns="" id="{D5445F47-6D74-450C-BC16-998D2021AD78}"/>
              </a:ext>
            </a:extLst>
          </p:cNvPr>
          <p:cNvSpPr>
            <a:spLocks noGrp="1"/>
          </p:cNvSpPr>
          <p:nvPr>
            <p:ph type="title"/>
          </p:nvPr>
        </p:nvSpPr>
        <p:spPr>
          <a:xfrm>
            <a:off x="5669798" y="320454"/>
            <a:ext cx="6117771" cy="573989"/>
          </a:xfrm>
        </p:spPr>
        <p:txBody>
          <a:bodyPr/>
          <a:lstStyle/>
          <a:p>
            <a:r>
              <a:rPr lang="en-US" dirty="0" smtClean="0"/>
              <a:t>Introduction</a:t>
            </a:r>
            <a:endParaRPr lang="en-US" dirty="0"/>
          </a:p>
        </p:txBody>
      </p:sp>
      <p:sp>
        <p:nvSpPr>
          <p:cNvPr id="4" name="Content Placeholder 3">
            <a:extLst>
              <a:ext uri="{FF2B5EF4-FFF2-40B4-BE49-F238E27FC236}">
                <a16:creationId xmlns:a16="http://schemas.microsoft.com/office/drawing/2014/main" xmlns="" id="{2885A4AC-9AA0-4EFF-8162-609223BF5D70}"/>
              </a:ext>
            </a:extLst>
          </p:cNvPr>
          <p:cNvSpPr>
            <a:spLocks noGrp="1"/>
          </p:cNvSpPr>
          <p:nvPr>
            <p:ph idx="1"/>
          </p:nvPr>
        </p:nvSpPr>
        <p:spPr>
          <a:xfrm>
            <a:off x="5203065" y="988838"/>
            <a:ext cx="6851560" cy="5576416"/>
          </a:xfrm>
        </p:spPr>
        <p:txBody>
          <a:bodyPr>
            <a:normAutofit fontScale="92500" lnSpcReduction="10000"/>
          </a:bodyPr>
          <a:lstStyle/>
          <a:p>
            <a:pPr marL="0" indent="0">
              <a:buNone/>
            </a:pPr>
            <a:r>
              <a:rPr lang="en-US" sz="2000" dirty="0"/>
              <a:t>Smart cities have a massive impact on the life of the citizens from different perspectives, particularly in the pandemic </a:t>
            </a:r>
            <a:r>
              <a:rPr lang="en-US" sz="2000" dirty="0" smtClean="0"/>
              <a:t>period</a:t>
            </a:r>
          </a:p>
          <a:p>
            <a:pPr marL="0" indent="0">
              <a:buNone/>
            </a:pPr>
            <a:r>
              <a:rPr lang="en-US" sz="2000" dirty="0" smtClean="0"/>
              <a:t>In </a:t>
            </a:r>
            <a:r>
              <a:rPr lang="en-US" sz="2000" dirty="0"/>
              <a:t>this </a:t>
            </a:r>
            <a:r>
              <a:rPr lang="en-US" sz="2000" dirty="0" smtClean="0"/>
              <a:t>review, </a:t>
            </a:r>
            <a:r>
              <a:rPr lang="en-US" sz="2000" dirty="0"/>
              <a:t>a systematic literature review addresses relevant articles on how smart cities can respond better to the pandemic </a:t>
            </a:r>
            <a:r>
              <a:rPr lang="en-US" sz="2000" dirty="0" smtClean="0"/>
              <a:t>.</a:t>
            </a:r>
          </a:p>
          <a:p>
            <a:pPr marL="0" indent="0">
              <a:buNone/>
            </a:pPr>
            <a:r>
              <a:rPr lang="en-US" sz="2000" dirty="0"/>
              <a:t>Using </a:t>
            </a:r>
            <a:r>
              <a:rPr lang="en-US" sz="2000" dirty="0" smtClean="0"/>
              <a:t>ML </a:t>
            </a:r>
            <a:r>
              <a:rPr lang="en-US" sz="2000" dirty="0"/>
              <a:t>approaches for the empirical analysis and finding out the correlation between Smartness pillars and COVID </a:t>
            </a:r>
            <a:r>
              <a:rPr lang="en-US" sz="2000" dirty="0" smtClean="0"/>
              <a:t>parameters and </a:t>
            </a:r>
            <a:r>
              <a:rPr lang="en-US" sz="2000" smtClean="0"/>
              <a:t>for prediction.</a:t>
            </a:r>
            <a:endParaRPr lang="en-US" sz="2000" dirty="0"/>
          </a:p>
          <a:p>
            <a:pPr marL="0" indent="0">
              <a:buNone/>
            </a:pPr>
            <a:r>
              <a:rPr lang="en-US" sz="2000" dirty="0" smtClean="0"/>
              <a:t>This includes </a:t>
            </a:r>
            <a:r>
              <a:rPr lang="en-US" sz="2000" dirty="0"/>
              <a:t>the dimensions of 1) usability of smart technologies for better accessibility to medications (</a:t>
            </a:r>
            <a:r>
              <a:rPr lang="en-US" sz="2000" dirty="0" err="1"/>
              <a:t>e,g</a:t>
            </a:r>
            <a:r>
              <a:rPr lang="en-US" sz="2000" dirty="0"/>
              <a:t>, vaccines), 2) auto-detection of social distancing, facial mask, handshaking, and others, 3) and provision of education and work remotely</a:t>
            </a:r>
            <a:r>
              <a:rPr lang="en-US" sz="2000" dirty="0" smtClean="0"/>
              <a:t>.</a:t>
            </a:r>
          </a:p>
          <a:p>
            <a:pPr marL="0" indent="0">
              <a:buNone/>
            </a:pPr>
            <a:r>
              <a:rPr lang="en-US" sz="2000" dirty="0" smtClean="0"/>
              <a:t>Better decision making option for government </a:t>
            </a:r>
            <a:endParaRPr lang="en-US" sz="2000" dirty="0"/>
          </a:p>
        </p:txBody>
      </p:sp>
      <p:sp>
        <p:nvSpPr>
          <p:cNvPr id="2" name="Footer Placeholder 1">
            <a:extLst>
              <a:ext uri="{FF2B5EF4-FFF2-40B4-BE49-F238E27FC236}">
                <a16:creationId xmlns:a16="http://schemas.microsoft.com/office/drawing/2014/main" xmlns="" id="{80919F81-09E4-41AD-9E45-21C8A7FBC2E5}"/>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xmlns="" id="{6556A3C9-6740-4558-AB5B-687741A63BDD}"/>
              </a:ext>
            </a:extLst>
          </p:cNvPr>
          <p:cNvSpPr>
            <a:spLocks noGrp="1"/>
          </p:cNvSpPr>
          <p:nvPr>
            <p:ph type="sldNum" sz="quarter" idx="17"/>
          </p:nvPr>
        </p:nvSpPr>
        <p:spPr/>
        <p:txBody>
          <a:bodyPr/>
          <a:lstStyle/>
          <a:p>
            <a:fld id="{8C2E478F-E849-4A8C-AF1F-CBCC78A7CBFA}" type="slidenum">
              <a:rPr lang="en-US" smtClean="0"/>
              <a:pPr/>
              <a:t>3</a:t>
            </a:fld>
            <a:endParaRPr lang="en-US" dirty="0"/>
          </a:p>
        </p:txBody>
      </p:sp>
    </p:spTree>
    <p:extLst>
      <p:ext uri="{BB962C8B-B14F-4D97-AF65-F5344CB8AC3E}">
        <p14:creationId xmlns:p14="http://schemas.microsoft.com/office/powerpoint/2010/main" val="2597345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Building" title="Building">
            <a:extLst>
              <a:ext uri="{FF2B5EF4-FFF2-40B4-BE49-F238E27FC236}">
                <a16:creationId xmlns:a16="http://schemas.microsoft.com/office/drawing/2014/main" xmlns="" id="{00C713CD-79D0-408F-A140-FBAE3C602261}"/>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25000"/>
                    </a14:imgEffect>
                  </a14:imgLayer>
                </a14:imgProps>
              </a:ext>
              <a:ext uri="{28A0092B-C50C-407E-A947-70E740481C1C}">
                <a14:useLocalDpi xmlns:a14="http://schemas.microsoft.com/office/drawing/2010/main" val="0"/>
              </a:ext>
            </a:extLst>
          </a:blip>
          <a:srcRect/>
          <a:stretch>
            <a:fillRect/>
          </a:stretch>
        </p:blipFill>
        <p:spPr/>
      </p:pic>
      <p:grpSp>
        <p:nvGrpSpPr>
          <p:cNvPr id="2" name="Group 1">
            <a:extLst>
              <a:ext uri="{FF2B5EF4-FFF2-40B4-BE49-F238E27FC236}">
                <a16:creationId xmlns:a16="http://schemas.microsoft.com/office/drawing/2014/main" xmlns="" id="{CCC577CF-CED3-44B1-AC3E-05C2556B41F4}"/>
              </a:ext>
              <a:ext uri="{C183D7F6-B498-43B3-948B-1728B52AA6E4}">
                <adec:decorative xmlns:adec="http://schemas.microsoft.com/office/drawing/2017/decorative" xmlns="" val="1"/>
              </a:ext>
            </a:extLst>
          </p:cNvPr>
          <p:cNvGrpSpPr/>
          <p:nvPr/>
        </p:nvGrpSpPr>
        <p:grpSpPr>
          <a:xfrm>
            <a:off x="883521" y="408327"/>
            <a:ext cx="7333199" cy="5768636"/>
            <a:chOff x="883522" y="408327"/>
            <a:chExt cx="5276606" cy="5768636"/>
          </a:xfrm>
        </p:grpSpPr>
        <p:sp>
          <p:nvSpPr>
            <p:cNvPr id="14" name="Rectangle 13">
              <a:extLst>
                <a:ext uri="{FF2B5EF4-FFF2-40B4-BE49-F238E27FC236}">
                  <a16:creationId xmlns:a16="http://schemas.microsoft.com/office/drawing/2014/main" xmlns="" id="{875940B9-0338-4FFA-9747-10812F028FB7}"/>
                </a:ext>
                <a:ext uri="{C183D7F6-B498-43B3-948B-1728B52AA6E4}">
                  <adec:decorative xmlns:adec="http://schemas.microsoft.com/office/drawing/2017/decorative" xmlns="" val="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xmlns="" id="{D4B52C7E-3049-4545-956A-6D8F73F234DB}"/>
                </a:ext>
                <a:ext uri="{C183D7F6-B498-43B3-948B-1728B52AA6E4}">
                  <adec:decorative xmlns:adec="http://schemas.microsoft.com/office/drawing/2017/decorative" xmlns="" val="1"/>
                </a:ext>
              </a:extLst>
            </p:cNvPr>
            <p:cNvSpPr/>
            <p:nvPr/>
          </p:nvSpPr>
          <p:spPr>
            <a:xfrm>
              <a:off x="883522" y="408327"/>
              <a:ext cx="4351911" cy="5103831"/>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13" name="Graphic 12">
              <a:extLst>
                <a:ext uri="{FF2B5EF4-FFF2-40B4-BE49-F238E27FC236}">
                  <a16:creationId xmlns:a16="http://schemas.microsoft.com/office/drawing/2014/main" xmlns="" id="{46669882-9FD4-41D7-A5A6-A4A2E44A2ABF}"/>
                </a:ext>
                <a:ext uri="{C183D7F6-B498-43B3-948B-1728B52AA6E4}">
                  <adec:decorative xmlns:adec="http://schemas.microsoft.com/office/drawing/2017/decorative" xmlns="" val="1"/>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39938" y="566669"/>
              <a:ext cx="4572000" cy="5370491"/>
            </a:xfrm>
            <a:prstGeom prst="rect">
              <a:avLst/>
            </a:prstGeom>
          </p:spPr>
        </p:pic>
      </p:grpSp>
      <p:sp>
        <p:nvSpPr>
          <p:cNvPr id="26" name="Title 25">
            <a:extLst>
              <a:ext uri="{FF2B5EF4-FFF2-40B4-BE49-F238E27FC236}">
                <a16:creationId xmlns:a16="http://schemas.microsoft.com/office/drawing/2014/main" xmlns="" id="{DB4530C3-10EF-4FDE-A1B1-9DF09C2DF096}"/>
              </a:ext>
            </a:extLst>
          </p:cNvPr>
          <p:cNvSpPr>
            <a:spLocks noGrp="1"/>
          </p:cNvSpPr>
          <p:nvPr>
            <p:ph type="title"/>
          </p:nvPr>
        </p:nvSpPr>
        <p:spPr>
          <a:xfrm>
            <a:off x="883521" y="-73361"/>
            <a:ext cx="4351911" cy="713392"/>
          </a:xfrm>
        </p:spPr>
        <p:txBody>
          <a:bodyPr>
            <a:normAutofit/>
          </a:bodyPr>
          <a:lstStyle/>
          <a:p>
            <a:r>
              <a:rPr lang="en-US" sz="3200" dirty="0" smtClean="0"/>
              <a:t>Objectives</a:t>
            </a:r>
            <a:endParaRPr lang="en-US" sz="3200" dirty="0"/>
          </a:p>
        </p:txBody>
      </p:sp>
      <p:sp>
        <p:nvSpPr>
          <p:cNvPr id="11" name="Rectangle: Single Corner Snipped 10" descr="Footer accent box">
            <a:extLst>
              <a:ext uri="{FF2B5EF4-FFF2-40B4-BE49-F238E27FC236}">
                <a16:creationId xmlns:a16="http://schemas.microsoft.com/office/drawing/2014/main" xmlns="" id="{A39C0937-57CD-4C2F-B530-516994363917}"/>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 name="Slide Number Placeholder 3">
            <a:extLst>
              <a:ext uri="{FF2B5EF4-FFF2-40B4-BE49-F238E27FC236}">
                <a16:creationId xmlns:a16="http://schemas.microsoft.com/office/drawing/2014/main" xmlns="" id="{4E8EC366-9118-4504-88CF-ABE80F98E7F0}"/>
              </a:ext>
            </a:extLst>
          </p:cNvPr>
          <p:cNvSpPr>
            <a:spLocks noGrp="1"/>
          </p:cNvSpPr>
          <p:nvPr>
            <p:ph type="sldNum" sz="quarter" idx="17"/>
          </p:nvPr>
        </p:nvSpPr>
        <p:spPr/>
        <p:txBody>
          <a:bodyPr/>
          <a:lstStyle/>
          <a:p>
            <a:fld id="{8C2E478F-E849-4A8C-AF1F-CBCC78A7CBFA}" type="slidenum">
              <a:rPr lang="en-US" smtClean="0"/>
              <a:pPr/>
              <a:t>4</a:t>
            </a:fld>
            <a:endParaRPr lang="en-US" dirty="0"/>
          </a:p>
        </p:txBody>
      </p:sp>
      <p:sp>
        <p:nvSpPr>
          <p:cNvPr id="9" name="TextBox 8"/>
          <p:cNvSpPr txBox="1"/>
          <p:nvPr/>
        </p:nvSpPr>
        <p:spPr>
          <a:xfrm>
            <a:off x="1362339" y="798373"/>
            <a:ext cx="5762463" cy="4939814"/>
          </a:xfrm>
          <a:prstGeom prst="rect">
            <a:avLst/>
          </a:prstGeom>
          <a:noFill/>
        </p:spPr>
        <p:txBody>
          <a:bodyPr wrap="square" rtlCol="0">
            <a:spAutoFit/>
          </a:bodyPr>
          <a:lstStyle/>
          <a:p>
            <a:pPr marL="342900" indent="-342900">
              <a:buFont typeface="Wingdings" panose="05000000000000000000" pitchFamily="2" charset="2"/>
              <a:buChar char="Ø"/>
            </a:pPr>
            <a:r>
              <a:rPr lang="en-US" sz="2100" dirty="0" smtClean="0">
                <a:solidFill>
                  <a:schemeClr val="bg1"/>
                </a:solidFill>
              </a:rPr>
              <a:t>Performing </a:t>
            </a:r>
            <a:r>
              <a:rPr lang="en-US" sz="2100" dirty="0">
                <a:solidFill>
                  <a:schemeClr val="bg1"/>
                </a:solidFill>
              </a:rPr>
              <a:t>a comparative analysis on how the smartness of cities can be measured during the pandemic</a:t>
            </a:r>
          </a:p>
          <a:p>
            <a:pPr marL="342900" indent="-342900">
              <a:buFont typeface="Wingdings" panose="05000000000000000000" pitchFamily="2" charset="2"/>
              <a:buChar char="Ø"/>
            </a:pPr>
            <a:r>
              <a:rPr lang="en-US" sz="2100" dirty="0" smtClean="0">
                <a:solidFill>
                  <a:schemeClr val="bg1"/>
                </a:solidFill>
              </a:rPr>
              <a:t>Review </a:t>
            </a:r>
            <a:r>
              <a:rPr lang="en-US" sz="2100" dirty="0">
                <a:solidFill>
                  <a:schemeClr val="bg1"/>
                </a:solidFill>
              </a:rPr>
              <a:t>the response of smart cities to </a:t>
            </a:r>
            <a:r>
              <a:rPr lang="en-US" sz="2100" dirty="0" smtClean="0">
                <a:solidFill>
                  <a:schemeClr val="bg1"/>
                </a:solidFill>
              </a:rPr>
              <a:t>(COVID-19</a:t>
            </a:r>
            <a:r>
              <a:rPr lang="en-US" sz="2100" dirty="0">
                <a:solidFill>
                  <a:schemeClr val="bg1"/>
                </a:solidFill>
              </a:rPr>
              <a:t>)</a:t>
            </a:r>
          </a:p>
          <a:p>
            <a:pPr marL="342900" indent="-342900">
              <a:buFont typeface="Wingdings" panose="05000000000000000000" pitchFamily="2" charset="2"/>
              <a:buChar char="Ø"/>
            </a:pPr>
            <a:r>
              <a:rPr lang="en-US" sz="2100" dirty="0" smtClean="0">
                <a:solidFill>
                  <a:schemeClr val="bg1"/>
                </a:solidFill>
              </a:rPr>
              <a:t>Reviewing </a:t>
            </a:r>
            <a:r>
              <a:rPr lang="en-US" sz="2100" dirty="0">
                <a:solidFill>
                  <a:schemeClr val="bg1"/>
                </a:solidFill>
              </a:rPr>
              <a:t>and analyzing smart city technologies that contribute to combating COVID-19 </a:t>
            </a:r>
          </a:p>
          <a:p>
            <a:pPr marL="342900" indent="-342900">
              <a:buFont typeface="Wingdings" panose="05000000000000000000" pitchFamily="2" charset="2"/>
              <a:buChar char="Ø"/>
            </a:pPr>
            <a:r>
              <a:rPr lang="en-US" sz="2100" dirty="0" smtClean="0">
                <a:solidFill>
                  <a:schemeClr val="bg1"/>
                </a:solidFill>
              </a:rPr>
              <a:t>Using ML approaches </a:t>
            </a:r>
            <a:r>
              <a:rPr lang="en-US" sz="2100" dirty="0" smtClean="0">
                <a:solidFill>
                  <a:schemeClr val="bg1"/>
                </a:solidFill>
              </a:rPr>
              <a:t>MLP and others </a:t>
            </a:r>
            <a:r>
              <a:rPr lang="en-US" sz="2100" dirty="0" smtClean="0">
                <a:solidFill>
                  <a:schemeClr val="bg1"/>
                </a:solidFill>
              </a:rPr>
              <a:t>for the empirical analysis </a:t>
            </a:r>
            <a:endParaRPr lang="en-US" sz="2100" dirty="0" smtClean="0">
              <a:solidFill>
                <a:schemeClr val="bg1"/>
              </a:solidFill>
            </a:endParaRPr>
          </a:p>
          <a:p>
            <a:pPr marL="342900" indent="-342900">
              <a:buFont typeface="Wingdings" panose="05000000000000000000" pitchFamily="2" charset="2"/>
              <a:buChar char="Ø"/>
            </a:pPr>
            <a:r>
              <a:rPr lang="en-US" sz="2100" dirty="0" smtClean="0">
                <a:solidFill>
                  <a:schemeClr val="bg1"/>
                </a:solidFill>
              </a:rPr>
              <a:t>They </a:t>
            </a:r>
            <a:r>
              <a:rPr lang="en-US" sz="2100" dirty="0">
                <a:solidFill>
                  <a:schemeClr val="bg1"/>
                </a:solidFill>
              </a:rPr>
              <a:t>are often trained using </a:t>
            </a:r>
            <a:r>
              <a:rPr lang="en-US" sz="2100" dirty="0" err="1">
                <a:solidFill>
                  <a:schemeClr val="bg1"/>
                </a:solidFill>
              </a:rPr>
              <a:t>backpropagation</a:t>
            </a:r>
            <a:r>
              <a:rPr lang="en-US" sz="2100" dirty="0">
                <a:solidFill>
                  <a:schemeClr val="bg1"/>
                </a:solidFill>
              </a:rPr>
              <a:t>, a technique that adjusts the weights of the connections in order to minimize the error between the network's predictions and the actual outputs.</a:t>
            </a:r>
          </a:p>
          <a:p>
            <a:pPr marL="342900" indent="-342900">
              <a:buFont typeface="Wingdings" panose="05000000000000000000" pitchFamily="2" charset="2"/>
              <a:buChar char="Ø"/>
            </a:pPr>
            <a:endParaRPr lang="en-US" sz="2100" dirty="0">
              <a:solidFill>
                <a:schemeClr val="bg1"/>
              </a:solidFill>
            </a:endParaRPr>
          </a:p>
        </p:txBody>
      </p:sp>
    </p:spTree>
    <p:extLst>
      <p:ext uri="{BB962C8B-B14F-4D97-AF65-F5344CB8AC3E}">
        <p14:creationId xmlns:p14="http://schemas.microsoft.com/office/powerpoint/2010/main" val="2948305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9ADB54-3897-4872-B9B3-1888BB60FDFF}"/>
              </a:ext>
            </a:extLst>
          </p:cNvPr>
          <p:cNvSpPr>
            <a:spLocks noGrp="1"/>
          </p:cNvSpPr>
          <p:nvPr>
            <p:ph type="title"/>
          </p:nvPr>
        </p:nvSpPr>
        <p:spPr>
          <a:xfrm>
            <a:off x="792350" y="545211"/>
            <a:ext cx="4226024" cy="573989"/>
          </a:xfrm>
        </p:spPr>
        <p:txBody>
          <a:bodyPr/>
          <a:lstStyle/>
          <a:p>
            <a:r>
              <a:rPr lang="en-US" dirty="0" smtClean="0"/>
              <a:t>Results &amp; Findings</a:t>
            </a:r>
            <a:endParaRPr lang="en-US" dirty="0"/>
          </a:p>
        </p:txBody>
      </p:sp>
      <p:sp>
        <p:nvSpPr>
          <p:cNvPr id="3" name="Content Placeholder 2">
            <a:extLst>
              <a:ext uri="{FF2B5EF4-FFF2-40B4-BE49-F238E27FC236}">
                <a16:creationId xmlns:a16="http://schemas.microsoft.com/office/drawing/2014/main" xmlns="" id="{A999491B-46DB-4307-8E1A-E1066E4FBAEB}"/>
              </a:ext>
            </a:extLst>
          </p:cNvPr>
          <p:cNvSpPr>
            <a:spLocks noGrp="1"/>
          </p:cNvSpPr>
          <p:nvPr>
            <p:ph idx="1"/>
          </p:nvPr>
        </p:nvSpPr>
        <p:spPr>
          <a:xfrm>
            <a:off x="599167" y="1326524"/>
            <a:ext cx="4226024" cy="4906851"/>
          </a:xfrm>
        </p:spPr>
        <p:txBody>
          <a:bodyPr>
            <a:noAutofit/>
          </a:bodyPr>
          <a:lstStyle/>
          <a:p>
            <a:r>
              <a:rPr lang="en-US" sz="1900" dirty="0"/>
              <a:t>How to measure the </a:t>
            </a:r>
            <a:r>
              <a:rPr lang="en-US" sz="1900" dirty="0" smtClean="0"/>
              <a:t>smartness </a:t>
            </a:r>
            <a:r>
              <a:rPr lang="en-US" sz="1900" dirty="0"/>
              <a:t>level of a </a:t>
            </a:r>
            <a:r>
              <a:rPr lang="en-US" sz="1900" dirty="0" smtClean="0"/>
              <a:t>city</a:t>
            </a:r>
          </a:p>
          <a:p>
            <a:r>
              <a:rPr lang="en-US" sz="1900" dirty="0" smtClean="0"/>
              <a:t>6 pillars and 74 indicators for smartness</a:t>
            </a:r>
          </a:p>
          <a:p>
            <a:r>
              <a:rPr lang="en-US" sz="1900" dirty="0"/>
              <a:t>smart </a:t>
            </a:r>
            <a:r>
              <a:rPr lang="en-US" sz="1900" dirty="0" smtClean="0"/>
              <a:t>people, </a:t>
            </a:r>
            <a:r>
              <a:rPr lang="en-US" sz="1900" dirty="0"/>
              <a:t>smart economy, smart </a:t>
            </a:r>
            <a:r>
              <a:rPr lang="en-US" sz="1900" dirty="0" smtClean="0"/>
              <a:t>technology, </a:t>
            </a:r>
            <a:r>
              <a:rPr lang="en-US" sz="1900" dirty="0"/>
              <a:t>smart environment, smart administration, and smart living </a:t>
            </a:r>
            <a:endParaRPr lang="en-US" sz="1900" dirty="0" smtClean="0"/>
          </a:p>
          <a:p>
            <a:r>
              <a:rPr lang="en-US" sz="1900" dirty="0"/>
              <a:t>Case studies of different </a:t>
            </a:r>
            <a:r>
              <a:rPr lang="en-US" sz="1900" dirty="0" smtClean="0"/>
              <a:t>cities</a:t>
            </a:r>
          </a:p>
          <a:p>
            <a:pPr marL="0" indent="0">
              <a:buNone/>
            </a:pPr>
            <a:r>
              <a:rPr lang="en-US" sz="1900" dirty="0" smtClean="0"/>
              <a:t>     ( China and Brazil)</a:t>
            </a:r>
          </a:p>
          <a:p>
            <a:r>
              <a:rPr lang="en-US" sz="1900" dirty="0" smtClean="0"/>
              <a:t>ICT and CCC ( Control Command Center)</a:t>
            </a:r>
          </a:p>
          <a:p>
            <a:pPr marL="0" indent="0">
              <a:buNone/>
            </a:pPr>
            <a:endParaRPr lang="en-US" sz="1900" b="1" dirty="0" smtClean="0"/>
          </a:p>
          <a:p>
            <a:pPr marL="0" indent="0">
              <a:buNone/>
            </a:pPr>
            <a:endParaRPr lang="en-US" sz="1900" dirty="0"/>
          </a:p>
          <a:p>
            <a:pPr marL="0" indent="0">
              <a:buNone/>
            </a:pPr>
            <a:endParaRPr lang="en-US" sz="1900" b="1" dirty="0" smtClean="0"/>
          </a:p>
          <a:p>
            <a:pPr marL="0" indent="0">
              <a:buNone/>
            </a:pPr>
            <a:endParaRPr lang="en-US" sz="1900" dirty="0"/>
          </a:p>
        </p:txBody>
      </p:sp>
      <p:sp>
        <p:nvSpPr>
          <p:cNvPr id="12" name="Slide Number Placeholder 11">
            <a:extLst>
              <a:ext uri="{FF2B5EF4-FFF2-40B4-BE49-F238E27FC236}">
                <a16:creationId xmlns:a16="http://schemas.microsoft.com/office/drawing/2014/main" xmlns="" id="{A40D7403-0D24-42D0-9DE5-23601D8FBC17}"/>
              </a:ext>
            </a:extLst>
          </p:cNvPr>
          <p:cNvSpPr>
            <a:spLocks noGrp="1"/>
          </p:cNvSpPr>
          <p:nvPr>
            <p:ph type="sldNum" sz="quarter" idx="18"/>
          </p:nvPr>
        </p:nvSpPr>
        <p:spPr/>
        <p:txBody>
          <a:bodyPr/>
          <a:lstStyle/>
          <a:p>
            <a:fld id="{8C2E478F-E849-4A8C-AF1F-CBCC78A7CBFA}" type="slidenum">
              <a:rPr lang="en-US" smtClean="0"/>
              <a:pPr/>
              <a:t>5</a:t>
            </a:fld>
            <a:endParaRPr lang="en-US" dirty="0"/>
          </a:p>
        </p:txBody>
      </p:sp>
      <p:sp>
        <p:nvSpPr>
          <p:cNvPr id="15" name="Content Placeholder 2">
            <a:extLst>
              <a:ext uri="{FF2B5EF4-FFF2-40B4-BE49-F238E27FC236}">
                <a16:creationId xmlns:a16="http://schemas.microsoft.com/office/drawing/2014/main" xmlns="" id="{A999491B-46DB-4307-8E1A-E1066E4FBAEB}"/>
              </a:ext>
            </a:extLst>
          </p:cNvPr>
          <p:cNvSpPr>
            <a:spLocks noGrp="1"/>
          </p:cNvSpPr>
          <p:nvPr>
            <p:ph idx="1"/>
          </p:nvPr>
        </p:nvSpPr>
        <p:spPr>
          <a:xfrm>
            <a:off x="6341005" y="1363013"/>
            <a:ext cx="5208264" cy="5127938"/>
          </a:xfrm>
        </p:spPr>
        <p:txBody>
          <a:bodyPr>
            <a:normAutofit/>
          </a:bodyPr>
          <a:lstStyle/>
          <a:p>
            <a:r>
              <a:rPr lang="en-US" sz="1900" dirty="0" smtClean="0"/>
              <a:t>Digital platform, 5G, QR-code, Big data, Bluetooth, GPS, CCTV Cameras, Apps, Robots, Automated system, Smart Delivery Syste</a:t>
            </a:r>
            <a:r>
              <a:rPr lang="en-US" sz="1900" dirty="0"/>
              <a:t>m</a:t>
            </a:r>
            <a:endParaRPr lang="en-US" sz="1900" dirty="0" smtClean="0"/>
          </a:p>
          <a:p>
            <a:r>
              <a:rPr lang="en-US" sz="1900" dirty="0" smtClean="0"/>
              <a:t>Pedestrian </a:t>
            </a:r>
            <a:r>
              <a:rPr lang="en-US" sz="1900" dirty="0"/>
              <a:t>Detection and social distancing monitoring using deep learning, </a:t>
            </a:r>
            <a:r>
              <a:rPr lang="en-US" sz="1900" dirty="0" err="1"/>
              <a:t>IoT</a:t>
            </a:r>
            <a:r>
              <a:rPr lang="en-US" sz="1900" dirty="0"/>
              <a:t> and </a:t>
            </a:r>
            <a:r>
              <a:rPr lang="en-US" sz="1900" dirty="0" smtClean="0"/>
              <a:t>AI</a:t>
            </a:r>
          </a:p>
          <a:p>
            <a:r>
              <a:rPr lang="en-US" sz="1900" dirty="0"/>
              <a:t>Information and Communication Technologies (ICT) for providing remotely education and </a:t>
            </a:r>
            <a:r>
              <a:rPr lang="en-US" sz="1900" dirty="0" smtClean="0"/>
              <a:t>work</a:t>
            </a:r>
          </a:p>
          <a:p>
            <a:r>
              <a:rPr lang="en-US" sz="1900" dirty="0" err="1" smtClean="0"/>
              <a:t>Blockchian</a:t>
            </a:r>
            <a:r>
              <a:rPr lang="en-US" sz="1900" dirty="0" smtClean="0"/>
              <a:t> technology for providing secure transaction via p2p and transparent system through decentralization</a:t>
            </a:r>
            <a:endParaRPr lang="en-US" sz="1900" dirty="0"/>
          </a:p>
          <a:p>
            <a:pPr marL="0" indent="0">
              <a:buNone/>
            </a:pPr>
            <a:endParaRPr lang="en-US" b="1" dirty="0" smtClean="0"/>
          </a:p>
          <a:p>
            <a:pPr marL="0" indent="0">
              <a:buNone/>
            </a:pPr>
            <a:endParaRPr lang="en-US" dirty="0"/>
          </a:p>
          <a:p>
            <a:pPr marL="0" indent="0">
              <a:buNone/>
            </a:pPr>
            <a:endParaRPr lang="en-US" b="1" dirty="0" smtClean="0"/>
          </a:p>
          <a:p>
            <a:pPr marL="0" indent="0">
              <a:buNone/>
            </a:pPr>
            <a:endParaRPr lang="en-US" dirty="0"/>
          </a:p>
        </p:txBody>
      </p:sp>
      <p:sp>
        <p:nvSpPr>
          <p:cNvPr id="16" name="Title 1">
            <a:extLst>
              <a:ext uri="{FF2B5EF4-FFF2-40B4-BE49-F238E27FC236}">
                <a16:creationId xmlns:a16="http://schemas.microsoft.com/office/drawing/2014/main" xmlns="" id="{C09ADB54-3897-4872-B9B3-1888BB60FDFF}"/>
              </a:ext>
            </a:extLst>
          </p:cNvPr>
          <p:cNvSpPr txBox="1">
            <a:spLocks/>
          </p:cNvSpPr>
          <p:nvPr/>
        </p:nvSpPr>
        <p:spPr>
          <a:xfrm>
            <a:off x="6341004" y="581701"/>
            <a:ext cx="4226024" cy="573989"/>
          </a:xfrm>
          <a:prstGeom prst="rect">
            <a:avLst/>
          </a:prstGeom>
        </p:spPr>
        <p:txBody>
          <a:bodyPr vert="horz" lIns="0" tIns="45720" rIns="0" bIns="45720" rtlCol="0" anchor="ctr">
            <a:noAutofit/>
          </a:bodyPr>
          <a:lstStyle>
            <a:lvl1pPr algn="ctr" defTabSz="914400" rtl="0" eaLnBrk="1" latinLnBrk="0" hangingPunct="1">
              <a:lnSpc>
                <a:spcPct val="90000"/>
              </a:lnSpc>
              <a:spcBef>
                <a:spcPct val="0"/>
              </a:spcBef>
              <a:buNone/>
              <a:defRPr sz="3200" b="1" kern="1200" cap="all" spc="0" baseline="0">
                <a:solidFill>
                  <a:schemeClr val="bg1"/>
                </a:solidFill>
                <a:latin typeface="+mj-lt"/>
                <a:ea typeface="+mj-ea"/>
                <a:cs typeface="+mj-cs"/>
              </a:defRPr>
            </a:lvl1pPr>
          </a:lstStyle>
          <a:p>
            <a:r>
              <a:rPr lang="en-US" dirty="0" smtClean="0"/>
              <a:t>Smart Technologies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12661480"/>
              </p:ext>
            </p:extLst>
          </p:nvPr>
        </p:nvGraphicFramePr>
        <p:xfrm>
          <a:off x="0" y="-9188"/>
          <a:ext cx="12192000" cy="6867188"/>
        </p:xfrm>
        <a:graphic>
          <a:graphicData uri="http://schemas.openxmlformats.org/drawingml/2006/table">
            <a:tbl>
              <a:tblPr firstRow="1" firstCol="1" bandRow="1">
                <a:tableStyleId>{5C22544A-7EE6-4342-B048-85BDC9FD1C3A}</a:tableStyleId>
              </a:tblPr>
              <a:tblGrid>
                <a:gridCol w="460109"/>
                <a:gridCol w="3427037"/>
                <a:gridCol w="8304854"/>
              </a:tblGrid>
              <a:tr h="330432">
                <a:tc>
                  <a:txBody>
                    <a:bodyPr/>
                    <a:lstStyle/>
                    <a:p>
                      <a:pPr marL="0" marR="0" indent="0">
                        <a:lnSpc>
                          <a:spcPct val="146000"/>
                        </a:lnSpc>
                        <a:spcBef>
                          <a:spcPts val="0"/>
                        </a:spcBef>
                        <a:spcAft>
                          <a:spcPts val="0"/>
                        </a:spcAft>
                      </a:pPr>
                      <a:r>
                        <a:rPr lang="en-US" sz="1400" b="1" dirty="0">
                          <a:effectLst/>
                        </a:rPr>
                        <a:t>No </a:t>
                      </a:r>
                      <a:endPar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1270" marR="0" indent="0">
                        <a:lnSpc>
                          <a:spcPct val="146000"/>
                        </a:lnSpc>
                        <a:spcBef>
                          <a:spcPts val="0"/>
                        </a:spcBef>
                        <a:spcAft>
                          <a:spcPts val="0"/>
                        </a:spcAft>
                      </a:pPr>
                      <a:r>
                        <a:rPr lang="en-US" sz="1400" b="1" dirty="0">
                          <a:effectLst/>
                        </a:rPr>
                        <a:t>Categories </a:t>
                      </a:r>
                      <a:endPar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0" marR="0" indent="0">
                        <a:lnSpc>
                          <a:spcPct val="146000"/>
                        </a:lnSpc>
                        <a:spcBef>
                          <a:spcPts val="0"/>
                        </a:spcBef>
                        <a:spcAft>
                          <a:spcPts val="0"/>
                        </a:spcAft>
                      </a:pPr>
                      <a:r>
                        <a:rPr lang="en-US" sz="1400" b="1">
                          <a:effectLst/>
                        </a:rPr>
                        <a:t>Pandemic relevant factors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r>
              <a:tr h="991295">
                <a:tc>
                  <a:txBody>
                    <a:bodyPr/>
                    <a:lstStyle/>
                    <a:p>
                      <a:pPr marL="0" marR="0" indent="0">
                        <a:lnSpc>
                          <a:spcPct val="146000"/>
                        </a:lnSpc>
                        <a:spcBef>
                          <a:spcPts val="0"/>
                        </a:spcBef>
                        <a:spcAft>
                          <a:spcPts val="0"/>
                        </a:spcAft>
                      </a:pPr>
                      <a:r>
                        <a:rPr lang="en-US" sz="1400" b="1">
                          <a:effectLst/>
                        </a:rPr>
                        <a:t>1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1270" marR="0" indent="0">
                        <a:lnSpc>
                          <a:spcPct val="146000"/>
                        </a:lnSpc>
                        <a:spcBef>
                          <a:spcPts val="0"/>
                        </a:spcBef>
                        <a:spcAft>
                          <a:spcPts val="0"/>
                        </a:spcAft>
                      </a:pPr>
                      <a:r>
                        <a:rPr lang="en-US" sz="1400" b="1">
                          <a:effectLst/>
                        </a:rPr>
                        <a:t>Initiating smart city frameworks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0" marR="0" indent="0">
                        <a:lnSpc>
                          <a:spcPct val="146000"/>
                        </a:lnSpc>
                        <a:spcBef>
                          <a:spcPts val="0"/>
                        </a:spcBef>
                        <a:spcAft>
                          <a:spcPts val="0"/>
                        </a:spcAft>
                      </a:pPr>
                      <a:r>
                        <a:rPr lang="en-US" sz="1400" b="1" dirty="0">
                          <a:effectLst/>
                        </a:rPr>
                        <a:t>Real-time data related to the infected cases provides the authorities with the accurate decision on when to take emergency actions (Quarantine time, treatments, and vaccinations) through Control Command Center and ICT features.  </a:t>
                      </a:r>
                      <a:endPar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r>
              <a:tr h="991295">
                <a:tc>
                  <a:txBody>
                    <a:bodyPr/>
                    <a:lstStyle/>
                    <a:p>
                      <a:pPr marL="0" marR="0" indent="0">
                        <a:lnSpc>
                          <a:spcPct val="146000"/>
                        </a:lnSpc>
                        <a:spcBef>
                          <a:spcPts val="0"/>
                        </a:spcBef>
                        <a:spcAft>
                          <a:spcPts val="0"/>
                        </a:spcAft>
                      </a:pPr>
                      <a:r>
                        <a:rPr lang="en-US" sz="1400" b="1">
                          <a:effectLst/>
                        </a:rPr>
                        <a:t>2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1270" marR="0" indent="0">
                        <a:lnSpc>
                          <a:spcPct val="146000"/>
                        </a:lnSpc>
                        <a:spcBef>
                          <a:spcPts val="0"/>
                        </a:spcBef>
                        <a:spcAft>
                          <a:spcPts val="0"/>
                        </a:spcAft>
                      </a:pPr>
                      <a:r>
                        <a:rPr lang="en-US" sz="1400" b="1" dirty="0">
                          <a:effectLst/>
                        </a:rPr>
                        <a:t>Prediction and foresee </a:t>
                      </a:r>
                      <a:endPar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0" marR="0" indent="0">
                        <a:lnSpc>
                          <a:spcPct val="146000"/>
                        </a:lnSpc>
                        <a:spcBef>
                          <a:spcPts val="0"/>
                        </a:spcBef>
                        <a:spcAft>
                          <a:spcPts val="0"/>
                        </a:spcAft>
                      </a:pPr>
                      <a:r>
                        <a:rPr lang="en-US" sz="1400" b="1">
                          <a:effectLst/>
                        </a:rPr>
                        <a:t>Through video surveillance and face recognition-based technologies, it can track the exact location of individuals without a facial mask, not maintain social distancing, identify every symptom of disease, and remind the authorities in a real-time automated system.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r>
              <a:tr h="807146">
                <a:tc>
                  <a:txBody>
                    <a:bodyPr/>
                    <a:lstStyle/>
                    <a:p>
                      <a:pPr marL="0" marR="0" indent="0">
                        <a:lnSpc>
                          <a:spcPct val="146000"/>
                        </a:lnSpc>
                        <a:spcBef>
                          <a:spcPts val="0"/>
                        </a:spcBef>
                        <a:spcAft>
                          <a:spcPts val="0"/>
                        </a:spcAft>
                      </a:pPr>
                      <a:r>
                        <a:rPr lang="en-US" sz="1400" b="1">
                          <a:effectLst/>
                        </a:rPr>
                        <a:t>3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1270" marR="0" indent="0">
                        <a:lnSpc>
                          <a:spcPct val="146000"/>
                        </a:lnSpc>
                        <a:spcBef>
                          <a:spcPts val="0"/>
                        </a:spcBef>
                        <a:spcAft>
                          <a:spcPts val="0"/>
                        </a:spcAft>
                      </a:pPr>
                      <a:r>
                        <a:rPr lang="en-US" sz="1400" b="1">
                          <a:effectLst/>
                        </a:rPr>
                        <a:t>Control and avoid the further transmission of the virus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0" marR="0" indent="0">
                        <a:lnSpc>
                          <a:spcPct val="146000"/>
                        </a:lnSpc>
                        <a:spcBef>
                          <a:spcPts val="0"/>
                        </a:spcBef>
                        <a:spcAft>
                          <a:spcPts val="0"/>
                        </a:spcAft>
                      </a:pPr>
                      <a:r>
                        <a:rPr lang="en-US" sz="1400" b="1">
                          <a:effectLst/>
                        </a:rPr>
                        <a:t>Using ML and AI algorithms and technologies, it can predict the number of cases, casualties, lockdown periods, further actions that need to be taken to control the spread of the virus, and knowing pandemic risk factors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r>
              <a:tr h="660864">
                <a:tc>
                  <a:txBody>
                    <a:bodyPr/>
                    <a:lstStyle/>
                    <a:p>
                      <a:pPr marL="0" marR="0" indent="0">
                        <a:lnSpc>
                          <a:spcPct val="146000"/>
                        </a:lnSpc>
                        <a:spcBef>
                          <a:spcPts val="0"/>
                        </a:spcBef>
                        <a:spcAft>
                          <a:spcPts val="0"/>
                        </a:spcAft>
                      </a:pPr>
                      <a:r>
                        <a:rPr lang="en-US" sz="1400" b="1">
                          <a:effectLst/>
                        </a:rPr>
                        <a:t>4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1270" marR="0" indent="0">
                        <a:lnSpc>
                          <a:spcPct val="146000"/>
                        </a:lnSpc>
                        <a:spcBef>
                          <a:spcPts val="0"/>
                        </a:spcBef>
                        <a:spcAft>
                          <a:spcPts val="0"/>
                        </a:spcAft>
                      </a:pPr>
                      <a:r>
                        <a:rPr lang="en-US" sz="1400" b="1">
                          <a:effectLst/>
                        </a:rPr>
                        <a:t>Keep tracking the data and exact location of tainted people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0" marR="0" indent="0">
                        <a:lnSpc>
                          <a:spcPct val="146000"/>
                        </a:lnSpc>
                        <a:spcBef>
                          <a:spcPts val="0"/>
                        </a:spcBef>
                        <a:spcAft>
                          <a:spcPts val="0"/>
                        </a:spcAft>
                      </a:pPr>
                      <a:r>
                        <a:rPr lang="en-US" sz="1400" b="1">
                          <a:effectLst/>
                        </a:rPr>
                        <a:t>Using Smart technologies and digitalized systems facilitates R&amp;D sectors to come up with the ultimate solution for making drugs (vaccines) and treatment methods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r>
              <a:tr h="660864">
                <a:tc>
                  <a:txBody>
                    <a:bodyPr/>
                    <a:lstStyle/>
                    <a:p>
                      <a:pPr marL="0" marR="0" indent="0">
                        <a:lnSpc>
                          <a:spcPct val="146000"/>
                        </a:lnSpc>
                        <a:spcBef>
                          <a:spcPts val="0"/>
                        </a:spcBef>
                        <a:spcAft>
                          <a:spcPts val="0"/>
                        </a:spcAft>
                      </a:pPr>
                      <a:r>
                        <a:rPr lang="en-US" sz="1400" b="1">
                          <a:effectLst/>
                        </a:rPr>
                        <a:t>5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1270" marR="0" indent="0">
                        <a:lnSpc>
                          <a:spcPct val="146000"/>
                        </a:lnSpc>
                        <a:spcBef>
                          <a:spcPts val="0"/>
                        </a:spcBef>
                        <a:spcAft>
                          <a:spcPts val="0"/>
                        </a:spcAft>
                      </a:pPr>
                      <a:r>
                        <a:rPr lang="en-US" sz="1400" b="1">
                          <a:effectLst/>
                        </a:rPr>
                        <a:t>Medication  </a:t>
                      </a:r>
                    </a:p>
                    <a:p>
                      <a:pPr marL="1270" marR="0" indent="0">
                        <a:lnSpc>
                          <a:spcPct val="146000"/>
                        </a:lnSpc>
                        <a:spcBef>
                          <a:spcPts val="0"/>
                        </a:spcBef>
                        <a:spcAft>
                          <a:spcPts val="0"/>
                        </a:spcAft>
                      </a:pPr>
                      <a:r>
                        <a:rPr lang="en-US" sz="1400" b="1">
                          <a:effectLst/>
                        </a:rPr>
                        <a:t>(Vaccine)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0" marR="0" indent="0">
                        <a:lnSpc>
                          <a:spcPct val="146000"/>
                        </a:lnSpc>
                        <a:spcBef>
                          <a:spcPts val="0"/>
                        </a:spcBef>
                        <a:spcAft>
                          <a:spcPts val="0"/>
                        </a:spcAft>
                      </a:pPr>
                      <a:r>
                        <a:rPr lang="en-US" sz="1400" b="1">
                          <a:effectLst/>
                        </a:rPr>
                        <a:t>Support well-being sectors for providing drugs </a:t>
                      </a:r>
                    </a:p>
                    <a:p>
                      <a:pPr marL="0" marR="0" indent="0">
                        <a:lnSpc>
                          <a:spcPct val="146000"/>
                        </a:lnSpc>
                        <a:spcBef>
                          <a:spcPts val="0"/>
                        </a:spcBef>
                        <a:spcAft>
                          <a:spcPts val="0"/>
                        </a:spcAft>
                      </a:pPr>
                      <a:r>
                        <a:rPr lang="en-US" sz="1400" b="1">
                          <a:effectLst/>
                        </a:rPr>
                        <a:t>(vaccines)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r>
              <a:tr h="807146">
                <a:tc>
                  <a:txBody>
                    <a:bodyPr/>
                    <a:lstStyle/>
                    <a:p>
                      <a:pPr marL="0" marR="0" indent="0">
                        <a:lnSpc>
                          <a:spcPct val="146000"/>
                        </a:lnSpc>
                        <a:spcBef>
                          <a:spcPts val="0"/>
                        </a:spcBef>
                        <a:spcAft>
                          <a:spcPts val="0"/>
                        </a:spcAft>
                      </a:pPr>
                      <a:r>
                        <a:rPr lang="en-US" sz="1400" b="1">
                          <a:effectLst/>
                        </a:rPr>
                        <a:t>6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1270" marR="0" indent="0">
                        <a:lnSpc>
                          <a:spcPct val="146000"/>
                        </a:lnSpc>
                        <a:spcBef>
                          <a:spcPts val="0"/>
                        </a:spcBef>
                        <a:spcAft>
                          <a:spcPts val="0"/>
                        </a:spcAft>
                      </a:pPr>
                      <a:r>
                        <a:rPr lang="en-US" sz="1400" b="1">
                          <a:effectLst/>
                        </a:rPr>
                        <a:t>Remote education accessibility, continuity of business and work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0" marR="0" indent="0">
                        <a:lnSpc>
                          <a:spcPct val="146000"/>
                        </a:lnSpc>
                        <a:spcBef>
                          <a:spcPts val="0"/>
                        </a:spcBef>
                        <a:spcAft>
                          <a:spcPts val="0"/>
                        </a:spcAft>
                      </a:pPr>
                      <a:r>
                        <a:rPr lang="en-US" sz="1400" b="1">
                          <a:effectLst/>
                        </a:rPr>
                        <a:t>Smart Applications like Zoom, Meet, Slack, TradeX, Cypto, Binance, and others can be used for online education in schools and universities and continue trading, business, work, progression of R&amp;D and education.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r>
              <a:tr h="1618146">
                <a:tc>
                  <a:txBody>
                    <a:bodyPr/>
                    <a:lstStyle/>
                    <a:p>
                      <a:pPr marL="0" marR="0" indent="0">
                        <a:lnSpc>
                          <a:spcPct val="146000"/>
                        </a:lnSpc>
                        <a:spcBef>
                          <a:spcPts val="0"/>
                        </a:spcBef>
                        <a:spcAft>
                          <a:spcPts val="0"/>
                        </a:spcAft>
                      </a:pPr>
                      <a:r>
                        <a:rPr lang="en-US" sz="1400" b="1">
                          <a:effectLst/>
                        </a:rPr>
                        <a:t>7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1270" marR="0" indent="0">
                        <a:lnSpc>
                          <a:spcPct val="146000"/>
                        </a:lnSpc>
                        <a:spcBef>
                          <a:spcPts val="0"/>
                        </a:spcBef>
                        <a:spcAft>
                          <a:spcPts val="0"/>
                        </a:spcAft>
                      </a:pPr>
                      <a:r>
                        <a:rPr lang="en-US" sz="1400" b="1">
                          <a:effectLst/>
                        </a:rPr>
                        <a:t>Providing secure transition and transaction via digitalization and decentralization and  </a:t>
                      </a:r>
                    </a:p>
                    <a:p>
                      <a:pPr marL="1270" marR="0" indent="0">
                        <a:lnSpc>
                          <a:spcPct val="146000"/>
                        </a:lnSpc>
                        <a:spcBef>
                          <a:spcPts val="0"/>
                        </a:spcBef>
                        <a:spcAft>
                          <a:spcPts val="0"/>
                        </a:spcAft>
                      </a:pPr>
                      <a:r>
                        <a:rPr lang="en-US" sz="1400" b="1">
                          <a:effectLst/>
                        </a:rPr>
                        <a:t>Accelerating the cities' operations </a:t>
                      </a:r>
                      <a:endParaRPr lang="en-US" sz="14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c>
                  <a:txBody>
                    <a:bodyPr/>
                    <a:lstStyle/>
                    <a:p>
                      <a:pPr marL="0" marR="0" indent="0">
                        <a:lnSpc>
                          <a:spcPct val="146000"/>
                        </a:lnSpc>
                        <a:spcBef>
                          <a:spcPts val="0"/>
                        </a:spcBef>
                        <a:spcAft>
                          <a:spcPts val="0"/>
                        </a:spcAft>
                      </a:pPr>
                      <a:r>
                        <a:rPr lang="en-US" sz="1400" b="1" dirty="0" err="1">
                          <a:effectLst/>
                        </a:rPr>
                        <a:t>Blockchain</a:t>
                      </a:r>
                      <a:r>
                        <a:rPr lang="en-US" sz="1400" b="1" dirty="0">
                          <a:effectLst/>
                        </a:rPr>
                        <a:t>-based technology can provide secure and fast transactions via a P2P (peer-to-peer) system and avoid corruption using a decentralized system. </a:t>
                      </a:r>
                    </a:p>
                    <a:p>
                      <a:pPr marL="0" marR="18415" indent="0">
                        <a:lnSpc>
                          <a:spcPct val="146000"/>
                        </a:lnSpc>
                        <a:spcBef>
                          <a:spcPts val="0"/>
                        </a:spcBef>
                        <a:spcAft>
                          <a:spcPts val="0"/>
                        </a:spcAft>
                      </a:pPr>
                      <a:r>
                        <a:rPr lang="en-US" sz="1400" b="1" dirty="0">
                          <a:effectLst/>
                        </a:rPr>
                        <a:t>Automat systems and networks via digital platforms and smart technologies, drones &amp; robots where there is no need for individual physical contact, and there is no further spread of virus opportunities. Maintain industries and factory operations. </a:t>
                      </a:r>
                      <a:r>
                        <a:rPr lang="en-US" sz="1400" b="1" dirty="0" smtClean="0">
                          <a:effectLst/>
                        </a:rPr>
                        <a:t>Increase </a:t>
                      </a:r>
                      <a:r>
                        <a:rPr lang="en-US" sz="1400" b="1" dirty="0">
                          <a:effectLst/>
                        </a:rPr>
                        <a:t>the accessibility of people to health services and treatments. </a:t>
                      </a:r>
                      <a:endParaRPr lang="en-US" sz="14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34624" marR="36868" marT="0" marB="0"/>
                </a:tc>
              </a:tr>
            </a:tbl>
          </a:graphicData>
        </a:graphic>
      </p:graphicFrame>
    </p:spTree>
    <p:extLst>
      <p:ext uri="{BB962C8B-B14F-4D97-AF65-F5344CB8AC3E}">
        <p14:creationId xmlns:p14="http://schemas.microsoft.com/office/powerpoint/2010/main" val="4275498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a:extLst>
              <a:ext uri="{FF2B5EF4-FFF2-40B4-BE49-F238E27FC236}">
                <a16:creationId xmlns:a16="http://schemas.microsoft.com/office/drawing/2014/main" xmlns="" id="{A40D7403-0D24-42D0-9DE5-23601D8FBC17}"/>
              </a:ext>
            </a:extLst>
          </p:cNvPr>
          <p:cNvSpPr>
            <a:spLocks noGrp="1"/>
          </p:cNvSpPr>
          <p:nvPr>
            <p:ph type="sldNum" sz="quarter" idx="18"/>
          </p:nvPr>
        </p:nvSpPr>
        <p:spPr/>
        <p:txBody>
          <a:bodyPr/>
          <a:lstStyle/>
          <a:p>
            <a:fld id="{8C2E478F-E849-4A8C-AF1F-CBCC78A7CBFA}" type="slidenum">
              <a:rPr lang="en-US" smtClean="0"/>
              <a:pPr/>
              <a:t>6</a:t>
            </a:fld>
            <a:endParaRPr lang="en-US" dirty="0"/>
          </a:p>
        </p:txBody>
      </p:sp>
      <p:sp>
        <p:nvSpPr>
          <p:cNvPr id="10" name="Text Placeholder 3">
            <a:extLst>
              <a:ext uri="{FF2B5EF4-FFF2-40B4-BE49-F238E27FC236}">
                <a16:creationId xmlns:a16="http://schemas.microsoft.com/office/drawing/2014/main" xmlns="" id="{4033542F-D085-445E-BEBE-DEE6D4F79CAD}"/>
              </a:ext>
            </a:extLst>
          </p:cNvPr>
          <p:cNvSpPr>
            <a:spLocks noGrp="1"/>
          </p:cNvSpPr>
          <p:nvPr>
            <p:ph type="title"/>
          </p:nvPr>
        </p:nvSpPr>
        <p:spPr>
          <a:xfrm>
            <a:off x="753714" y="609605"/>
            <a:ext cx="4226024" cy="573989"/>
          </a:xfrm>
        </p:spPr>
        <p:txBody>
          <a:bodyPr>
            <a:normAutofit/>
          </a:bodyPr>
          <a:lstStyle/>
          <a:p>
            <a:r>
              <a:rPr lang="en-US" sz="3200" dirty="0" smtClean="0"/>
              <a:t>ML Modeling  </a:t>
            </a:r>
            <a:endParaRPr lang="en-US" dirty="0"/>
          </a:p>
        </p:txBody>
      </p:sp>
      <p:sp>
        <p:nvSpPr>
          <p:cNvPr id="11" name="Content Placeholder 4">
            <a:extLst>
              <a:ext uri="{FF2B5EF4-FFF2-40B4-BE49-F238E27FC236}">
                <a16:creationId xmlns:a16="http://schemas.microsoft.com/office/drawing/2014/main" xmlns="" id="{FDF153A6-0E4B-417F-85BB-FD8402B100BD}"/>
              </a:ext>
            </a:extLst>
          </p:cNvPr>
          <p:cNvSpPr>
            <a:spLocks noGrp="1"/>
          </p:cNvSpPr>
          <p:nvPr>
            <p:ph idx="1"/>
          </p:nvPr>
        </p:nvSpPr>
        <p:spPr>
          <a:xfrm>
            <a:off x="270457" y="1183594"/>
            <a:ext cx="4984123" cy="5053464"/>
          </a:xfrm>
        </p:spPr>
        <p:txBody>
          <a:bodyPr>
            <a:normAutofit fontScale="77500" lnSpcReduction="20000"/>
          </a:bodyPr>
          <a:lstStyle/>
          <a:p>
            <a:r>
              <a:rPr lang="en-US" sz="2000" dirty="0"/>
              <a:t>Multilayer Perceptron (MLP</a:t>
            </a:r>
            <a:r>
              <a:rPr lang="en-US" sz="2000" dirty="0" smtClean="0"/>
              <a:t>), </a:t>
            </a:r>
            <a:r>
              <a:rPr lang="en-US" sz="2000" b="1" dirty="0" smtClean="0"/>
              <a:t>ML </a:t>
            </a:r>
          </a:p>
          <a:p>
            <a:r>
              <a:rPr lang="en-US" sz="2000" b="1" dirty="0" smtClean="0"/>
              <a:t>Lasso, Ridge, Random Forest Regression Models</a:t>
            </a:r>
          </a:p>
          <a:p>
            <a:r>
              <a:rPr lang="en-US" sz="2000" dirty="0"/>
              <a:t>MLPs are considered to be a fully connected multi-layer neural network, consisting of an input layer, one or more hidden layers, and an output layer </a:t>
            </a:r>
            <a:endParaRPr lang="en-US" sz="2000" dirty="0" smtClean="0"/>
          </a:p>
          <a:p>
            <a:r>
              <a:rPr lang="en-US" sz="2000" dirty="0" err="1"/>
              <a:t>backpropagation</a:t>
            </a:r>
            <a:r>
              <a:rPr lang="en-US" sz="2000" dirty="0"/>
              <a:t> </a:t>
            </a:r>
            <a:endParaRPr lang="en-US" sz="2000" dirty="0" smtClean="0"/>
          </a:p>
          <a:p>
            <a:r>
              <a:rPr lang="en-US" sz="2000" dirty="0"/>
              <a:t>Each node in a MLP applies a nonlinear function to a weighted sum of its inputs, and the output of each node is passed on to the nodes in the next </a:t>
            </a:r>
            <a:r>
              <a:rPr lang="en-US" sz="2000" dirty="0" smtClean="0"/>
              <a:t>layer</a:t>
            </a:r>
          </a:p>
          <a:p>
            <a:r>
              <a:rPr lang="en-US" sz="2000" dirty="0"/>
              <a:t>They are often trained using </a:t>
            </a:r>
            <a:r>
              <a:rPr lang="en-US" sz="2000" dirty="0" err="1"/>
              <a:t>backpropagation</a:t>
            </a:r>
            <a:r>
              <a:rPr lang="en-US" sz="2000" dirty="0"/>
              <a:t>, a technique that adjusts the weights of the connections in order to minimize the error between the network's predictions and the actual outputs.</a:t>
            </a:r>
          </a:p>
          <a:p>
            <a:endParaRPr lang="en-US" sz="2000" dirty="0" smtClean="0"/>
          </a:p>
        </p:txBody>
      </p:sp>
      <p:sp>
        <p:nvSpPr>
          <p:cNvPr id="13" name="Content Placeholder 4">
            <a:extLst>
              <a:ext uri="{FF2B5EF4-FFF2-40B4-BE49-F238E27FC236}">
                <a16:creationId xmlns:a16="http://schemas.microsoft.com/office/drawing/2014/main" xmlns="" id="{FDF153A6-0E4B-417F-85BB-FD8402B100BD}"/>
              </a:ext>
            </a:extLst>
          </p:cNvPr>
          <p:cNvSpPr>
            <a:spLocks noGrp="1"/>
          </p:cNvSpPr>
          <p:nvPr>
            <p:ph sz="quarter" idx="16"/>
          </p:nvPr>
        </p:nvSpPr>
        <p:spPr>
          <a:xfrm>
            <a:off x="6328960" y="1183594"/>
            <a:ext cx="5220309" cy="5916718"/>
          </a:xfrm>
        </p:spPr>
        <p:txBody>
          <a:bodyPr>
            <a:normAutofit/>
          </a:bodyPr>
          <a:lstStyle/>
          <a:p>
            <a:r>
              <a:rPr lang="en-US" sz="2000" b="1" dirty="0" smtClean="0"/>
              <a:t>Unsupervised ML (Unlabeled data)</a:t>
            </a:r>
          </a:p>
          <a:p>
            <a:pPr marL="457200" indent="-457200">
              <a:lnSpc>
                <a:spcPct val="150000"/>
              </a:lnSpc>
              <a:buAutoNum type="arabicParenR"/>
            </a:pPr>
            <a:r>
              <a:rPr lang="en-US" sz="2000" dirty="0" smtClean="0"/>
              <a:t>Classify </a:t>
            </a:r>
            <a:r>
              <a:rPr lang="en-US" sz="2000" dirty="0"/>
              <a:t>the COVID data into 5 clusters and show why most countries have identical COVID-affected records and equivalent policies and measures intended to stop the pandemic spread</a:t>
            </a:r>
            <a:r>
              <a:rPr lang="en-US" sz="2000" dirty="0" smtClean="0"/>
              <a:t>.</a:t>
            </a:r>
          </a:p>
          <a:p>
            <a:pPr marL="457200" indent="-457200">
              <a:lnSpc>
                <a:spcPct val="150000"/>
              </a:lnSpc>
              <a:buAutoNum type="arabicParenR"/>
            </a:pPr>
            <a:r>
              <a:rPr lang="en-US" sz="2000" dirty="0" smtClean="0"/>
              <a:t>K-means </a:t>
            </a:r>
            <a:r>
              <a:rPr lang="en-US" sz="2000" dirty="0"/>
              <a:t>clustering </a:t>
            </a:r>
            <a:r>
              <a:rPr lang="en-US" sz="2000" dirty="0" smtClean="0"/>
              <a:t>algorithm</a:t>
            </a:r>
          </a:p>
          <a:p>
            <a:pPr marL="457200" indent="-457200">
              <a:lnSpc>
                <a:spcPct val="150000"/>
              </a:lnSpc>
              <a:buFont typeface="Arial" panose="020B0604020202020204" pitchFamily="34" charset="0"/>
              <a:buAutoNum type="arabicParenR"/>
            </a:pPr>
            <a:r>
              <a:rPr lang="en-US" sz="2000" dirty="0"/>
              <a:t>Elbow technique </a:t>
            </a:r>
          </a:p>
          <a:p>
            <a:pPr marL="457200" indent="-457200">
              <a:buAutoNum type="arabicParenR"/>
            </a:pPr>
            <a:endParaRPr lang="en-US" sz="2000" dirty="0" smtClean="0"/>
          </a:p>
          <a:p>
            <a:endParaRPr lang="en-US" sz="2000" dirty="0"/>
          </a:p>
        </p:txBody>
      </p:sp>
    </p:spTree>
    <p:extLst>
      <p:ext uri="{BB962C8B-B14F-4D97-AF65-F5344CB8AC3E}">
        <p14:creationId xmlns:p14="http://schemas.microsoft.com/office/powerpoint/2010/main" val="2470206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Building" title="Building">
            <a:extLst>
              <a:ext uri="{FF2B5EF4-FFF2-40B4-BE49-F238E27FC236}">
                <a16:creationId xmlns:a16="http://schemas.microsoft.com/office/drawing/2014/main" xmlns="" id="{00C713CD-79D0-408F-A140-FBAE3C602261}"/>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25000"/>
                    </a14:imgEffect>
                  </a14:imgLayer>
                </a14:imgProps>
              </a:ext>
              <a:ext uri="{28A0092B-C50C-407E-A947-70E740481C1C}">
                <a14:useLocalDpi xmlns:a14="http://schemas.microsoft.com/office/drawing/2010/main" val="0"/>
              </a:ext>
            </a:extLst>
          </a:blip>
          <a:srcRect/>
          <a:stretch>
            <a:fillRect/>
          </a:stretch>
        </p:blipFill>
        <p:spPr/>
      </p:pic>
      <p:grpSp>
        <p:nvGrpSpPr>
          <p:cNvPr id="2" name="Group 1">
            <a:extLst>
              <a:ext uri="{FF2B5EF4-FFF2-40B4-BE49-F238E27FC236}">
                <a16:creationId xmlns:a16="http://schemas.microsoft.com/office/drawing/2014/main" xmlns="" id="{CCC577CF-CED3-44B1-AC3E-05C2556B41F4}"/>
              </a:ext>
              <a:ext uri="{C183D7F6-B498-43B3-948B-1728B52AA6E4}">
                <adec:decorative xmlns:adec="http://schemas.microsoft.com/office/drawing/2017/decorative" xmlns="" val="1"/>
              </a:ext>
            </a:extLst>
          </p:cNvPr>
          <p:cNvGrpSpPr/>
          <p:nvPr/>
        </p:nvGrpSpPr>
        <p:grpSpPr>
          <a:xfrm>
            <a:off x="883522" y="408327"/>
            <a:ext cx="11106709" cy="5818032"/>
            <a:chOff x="883522" y="408327"/>
            <a:chExt cx="9970545" cy="5818032"/>
          </a:xfrm>
        </p:grpSpPr>
        <p:sp>
          <p:nvSpPr>
            <p:cNvPr id="14" name="Rectangle 13">
              <a:extLst>
                <a:ext uri="{FF2B5EF4-FFF2-40B4-BE49-F238E27FC236}">
                  <a16:creationId xmlns:a16="http://schemas.microsoft.com/office/drawing/2014/main" xmlns="" id="{875940B9-0338-4FFA-9747-10812F028FB7}"/>
                </a:ext>
                <a:ext uri="{C183D7F6-B498-43B3-948B-1728B52AA6E4}">
                  <adec:decorative xmlns:adec="http://schemas.microsoft.com/office/drawing/2017/decorative" xmlns="" val="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xmlns="" id="{D4B52C7E-3049-4545-956A-6D8F73F234DB}"/>
                </a:ext>
                <a:ext uri="{C183D7F6-B498-43B3-948B-1728B52AA6E4}">
                  <adec:decorative xmlns:adec="http://schemas.microsoft.com/office/drawing/2017/decorative" xmlns="" val="1"/>
                </a:ext>
              </a:extLst>
            </p:cNvPr>
            <p:cNvSpPr/>
            <p:nvPr/>
          </p:nvSpPr>
          <p:spPr>
            <a:xfrm>
              <a:off x="883522" y="408327"/>
              <a:ext cx="4351911" cy="5103831"/>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13" name="Graphic 12">
              <a:extLst>
                <a:ext uri="{FF2B5EF4-FFF2-40B4-BE49-F238E27FC236}">
                  <a16:creationId xmlns:a16="http://schemas.microsoft.com/office/drawing/2014/main" xmlns="" id="{46669882-9FD4-41D7-A5A6-A4A2E44A2ABF}"/>
                </a:ext>
                <a:ext uri="{C183D7F6-B498-43B3-948B-1728B52AA6E4}">
                  <adec:decorative xmlns:adec="http://schemas.microsoft.com/office/drawing/2017/decorative" xmlns="" val="1"/>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39938" y="566669"/>
              <a:ext cx="4572000" cy="5370491"/>
            </a:xfrm>
            <a:prstGeom prst="rect">
              <a:avLst/>
            </a:prstGeom>
          </p:spPr>
        </p:pic>
        <p:sp>
          <p:nvSpPr>
            <p:cNvPr id="17" name="Rectangle 16">
              <a:extLst>
                <a:ext uri="{FF2B5EF4-FFF2-40B4-BE49-F238E27FC236}">
                  <a16:creationId xmlns:a16="http://schemas.microsoft.com/office/drawing/2014/main" xmlns="" id="{D4B52C7E-3049-4545-956A-6D8F73F234DB}"/>
                </a:ext>
                <a:ext uri="{C183D7F6-B498-43B3-948B-1728B52AA6E4}">
                  <adec:decorative xmlns:adec="http://schemas.microsoft.com/office/drawing/2017/decorative" xmlns="" val="1"/>
                </a:ext>
              </a:extLst>
            </p:cNvPr>
            <p:cNvSpPr/>
            <p:nvPr/>
          </p:nvSpPr>
          <p:spPr>
            <a:xfrm>
              <a:off x="6323687" y="1005807"/>
              <a:ext cx="4530380" cy="5220552"/>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26" name="Title 25">
            <a:extLst>
              <a:ext uri="{FF2B5EF4-FFF2-40B4-BE49-F238E27FC236}">
                <a16:creationId xmlns:a16="http://schemas.microsoft.com/office/drawing/2014/main" xmlns="" id="{DB4530C3-10EF-4FDE-A1B1-9DF09C2DF096}"/>
              </a:ext>
            </a:extLst>
          </p:cNvPr>
          <p:cNvSpPr>
            <a:spLocks noGrp="1"/>
          </p:cNvSpPr>
          <p:nvPr>
            <p:ph type="title"/>
          </p:nvPr>
        </p:nvSpPr>
        <p:spPr>
          <a:xfrm>
            <a:off x="993494" y="819937"/>
            <a:ext cx="4351911" cy="713392"/>
          </a:xfrm>
        </p:spPr>
        <p:txBody>
          <a:bodyPr>
            <a:normAutofit fontScale="90000"/>
          </a:bodyPr>
          <a:lstStyle/>
          <a:p>
            <a:r>
              <a:rPr lang="en-US" sz="3200" dirty="0"/>
              <a:t>Conclusion </a:t>
            </a:r>
            <a:br>
              <a:rPr lang="en-US" sz="3200" dirty="0"/>
            </a:br>
            <a:endParaRPr lang="en-US" sz="3200" dirty="0"/>
          </a:p>
        </p:txBody>
      </p:sp>
      <p:sp>
        <p:nvSpPr>
          <p:cNvPr id="11" name="Rectangle: Single Corner Snipped 10" descr="Footer accent box">
            <a:extLst>
              <a:ext uri="{FF2B5EF4-FFF2-40B4-BE49-F238E27FC236}">
                <a16:creationId xmlns:a16="http://schemas.microsoft.com/office/drawing/2014/main" xmlns="" id="{A39C0937-57CD-4C2F-B530-516994363917}"/>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 name="Slide Number Placeholder 3">
            <a:extLst>
              <a:ext uri="{FF2B5EF4-FFF2-40B4-BE49-F238E27FC236}">
                <a16:creationId xmlns:a16="http://schemas.microsoft.com/office/drawing/2014/main" xmlns="" id="{4E8EC366-9118-4504-88CF-ABE80F98E7F0}"/>
              </a:ext>
            </a:extLst>
          </p:cNvPr>
          <p:cNvSpPr>
            <a:spLocks noGrp="1"/>
          </p:cNvSpPr>
          <p:nvPr>
            <p:ph type="sldNum" sz="quarter" idx="17"/>
          </p:nvPr>
        </p:nvSpPr>
        <p:spPr/>
        <p:txBody>
          <a:bodyPr/>
          <a:lstStyle/>
          <a:p>
            <a:fld id="{8C2E478F-E849-4A8C-AF1F-CBCC78A7CBFA}" type="slidenum">
              <a:rPr lang="en-US" smtClean="0"/>
              <a:pPr/>
              <a:t>7</a:t>
            </a:fld>
            <a:endParaRPr lang="en-US" dirty="0"/>
          </a:p>
        </p:txBody>
      </p:sp>
      <p:sp>
        <p:nvSpPr>
          <p:cNvPr id="9" name="TextBox 8"/>
          <p:cNvSpPr txBox="1"/>
          <p:nvPr/>
        </p:nvSpPr>
        <p:spPr>
          <a:xfrm>
            <a:off x="1169157" y="1404433"/>
            <a:ext cx="4399722" cy="4139595"/>
          </a:xfrm>
          <a:prstGeom prst="rect">
            <a:avLst/>
          </a:prstGeom>
          <a:noFill/>
        </p:spPr>
        <p:txBody>
          <a:bodyPr wrap="square" rtlCol="0">
            <a:spAutoFit/>
          </a:bodyPr>
          <a:lstStyle/>
          <a:p>
            <a:pPr marL="342900" indent="-342900">
              <a:buFont typeface="Wingdings" panose="05000000000000000000" pitchFamily="2" charset="2"/>
              <a:buChar char="Ø"/>
            </a:pPr>
            <a:r>
              <a:rPr lang="en-US" sz="2200" dirty="0">
                <a:solidFill>
                  <a:schemeClr val="bg1"/>
                </a:solidFill>
              </a:rPr>
              <a:t>To put it in a nutshell, based on the reviewed literature smart cities and their features do respond better to the COVID-19 pandemic than normal cities, it can provide the authorities to monitor individual’s behavior and minimize COVID-19 transmission and offer safe remote education, working and business continuity using smart technologies</a:t>
            </a:r>
            <a:r>
              <a:rPr lang="en-US" sz="2200" dirty="0" smtClean="0">
                <a:solidFill>
                  <a:schemeClr val="bg1"/>
                </a:solidFill>
              </a:rPr>
              <a:t>.</a:t>
            </a:r>
          </a:p>
          <a:p>
            <a:pPr marL="342900" indent="-342900">
              <a:buFont typeface="Wingdings" panose="05000000000000000000" pitchFamily="2" charset="2"/>
              <a:buChar char="Ø"/>
            </a:pPr>
            <a:endParaRPr lang="en-US" sz="2100" dirty="0">
              <a:solidFill>
                <a:schemeClr val="bg1"/>
              </a:solidFill>
            </a:endParaRPr>
          </a:p>
        </p:txBody>
      </p:sp>
      <p:sp>
        <p:nvSpPr>
          <p:cNvPr id="15" name="Title 25">
            <a:extLst>
              <a:ext uri="{FF2B5EF4-FFF2-40B4-BE49-F238E27FC236}">
                <a16:creationId xmlns:a16="http://schemas.microsoft.com/office/drawing/2014/main" xmlns="" id="{DB4530C3-10EF-4FDE-A1B1-9DF09C2DF096}"/>
              </a:ext>
            </a:extLst>
          </p:cNvPr>
          <p:cNvSpPr txBox="1">
            <a:spLocks/>
          </p:cNvSpPr>
          <p:nvPr/>
        </p:nvSpPr>
        <p:spPr>
          <a:xfrm>
            <a:off x="7006577" y="891889"/>
            <a:ext cx="5122451" cy="5285074"/>
          </a:xfrm>
          <a:prstGeom prst="rect">
            <a:avLst/>
          </a:prstGeom>
        </p:spPr>
        <p:txBody>
          <a:bodyPr vert="horz" lIns="91440" tIns="45720" rIns="91440" bIns="45720" rtlCol="0" anchor="ctr">
            <a:normAutofit lnSpcReduction="10000"/>
          </a:bodyPr>
          <a:lstStyle>
            <a:lvl1pPr algn="ctr" defTabSz="914400" rtl="0" eaLnBrk="1" latinLnBrk="0" hangingPunct="1">
              <a:lnSpc>
                <a:spcPct val="90000"/>
              </a:lnSpc>
              <a:spcBef>
                <a:spcPct val="0"/>
              </a:spcBef>
              <a:buNone/>
              <a:defRPr sz="4400" b="1" kern="1200" cap="all" spc="300" baseline="0">
                <a:solidFill>
                  <a:schemeClr val="bg1"/>
                </a:solidFill>
                <a:latin typeface="+mj-lt"/>
                <a:ea typeface="+mj-ea"/>
                <a:cs typeface="+mj-cs"/>
              </a:defRPr>
            </a:lvl1pPr>
          </a:lstStyle>
          <a:p>
            <a:pPr algn="l"/>
            <a:r>
              <a:rPr lang="en-US" sz="1800" dirty="0" smtClean="0">
                <a:solidFill>
                  <a:srgbClr val="C0F400"/>
                </a:solidFill>
              </a:rPr>
              <a:t>SEPTEMBER 2021</a:t>
            </a:r>
          </a:p>
          <a:p>
            <a:pPr algn="l"/>
            <a:endParaRPr lang="en-US" sz="1800" dirty="0">
              <a:solidFill>
                <a:srgbClr val="C0F400"/>
              </a:solidFill>
            </a:endParaRPr>
          </a:p>
          <a:p>
            <a:pPr marL="342900" lvl="0" indent="-342900" algn="l">
              <a:buFont typeface="Wingdings" panose="05000000000000000000" pitchFamily="2" charset="2"/>
              <a:buChar char="v"/>
            </a:pPr>
            <a:r>
              <a:rPr lang="en-US" sz="1800" dirty="0">
                <a:solidFill>
                  <a:srgbClr val="C0F400"/>
                </a:solidFill>
              </a:rPr>
              <a:t>Writing of the proposal </a:t>
            </a:r>
          </a:p>
          <a:p>
            <a:pPr marL="342900" lvl="0" indent="-342900" algn="l">
              <a:buFont typeface="Wingdings" panose="05000000000000000000" pitchFamily="2" charset="2"/>
              <a:buChar char="v"/>
            </a:pPr>
            <a:r>
              <a:rPr lang="en-US" sz="1800" dirty="0">
                <a:solidFill>
                  <a:srgbClr val="C0F400"/>
                </a:solidFill>
              </a:rPr>
              <a:t>Literature review (SLR) </a:t>
            </a:r>
          </a:p>
          <a:p>
            <a:pPr marL="342900" lvl="0" indent="-342900" algn="l">
              <a:buFont typeface="Wingdings" panose="05000000000000000000" pitchFamily="2" charset="2"/>
              <a:buChar char="v"/>
            </a:pPr>
            <a:r>
              <a:rPr lang="en-US" sz="1800" dirty="0">
                <a:solidFill>
                  <a:srgbClr val="C0F400"/>
                </a:solidFill>
              </a:rPr>
              <a:t>Methodology </a:t>
            </a:r>
            <a:endParaRPr lang="en-US" sz="1800" dirty="0" smtClean="0">
              <a:solidFill>
                <a:srgbClr val="C0F400"/>
              </a:solidFill>
            </a:endParaRPr>
          </a:p>
          <a:p>
            <a:pPr marL="342900" lvl="0" indent="-342900" algn="l">
              <a:buFont typeface="Wingdings" panose="05000000000000000000" pitchFamily="2" charset="2"/>
              <a:buChar char="v"/>
            </a:pPr>
            <a:r>
              <a:rPr lang="en-US" sz="1800" dirty="0" smtClean="0">
                <a:solidFill>
                  <a:srgbClr val="C0F400"/>
                </a:solidFill>
              </a:rPr>
              <a:t>analysis </a:t>
            </a:r>
            <a:r>
              <a:rPr lang="en-US" sz="1800" dirty="0">
                <a:solidFill>
                  <a:srgbClr val="C0F400"/>
                </a:solidFill>
              </a:rPr>
              <a:t>of the result</a:t>
            </a:r>
          </a:p>
          <a:p>
            <a:pPr marL="342900" indent="-342900" algn="l">
              <a:buFont typeface="Wingdings" panose="05000000000000000000" pitchFamily="2" charset="2"/>
              <a:buChar char="v"/>
            </a:pPr>
            <a:endParaRPr lang="en-US" sz="1800" dirty="0" smtClean="0">
              <a:solidFill>
                <a:srgbClr val="C0F400"/>
              </a:solidFill>
            </a:endParaRPr>
          </a:p>
          <a:p>
            <a:pPr algn="l"/>
            <a:r>
              <a:rPr lang="en-US" sz="1800" dirty="0" smtClean="0">
                <a:solidFill>
                  <a:srgbClr val="C0F400"/>
                </a:solidFill>
              </a:rPr>
              <a:t>OCTOBER </a:t>
            </a:r>
            <a:r>
              <a:rPr lang="en-US" sz="1800" dirty="0">
                <a:solidFill>
                  <a:srgbClr val="C0F400"/>
                </a:solidFill>
              </a:rPr>
              <a:t>- DECEMBER </a:t>
            </a:r>
            <a:r>
              <a:rPr lang="en-US" sz="1800" dirty="0" smtClean="0">
                <a:solidFill>
                  <a:srgbClr val="C0F400"/>
                </a:solidFill>
              </a:rPr>
              <a:t>2021</a:t>
            </a:r>
          </a:p>
          <a:p>
            <a:pPr algn="l"/>
            <a:endParaRPr lang="en-US" sz="1800" dirty="0">
              <a:solidFill>
                <a:srgbClr val="C0F400"/>
              </a:solidFill>
            </a:endParaRPr>
          </a:p>
          <a:p>
            <a:pPr marL="285750" lvl="0" indent="-285750" algn="l">
              <a:buFont typeface="Wingdings" panose="05000000000000000000" pitchFamily="2" charset="2"/>
              <a:buChar char="v"/>
            </a:pPr>
            <a:r>
              <a:rPr lang="en-US" sz="1800" dirty="0" smtClean="0">
                <a:solidFill>
                  <a:srgbClr val="C0F400"/>
                </a:solidFill>
              </a:rPr>
              <a:t>Chapter </a:t>
            </a:r>
            <a:r>
              <a:rPr lang="en-US" sz="1800" dirty="0">
                <a:solidFill>
                  <a:srgbClr val="C0F400"/>
                </a:solidFill>
              </a:rPr>
              <a:t>3</a:t>
            </a:r>
          </a:p>
          <a:p>
            <a:pPr marL="285750" lvl="0" indent="-285750" algn="l">
              <a:buFont typeface="Wingdings" panose="05000000000000000000" pitchFamily="2" charset="2"/>
              <a:buChar char="v"/>
            </a:pPr>
            <a:r>
              <a:rPr lang="en-US" sz="1800" dirty="0">
                <a:solidFill>
                  <a:srgbClr val="C0F400"/>
                </a:solidFill>
              </a:rPr>
              <a:t>Designing and finalizing AIO 3 dimensional Smart city solution model </a:t>
            </a:r>
          </a:p>
          <a:p>
            <a:pPr marL="285750" indent="-285750" algn="l">
              <a:buFont typeface="Wingdings" panose="05000000000000000000" pitchFamily="2" charset="2"/>
              <a:buChar char="v"/>
            </a:pPr>
            <a:r>
              <a:rPr lang="en-US" sz="1800" dirty="0">
                <a:solidFill>
                  <a:srgbClr val="C0F400"/>
                </a:solidFill>
              </a:rPr>
              <a:t>Case Studies of </a:t>
            </a:r>
            <a:r>
              <a:rPr lang="en-US" sz="1800" dirty="0" smtClean="0">
                <a:solidFill>
                  <a:srgbClr val="C0F400"/>
                </a:solidFill>
              </a:rPr>
              <a:t>different cities</a:t>
            </a:r>
          </a:p>
          <a:p>
            <a:pPr marL="285750" lvl="0" indent="-285750" algn="l">
              <a:buFont typeface="Wingdings" panose="05000000000000000000" pitchFamily="2" charset="2"/>
              <a:buChar char="v"/>
            </a:pPr>
            <a:r>
              <a:rPr lang="en-US" sz="1800" dirty="0" smtClean="0">
                <a:solidFill>
                  <a:srgbClr val="C0F400"/>
                </a:solidFill>
              </a:rPr>
              <a:t>Chapter 4</a:t>
            </a:r>
          </a:p>
          <a:p>
            <a:pPr marL="285750" lvl="0" indent="-285750" algn="l">
              <a:buFont typeface="Wingdings" panose="05000000000000000000" pitchFamily="2" charset="2"/>
              <a:buChar char="v"/>
            </a:pPr>
            <a:endParaRPr lang="en-US" sz="1800" dirty="0">
              <a:solidFill>
                <a:srgbClr val="C0F400"/>
              </a:solidFill>
            </a:endParaRPr>
          </a:p>
          <a:p>
            <a:pPr lvl="0" algn="l"/>
            <a:r>
              <a:rPr lang="en-US" sz="1800" dirty="0" smtClean="0">
                <a:solidFill>
                  <a:srgbClr val="C0F400"/>
                </a:solidFill>
              </a:rPr>
              <a:t>JANUARY </a:t>
            </a:r>
            <a:r>
              <a:rPr lang="en-US" sz="1800" dirty="0">
                <a:solidFill>
                  <a:srgbClr val="C0F400"/>
                </a:solidFill>
              </a:rPr>
              <a:t>- APRIL </a:t>
            </a:r>
            <a:r>
              <a:rPr lang="en-US" sz="1800" dirty="0" smtClean="0">
                <a:solidFill>
                  <a:srgbClr val="C0F400"/>
                </a:solidFill>
              </a:rPr>
              <a:t>2022</a:t>
            </a:r>
          </a:p>
          <a:p>
            <a:pPr lvl="0" algn="l"/>
            <a:endParaRPr lang="en-US" sz="1800" dirty="0">
              <a:solidFill>
                <a:srgbClr val="C0F400"/>
              </a:solidFill>
            </a:endParaRPr>
          </a:p>
          <a:p>
            <a:pPr marL="285750" lvl="0" indent="-285750" algn="l">
              <a:buFont typeface="Wingdings" panose="05000000000000000000" pitchFamily="2" charset="2"/>
              <a:buChar char="v"/>
            </a:pPr>
            <a:r>
              <a:rPr lang="en-US" sz="1800" dirty="0">
                <a:solidFill>
                  <a:srgbClr val="C0F400"/>
                </a:solidFill>
              </a:rPr>
              <a:t>Comparative Analyses of results and findings</a:t>
            </a:r>
          </a:p>
          <a:p>
            <a:pPr marL="285750" lvl="0" indent="-285750" algn="l">
              <a:buFont typeface="Wingdings" panose="05000000000000000000" pitchFamily="2" charset="2"/>
              <a:buChar char="v"/>
            </a:pPr>
            <a:r>
              <a:rPr lang="en-US" sz="1800" dirty="0">
                <a:solidFill>
                  <a:srgbClr val="C0F400"/>
                </a:solidFill>
              </a:rPr>
              <a:t>Layout and discussion </a:t>
            </a:r>
          </a:p>
          <a:p>
            <a:pPr marL="285750" lvl="0" indent="-285750" algn="l">
              <a:buFont typeface="Wingdings" panose="05000000000000000000" pitchFamily="2" charset="2"/>
              <a:buChar char="v"/>
            </a:pPr>
            <a:r>
              <a:rPr lang="en-US" sz="1800" dirty="0">
                <a:solidFill>
                  <a:srgbClr val="C0F400"/>
                </a:solidFill>
              </a:rPr>
              <a:t>Submission of Draft Thesis</a:t>
            </a:r>
          </a:p>
        </p:txBody>
      </p:sp>
      <p:sp>
        <p:nvSpPr>
          <p:cNvPr id="16" name="Title 25">
            <a:extLst>
              <a:ext uri="{FF2B5EF4-FFF2-40B4-BE49-F238E27FC236}">
                <a16:creationId xmlns:a16="http://schemas.microsoft.com/office/drawing/2014/main" xmlns="" id="{DB4530C3-10EF-4FDE-A1B1-9DF09C2DF096}"/>
              </a:ext>
            </a:extLst>
          </p:cNvPr>
          <p:cNvSpPr txBox="1">
            <a:spLocks/>
          </p:cNvSpPr>
          <p:nvPr/>
        </p:nvSpPr>
        <p:spPr>
          <a:xfrm>
            <a:off x="6726112" y="318174"/>
            <a:ext cx="5122451" cy="713392"/>
          </a:xfrm>
          <a:prstGeom prst="rect">
            <a:avLst/>
          </a:prstGeom>
        </p:spPr>
        <p:txBody>
          <a:bodyPr vert="horz" lIns="91440" tIns="45720" rIns="91440" bIns="45720" rtlCol="0" anchor="ctr">
            <a:normAutofit fontScale="25000" lnSpcReduction="20000"/>
          </a:bodyPr>
          <a:lstStyle>
            <a:lvl1pPr algn="ctr" defTabSz="914400" rtl="0" eaLnBrk="1" latinLnBrk="0" hangingPunct="1">
              <a:lnSpc>
                <a:spcPct val="90000"/>
              </a:lnSpc>
              <a:spcBef>
                <a:spcPct val="0"/>
              </a:spcBef>
              <a:buNone/>
              <a:defRPr sz="4400" b="1" kern="1200" cap="all" spc="300" baseline="0">
                <a:solidFill>
                  <a:schemeClr val="bg1"/>
                </a:solidFill>
                <a:latin typeface="+mj-lt"/>
                <a:ea typeface="+mj-ea"/>
                <a:cs typeface="+mj-cs"/>
              </a:defRPr>
            </a:lvl1pPr>
          </a:lstStyle>
          <a:p>
            <a:r>
              <a:rPr lang="en-US" sz="14400" dirty="0"/>
              <a:t>TIME FRAME FOR THE STUDY</a:t>
            </a:r>
          </a:p>
          <a:p>
            <a:r>
              <a:rPr lang="en-US" sz="3200" dirty="0" smtClean="0"/>
              <a:t/>
            </a:r>
            <a:br>
              <a:rPr lang="en-US" sz="3200" dirty="0" smtClean="0"/>
            </a:br>
            <a:endParaRPr lang="en-US" sz="3200" dirty="0"/>
          </a:p>
        </p:txBody>
      </p:sp>
      <p:pic>
        <p:nvPicPr>
          <p:cNvPr id="18" name="Picture 17"/>
          <p:cNvPicPr/>
          <p:nvPr/>
        </p:nvPicPr>
        <p:blipFill>
          <a:blip r:embed="rId6"/>
          <a:stretch>
            <a:fillRect/>
          </a:stretch>
        </p:blipFill>
        <p:spPr>
          <a:xfrm>
            <a:off x="141668" y="105293"/>
            <a:ext cx="11874321" cy="6226359"/>
          </a:xfrm>
          <a:prstGeom prst="rect">
            <a:avLst/>
          </a:prstGeom>
        </p:spPr>
      </p:pic>
    </p:spTree>
    <p:extLst>
      <p:ext uri="{BB962C8B-B14F-4D97-AF65-F5344CB8AC3E}">
        <p14:creationId xmlns:p14="http://schemas.microsoft.com/office/powerpoint/2010/main" val="14389878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Building" title="Building">
            <a:extLst>
              <a:ext uri="{FF2B5EF4-FFF2-40B4-BE49-F238E27FC236}">
                <a16:creationId xmlns:a16="http://schemas.microsoft.com/office/drawing/2014/main" xmlns="" id="{00C713CD-79D0-408F-A140-FBAE3C602261}"/>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25000"/>
                    </a14:imgEffect>
                  </a14:imgLayer>
                </a14:imgProps>
              </a:ext>
              <a:ext uri="{28A0092B-C50C-407E-A947-70E740481C1C}">
                <a14:useLocalDpi xmlns:a14="http://schemas.microsoft.com/office/drawing/2010/main" val="0"/>
              </a:ext>
            </a:extLst>
          </a:blip>
          <a:srcRect/>
          <a:stretch>
            <a:fillRect/>
          </a:stretch>
        </p:blipFill>
        <p:spPr/>
      </p:pic>
      <p:grpSp>
        <p:nvGrpSpPr>
          <p:cNvPr id="2" name="Group 1">
            <a:extLst>
              <a:ext uri="{FF2B5EF4-FFF2-40B4-BE49-F238E27FC236}">
                <a16:creationId xmlns:a16="http://schemas.microsoft.com/office/drawing/2014/main" xmlns="" id="{CCC577CF-CED3-44B1-AC3E-05C2556B41F4}"/>
              </a:ext>
              <a:ext uri="{C183D7F6-B498-43B3-948B-1728B52AA6E4}">
                <adec:decorative xmlns:adec="http://schemas.microsoft.com/office/drawing/2017/decorative" xmlns="" val="1"/>
              </a:ext>
            </a:extLst>
          </p:cNvPr>
          <p:cNvGrpSpPr/>
          <p:nvPr/>
        </p:nvGrpSpPr>
        <p:grpSpPr>
          <a:xfrm>
            <a:off x="883522" y="408327"/>
            <a:ext cx="11106709" cy="5818032"/>
            <a:chOff x="883522" y="408327"/>
            <a:chExt cx="9970545" cy="5818032"/>
          </a:xfrm>
        </p:grpSpPr>
        <p:sp>
          <p:nvSpPr>
            <p:cNvPr id="14" name="Rectangle 13">
              <a:extLst>
                <a:ext uri="{FF2B5EF4-FFF2-40B4-BE49-F238E27FC236}">
                  <a16:creationId xmlns:a16="http://schemas.microsoft.com/office/drawing/2014/main" xmlns="" id="{875940B9-0338-4FFA-9747-10812F028FB7}"/>
                </a:ext>
                <a:ext uri="{C183D7F6-B498-43B3-948B-1728B52AA6E4}">
                  <adec:decorative xmlns:adec="http://schemas.microsoft.com/office/drawing/2017/decorative" xmlns="" val="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xmlns="" id="{D4B52C7E-3049-4545-956A-6D8F73F234DB}"/>
                </a:ext>
                <a:ext uri="{C183D7F6-B498-43B3-948B-1728B52AA6E4}">
                  <adec:decorative xmlns:adec="http://schemas.microsoft.com/office/drawing/2017/decorative" xmlns="" val="1"/>
                </a:ext>
              </a:extLst>
            </p:cNvPr>
            <p:cNvSpPr/>
            <p:nvPr/>
          </p:nvSpPr>
          <p:spPr>
            <a:xfrm>
              <a:off x="883522" y="408327"/>
              <a:ext cx="4351911" cy="5103831"/>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13" name="Graphic 12">
              <a:extLst>
                <a:ext uri="{FF2B5EF4-FFF2-40B4-BE49-F238E27FC236}">
                  <a16:creationId xmlns:a16="http://schemas.microsoft.com/office/drawing/2014/main" xmlns="" id="{46669882-9FD4-41D7-A5A6-A4A2E44A2ABF}"/>
                </a:ext>
                <a:ext uri="{C183D7F6-B498-43B3-948B-1728B52AA6E4}">
                  <adec:decorative xmlns:adec="http://schemas.microsoft.com/office/drawing/2017/decorative" xmlns="" val="1"/>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39938" y="566669"/>
              <a:ext cx="4572000" cy="5370491"/>
            </a:xfrm>
            <a:prstGeom prst="rect">
              <a:avLst/>
            </a:prstGeom>
          </p:spPr>
        </p:pic>
        <p:sp>
          <p:nvSpPr>
            <p:cNvPr id="17" name="Rectangle 16">
              <a:extLst>
                <a:ext uri="{FF2B5EF4-FFF2-40B4-BE49-F238E27FC236}">
                  <a16:creationId xmlns:a16="http://schemas.microsoft.com/office/drawing/2014/main" xmlns="" id="{D4B52C7E-3049-4545-956A-6D8F73F234DB}"/>
                </a:ext>
                <a:ext uri="{C183D7F6-B498-43B3-948B-1728B52AA6E4}">
                  <adec:decorative xmlns:adec="http://schemas.microsoft.com/office/drawing/2017/decorative" xmlns="" val="1"/>
                </a:ext>
              </a:extLst>
            </p:cNvPr>
            <p:cNvSpPr/>
            <p:nvPr/>
          </p:nvSpPr>
          <p:spPr>
            <a:xfrm>
              <a:off x="6323687" y="1005807"/>
              <a:ext cx="4530380" cy="5220552"/>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26" name="Title 25">
            <a:extLst>
              <a:ext uri="{FF2B5EF4-FFF2-40B4-BE49-F238E27FC236}">
                <a16:creationId xmlns:a16="http://schemas.microsoft.com/office/drawing/2014/main" xmlns="" id="{DB4530C3-10EF-4FDE-A1B1-9DF09C2DF096}"/>
              </a:ext>
            </a:extLst>
          </p:cNvPr>
          <p:cNvSpPr>
            <a:spLocks noGrp="1"/>
          </p:cNvSpPr>
          <p:nvPr>
            <p:ph type="title"/>
          </p:nvPr>
        </p:nvSpPr>
        <p:spPr>
          <a:xfrm>
            <a:off x="993494" y="819937"/>
            <a:ext cx="4351911" cy="713392"/>
          </a:xfrm>
        </p:spPr>
        <p:txBody>
          <a:bodyPr>
            <a:normAutofit fontScale="90000"/>
          </a:bodyPr>
          <a:lstStyle/>
          <a:p>
            <a:r>
              <a:rPr lang="en-US" sz="3200" dirty="0"/>
              <a:t>Conclusion </a:t>
            </a:r>
            <a:br>
              <a:rPr lang="en-US" sz="3200" dirty="0"/>
            </a:br>
            <a:endParaRPr lang="en-US" sz="3200" dirty="0"/>
          </a:p>
        </p:txBody>
      </p:sp>
      <p:sp>
        <p:nvSpPr>
          <p:cNvPr id="11" name="Rectangle: Single Corner Snipped 10" descr="Footer accent box">
            <a:extLst>
              <a:ext uri="{FF2B5EF4-FFF2-40B4-BE49-F238E27FC236}">
                <a16:creationId xmlns:a16="http://schemas.microsoft.com/office/drawing/2014/main" xmlns="" id="{A39C0937-57CD-4C2F-B530-516994363917}"/>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 name="Slide Number Placeholder 3">
            <a:extLst>
              <a:ext uri="{FF2B5EF4-FFF2-40B4-BE49-F238E27FC236}">
                <a16:creationId xmlns:a16="http://schemas.microsoft.com/office/drawing/2014/main" xmlns="" id="{4E8EC366-9118-4504-88CF-ABE80F98E7F0}"/>
              </a:ext>
            </a:extLst>
          </p:cNvPr>
          <p:cNvSpPr>
            <a:spLocks noGrp="1"/>
          </p:cNvSpPr>
          <p:nvPr>
            <p:ph type="sldNum" sz="quarter" idx="17"/>
          </p:nvPr>
        </p:nvSpPr>
        <p:spPr/>
        <p:txBody>
          <a:bodyPr/>
          <a:lstStyle/>
          <a:p>
            <a:fld id="{8C2E478F-E849-4A8C-AF1F-CBCC78A7CBFA}" type="slidenum">
              <a:rPr lang="en-US" smtClean="0"/>
              <a:pPr/>
              <a:t>8</a:t>
            </a:fld>
            <a:endParaRPr lang="en-US" dirty="0"/>
          </a:p>
        </p:txBody>
      </p:sp>
      <p:sp>
        <p:nvSpPr>
          <p:cNvPr id="9" name="TextBox 8"/>
          <p:cNvSpPr txBox="1"/>
          <p:nvPr/>
        </p:nvSpPr>
        <p:spPr>
          <a:xfrm>
            <a:off x="1169157" y="1404433"/>
            <a:ext cx="4399722" cy="4139595"/>
          </a:xfrm>
          <a:prstGeom prst="rect">
            <a:avLst/>
          </a:prstGeom>
          <a:noFill/>
        </p:spPr>
        <p:txBody>
          <a:bodyPr wrap="square" rtlCol="0">
            <a:spAutoFit/>
          </a:bodyPr>
          <a:lstStyle/>
          <a:p>
            <a:pPr marL="342900" indent="-342900">
              <a:buFont typeface="Wingdings" panose="05000000000000000000" pitchFamily="2" charset="2"/>
              <a:buChar char="Ø"/>
            </a:pPr>
            <a:r>
              <a:rPr lang="en-US" sz="2200" dirty="0">
                <a:solidFill>
                  <a:schemeClr val="bg1"/>
                </a:solidFill>
              </a:rPr>
              <a:t>To put it in a nutshell, based on the reviewed literature smart cities and their features do respond better to the COVID-19 pandemic than normal cities, it can provide the authorities to monitor individual’s behavior and minimize COVID-19 transmission and offer safe remote education, working and business continuity using smart technologies</a:t>
            </a:r>
            <a:r>
              <a:rPr lang="en-US" sz="2200" dirty="0" smtClean="0">
                <a:solidFill>
                  <a:schemeClr val="bg1"/>
                </a:solidFill>
              </a:rPr>
              <a:t>.</a:t>
            </a:r>
          </a:p>
          <a:p>
            <a:pPr marL="342900" indent="-342900">
              <a:buFont typeface="Wingdings" panose="05000000000000000000" pitchFamily="2" charset="2"/>
              <a:buChar char="Ø"/>
            </a:pPr>
            <a:endParaRPr lang="en-US" sz="2100" dirty="0">
              <a:solidFill>
                <a:schemeClr val="bg1"/>
              </a:solidFill>
            </a:endParaRPr>
          </a:p>
        </p:txBody>
      </p:sp>
      <p:sp>
        <p:nvSpPr>
          <p:cNvPr id="15" name="Title 25">
            <a:extLst>
              <a:ext uri="{FF2B5EF4-FFF2-40B4-BE49-F238E27FC236}">
                <a16:creationId xmlns:a16="http://schemas.microsoft.com/office/drawing/2014/main" xmlns="" id="{DB4530C3-10EF-4FDE-A1B1-9DF09C2DF096}"/>
              </a:ext>
            </a:extLst>
          </p:cNvPr>
          <p:cNvSpPr txBox="1">
            <a:spLocks/>
          </p:cNvSpPr>
          <p:nvPr/>
        </p:nvSpPr>
        <p:spPr>
          <a:xfrm>
            <a:off x="7006577" y="891889"/>
            <a:ext cx="5122451" cy="5285074"/>
          </a:xfrm>
          <a:prstGeom prst="rect">
            <a:avLst/>
          </a:prstGeom>
        </p:spPr>
        <p:txBody>
          <a:bodyPr vert="horz" lIns="91440" tIns="45720" rIns="91440" bIns="45720" rtlCol="0" anchor="ctr">
            <a:normAutofit lnSpcReduction="10000"/>
          </a:bodyPr>
          <a:lstStyle>
            <a:lvl1pPr algn="ctr" defTabSz="914400" rtl="0" eaLnBrk="1" latinLnBrk="0" hangingPunct="1">
              <a:lnSpc>
                <a:spcPct val="90000"/>
              </a:lnSpc>
              <a:spcBef>
                <a:spcPct val="0"/>
              </a:spcBef>
              <a:buNone/>
              <a:defRPr sz="4400" b="1" kern="1200" cap="all" spc="300" baseline="0">
                <a:solidFill>
                  <a:schemeClr val="bg1"/>
                </a:solidFill>
                <a:latin typeface="+mj-lt"/>
                <a:ea typeface="+mj-ea"/>
                <a:cs typeface="+mj-cs"/>
              </a:defRPr>
            </a:lvl1pPr>
          </a:lstStyle>
          <a:p>
            <a:pPr algn="l"/>
            <a:r>
              <a:rPr lang="en-US" sz="1800" dirty="0" smtClean="0">
                <a:solidFill>
                  <a:srgbClr val="C0F400"/>
                </a:solidFill>
              </a:rPr>
              <a:t>SEPTEMBER 2021</a:t>
            </a:r>
          </a:p>
          <a:p>
            <a:pPr algn="l"/>
            <a:endParaRPr lang="en-US" sz="1800" dirty="0">
              <a:solidFill>
                <a:srgbClr val="C0F400"/>
              </a:solidFill>
            </a:endParaRPr>
          </a:p>
          <a:p>
            <a:pPr marL="342900" lvl="0" indent="-342900" algn="l">
              <a:buFont typeface="Wingdings" panose="05000000000000000000" pitchFamily="2" charset="2"/>
              <a:buChar char="v"/>
            </a:pPr>
            <a:r>
              <a:rPr lang="en-US" sz="1800" dirty="0">
                <a:solidFill>
                  <a:srgbClr val="C0F400"/>
                </a:solidFill>
              </a:rPr>
              <a:t>Writing of the proposal </a:t>
            </a:r>
          </a:p>
          <a:p>
            <a:pPr marL="342900" lvl="0" indent="-342900" algn="l">
              <a:buFont typeface="Wingdings" panose="05000000000000000000" pitchFamily="2" charset="2"/>
              <a:buChar char="v"/>
            </a:pPr>
            <a:r>
              <a:rPr lang="en-US" sz="1800" dirty="0">
                <a:solidFill>
                  <a:srgbClr val="C0F400"/>
                </a:solidFill>
              </a:rPr>
              <a:t>Literature review (SLR) </a:t>
            </a:r>
          </a:p>
          <a:p>
            <a:pPr marL="342900" lvl="0" indent="-342900" algn="l">
              <a:buFont typeface="Wingdings" panose="05000000000000000000" pitchFamily="2" charset="2"/>
              <a:buChar char="v"/>
            </a:pPr>
            <a:r>
              <a:rPr lang="en-US" sz="1800" dirty="0">
                <a:solidFill>
                  <a:srgbClr val="C0F400"/>
                </a:solidFill>
              </a:rPr>
              <a:t>Methodology </a:t>
            </a:r>
            <a:endParaRPr lang="en-US" sz="1800" dirty="0" smtClean="0">
              <a:solidFill>
                <a:srgbClr val="C0F400"/>
              </a:solidFill>
            </a:endParaRPr>
          </a:p>
          <a:p>
            <a:pPr marL="342900" lvl="0" indent="-342900" algn="l">
              <a:buFont typeface="Wingdings" panose="05000000000000000000" pitchFamily="2" charset="2"/>
              <a:buChar char="v"/>
            </a:pPr>
            <a:r>
              <a:rPr lang="en-US" sz="1800" dirty="0" smtClean="0">
                <a:solidFill>
                  <a:srgbClr val="C0F400"/>
                </a:solidFill>
              </a:rPr>
              <a:t>analysis </a:t>
            </a:r>
            <a:r>
              <a:rPr lang="en-US" sz="1800" dirty="0">
                <a:solidFill>
                  <a:srgbClr val="C0F400"/>
                </a:solidFill>
              </a:rPr>
              <a:t>of the result</a:t>
            </a:r>
          </a:p>
          <a:p>
            <a:pPr marL="342900" indent="-342900" algn="l">
              <a:buFont typeface="Wingdings" panose="05000000000000000000" pitchFamily="2" charset="2"/>
              <a:buChar char="v"/>
            </a:pPr>
            <a:endParaRPr lang="en-US" sz="1800" dirty="0" smtClean="0">
              <a:solidFill>
                <a:srgbClr val="C0F400"/>
              </a:solidFill>
            </a:endParaRPr>
          </a:p>
          <a:p>
            <a:pPr algn="l"/>
            <a:r>
              <a:rPr lang="en-US" sz="1800" dirty="0" smtClean="0">
                <a:solidFill>
                  <a:srgbClr val="C0F400"/>
                </a:solidFill>
              </a:rPr>
              <a:t>OCTOBER </a:t>
            </a:r>
            <a:r>
              <a:rPr lang="en-US" sz="1800" dirty="0">
                <a:solidFill>
                  <a:srgbClr val="C0F400"/>
                </a:solidFill>
              </a:rPr>
              <a:t>- DECEMBER </a:t>
            </a:r>
            <a:r>
              <a:rPr lang="en-US" sz="1800" dirty="0" smtClean="0">
                <a:solidFill>
                  <a:srgbClr val="C0F400"/>
                </a:solidFill>
              </a:rPr>
              <a:t>2021</a:t>
            </a:r>
          </a:p>
          <a:p>
            <a:pPr algn="l"/>
            <a:endParaRPr lang="en-US" sz="1800" dirty="0">
              <a:solidFill>
                <a:srgbClr val="C0F400"/>
              </a:solidFill>
            </a:endParaRPr>
          </a:p>
          <a:p>
            <a:pPr marL="285750" lvl="0" indent="-285750" algn="l">
              <a:buFont typeface="Wingdings" panose="05000000000000000000" pitchFamily="2" charset="2"/>
              <a:buChar char="v"/>
            </a:pPr>
            <a:r>
              <a:rPr lang="en-US" sz="1800" dirty="0" smtClean="0">
                <a:solidFill>
                  <a:srgbClr val="C0F400"/>
                </a:solidFill>
              </a:rPr>
              <a:t>Chapter </a:t>
            </a:r>
            <a:r>
              <a:rPr lang="en-US" sz="1800" dirty="0">
                <a:solidFill>
                  <a:srgbClr val="C0F400"/>
                </a:solidFill>
              </a:rPr>
              <a:t>3</a:t>
            </a:r>
          </a:p>
          <a:p>
            <a:pPr marL="285750" lvl="0" indent="-285750" algn="l">
              <a:buFont typeface="Wingdings" panose="05000000000000000000" pitchFamily="2" charset="2"/>
              <a:buChar char="v"/>
            </a:pPr>
            <a:r>
              <a:rPr lang="en-US" sz="1800" dirty="0">
                <a:solidFill>
                  <a:srgbClr val="C0F400"/>
                </a:solidFill>
              </a:rPr>
              <a:t>Designing and finalizing AIO 3 dimensional Smart city solution model </a:t>
            </a:r>
          </a:p>
          <a:p>
            <a:pPr marL="285750" indent="-285750" algn="l">
              <a:buFont typeface="Wingdings" panose="05000000000000000000" pitchFamily="2" charset="2"/>
              <a:buChar char="v"/>
            </a:pPr>
            <a:r>
              <a:rPr lang="en-US" sz="1800" dirty="0">
                <a:solidFill>
                  <a:srgbClr val="C0F400"/>
                </a:solidFill>
              </a:rPr>
              <a:t>Case Studies of </a:t>
            </a:r>
            <a:r>
              <a:rPr lang="en-US" sz="1800" dirty="0" smtClean="0">
                <a:solidFill>
                  <a:srgbClr val="C0F400"/>
                </a:solidFill>
              </a:rPr>
              <a:t>different cities</a:t>
            </a:r>
          </a:p>
          <a:p>
            <a:pPr marL="285750" lvl="0" indent="-285750" algn="l">
              <a:buFont typeface="Wingdings" panose="05000000000000000000" pitchFamily="2" charset="2"/>
              <a:buChar char="v"/>
            </a:pPr>
            <a:r>
              <a:rPr lang="en-US" sz="1800" dirty="0" smtClean="0">
                <a:solidFill>
                  <a:srgbClr val="C0F400"/>
                </a:solidFill>
              </a:rPr>
              <a:t>Chapter 4</a:t>
            </a:r>
          </a:p>
          <a:p>
            <a:pPr marL="285750" lvl="0" indent="-285750" algn="l">
              <a:buFont typeface="Wingdings" panose="05000000000000000000" pitchFamily="2" charset="2"/>
              <a:buChar char="v"/>
            </a:pPr>
            <a:endParaRPr lang="en-US" sz="1800" dirty="0">
              <a:solidFill>
                <a:srgbClr val="C0F400"/>
              </a:solidFill>
            </a:endParaRPr>
          </a:p>
          <a:p>
            <a:pPr lvl="0" algn="l"/>
            <a:r>
              <a:rPr lang="en-US" sz="1800" dirty="0" smtClean="0">
                <a:solidFill>
                  <a:srgbClr val="C0F400"/>
                </a:solidFill>
              </a:rPr>
              <a:t>JANUARY </a:t>
            </a:r>
            <a:r>
              <a:rPr lang="en-US" sz="1800" dirty="0">
                <a:solidFill>
                  <a:srgbClr val="C0F400"/>
                </a:solidFill>
              </a:rPr>
              <a:t>- APRIL </a:t>
            </a:r>
            <a:r>
              <a:rPr lang="en-US" sz="1800" dirty="0" smtClean="0">
                <a:solidFill>
                  <a:srgbClr val="C0F400"/>
                </a:solidFill>
              </a:rPr>
              <a:t>2022</a:t>
            </a:r>
          </a:p>
          <a:p>
            <a:pPr lvl="0" algn="l"/>
            <a:endParaRPr lang="en-US" sz="1800" dirty="0">
              <a:solidFill>
                <a:srgbClr val="C0F400"/>
              </a:solidFill>
            </a:endParaRPr>
          </a:p>
          <a:p>
            <a:pPr marL="285750" lvl="0" indent="-285750" algn="l">
              <a:buFont typeface="Wingdings" panose="05000000000000000000" pitchFamily="2" charset="2"/>
              <a:buChar char="v"/>
            </a:pPr>
            <a:r>
              <a:rPr lang="en-US" sz="1800" dirty="0">
                <a:solidFill>
                  <a:srgbClr val="C0F400"/>
                </a:solidFill>
              </a:rPr>
              <a:t>Comparative Analyses of results and findings</a:t>
            </a:r>
          </a:p>
          <a:p>
            <a:pPr marL="285750" lvl="0" indent="-285750" algn="l">
              <a:buFont typeface="Wingdings" panose="05000000000000000000" pitchFamily="2" charset="2"/>
              <a:buChar char="v"/>
            </a:pPr>
            <a:r>
              <a:rPr lang="en-US" sz="1800" dirty="0">
                <a:solidFill>
                  <a:srgbClr val="C0F400"/>
                </a:solidFill>
              </a:rPr>
              <a:t>Layout and discussion </a:t>
            </a:r>
          </a:p>
          <a:p>
            <a:pPr marL="285750" lvl="0" indent="-285750" algn="l">
              <a:buFont typeface="Wingdings" panose="05000000000000000000" pitchFamily="2" charset="2"/>
              <a:buChar char="v"/>
            </a:pPr>
            <a:r>
              <a:rPr lang="en-US" sz="1800" dirty="0">
                <a:solidFill>
                  <a:srgbClr val="C0F400"/>
                </a:solidFill>
              </a:rPr>
              <a:t>Submission of Draft Thesis</a:t>
            </a:r>
          </a:p>
        </p:txBody>
      </p:sp>
      <p:sp>
        <p:nvSpPr>
          <p:cNvPr id="16" name="Title 25">
            <a:extLst>
              <a:ext uri="{FF2B5EF4-FFF2-40B4-BE49-F238E27FC236}">
                <a16:creationId xmlns:a16="http://schemas.microsoft.com/office/drawing/2014/main" xmlns="" id="{DB4530C3-10EF-4FDE-A1B1-9DF09C2DF096}"/>
              </a:ext>
            </a:extLst>
          </p:cNvPr>
          <p:cNvSpPr txBox="1">
            <a:spLocks/>
          </p:cNvSpPr>
          <p:nvPr/>
        </p:nvSpPr>
        <p:spPr>
          <a:xfrm>
            <a:off x="6726112" y="318174"/>
            <a:ext cx="5122451" cy="713392"/>
          </a:xfrm>
          <a:prstGeom prst="rect">
            <a:avLst/>
          </a:prstGeom>
        </p:spPr>
        <p:txBody>
          <a:bodyPr vert="horz" lIns="91440" tIns="45720" rIns="91440" bIns="45720" rtlCol="0" anchor="ctr">
            <a:normAutofit fontScale="25000" lnSpcReduction="20000"/>
          </a:bodyPr>
          <a:lstStyle>
            <a:lvl1pPr algn="ctr" defTabSz="914400" rtl="0" eaLnBrk="1" latinLnBrk="0" hangingPunct="1">
              <a:lnSpc>
                <a:spcPct val="90000"/>
              </a:lnSpc>
              <a:spcBef>
                <a:spcPct val="0"/>
              </a:spcBef>
              <a:buNone/>
              <a:defRPr sz="4400" b="1" kern="1200" cap="all" spc="300" baseline="0">
                <a:solidFill>
                  <a:schemeClr val="bg1"/>
                </a:solidFill>
                <a:latin typeface="+mj-lt"/>
                <a:ea typeface="+mj-ea"/>
                <a:cs typeface="+mj-cs"/>
              </a:defRPr>
            </a:lvl1pPr>
          </a:lstStyle>
          <a:p>
            <a:r>
              <a:rPr lang="en-US" sz="14400" dirty="0"/>
              <a:t>TIME FRAME FOR THE STUDY</a:t>
            </a:r>
          </a:p>
          <a:p>
            <a:r>
              <a:rPr lang="en-US" sz="3200" dirty="0" smtClean="0"/>
              <a:t/>
            </a:r>
            <a:br>
              <a:rPr lang="en-US" sz="3200" dirty="0" smtClean="0"/>
            </a:br>
            <a:endParaRPr lang="en-US" sz="3200" dirty="0"/>
          </a:p>
        </p:txBody>
      </p:sp>
      <p:pic>
        <p:nvPicPr>
          <p:cNvPr id="18" name="Picture 17"/>
          <p:cNvPicPr/>
          <p:nvPr/>
        </p:nvPicPr>
        <p:blipFill>
          <a:blip r:embed="rId6"/>
          <a:stretch>
            <a:fillRect/>
          </a:stretch>
        </p:blipFill>
        <p:spPr>
          <a:xfrm>
            <a:off x="180304" y="98921"/>
            <a:ext cx="11848564" cy="6212979"/>
          </a:xfrm>
          <a:prstGeom prst="rect">
            <a:avLst/>
          </a:prstGeom>
        </p:spPr>
      </p:pic>
    </p:spTree>
    <p:extLst>
      <p:ext uri="{BB962C8B-B14F-4D97-AF65-F5344CB8AC3E}">
        <p14:creationId xmlns:p14="http://schemas.microsoft.com/office/powerpoint/2010/main" val="1549793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Building" title="Building">
            <a:extLst>
              <a:ext uri="{FF2B5EF4-FFF2-40B4-BE49-F238E27FC236}">
                <a16:creationId xmlns:a16="http://schemas.microsoft.com/office/drawing/2014/main" xmlns="" id="{00C713CD-79D0-408F-A140-FBAE3C602261}"/>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25000"/>
                    </a14:imgEffect>
                  </a14:imgLayer>
                </a14:imgProps>
              </a:ext>
              <a:ext uri="{28A0092B-C50C-407E-A947-70E740481C1C}">
                <a14:useLocalDpi xmlns:a14="http://schemas.microsoft.com/office/drawing/2010/main" val="0"/>
              </a:ext>
            </a:extLst>
          </a:blip>
          <a:srcRect/>
          <a:stretch>
            <a:fillRect/>
          </a:stretch>
        </p:blipFill>
        <p:spPr/>
      </p:pic>
      <p:grpSp>
        <p:nvGrpSpPr>
          <p:cNvPr id="2" name="Group 1">
            <a:extLst>
              <a:ext uri="{FF2B5EF4-FFF2-40B4-BE49-F238E27FC236}">
                <a16:creationId xmlns:a16="http://schemas.microsoft.com/office/drawing/2014/main" xmlns="" id="{CCC577CF-CED3-44B1-AC3E-05C2556B41F4}"/>
              </a:ext>
              <a:ext uri="{C183D7F6-B498-43B3-948B-1728B52AA6E4}">
                <adec:decorative xmlns:adec="http://schemas.microsoft.com/office/drawing/2017/decorative" xmlns="" val="1"/>
              </a:ext>
            </a:extLst>
          </p:cNvPr>
          <p:cNvGrpSpPr/>
          <p:nvPr/>
        </p:nvGrpSpPr>
        <p:grpSpPr>
          <a:xfrm>
            <a:off x="883522" y="408327"/>
            <a:ext cx="11106709" cy="5818032"/>
            <a:chOff x="883522" y="408327"/>
            <a:chExt cx="9970545" cy="5818032"/>
          </a:xfrm>
        </p:grpSpPr>
        <p:sp>
          <p:nvSpPr>
            <p:cNvPr id="14" name="Rectangle 13">
              <a:extLst>
                <a:ext uri="{FF2B5EF4-FFF2-40B4-BE49-F238E27FC236}">
                  <a16:creationId xmlns:a16="http://schemas.microsoft.com/office/drawing/2014/main" xmlns="" id="{875940B9-0338-4FFA-9747-10812F028FB7}"/>
                </a:ext>
                <a:ext uri="{C183D7F6-B498-43B3-948B-1728B52AA6E4}">
                  <adec:decorative xmlns:adec="http://schemas.microsoft.com/office/drawing/2017/decorative" xmlns="" val="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xmlns="" id="{D4B52C7E-3049-4545-956A-6D8F73F234DB}"/>
                </a:ext>
                <a:ext uri="{C183D7F6-B498-43B3-948B-1728B52AA6E4}">
                  <adec:decorative xmlns:adec="http://schemas.microsoft.com/office/drawing/2017/decorative" xmlns="" val="1"/>
                </a:ext>
              </a:extLst>
            </p:cNvPr>
            <p:cNvSpPr/>
            <p:nvPr/>
          </p:nvSpPr>
          <p:spPr>
            <a:xfrm>
              <a:off x="883522" y="408327"/>
              <a:ext cx="4351911" cy="5103831"/>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13" name="Graphic 12">
              <a:extLst>
                <a:ext uri="{FF2B5EF4-FFF2-40B4-BE49-F238E27FC236}">
                  <a16:creationId xmlns:a16="http://schemas.microsoft.com/office/drawing/2014/main" xmlns="" id="{46669882-9FD4-41D7-A5A6-A4A2E44A2ABF}"/>
                </a:ext>
                <a:ext uri="{C183D7F6-B498-43B3-948B-1728B52AA6E4}">
                  <adec:decorative xmlns:adec="http://schemas.microsoft.com/office/drawing/2017/decorative" xmlns="" val="1"/>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39938" y="566669"/>
              <a:ext cx="4572000" cy="5370491"/>
            </a:xfrm>
            <a:prstGeom prst="rect">
              <a:avLst/>
            </a:prstGeom>
          </p:spPr>
        </p:pic>
        <p:sp>
          <p:nvSpPr>
            <p:cNvPr id="17" name="Rectangle 16">
              <a:extLst>
                <a:ext uri="{FF2B5EF4-FFF2-40B4-BE49-F238E27FC236}">
                  <a16:creationId xmlns:a16="http://schemas.microsoft.com/office/drawing/2014/main" xmlns="" id="{D4B52C7E-3049-4545-956A-6D8F73F234DB}"/>
                </a:ext>
                <a:ext uri="{C183D7F6-B498-43B3-948B-1728B52AA6E4}">
                  <adec:decorative xmlns:adec="http://schemas.microsoft.com/office/drawing/2017/decorative" xmlns="" val="1"/>
                </a:ext>
              </a:extLst>
            </p:cNvPr>
            <p:cNvSpPr/>
            <p:nvPr/>
          </p:nvSpPr>
          <p:spPr>
            <a:xfrm>
              <a:off x="6323687" y="1005807"/>
              <a:ext cx="4530380" cy="5220552"/>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26" name="Title 25">
            <a:extLst>
              <a:ext uri="{FF2B5EF4-FFF2-40B4-BE49-F238E27FC236}">
                <a16:creationId xmlns:a16="http://schemas.microsoft.com/office/drawing/2014/main" xmlns="" id="{DB4530C3-10EF-4FDE-A1B1-9DF09C2DF096}"/>
              </a:ext>
            </a:extLst>
          </p:cNvPr>
          <p:cNvSpPr>
            <a:spLocks noGrp="1"/>
          </p:cNvSpPr>
          <p:nvPr>
            <p:ph type="title"/>
          </p:nvPr>
        </p:nvSpPr>
        <p:spPr>
          <a:xfrm>
            <a:off x="993494" y="819937"/>
            <a:ext cx="4351911" cy="713392"/>
          </a:xfrm>
        </p:spPr>
        <p:txBody>
          <a:bodyPr>
            <a:normAutofit fontScale="90000"/>
          </a:bodyPr>
          <a:lstStyle/>
          <a:p>
            <a:r>
              <a:rPr lang="en-US" sz="3200" dirty="0"/>
              <a:t>Conclusion </a:t>
            </a:r>
            <a:br>
              <a:rPr lang="en-US" sz="3200" dirty="0"/>
            </a:br>
            <a:endParaRPr lang="en-US" sz="3200" dirty="0"/>
          </a:p>
        </p:txBody>
      </p:sp>
      <p:sp>
        <p:nvSpPr>
          <p:cNvPr id="11" name="Rectangle: Single Corner Snipped 10" descr="Footer accent box">
            <a:extLst>
              <a:ext uri="{FF2B5EF4-FFF2-40B4-BE49-F238E27FC236}">
                <a16:creationId xmlns:a16="http://schemas.microsoft.com/office/drawing/2014/main" xmlns="" id="{A39C0937-57CD-4C2F-B530-516994363917}"/>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 name="Slide Number Placeholder 3">
            <a:extLst>
              <a:ext uri="{FF2B5EF4-FFF2-40B4-BE49-F238E27FC236}">
                <a16:creationId xmlns:a16="http://schemas.microsoft.com/office/drawing/2014/main" xmlns="" id="{4E8EC366-9118-4504-88CF-ABE80F98E7F0}"/>
              </a:ext>
            </a:extLst>
          </p:cNvPr>
          <p:cNvSpPr>
            <a:spLocks noGrp="1"/>
          </p:cNvSpPr>
          <p:nvPr>
            <p:ph type="sldNum" sz="quarter" idx="17"/>
          </p:nvPr>
        </p:nvSpPr>
        <p:spPr/>
        <p:txBody>
          <a:bodyPr/>
          <a:lstStyle/>
          <a:p>
            <a:fld id="{8C2E478F-E849-4A8C-AF1F-CBCC78A7CBFA}" type="slidenum">
              <a:rPr lang="en-US" smtClean="0"/>
              <a:pPr/>
              <a:t>9</a:t>
            </a:fld>
            <a:endParaRPr lang="en-US" dirty="0"/>
          </a:p>
        </p:txBody>
      </p:sp>
      <p:sp>
        <p:nvSpPr>
          <p:cNvPr id="9" name="TextBox 8"/>
          <p:cNvSpPr txBox="1"/>
          <p:nvPr/>
        </p:nvSpPr>
        <p:spPr>
          <a:xfrm>
            <a:off x="1169157" y="1404433"/>
            <a:ext cx="4399722" cy="4139595"/>
          </a:xfrm>
          <a:prstGeom prst="rect">
            <a:avLst/>
          </a:prstGeom>
          <a:noFill/>
        </p:spPr>
        <p:txBody>
          <a:bodyPr wrap="square" rtlCol="0">
            <a:spAutoFit/>
          </a:bodyPr>
          <a:lstStyle/>
          <a:p>
            <a:pPr marL="342900" indent="-342900">
              <a:buFont typeface="Wingdings" panose="05000000000000000000" pitchFamily="2" charset="2"/>
              <a:buChar char="Ø"/>
            </a:pPr>
            <a:r>
              <a:rPr lang="en-US" sz="2200" dirty="0">
                <a:solidFill>
                  <a:schemeClr val="bg1"/>
                </a:solidFill>
              </a:rPr>
              <a:t>To put it in a nutshell, based on the reviewed literature smart cities and their features do respond better to the COVID-19 pandemic than normal cities, it can provide the authorities to monitor individual’s behavior and minimize COVID-19 transmission and offer safe remote education, working and business continuity using smart technologies</a:t>
            </a:r>
            <a:r>
              <a:rPr lang="en-US" sz="2200" dirty="0" smtClean="0">
                <a:solidFill>
                  <a:schemeClr val="bg1"/>
                </a:solidFill>
              </a:rPr>
              <a:t>.</a:t>
            </a:r>
          </a:p>
          <a:p>
            <a:pPr marL="342900" indent="-342900">
              <a:buFont typeface="Wingdings" panose="05000000000000000000" pitchFamily="2" charset="2"/>
              <a:buChar char="Ø"/>
            </a:pPr>
            <a:endParaRPr lang="en-US" sz="2100" dirty="0">
              <a:solidFill>
                <a:schemeClr val="bg1"/>
              </a:solidFill>
            </a:endParaRPr>
          </a:p>
        </p:txBody>
      </p:sp>
      <p:sp>
        <p:nvSpPr>
          <p:cNvPr id="15" name="Title 25">
            <a:extLst>
              <a:ext uri="{FF2B5EF4-FFF2-40B4-BE49-F238E27FC236}">
                <a16:creationId xmlns:a16="http://schemas.microsoft.com/office/drawing/2014/main" xmlns="" id="{DB4530C3-10EF-4FDE-A1B1-9DF09C2DF096}"/>
              </a:ext>
            </a:extLst>
          </p:cNvPr>
          <p:cNvSpPr txBox="1">
            <a:spLocks/>
          </p:cNvSpPr>
          <p:nvPr/>
        </p:nvSpPr>
        <p:spPr>
          <a:xfrm>
            <a:off x="7006577" y="891889"/>
            <a:ext cx="5122451" cy="5285074"/>
          </a:xfrm>
          <a:prstGeom prst="rect">
            <a:avLst/>
          </a:prstGeom>
        </p:spPr>
        <p:txBody>
          <a:bodyPr vert="horz" lIns="91440" tIns="45720" rIns="91440" bIns="45720" rtlCol="0" anchor="ctr">
            <a:normAutofit lnSpcReduction="10000"/>
          </a:bodyPr>
          <a:lstStyle>
            <a:lvl1pPr algn="ctr" defTabSz="914400" rtl="0" eaLnBrk="1" latinLnBrk="0" hangingPunct="1">
              <a:lnSpc>
                <a:spcPct val="90000"/>
              </a:lnSpc>
              <a:spcBef>
                <a:spcPct val="0"/>
              </a:spcBef>
              <a:buNone/>
              <a:defRPr sz="4400" b="1" kern="1200" cap="all" spc="300" baseline="0">
                <a:solidFill>
                  <a:schemeClr val="bg1"/>
                </a:solidFill>
                <a:latin typeface="+mj-lt"/>
                <a:ea typeface="+mj-ea"/>
                <a:cs typeface="+mj-cs"/>
              </a:defRPr>
            </a:lvl1pPr>
          </a:lstStyle>
          <a:p>
            <a:pPr algn="l"/>
            <a:r>
              <a:rPr lang="en-US" sz="1800" dirty="0" smtClean="0">
                <a:solidFill>
                  <a:srgbClr val="C0F400"/>
                </a:solidFill>
              </a:rPr>
              <a:t>SEPTEMBER 2021</a:t>
            </a:r>
          </a:p>
          <a:p>
            <a:pPr algn="l"/>
            <a:endParaRPr lang="en-US" sz="1800" dirty="0">
              <a:solidFill>
                <a:srgbClr val="C0F400"/>
              </a:solidFill>
            </a:endParaRPr>
          </a:p>
          <a:p>
            <a:pPr marL="342900" lvl="0" indent="-342900" algn="l">
              <a:buFont typeface="Wingdings" panose="05000000000000000000" pitchFamily="2" charset="2"/>
              <a:buChar char="v"/>
            </a:pPr>
            <a:r>
              <a:rPr lang="en-US" sz="1800" dirty="0">
                <a:solidFill>
                  <a:srgbClr val="C0F400"/>
                </a:solidFill>
              </a:rPr>
              <a:t>Writing of the proposal </a:t>
            </a:r>
          </a:p>
          <a:p>
            <a:pPr marL="342900" lvl="0" indent="-342900" algn="l">
              <a:buFont typeface="Wingdings" panose="05000000000000000000" pitchFamily="2" charset="2"/>
              <a:buChar char="v"/>
            </a:pPr>
            <a:r>
              <a:rPr lang="en-US" sz="1800" dirty="0">
                <a:solidFill>
                  <a:srgbClr val="C0F400"/>
                </a:solidFill>
              </a:rPr>
              <a:t>Literature review (SLR) </a:t>
            </a:r>
          </a:p>
          <a:p>
            <a:pPr marL="342900" lvl="0" indent="-342900" algn="l">
              <a:buFont typeface="Wingdings" panose="05000000000000000000" pitchFamily="2" charset="2"/>
              <a:buChar char="v"/>
            </a:pPr>
            <a:r>
              <a:rPr lang="en-US" sz="1800" dirty="0">
                <a:solidFill>
                  <a:srgbClr val="C0F400"/>
                </a:solidFill>
              </a:rPr>
              <a:t>Methodology </a:t>
            </a:r>
            <a:endParaRPr lang="en-US" sz="1800" dirty="0" smtClean="0">
              <a:solidFill>
                <a:srgbClr val="C0F400"/>
              </a:solidFill>
            </a:endParaRPr>
          </a:p>
          <a:p>
            <a:pPr marL="342900" lvl="0" indent="-342900" algn="l">
              <a:buFont typeface="Wingdings" panose="05000000000000000000" pitchFamily="2" charset="2"/>
              <a:buChar char="v"/>
            </a:pPr>
            <a:r>
              <a:rPr lang="en-US" sz="1800" dirty="0" smtClean="0">
                <a:solidFill>
                  <a:srgbClr val="C0F400"/>
                </a:solidFill>
              </a:rPr>
              <a:t>analysis </a:t>
            </a:r>
            <a:r>
              <a:rPr lang="en-US" sz="1800" dirty="0">
                <a:solidFill>
                  <a:srgbClr val="C0F400"/>
                </a:solidFill>
              </a:rPr>
              <a:t>of the result</a:t>
            </a:r>
          </a:p>
          <a:p>
            <a:pPr marL="342900" indent="-342900" algn="l">
              <a:buFont typeface="Wingdings" panose="05000000000000000000" pitchFamily="2" charset="2"/>
              <a:buChar char="v"/>
            </a:pPr>
            <a:endParaRPr lang="en-US" sz="1800" dirty="0" smtClean="0">
              <a:solidFill>
                <a:srgbClr val="C0F400"/>
              </a:solidFill>
            </a:endParaRPr>
          </a:p>
          <a:p>
            <a:pPr algn="l"/>
            <a:r>
              <a:rPr lang="en-US" sz="1800" dirty="0" smtClean="0">
                <a:solidFill>
                  <a:srgbClr val="C0F400"/>
                </a:solidFill>
              </a:rPr>
              <a:t>OCTOBER </a:t>
            </a:r>
            <a:r>
              <a:rPr lang="en-US" sz="1800" dirty="0">
                <a:solidFill>
                  <a:srgbClr val="C0F400"/>
                </a:solidFill>
              </a:rPr>
              <a:t>- DECEMBER </a:t>
            </a:r>
            <a:r>
              <a:rPr lang="en-US" sz="1800" dirty="0" smtClean="0">
                <a:solidFill>
                  <a:srgbClr val="C0F400"/>
                </a:solidFill>
              </a:rPr>
              <a:t>2021</a:t>
            </a:r>
          </a:p>
          <a:p>
            <a:pPr algn="l"/>
            <a:endParaRPr lang="en-US" sz="1800" dirty="0">
              <a:solidFill>
                <a:srgbClr val="C0F400"/>
              </a:solidFill>
            </a:endParaRPr>
          </a:p>
          <a:p>
            <a:pPr marL="285750" lvl="0" indent="-285750" algn="l">
              <a:buFont typeface="Wingdings" panose="05000000000000000000" pitchFamily="2" charset="2"/>
              <a:buChar char="v"/>
            </a:pPr>
            <a:r>
              <a:rPr lang="en-US" sz="1800" dirty="0" smtClean="0">
                <a:solidFill>
                  <a:srgbClr val="C0F400"/>
                </a:solidFill>
              </a:rPr>
              <a:t>Chapter </a:t>
            </a:r>
            <a:r>
              <a:rPr lang="en-US" sz="1800" dirty="0">
                <a:solidFill>
                  <a:srgbClr val="C0F400"/>
                </a:solidFill>
              </a:rPr>
              <a:t>3</a:t>
            </a:r>
          </a:p>
          <a:p>
            <a:pPr marL="285750" lvl="0" indent="-285750" algn="l">
              <a:buFont typeface="Wingdings" panose="05000000000000000000" pitchFamily="2" charset="2"/>
              <a:buChar char="v"/>
            </a:pPr>
            <a:r>
              <a:rPr lang="en-US" sz="1800" dirty="0">
                <a:solidFill>
                  <a:srgbClr val="C0F400"/>
                </a:solidFill>
              </a:rPr>
              <a:t>Designing and finalizing AIO 3 dimensional Smart city solution model </a:t>
            </a:r>
          </a:p>
          <a:p>
            <a:pPr marL="285750" indent="-285750" algn="l">
              <a:buFont typeface="Wingdings" panose="05000000000000000000" pitchFamily="2" charset="2"/>
              <a:buChar char="v"/>
            </a:pPr>
            <a:r>
              <a:rPr lang="en-US" sz="1800" dirty="0">
                <a:solidFill>
                  <a:srgbClr val="C0F400"/>
                </a:solidFill>
              </a:rPr>
              <a:t>Case Studies of </a:t>
            </a:r>
            <a:r>
              <a:rPr lang="en-US" sz="1800" dirty="0" smtClean="0">
                <a:solidFill>
                  <a:srgbClr val="C0F400"/>
                </a:solidFill>
              </a:rPr>
              <a:t>different cities</a:t>
            </a:r>
          </a:p>
          <a:p>
            <a:pPr marL="285750" lvl="0" indent="-285750" algn="l">
              <a:buFont typeface="Wingdings" panose="05000000000000000000" pitchFamily="2" charset="2"/>
              <a:buChar char="v"/>
            </a:pPr>
            <a:r>
              <a:rPr lang="en-US" sz="1800" dirty="0" smtClean="0">
                <a:solidFill>
                  <a:srgbClr val="C0F400"/>
                </a:solidFill>
              </a:rPr>
              <a:t>Chapter 4</a:t>
            </a:r>
          </a:p>
          <a:p>
            <a:pPr marL="285750" lvl="0" indent="-285750" algn="l">
              <a:buFont typeface="Wingdings" panose="05000000000000000000" pitchFamily="2" charset="2"/>
              <a:buChar char="v"/>
            </a:pPr>
            <a:endParaRPr lang="en-US" sz="1800" dirty="0">
              <a:solidFill>
                <a:srgbClr val="C0F400"/>
              </a:solidFill>
            </a:endParaRPr>
          </a:p>
          <a:p>
            <a:pPr lvl="0" algn="l"/>
            <a:r>
              <a:rPr lang="en-US" sz="1800" dirty="0" smtClean="0">
                <a:solidFill>
                  <a:srgbClr val="C0F400"/>
                </a:solidFill>
              </a:rPr>
              <a:t>JANUARY </a:t>
            </a:r>
            <a:r>
              <a:rPr lang="en-US" sz="1800" dirty="0">
                <a:solidFill>
                  <a:srgbClr val="C0F400"/>
                </a:solidFill>
              </a:rPr>
              <a:t>- APRIL </a:t>
            </a:r>
            <a:r>
              <a:rPr lang="en-US" sz="1800" dirty="0" smtClean="0">
                <a:solidFill>
                  <a:srgbClr val="C0F400"/>
                </a:solidFill>
              </a:rPr>
              <a:t>2022</a:t>
            </a:r>
          </a:p>
          <a:p>
            <a:pPr lvl="0" algn="l"/>
            <a:endParaRPr lang="en-US" sz="1800" dirty="0">
              <a:solidFill>
                <a:srgbClr val="C0F400"/>
              </a:solidFill>
            </a:endParaRPr>
          </a:p>
          <a:p>
            <a:pPr marL="285750" lvl="0" indent="-285750" algn="l">
              <a:buFont typeface="Wingdings" panose="05000000000000000000" pitchFamily="2" charset="2"/>
              <a:buChar char="v"/>
            </a:pPr>
            <a:r>
              <a:rPr lang="en-US" sz="1800" dirty="0">
                <a:solidFill>
                  <a:srgbClr val="C0F400"/>
                </a:solidFill>
              </a:rPr>
              <a:t>Comparative Analyses of results and findings</a:t>
            </a:r>
          </a:p>
          <a:p>
            <a:pPr marL="285750" lvl="0" indent="-285750" algn="l">
              <a:buFont typeface="Wingdings" panose="05000000000000000000" pitchFamily="2" charset="2"/>
              <a:buChar char="v"/>
            </a:pPr>
            <a:r>
              <a:rPr lang="en-US" sz="1800" dirty="0">
                <a:solidFill>
                  <a:srgbClr val="C0F400"/>
                </a:solidFill>
              </a:rPr>
              <a:t>Layout and discussion </a:t>
            </a:r>
          </a:p>
          <a:p>
            <a:pPr marL="285750" lvl="0" indent="-285750" algn="l">
              <a:buFont typeface="Wingdings" panose="05000000000000000000" pitchFamily="2" charset="2"/>
              <a:buChar char="v"/>
            </a:pPr>
            <a:r>
              <a:rPr lang="en-US" sz="1800" dirty="0">
                <a:solidFill>
                  <a:srgbClr val="C0F400"/>
                </a:solidFill>
              </a:rPr>
              <a:t>Submission of Draft Thesis</a:t>
            </a:r>
          </a:p>
        </p:txBody>
      </p:sp>
      <p:sp>
        <p:nvSpPr>
          <p:cNvPr id="16" name="Title 25">
            <a:extLst>
              <a:ext uri="{FF2B5EF4-FFF2-40B4-BE49-F238E27FC236}">
                <a16:creationId xmlns:a16="http://schemas.microsoft.com/office/drawing/2014/main" xmlns="" id="{DB4530C3-10EF-4FDE-A1B1-9DF09C2DF096}"/>
              </a:ext>
            </a:extLst>
          </p:cNvPr>
          <p:cNvSpPr txBox="1">
            <a:spLocks/>
          </p:cNvSpPr>
          <p:nvPr/>
        </p:nvSpPr>
        <p:spPr>
          <a:xfrm>
            <a:off x="6726112" y="318174"/>
            <a:ext cx="5122451" cy="713392"/>
          </a:xfrm>
          <a:prstGeom prst="rect">
            <a:avLst/>
          </a:prstGeom>
        </p:spPr>
        <p:txBody>
          <a:bodyPr vert="horz" lIns="91440" tIns="45720" rIns="91440" bIns="45720" rtlCol="0" anchor="ctr">
            <a:normAutofit fontScale="25000" lnSpcReduction="20000"/>
          </a:bodyPr>
          <a:lstStyle>
            <a:lvl1pPr algn="ctr" defTabSz="914400" rtl="0" eaLnBrk="1" latinLnBrk="0" hangingPunct="1">
              <a:lnSpc>
                <a:spcPct val="90000"/>
              </a:lnSpc>
              <a:spcBef>
                <a:spcPct val="0"/>
              </a:spcBef>
              <a:buNone/>
              <a:defRPr sz="4400" b="1" kern="1200" cap="all" spc="300" baseline="0">
                <a:solidFill>
                  <a:schemeClr val="bg1"/>
                </a:solidFill>
                <a:latin typeface="+mj-lt"/>
                <a:ea typeface="+mj-ea"/>
                <a:cs typeface="+mj-cs"/>
              </a:defRPr>
            </a:lvl1pPr>
          </a:lstStyle>
          <a:p>
            <a:r>
              <a:rPr lang="en-US" sz="14400" dirty="0"/>
              <a:t>TIME FRAME FOR THE STUDY</a:t>
            </a:r>
          </a:p>
          <a:p>
            <a:r>
              <a:rPr lang="en-US" sz="3200" dirty="0" smtClean="0"/>
              <a:t/>
            </a:r>
            <a:br>
              <a:rPr lang="en-US" sz="3200" dirty="0" smtClean="0"/>
            </a:br>
            <a:endParaRPr lang="en-US" sz="3200" dirty="0"/>
          </a:p>
        </p:txBody>
      </p:sp>
      <p:pic>
        <p:nvPicPr>
          <p:cNvPr id="19" name="Picture 18"/>
          <p:cNvPicPr/>
          <p:nvPr/>
        </p:nvPicPr>
        <p:blipFill>
          <a:blip r:embed="rId6"/>
          <a:stretch>
            <a:fillRect/>
          </a:stretch>
        </p:blipFill>
        <p:spPr>
          <a:xfrm>
            <a:off x="179047" y="155645"/>
            <a:ext cx="11824063" cy="6143376"/>
          </a:xfrm>
          <a:prstGeom prst="rect">
            <a:avLst/>
          </a:prstGeom>
        </p:spPr>
      </p:pic>
    </p:spTree>
    <p:extLst>
      <p:ext uri="{BB962C8B-B14F-4D97-AF65-F5344CB8AC3E}">
        <p14:creationId xmlns:p14="http://schemas.microsoft.com/office/powerpoint/2010/main" val="18207557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44546A"/>
      </a:dk2>
      <a:lt2>
        <a:srgbClr val="E7E6E6"/>
      </a:lt2>
      <a:accent1>
        <a:srgbClr val="C0F400"/>
      </a:accent1>
      <a:accent2>
        <a:srgbClr val="05D74D"/>
      </a:accent2>
      <a:accent3>
        <a:srgbClr val="2F3342"/>
      </a:accent3>
      <a:accent4>
        <a:srgbClr val="038B30"/>
      </a:accent4>
      <a:accent5>
        <a:srgbClr val="05EE55"/>
      </a:accent5>
      <a:accent6>
        <a:srgbClr val="70AD47"/>
      </a:accent6>
      <a:hlink>
        <a:srgbClr val="05D74D"/>
      </a:hlink>
      <a:folHlink>
        <a:srgbClr val="C0F400"/>
      </a:folHlink>
    </a:clrScheme>
    <a:fontScheme name="Custom 5">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34357351_Dark modernist presentation_mlw -v2" id="{02C8D846-7DC8-4EFF-94D8-823DF779E3A7}" vid="{402D83F6-A512-43E7-B905-390BB489C07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Completed</Status>
    <MediaServiceKeyPoints xmlns="71af3243-3dd4-4a8d-8c0d-dd76da1f02a5">Smartness, covid-19, smart technology</MediaServiceKeyPoint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7f9b5e87859ce6d7eedbdc6e4e4205c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5e0075ee7624d6a846e01eb6183742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71340EA-4D3D-470F-B5D6-C0F623079401}">
  <ds:schemaRefs>
    <ds:schemaRef ds:uri="http://purl.org/dc/elements/1.1/"/>
    <ds:schemaRef ds:uri="http://www.w3.org/XML/1998/namespace"/>
    <ds:schemaRef ds:uri="16c05727-aa75-4e4a-9b5f-8a80a1165891"/>
    <ds:schemaRef ds:uri="http://schemas.microsoft.com/office/2006/documentManagement/types"/>
    <ds:schemaRef ds:uri="http://purl.org/dc/dcmitype/"/>
    <ds:schemaRef ds:uri="http://schemas.openxmlformats.org/package/2006/metadata/core-properties"/>
    <ds:schemaRef ds:uri="http://schemas.microsoft.com/office/infopath/2007/PartnerControls"/>
    <ds:schemaRef ds:uri="71af3243-3dd4-4a8d-8c0d-dd76da1f02a5"/>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26A0F1FB-B1B3-48EC-BFEE-FC0094A34C28}">
  <ds:schemaRefs>
    <ds:schemaRef ds:uri="http://schemas.microsoft.com/sharepoint/v3/contenttype/forms"/>
  </ds:schemaRefs>
</ds:datastoreItem>
</file>

<file path=customXml/itemProps3.xml><?xml version="1.0" encoding="utf-8"?>
<ds:datastoreItem xmlns:ds="http://schemas.openxmlformats.org/officeDocument/2006/customXml" ds:itemID="{1B834546-CF5A-40F0-B105-33C88EC059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Dark modernist presentation</Template>
  <TotalTime>0</TotalTime>
  <Words>1807</Words>
  <Application>Microsoft Office PowerPoint</Application>
  <PresentationFormat>Widescreen</PresentationFormat>
  <Paragraphs>206</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Times New Roman</vt:lpstr>
      <vt:lpstr>Wingdings</vt:lpstr>
      <vt:lpstr>Office Theme</vt:lpstr>
      <vt:lpstr>Respond of smart cities to pandemic Covid-19</vt:lpstr>
      <vt:lpstr>Agenda</vt:lpstr>
      <vt:lpstr>Introduction</vt:lpstr>
      <vt:lpstr>Objectives</vt:lpstr>
      <vt:lpstr>Results &amp; Findings</vt:lpstr>
      <vt:lpstr>ML Modeling  </vt:lpstr>
      <vt:lpstr>Conclusion  </vt:lpstr>
      <vt:lpstr>Conclusion  </vt:lpstr>
      <vt:lpstr>Conclusion  </vt:lpstr>
      <vt:lpstr>PowerPoint Presentation</vt:lpstr>
      <vt:lpstr>PowerPoint Presentation</vt:lpstr>
      <vt:lpstr>Smart City solution Model</vt:lpstr>
      <vt:lpstr>ML Results</vt:lpstr>
      <vt:lpstr>Results &amp; Findings</vt:lpstr>
      <vt:lpstr>Discussion</vt:lpstr>
      <vt:lpstr>Conclusion  </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Respond of Smart cities to pandemic covid-19</dc:title>
  <dc:creator/>
  <cp:lastModifiedBy/>
  <cp:revision>1</cp:revision>
  <dcterms:created xsi:type="dcterms:W3CDTF">2021-09-08T16:47:10Z</dcterms:created>
  <dcterms:modified xsi:type="dcterms:W3CDTF">2023-04-24T15:51:29Z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