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70" r:id="rId3"/>
    <p:sldId id="269" r:id="rId4"/>
    <p:sldId id="271" r:id="rId5"/>
    <p:sldId id="258" r:id="rId6"/>
    <p:sldId id="259" r:id="rId7"/>
    <p:sldId id="261" r:id="rId8"/>
    <p:sldId id="272" r:id="rId9"/>
    <p:sldId id="263" r:id="rId10"/>
    <p:sldId id="273" r:id="rId11"/>
    <p:sldId id="274" r:id="rId12"/>
    <p:sldId id="275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194" autoAdjust="0"/>
  </p:normalViewPr>
  <p:slideViewPr>
    <p:cSldViewPr snapToGrid="0">
      <p:cViewPr varScale="1">
        <p:scale>
          <a:sx n="97" d="100"/>
          <a:sy n="97" d="100"/>
        </p:scale>
        <p:origin x="1056" y="84"/>
      </p:cViewPr>
      <p:guideLst/>
    </p:cSldViewPr>
  </p:slideViewPr>
  <p:notesTextViewPr>
    <p:cViewPr>
      <p:scale>
        <a:sx n="149" d="100"/>
        <a:sy n="149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B0C8F-3B9E-4AF6-9DA7-D795325246A4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7EF5755-7C09-4FFE-B799-76C1FDF8EECC}">
      <dgm:prSet/>
      <dgm:spPr/>
      <dgm:t>
        <a:bodyPr/>
        <a:lstStyle/>
        <a:p>
          <a:pPr>
            <a:defRPr cap="all"/>
          </a:pPr>
          <a:r>
            <a:rPr lang="en-US"/>
            <a:t>The number of IoT devices is growing</a:t>
          </a:r>
        </a:p>
      </dgm:t>
    </dgm:pt>
    <dgm:pt modelId="{21F7DAD8-D0EF-42E6-8C91-667525ACEEEA}" type="parTrans" cxnId="{6514B40A-8077-4445-9DFE-DEAB7F6FBAA8}">
      <dgm:prSet/>
      <dgm:spPr/>
      <dgm:t>
        <a:bodyPr/>
        <a:lstStyle/>
        <a:p>
          <a:endParaRPr lang="en-US"/>
        </a:p>
      </dgm:t>
    </dgm:pt>
    <dgm:pt modelId="{6B80BAA1-8AD1-4DC2-87F9-B1D9B3AEF3C9}" type="sibTrans" cxnId="{6514B40A-8077-4445-9DFE-DEAB7F6FBAA8}">
      <dgm:prSet/>
      <dgm:spPr/>
      <dgm:t>
        <a:bodyPr/>
        <a:lstStyle/>
        <a:p>
          <a:endParaRPr lang="en-US"/>
        </a:p>
      </dgm:t>
    </dgm:pt>
    <dgm:pt modelId="{B3196131-421B-4105-8B63-E1B617FBE5AB}">
      <dgm:prSet/>
      <dgm:spPr/>
      <dgm:t>
        <a:bodyPr/>
        <a:lstStyle/>
        <a:p>
          <a:pPr>
            <a:defRPr cap="all"/>
          </a:pPr>
          <a:r>
            <a:rPr lang="en-US"/>
            <a:t>LoRaWAN is one of the most promising protocols for devices to transfer data</a:t>
          </a:r>
        </a:p>
      </dgm:t>
    </dgm:pt>
    <dgm:pt modelId="{6D42DA7C-63DF-472D-8FC7-F981C6300679}" type="parTrans" cxnId="{5F302DC0-E7D6-4634-9B0D-E15BB2C2DADE}">
      <dgm:prSet/>
      <dgm:spPr/>
      <dgm:t>
        <a:bodyPr/>
        <a:lstStyle/>
        <a:p>
          <a:endParaRPr lang="en-US"/>
        </a:p>
      </dgm:t>
    </dgm:pt>
    <dgm:pt modelId="{DD6D00D2-C3A8-4124-9299-C8A9BF59D4DD}" type="sibTrans" cxnId="{5F302DC0-E7D6-4634-9B0D-E15BB2C2DADE}">
      <dgm:prSet/>
      <dgm:spPr/>
      <dgm:t>
        <a:bodyPr/>
        <a:lstStyle/>
        <a:p>
          <a:endParaRPr lang="en-US"/>
        </a:p>
      </dgm:t>
    </dgm:pt>
    <dgm:pt modelId="{A8C6F19B-A7E6-44FA-ABC2-B247A065CD78}">
      <dgm:prSet/>
      <dgm:spPr/>
      <dgm:t>
        <a:bodyPr/>
        <a:lstStyle/>
        <a:p>
          <a:pPr>
            <a:defRPr cap="all"/>
          </a:pPr>
          <a:r>
            <a:rPr lang="en-US"/>
            <a:t>LoRaWAN performs poorly in saturated networks</a:t>
          </a:r>
        </a:p>
      </dgm:t>
    </dgm:pt>
    <dgm:pt modelId="{20C06DF2-C40C-4D17-B04D-D1F82BE40CE4}" type="parTrans" cxnId="{63FC481F-43EB-4E31-9B7A-E42E2A37A76F}">
      <dgm:prSet/>
      <dgm:spPr/>
      <dgm:t>
        <a:bodyPr/>
        <a:lstStyle/>
        <a:p>
          <a:endParaRPr lang="en-US"/>
        </a:p>
      </dgm:t>
    </dgm:pt>
    <dgm:pt modelId="{732E9F42-496B-48C4-BE46-FB1B4EAD5348}" type="sibTrans" cxnId="{63FC481F-43EB-4E31-9B7A-E42E2A37A76F}">
      <dgm:prSet/>
      <dgm:spPr/>
      <dgm:t>
        <a:bodyPr/>
        <a:lstStyle/>
        <a:p>
          <a:endParaRPr lang="en-US"/>
        </a:p>
      </dgm:t>
    </dgm:pt>
    <dgm:pt modelId="{F92F8653-4791-4D57-A213-B6F2E5E997F1}" type="pres">
      <dgm:prSet presAssocID="{E97B0C8F-3B9E-4AF6-9DA7-D795325246A4}" presName="root" presStyleCnt="0">
        <dgm:presLayoutVars>
          <dgm:dir/>
          <dgm:resizeHandles val="exact"/>
        </dgm:presLayoutVars>
      </dgm:prSet>
      <dgm:spPr/>
    </dgm:pt>
    <dgm:pt modelId="{21142FD2-6018-41F5-A41F-7A169F8110BD}" type="pres">
      <dgm:prSet presAssocID="{47EF5755-7C09-4FFE-B799-76C1FDF8EECC}" presName="compNode" presStyleCnt="0"/>
      <dgm:spPr/>
    </dgm:pt>
    <dgm:pt modelId="{8C60D85A-15CF-4E2A-AE4A-E011A6B236FC}" type="pres">
      <dgm:prSet presAssocID="{47EF5755-7C09-4FFE-B799-76C1FDF8EECC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2C9700FA-455C-42D1-8F82-CC21BAF8FE2B}" type="pres">
      <dgm:prSet presAssocID="{47EF5755-7C09-4FFE-B799-76C1FDF8EEC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Процессор"/>
        </a:ext>
      </dgm:extLst>
    </dgm:pt>
    <dgm:pt modelId="{E709B2BA-6C3F-4C7D-BE71-0E4E0D112973}" type="pres">
      <dgm:prSet presAssocID="{47EF5755-7C09-4FFE-B799-76C1FDF8EECC}" presName="spaceRect" presStyleCnt="0"/>
      <dgm:spPr/>
    </dgm:pt>
    <dgm:pt modelId="{9FB8673A-8D15-402C-B6F6-184C9EEA811C}" type="pres">
      <dgm:prSet presAssocID="{47EF5755-7C09-4FFE-B799-76C1FDF8EECC}" presName="textRect" presStyleLbl="revTx" presStyleIdx="0" presStyleCnt="3">
        <dgm:presLayoutVars>
          <dgm:chMax val="1"/>
          <dgm:chPref val="1"/>
        </dgm:presLayoutVars>
      </dgm:prSet>
      <dgm:spPr/>
    </dgm:pt>
    <dgm:pt modelId="{84B9032A-D7CD-4C6E-AE33-BE85E4F1DFE3}" type="pres">
      <dgm:prSet presAssocID="{6B80BAA1-8AD1-4DC2-87F9-B1D9B3AEF3C9}" presName="sibTrans" presStyleCnt="0"/>
      <dgm:spPr/>
    </dgm:pt>
    <dgm:pt modelId="{EBA0F96D-5B9B-4EEE-B0D8-CD9718E349DE}" type="pres">
      <dgm:prSet presAssocID="{B3196131-421B-4105-8B63-E1B617FBE5AB}" presName="compNode" presStyleCnt="0"/>
      <dgm:spPr/>
    </dgm:pt>
    <dgm:pt modelId="{AB813AD4-A75D-472B-9739-F4B0AC3D8555}" type="pres">
      <dgm:prSet presAssocID="{B3196131-421B-4105-8B63-E1B617FBE5AB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80D4646-0F66-4019-938B-CBCD8706FBF5}" type="pres">
      <dgm:prSet presAssocID="{B3196131-421B-4105-8B63-E1B617FBE5A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-Fi"/>
        </a:ext>
      </dgm:extLst>
    </dgm:pt>
    <dgm:pt modelId="{CFFC0E56-E8E4-41F2-9115-E6D9D204C57A}" type="pres">
      <dgm:prSet presAssocID="{B3196131-421B-4105-8B63-E1B617FBE5AB}" presName="spaceRect" presStyleCnt="0"/>
      <dgm:spPr/>
    </dgm:pt>
    <dgm:pt modelId="{579763EA-FA36-4C09-A223-9635767EC990}" type="pres">
      <dgm:prSet presAssocID="{B3196131-421B-4105-8B63-E1B617FBE5AB}" presName="textRect" presStyleLbl="revTx" presStyleIdx="1" presStyleCnt="3">
        <dgm:presLayoutVars>
          <dgm:chMax val="1"/>
          <dgm:chPref val="1"/>
        </dgm:presLayoutVars>
      </dgm:prSet>
      <dgm:spPr/>
    </dgm:pt>
    <dgm:pt modelId="{4CA5C5D5-E754-4E07-9CD5-1C3F83E314A9}" type="pres">
      <dgm:prSet presAssocID="{DD6D00D2-C3A8-4124-9299-C8A9BF59D4DD}" presName="sibTrans" presStyleCnt="0"/>
      <dgm:spPr/>
    </dgm:pt>
    <dgm:pt modelId="{5A63441C-75F9-4771-99D8-970F9F0A3BF7}" type="pres">
      <dgm:prSet presAssocID="{A8C6F19B-A7E6-44FA-ABC2-B247A065CD78}" presName="compNode" presStyleCnt="0"/>
      <dgm:spPr/>
    </dgm:pt>
    <dgm:pt modelId="{FDE196D6-8690-448C-8D58-7749B3ADD969}" type="pres">
      <dgm:prSet presAssocID="{A8C6F19B-A7E6-44FA-ABC2-B247A065CD78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A4AC4877-0A7C-41E4-B302-F21CEFAC4C82}" type="pres">
      <dgm:prSet presAssocID="{A8C6F19B-A7E6-44FA-ABC2-B247A065CD7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Закрыть"/>
        </a:ext>
      </dgm:extLst>
    </dgm:pt>
    <dgm:pt modelId="{B7BC7471-4240-48BB-BF45-721D923A381B}" type="pres">
      <dgm:prSet presAssocID="{A8C6F19B-A7E6-44FA-ABC2-B247A065CD78}" presName="spaceRect" presStyleCnt="0"/>
      <dgm:spPr/>
    </dgm:pt>
    <dgm:pt modelId="{37A15CBC-355A-46E8-BC4F-565E90E3307F}" type="pres">
      <dgm:prSet presAssocID="{A8C6F19B-A7E6-44FA-ABC2-B247A065CD7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514B40A-8077-4445-9DFE-DEAB7F6FBAA8}" srcId="{E97B0C8F-3B9E-4AF6-9DA7-D795325246A4}" destId="{47EF5755-7C09-4FFE-B799-76C1FDF8EECC}" srcOrd="0" destOrd="0" parTransId="{21F7DAD8-D0EF-42E6-8C91-667525ACEEEA}" sibTransId="{6B80BAA1-8AD1-4DC2-87F9-B1D9B3AEF3C9}"/>
    <dgm:cxn modelId="{63FC481F-43EB-4E31-9B7A-E42E2A37A76F}" srcId="{E97B0C8F-3B9E-4AF6-9DA7-D795325246A4}" destId="{A8C6F19B-A7E6-44FA-ABC2-B247A065CD78}" srcOrd="2" destOrd="0" parTransId="{20C06DF2-C40C-4D17-B04D-D1F82BE40CE4}" sibTransId="{732E9F42-496B-48C4-BE46-FB1B4EAD5348}"/>
    <dgm:cxn modelId="{CAA9AA66-C2E4-439D-B5E4-14CC58A8BC90}" type="presOf" srcId="{47EF5755-7C09-4FFE-B799-76C1FDF8EECC}" destId="{9FB8673A-8D15-402C-B6F6-184C9EEA811C}" srcOrd="0" destOrd="0" presId="urn:microsoft.com/office/officeart/2018/5/layout/IconLeafLabelList"/>
    <dgm:cxn modelId="{EE6CBB4B-FF8E-4308-9C2E-4FDB9A1DE5C5}" type="presOf" srcId="{B3196131-421B-4105-8B63-E1B617FBE5AB}" destId="{579763EA-FA36-4C09-A223-9635767EC990}" srcOrd="0" destOrd="0" presId="urn:microsoft.com/office/officeart/2018/5/layout/IconLeafLabelList"/>
    <dgm:cxn modelId="{7518C84D-D09A-4289-B0B2-CD03F809E096}" type="presOf" srcId="{A8C6F19B-A7E6-44FA-ABC2-B247A065CD78}" destId="{37A15CBC-355A-46E8-BC4F-565E90E3307F}" srcOrd="0" destOrd="0" presId="urn:microsoft.com/office/officeart/2018/5/layout/IconLeafLabelList"/>
    <dgm:cxn modelId="{1FA98EAD-4F83-42F9-B72A-071067B774B7}" type="presOf" srcId="{E97B0C8F-3B9E-4AF6-9DA7-D795325246A4}" destId="{F92F8653-4791-4D57-A213-B6F2E5E997F1}" srcOrd="0" destOrd="0" presId="urn:microsoft.com/office/officeart/2018/5/layout/IconLeafLabelList"/>
    <dgm:cxn modelId="{5F302DC0-E7D6-4634-9B0D-E15BB2C2DADE}" srcId="{E97B0C8F-3B9E-4AF6-9DA7-D795325246A4}" destId="{B3196131-421B-4105-8B63-E1B617FBE5AB}" srcOrd="1" destOrd="0" parTransId="{6D42DA7C-63DF-472D-8FC7-F981C6300679}" sibTransId="{DD6D00D2-C3A8-4124-9299-C8A9BF59D4DD}"/>
    <dgm:cxn modelId="{C122FAB2-6493-43AE-AA04-598005373961}" type="presParOf" srcId="{F92F8653-4791-4D57-A213-B6F2E5E997F1}" destId="{21142FD2-6018-41F5-A41F-7A169F8110BD}" srcOrd="0" destOrd="0" presId="urn:microsoft.com/office/officeart/2018/5/layout/IconLeafLabelList"/>
    <dgm:cxn modelId="{7E6D768F-8D34-4EE6-AA65-1A67A4639257}" type="presParOf" srcId="{21142FD2-6018-41F5-A41F-7A169F8110BD}" destId="{8C60D85A-15CF-4E2A-AE4A-E011A6B236FC}" srcOrd="0" destOrd="0" presId="urn:microsoft.com/office/officeart/2018/5/layout/IconLeafLabelList"/>
    <dgm:cxn modelId="{ECF0D42A-8069-48A3-BD98-DBF20E53E60D}" type="presParOf" srcId="{21142FD2-6018-41F5-A41F-7A169F8110BD}" destId="{2C9700FA-455C-42D1-8F82-CC21BAF8FE2B}" srcOrd="1" destOrd="0" presId="urn:microsoft.com/office/officeart/2018/5/layout/IconLeafLabelList"/>
    <dgm:cxn modelId="{79B124B9-E654-4BD9-8DDA-DB060ED73481}" type="presParOf" srcId="{21142FD2-6018-41F5-A41F-7A169F8110BD}" destId="{E709B2BA-6C3F-4C7D-BE71-0E4E0D112973}" srcOrd="2" destOrd="0" presId="urn:microsoft.com/office/officeart/2018/5/layout/IconLeafLabelList"/>
    <dgm:cxn modelId="{8576AA5F-B834-4A33-8F81-0F6049EC819D}" type="presParOf" srcId="{21142FD2-6018-41F5-A41F-7A169F8110BD}" destId="{9FB8673A-8D15-402C-B6F6-184C9EEA811C}" srcOrd="3" destOrd="0" presId="urn:microsoft.com/office/officeart/2018/5/layout/IconLeafLabelList"/>
    <dgm:cxn modelId="{C81D3631-8911-414B-A24B-682543C074CF}" type="presParOf" srcId="{F92F8653-4791-4D57-A213-B6F2E5E997F1}" destId="{84B9032A-D7CD-4C6E-AE33-BE85E4F1DFE3}" srcOrd="1" destOrd="0" presId="urn:microsoft.com/office/officeart/2018/5/layout/IconLeafLabelList"/>
    <dgm:cxn modelId="{E4D54DC5-2EAB-4CBE-B683-03EFB96AEDD8}" type="presParOf" srcId="{F92F8653-4791-4D57-A213-B6F2E5E997F1}" destId="{EBA0F96D-5B9B-4EEE-B0D8-CD9718E349DE}" srcOrd="2" destOrd="0" presId="urn:microsoft.com/office/officeart/2018/5/layout/IconLeafLabelList"/>
    <dgm:cxn modelId="{79CDF26E-98EF-400A-8193-7EA1640ACC8D}" type="presParOf" srcId="{EBA0F96D-5B9B-4EEE-B0D8-CD9718E349DE}" destId="{AB813AD4-A75D-472B-9739-F4B0AC3D8555}" srcOrd="0" destOrd="0" presId="urn:microsoft.com/office/officeart/2018/5/layout/IconLeafLabelList"/>
    <dgm:cxn modelId="{81A3D604-CF89-4A25-9809-1472D8BB4CAB}" type="presParOf" srcId="{EBA0F96D-5B9B-4EEE-B0D8-CD9718E349DE}" destId="{C80D4646-0F66-4019-938B-CBCD8706FBF5}" srcOrd="1" destOrd="0" presId="urn:microsoft.com/office/officeart/2018/5/layout/IconLeafLabelList"/>
    <dgm:cxn modelId="{D5705886-45B0-41A2-A051-C11D39312D7A}" type="presParOf" srcId="{EBA0F96D-5B9B-4EEE-B0D8-CD9718E349DE}" destId="{CFFC0E56-E8E4-41F2-9115-E6D9D204C57A}" srcOrd="2" destOrd="0" presId="urn:microsoft.com/office/officeart/2018/5/layout/IconLeafLabelList"/>
    <dgm:cxn modelId="{038DC658-B5D8-4C9E-B42F-8498242C7AFC}" type="presParOf" srcId="{EBA0F96D-5B9B-4EEE-B0D8-CD9718E349DE}" destId="{579763EA-FA36-4C09-A223-9635767EC990}" srcOrd="3" destOrd="0" presId="urn:microsoft.com/office/officeart/2018/5/layout/IconLeafLabelList"/>
    <dgm:cxn modelId="{1B7D7DEF-3B81-4F04-8094-BE768B64120B}" type="presParOf" srcId="{F92F8653-4791-4D57-A213-B6F2E5E997F1}" destId="{4CA5C5D5-E754-4E07-9CD5-1C3F83E314A9}" srcOrd="3" destOrd="0" presId="urn:microsoft.com/office/officeart/2018/5/layout/IconLeafLabelList"/>
    <dgm:cxn modelId="{163B0524-80BF-4460-BD4F-52D23B8BE75F}" type="presParOf" srcId="{F92F8653-4791-4D57-A213-B6F2E5E997F1}" destId="{5A63441C-75F9-4771-99D8-970F9F0A3BF7}" srcOrd="4" destOrd="0" presId="urn:microsoft.com/office/officeart/2018/5/layout/IconLeafLabelList"/>
    <dgm:cxn modelId="{A40E40C1-86E5-4042-B247-70CB5A476B14}" type="presParOf" srcId="{5A63441C-75F9-4771-99D8-970F9F0A3BF7}" destId="{FDE196D6-8690-448C-8D58-7749B3ADD969}" srcOrd="0" destOrd="0" presId="urn:microsoft.com/office/officeart/2018/5/layout/IconLeafLabelList"/>
    <dgm:cxn modelId="{A5774E18-3948-4970-AE6B-EF40D75A9312}" type="presParOf" srcId="{5A63441C-75F9-4771-99D8-970F9F0A3BF7}" destId="{A4AC4877-0A7C-41E4-B302-F21CEFAC4C82}" srcOrd="1" destOrd="0" presId="urn:microsoft.com/office/officeart/2018/5/layout/IconLeafLabelList"/>
    <dgm:cxn modelId="{3424CB41-0A11-4825-8D9F-71BC90014B86}" type="presParOf" srcId="{5A63441C-75F9-4771-99D8-970F9F0A3BF7}" destId="{B7BC7471-4240-48BB-BF45-721D923A381B}" srcOrd="2" destOrd="0" presId="urn:microsoft.com/office/officeart/2018/5/layout/IconLeafLabelList"/>
    <dgm:cxn modelId="{EC6EBE05-6F04-4942-8454-172E6228E04C}" type="presParOf" srcId="{5A63441C-75F9-4771-99D8-970F9F0A3BF7}" destId="{37A15CBC-355A-46E8-BC4F-565E90E3307F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E0DAED-9B4D-45DB-A39C-96136F6B8E1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4220095-5A18-4DDE-BA32-3A6469055FC9}">
      <dgm:prSet/>
      <dgm:spPr/>
      <dgm:t>
        <a:bodyPr/>
        <a:lstStyle/>
        <a:p>
          <a:r>
            <a:rPr lang="en-US"/>
            <a:t>Evaluate and analyze existing literature</a:t>
          </a:r>
        </a:p>
      </dgm:t>
    </dgm:pt>
    <dgm:pt modelId="{24F2FDCD-23D3-4839-8745-8E36D300D0C1}" type="parTrans" cxnId="{0A3B4650-024D-4F71-B0E2-44A0399C6DCF}">
      <dgm:prSet/>
      <dgm:spPr/>
      <dgm:t>
        <a:bodyPr/>
        <a:lstStyle/>
        <a:p>
          <a:endParaRPr lang="en-US"/>
        </a:p>
      </dgm:t>
    </dgm:pt>
    <dgm:pt modelId="{7A375B8C-9713-4C6A-A1DC-54C0F4A3E108}" type="sibTrans" cxnId="{0A3B4650-024D-4F71-B0E2-44A0399C6DCF}">
      <dgm:prSet/>
      <dgm:spPr/>
      <dgm:t>
        <a:bodyPr/>
        <a:lstStyle/>
        <a:p>
          <a:endParaRPr lang="en-US"/>
        </a:p>
      </dgm:t>
    </dgm:pt>
    <dgm:pt modelId="{03E7E852-3425-4447-B576-DB6A0A87B2D6}">
      <dgm:prSet/>
      <dgm:spPr/>
      <dgm:t>
        <a:bodyPr/>
        <a:lstStyle/>
        <a:p>
          <a:r>
            <a:rPr lang="en-US"/>
            <a:t>Identify gap in literature</a:t>
          </a:r>
        </a:p>
      </dgm:t>
    </dgm:pt>
    <dgm:pt modelId="{3E9C82AB-C1A4-4039-AC9A-C5265EB45106}" type="parTrans" cxnId="{2AF4DA27-9AFF-44D5-8945-48AD67A84395}">
      <dgm:prSet/>
      <dgm:spPr/>
      <dgm:t>
        <a:bodyPr/>
        <a:lstStyle/>
        <a:p>
          <a:endParaRPr lang="en-US"/>
        </a:p>
      </dgm:t>
    </dgm:pt>
    <dgm:pt modelId="{462E1628-0866-4E30-970B-722809813FDA}" type="sibTrans" cxnId="{2AF4DA27-9AFF-44D5-8945-48AD67A84395}">
      <dgm:prSet/>
      <dgm:spPr/>
      <dgm:t>
        <a:bodyPr/>
        <a:lstStyle/>
        <a:p>
          <a:endParaRPr lang="en-US"/>
        </a:p>
      </dgm:t>
    </dgm:pt>
    <dgm:pt modelId="{BD92EB94-1A52-4A24-8352-F43EB1AE3BBB}">
      <dgm:prSet/>
      <dgm:spPr/>
      <dgm:t>
        <a:bodyPr/>
        <a:lstStyle/>
        <a:p>
          <a:r>
            <a:rPr lang="en-US"/>
            <a:t>Develop and implement an optimization technique</a:t>
          </a:r>
        </a:p>
      </dgm:t>
    </dgm:pt>
    <dgm:pt modelId="{D0D5D20B-BD10-4567-B975-7FE68D6E391C}" type="parTrans" cxnId="{1EB4B3EE-BBCE-473C-BFCE-44E4B71CE809}">
      <dgm:prSet/>
      <dgm:spPr/>
      <dgm:t>
        <a:bodyPr/>
        <a:lstStyle/>
        <a:p>
          <a:endParaRPr lang="en-US"/>
        </a:p>
      </dgm:t>
    </dgm:pt>
    <dgm:pt modelId="{4ACA1E71-A217-4AF6-8F9B-A62DBB246738}" type="sibTrans" cxnId="{1EB4B3EE-BBCE-473C-BFCE-44E4B71CE809}">
      <dgm:prSet/>
      <dgm:spPr/>
      <dgm:t>
        <a:bodyPr/>
        <a:lstStyle/>
        <a:p>
          <a:endParaRPr lang="en-US"/>
        </a:p>
      </dgm:t>
    </dgm:pt>
    <dgm:pt modelId="{75EF9EEE-AA0B-449F-ADAD-D41CF8B0FC9F}">
      <dgm:prSet/>
      <dgm:spPr/>
      <dgm:t>
        <a:bodyPr/>
        <a:lstStyle/>
        <a:p>
          <a:r>
            <a:rPr lang="en-US"/>
            <a:t>Optimize performance of LoRaWAN in saturated networks</a:t>
          </a:r>
        </a:p>
      </dgm:t>
    </dgm:pt>
    <dgm:pt modelId="{01F730C4-1599-43B1-87E9-EEBF2BCD36C2}" type="parTrans" cxnId="{FD2B77EB-0E2E-4D80-BFAE-E412A34EEB26}">
      <dgm:prSet/>
      <dgm:spPr/>
      <dgm:t>
        <a:bodyPr/>
        <a:lstStyle/>
        <a:p>
          <a:endParaRPr lang="en-US"/>
        </a:p>
      </dgm:t>
    </dgm:pt>
    <dgm:pt modelId="{93563DE0-699A-4FA3-A3A3-5EE2038C45DD}" type="sibTrans" cxnId="{FD2B77EB-0E2E-4D80-BFAE-E412A34EEB26}">
      <dgm:prSet/>
      <dgm:spPr/>
      <dgm:t>
        <a:bodyPr/>
        <a:lstStyle/>
        <a:p>
          <a:endParaRPr lang="en-US"/>
        </a:p>
      </dgm:t>
    </dgm:pt>
    <dgm:pt modelId="{07B10E63-B193-44B3-99CA-6B7FEB8304C5}">
      <dgm:prSet/>
      <dgm:spPr/>
      <dgm:t>
        <a:bodyPr/>
        <a:lstStyle/>
        <a:p>
          <a:r>
            <a:rPr lang="en-US"/>
            <a:t>Analyze the results and compare to the baseline approach</a:t>
          </a:r>
        </a:p>
      </dgm:t>
    </dgm:pt>
    <dgm:pt modelId="{CDC7E773-E35F-4D6D-BD01-1FBBD85FB73A}" type="parTrans" cxnId="{E66CD416-C39D-416B-820A-47A49744CB86}">
      <dgm:prSet/>
      <dgm:spPr/>
      <dgm:t>
        <a:bodyPr/>
        <a:lstStyle/>
        <a:p>
          <a:endParaRPr lang="en-US"/>
        </a:p>
      </dgm:t>
    </dgm:pt>
    <dgm:pt modelId="{59934204-B70F-44D5-A863-2AD5EDBFFBC7}" type="sibTrans" cxnId="{E66CD416-C39D-416B-820A-47A49744CB86}">
      <dgm:prSet/>
      <dgm:spPr/>
      <dgm:t>
        <a:bodyPr/>
        <a:lstStyle/>
        <a:p>
          <a:endParaRPr lang="en-US"/>
        </a:p>
      </dgm:t>
    </dgm:pt>
    <dgm:pt modelId="{F0AB61E9-6959-4AD2-B86C-DE7908DF7954}" type="pres">
      <dgm:prSet presAssocID="{11E0DAED-9B4D-45DB-A39C-96136F6B8E16}" presName="root" presStyleCnt="0">
        <dgm:presLayoutVars>
          <dgm:dir/>
          <dgm:resizeHandles val="exact"/>
        </dgm:presLayoutVars>
      </dgm:prSet>
      <dgm:spPr/>
    </dgm:pt>
    <dgm:pt modelId="{8FCC2D3A-A25E-41AD-832E-B39C21B111D7}" type="pres">
      <dgm:prSet presAssocID="{84220095-5A18-4DDE-BA32-3A6469055FC9}" presName="compNode" presStyleCnt="0"/>
      <dgm:spPr/>
    </dgm:pt>
    <dgm:pt modelId="{3BBFED2F-DEA2-497B-90D3-0BCD6E7BA1DA}" type="pres">
      <dgm:prSet presAssocID="{84220095-5A18-4DDE-BA32-3A6469055FC9}" presName="bgRect" presStyleLbl="bgShp" presStyleIdx="0" presStyleCnt="5"/>
      <dgm:spPr/>
    </dgm:pt>
    <dgm:pt modelId="{BF16BB33-82FC-44E2-A6E1-0BC01E346B67}" type="pres">
      <dgm:prSet presAssocID="{84220095-5A18-4DDE-BA32-3A6469055FC9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Книги"/>
        </a:ext>
      </dgm:extLst>
    </dgm:pt>
    <dgm:pt modelId="{E423E10A-9803-43D4-A8C1-F2CC301B9055}" type="pres">
      <dgm:prSet presAssocID="{84220095-5A18-4DDE-BA32-3A6469055FC9}" presName="spaceRect" presStyleCnt="0"/>
      <dgm:spPr/>
    </dgm:pt>
    <dgm:pt modelId="{2A54B82D-A248-4361-A90C-4C3BB94A1115}" type="pres">
      <dgm:prSet presAssocID="{84220095-5A18-4DDE-BA32-3A6469055FC9}" presName="parTx" presStyleLbl="revTx" presStyleIdx="0" presStyleCnt="5">
        <dgm:presLayoutVars>
          <dgm:chMax val="0"/>
          <dgm:chPref val="0"/>
        </dgm:presLayoutVars>
      </dgm:prSet>
      <dgm:spPr/>
    </dgm:pt>
    <dgm:pt modelId="{B295EBB2-47C8-478B-A956-29B5139CC193}" type="pres">
      <dgm:prSet presAssocID="{7A375B8C-9713-4C6A-A1DC-54C0F4A3E108}" presName="sibTrans" presStyleCnt="0"/>
      <dgm:spPr/>
    </dgm:pt>
    <dgm:pt modelId="{BBF921AA-2E73-4C30-9705-16F34AFA0479}" type="pres">
      <dgm:prSet presAssocID="{03E7E852-3425-4447-B576-DB6A0A87B2D6}" presName="compNode" presStyleCnt="0"/>
      <dgm:spPr/>
    </dgm:pt>
    <dgm:pt modelId="{07774033-F4F8-4E3E-A003-18E1F1922F39}" type="pres">
      <dgm:prSet presAssocID="{03E7E852-3425-4447-B576-DB6A0A87B2D6}" presName="bgRect" presStyleLbl="bgShp" presStyleIdx="1" presStyleCnt="5"/>
      <dgm:spPr/>
    </dgm:pt>
    <dgm:pt modelId="{E631FAD2-5C2C-4CF1-8486-8632E976B1A6}" type="pres">
      <dgm:prSet presAssocID="{03E7E852-3425-4447-B576-DB6A0A87B2D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A5E4731-A670-4BE1-AFBC-961694C631D3}" type="pres">
      <dgm:prSet presAssocID="{03E7E852-3425-4447-B576-DB6A0A87B2D6}" presName="spaceRect" presStyleCnt="0"/>
      <dgm:spPr/>
    </dgm:pt>
    <dgm:pt modelId="{44D0AD4D-4641-47F1-88DE-ECEF4AF1563E}" type="pres">
      <dgm:prSet presAssocID="{03E7E852-3425-4447-B576-DB6A0A87B2D6}" presName="parTx" presStyleLbl="revTx" presStyleIdx="1" presStyleCnt="5">
        <dgm:presLayoutVars>
          <dgm:chMax val="0"/>
          <dgm:chPref val="0"/>
        </dgm:presLayoutVars>
      </dgm:prSet>
      <dgm:spPr/>
    </dgm:pt>
    <dgm:pt modelId="{CDB1A1D0-3E9F-4308-87FE-0F6C32A30636}" type="pres">
      <dgm:prSet presAssocID="{462E1628-0866-4E30-970B-722809813FDA}" presName="sibTrans" presStyleCnt="0"/>
      <dgm:spPr/>
    </dgm:pt>
    <dgm:pt modelId="{D42E8C12-15AF-43DC-8889-2AE36A89A7F3}" type="pres">
      <dgm:prSet presAssocID="{BD92EB94-1A52-4A24-8352-F43EB1AE3BBB}" presName="compNode" presStyleCnt="0"/>
      <dgm:spPr/>
    </dgm:pt>
    <dgm:pt modelId="{FE4FF942-9149-4027-B8EA-3BE3F3660B13}" type="pres">
      <dgm:prSet presAssocID="{BD92EB94-1A52-4A24-8352-F43EB1AE3BBB}" presName="bgRect" presStyleLbl="bgShp" presStyleIdx="2" presStyleCnt="5"/>
      <dgm:spPr/>
    </dgm:pt>
    <dgm:pt modelId="{07291054-E661-42C8-9A57-C905F901E596}" type="pres">
      <dgm:prSet presAssocID="{BD92EB94-1A52-4A24-8352-F43EB1AE3BB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Шестеренки"/>
        </a:ext>
      </dgm:extLst>
    </dgm:pt>
    <dgm:pt modelId="{6CE243D8-DEF7-4EC6-ABFD-C1FBCA7A0FAB}" type="pres">
      <dgm:prSet presAssocID="{BD92EB94-1A52-4A24-8352-F43EB1AE3BBB}" presName="spaceRect" presStyleCnt="0"/>
      <dgm:spPr/>
    </dgm:pt>
    <dgm:pt modelId="{6EF8451B-C53B-4450-826E-934E4755131E}" type="pres">
      <dgm:prSet presAssocID="{BD92EB94-1A52-4A24-8352-F43EB1AE3BBB}" presName="parTx" presStyleLbl="revTx" presStyleIdx="2" presStyleCnt="5">
        <dgm:presLayoutVars>
          <dgm:chMax val="0"/>
          <dgm:chPref val="0"/>
        </dgm:presLayoutVars>
      </dgm:prSet>
      <dgm:spPr/>
    </dgm:pt>
    <dgm:pt modelId="{C40F3CDB-9682-4A7D-A852-FC6EACA664F7}" type="pres">
      <dgm:prSet presAssocID="{4ACA1E71-A217-4AF6-8F9B-A62DBB246738}" presName="sibTrans" presStyleCnt="0"/>
      <dgm:spPr/>
    </dgm:pt>
    <dgm:pt modelId="{C05B54C0-A405-44F8-A32D-237451AEC582}" type="pres">
      <dgm:prSet presAssocID="{75EF9EEE-AA0B-449F-ADAD-D41CF8B0FC9F}" presName="compNode" presStyleCnt="0"/>
      <dgm:spPr/>
    </dgm:pt>
    <dgm:pt modelId="{EC33FAA6-05EF-4B27-8906-3688CC2ADBE6}" type="pres">
      <dgm:prSet presAssocID="{75EF9EEE-AA0B-449F-ADAD-D41CF8B0FC9F}" presName="bgRect" presStyleLbl="bgShp" presStyleIdx="3" presStyleCnt="5"/>
      <dgm:spPr/>
    </dgm:pt>
    <dgm:pt modelId="{AC28DA0F-0124-4F65-99F4-0914708B623C}" type="pres">
      <dgm:prSet presAssocID="{75EF9EEE-AA0B-449F-ADAD-D41CF8B0FC9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Сеть"/>
        </a:ext>
      </dgm:extLst>
    </dgm:pt>
    <dgm:pt modelId="{CA7D5A6F-59DD-4A18-A659-4E0139CA1BCB}" type="pres">
      <dgm:prSet presAssocID="{75EF9EEE-AA0B-449F-ADAD-D41CF8B0FC9F}" presName="spaceRect" presStyleCnt="0"/>
      <dgm:spPr/>
    </dgm:pt>
    <dgm:pt modelId="{24827B4C-4194-4E9D-ACFB-E19E974679A3}" type="pres">
      <dgm:prSet presAssocID="{75EF9EEE-AA0B-449F-ADAD-D41CF8B0FC9F}" presName="parTx" presStyleLbl="revTx" presStyleIdx="3" presStyleCnt="5">
        <dgm:presLayoutVars>
          <dgm:chMax val="0"/>
          <dgm:chPref val="0"/>
        </dgm:presLayoutVars>
      </dgm:prSet>
      <dgm:spPr/>
    </dgm:pt>
    <dgm:pt modelId="{8D432FE5-7FA4-48DA-94DA-78124AE6EB98}" type="pres">
      <dgm:prSet presAssocID="{93563DE0-699A-4FA3-A3A3-5EE2038C45DD}" presName="sibTrans" presStyleCnt="0"/>
      <dgm:spPr/>
    </dgm:pt>
    <dgm:pt modelId="{68AA007B-C888-4575-8DC7-E41F169D0979}" type="pres">
      <dgm:prSet presAssocID="{07B10E63-B193-44B3-99CA-6B7FEB8304C5}" presName="compNode" presStyleCnt="0"/>
      <dgm:spPr/>
    </dgm:pt>
    <dgm:pt modelId="{1599578C-2217-4E28-87B5-FEE145CF7832}" type="pres">
      <dgm:prSet presAssocID="{07B10E63-B193-44B3-99CA-6B7FEB8304C5}" presName="bgRect" presStyleLbl="bgShp" presStyleIdx="4" presStyleCnt="5"/>
      <dgm:spPr/>
    </dgm:pt>
    <dgm:pt modelId="{5725290B-FC8A-4BAE-97C3-244FDBEC2917}" type="pres">
      <dgm:prSet presAssocID="{07B10E63-B193-44B3-99CA-6B7FEB8304C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958B7B-180D-4566-BE30-6EBB235B6246}" type="pres">
      <dgm:prSet presAssocID="{07B10E63-B193-44B3-99CA-6B7FEB8304C5}" presName="spaceRect" presStyleCnt="0"/>
      <dgm:spPr/>
    </dgm:pt>
    <dgm:pt modelId="{A6161263-A327-4F80-AAB6-A7763B02A805}" type="pres">
      <dgm:prSet presAssocID="{07B10E63-B193-44B3-99CA-6B7FEB8304C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F1F2007-286C-49C8-930B-D594C1432671}" type="presOf" srcId="{75EF9EEE-AA0B-449F-ADAD-D41CF8B0FC9F}" destId="{24827B4C-4194-4E9D-ACFB-E19E974679A3}" srcOrd="0" destOrd="0" presId="urn:microsoft.com/office/officeart/2018/2/layout/IconVerticalSolidList"/>
    <dgm:cxn modelId="{3497860F-1BA1-408F-A27A-D5860AB37B99}" type="presOf" srcId="{03E7E852-3425-4447-B576-DB6A0A87B2D6}" destId="{44D0AD4D-4641-47F1-88DE-ECEF4AF1563E}" srcOrd="0" destOrd="0" presId="urn:microsoft.com/office/officeart/2018/2/layout/IconVerticalSolidList"/>
    <dgm:cxn modelId="{E66CD416-C39D-416B-820A-47A49744CB86}" srcId="{11E0DAED-9B4D-45DB-A39C-96136F6B8E16}" destId="{07B10E63-B193-44B3-99CA-6B7FEB8304C5}" srcOrd="4" destOrd="0" parTransId="{CDC7E773-E35F-4D6D-BD01-1FBBD85FB73A}" sibTransId="{59934204-B70F-44D5-A863-2AD5EDBFFBC7}"/>
    <dgm:cxn modelId="{2AF4DA27-9AFF-44D5-8945-48AD67A84395}" srcId="{11E0DAED-9B4D-45DB-A39C-96136F6B8E16}" destId="{03E7E852-3425-4447-B576-DB6A0A87B2D6}" srcOrd="1" destOrd="0" parTransId="{3E9C82AB-C1A4-4039-AC9A-C5265EB45106}" sibTransId="{462E1628-0866-4E30-970B-722809813FDA}"/>
    <dgm:cxn modelId="{52227444-CAA4-423F-95E7-46E038A598EC}" type="presOf" srcId="{07B10E63-B193-44B3-99CA-6B7FEB8304C5}" destId="{A6161263-A327-4F80-AAB6-A7763B02A805}" srcOrd="0" destOrd="0" presId="urn:microsoft.com/office/officeart/2018/2/layout/IconVerticalSolidList"/>
    <dgm:cxn modelId="{068F7949-C49A-4F30-9BAC-0B75442EE953}" type="presOf" srcId="{84220095-5A18-4DDE-BA32-3A6469055FC9}" destId="{2A54B82D-A248-4361-A90C-4C3BB94A1115}" srcOrd="0" destOrd="0" presId="urn:microsoft.com/office/officeart/2018/2/layout/IconVerticalSolidList"/>
    <dgm:cxn modelId="{0A3B4650-024D-4F71-B0E2-44A0399C6DCF}" srcId="{11E0DAED-9B4D-45DB-A39C-96136F6B8E16}" destId="{84220095-5A18-4DDE-BA32-3A6469055FC9}" srcOrd="0" destOrd="0" parTransId="{24F2FDCD-23D3-4839-8745-8E36D300D0C1}" sibTransId="{7A375B8C-9713-4C6A-A1DC-54C0F4A3E108}"/>
    <dgm:cxn modelId="{958B6C75-7E77-4CE7-B726-68296FCE661C}" type="presOf" srcId="{11E0DAED-9B4D-45DB-A39C-96136F6B8E16}" destId="{F0AB61E9-6959-4AD2-B86C-DE7908DF7954}" srcOrd="0" destOrd="0" presId="urn:microsoft.com/office/officeart/2018/2/layout/IconVerticalSolidList"/>
    <dgm:cxn modelId="{B97D89AC-34EE-4BF4-8DE2-F50C95E4EC86}" type="presOf" srcId="{BD92EB94-1A52-4A24-8352-F43EB1AE3BBB}" destId="{6EF8451B-C53B-4450-826E-934E4755131E}" srcOrd="0" destOrd="0" presId="urn:microsoft.com/office/officeart/2018/2/layout/IconVerticalSolidList"/>
    <dgm:cxn modelId="{FD2B77EB-0E2E-4D80-BFAE-E412A34EEB26}" srcId="{11E0DAED-9B4D-45DB-A39C-96136F6B8E16}" destId="{75EF9EEE-AA0B-449F-ADAD-D41CF8B0FC9F}" srcOrd="3" destOrd="0" parTransId="{01F730C4-1599-43B1-87E9-EEBF2BCD36C2}" sibTransId="{93563DE0-699A-4FA3-A3A3-5EE2038C45DD}"/>
    <dgm:cxn modelId="{1EB4B3EE-BBCE-473C-BFCE-44E4B71CE809}" srcId="{11E0DAED-9B4D-45DB-A39C-96136F6B8E16}" destId="{BD92EB94-1A52-4A24-8352-F43EB1AE3BBB}" srcOrd="2" destOrd="0" parTransId="{D0D5D20B-BD10-4567-B975-7FE68D6E391C}" sibTransId="{4ACA1E71-A217-4AF6-8F9B-A62DBB246738}"/>
    <dgm:cxn modelId="{710901AA-53F5-401C-8A43-9CAAFF98BB96}" type="presParOf" srcId="{F0AB61E9-6959-4AD2-B86C-DE7908DF7954}" destId="{8FCC2D3A-A25E-41AD-832E-B39C21B111D7}" srcOrd="0" destOrd="0" presId="urn:microsoft.com/office/officeart/2018/2/layout/IconVerticalSolidList"/>
    <dgm:cxn modelId="{963E359A-2543-4DCA-9FE0-7A6C56881E1B}" type="presParOf" srcId="{8FCC2D3A-A25E-41AD-832E-B39C21B111D7}" destId="{3BBFED2F-DEA2-497B-90D3-0BCD6E7BA1DA}" srcOrd="0" destOrd="0" presId="urn:microsoft.com/office/officeart/2018/2/layout/IconVerticalSolidList"/>
    <dgm:cxn modelId="{8BBA7CA7-2AFA-4E0B-B66C-3EFA7AB5FAB2}" type="presParOf" srcId="{8FCC2D3A-A25E-41AD-832E-B39C21B111D7}" destId="{BF16BB33-82FC-44E2-A6E1-0BC01E346B67}" srcOrd="1" destOrd="0" presId="urn:microsoft.com/office/officeart/2018/2/layout/IconVerticalSolidList"/>
    <dgm:cxn modelId="{FD3747D5-B198-4647-A1B7-37443212D69C}" type="presParOf" srcId="{8FCC2D3A-A25E-41AD-832E-B39C21B111D7}" destId="{E423E10A-9803-43D4-A8C1-F2CC301B9055}" srcOrd="2" destOrd="0" presId="urn:microsoft.com/office/officeart/2018/2/layout/IconVerticalSolidList"/>
    <dgm:cxn modelId="{58ADEE33-0417-4254-8241-5CAAF7E28F58}" type="presParOf" srcId="{8FCC2D3A-A25E-41AD-832E-B39C21B111D7}" destId="{2A54B82D-A248-4361-A90C-4C3BB94A1115}" srcOrd="3" destOrd="0" presId="urn:microsoft.com/office/officeart/2018/2/layout/IconVerticalSolidList"/>
    <dgm:cxn modelId="{170F66D5-D2B0-4504-8C64-1E55B4BA1187}" type="presParOf" srcId="{F0AB61E9-6959-4AD2-B86C-DE7908DF7954}" destId="{B295EBB2-47C8-478B-A956-29B5139CC193}" srcOrd="1" destOrd="0" presId="urn:microsoft.com/office/officeart/2018/2/layout/IconVerticalSolidList"/>
    <dgm:cxn modelId="{F47A90E8-F81D-46BE-9302-0554255161C7}" type="presParOf" srcId="{F0AB61E9-6959-4AD2-B86C-DE7908DF7954}" destId="{BBF921AA-2E73-4C30-9705-16F34AFA0479}" srcOrd="2" destOrd="0" presId="urn:microsoft.com/office/officeart/2018/2/layout/IconVerticalSolidList"/>
    <dgm:cxn modelId="{7530A727-6014-4237-B2BC-2A2709B5E01D}" type="presParOf" srcId="{BBF921AA-2E73-4C30-9705-16F34AFA0479}" destId="{07774033-F4F8-4E3E-A003-18E1F1922F39}" srcOrd="0" destOrd="0" presId="urn:microsoft.com/office/officeart/2018/2/layout/IconVerticalSolidList"/>
    <dgm:cxn modelId="{52D62A38-854B-46FA-BAEA-844E795B4568}" type="presParOf" srcId="{BBF921AA-2E73-4C30-9705-16F34AFA0479}" destId="{E631FAD2-5C2C-4CF1-8486-8632E976B1A6}" srcOrd="1" destOrd="0" presId="urn:microsoft.com/office/officeart/2018/2/layout/IconVerticalSolidList"/>
    <dgm:cxn modelId="{AB40892D-1833-4B0E-B604-977FDE42023F}" type="presParOf" srcId="{BBF921AA-2E73-4C30-9705-16F34AFA0479}" destId="{6A5E4731-A670-4BE1-AFBC-961694C631D3}" srcOrd="2" destOrd="0" presId="urn:microsoft.com/office/officeart/2018/2/layout/IconVerticalSolidList"/>
    <dgm:cxn modelId="{1C581247-95D2-4352-84D1-6C3130A41BE6}" type="presParOf" srcId="{BBF921AA-2E73-4C30-9705-16F34AFA0479}" destId="{44D0AD4D-4641-47F1-88DE-ECEF4AF1563E}" srcOrd="3" destOrd="0" presId="urn:microsoft.com/office/officeart/2018/2/layout/IconVerticalSolidList"/>
    <dgm:cxn modelId="{9E55067D-D762-47A2-80FF-5C2BE6206E0A}" type="presParOf" srcId="{F0AB61E9-6959-4AD2-B86C-DE7908DF7954}" destId="{CDB1A1D0-3E9F-4308-87FE-0F6C32A30636}" srcOrd="3" destOrd="0" presId="urn:microsoft.com/office/officeart/2018/2/layout/IconVerticalSolidList"/>
    <dgm:cxn modelId="{1D381DAE-4865-4507-B7B3-A1B35764009D}" type="presParOf" srcId="{F0AB61E9-6959-4AD2-B86C-DE7908DF7954}" destId="{D42E8C12-15AF-43DC-8889-2AE36A89A7F3}" srcOrd="4" destOrd="0" presId="urn:microsoft.com/office/officeart/2018/2/layout/IconVerticalSolidList"/>
    <dgm:cxn modelId="{4D263070-85AF-4F6A-A2BE-D3B378358456}" type="presParOf" srcId="{D42E8C12-15AF-43DC-8889-2AE36A89A7F3}" destId="{FE4FF942-9149-4027-B8EA-3BE3F3660B13}" srcOrd="0" destOrd="0" presId="urn:microsoft.com/office/officeart/2018/2/layout/IconVerticalSolidList"/>
    <dgm:cxn modelId="{290FA786-8CA9-4111-991C-02546FC172DE}" type="presParOf" srcId="{D42E8C12-15AF-43DC-8889-2AE36A89A7F3}" destId="{07291054-E661-42C8-9A57-C905F901E596}" srcOrd="1" destOrd="0" presId="urn:microsoft.com/office/officeart/2018/2/layout/IconVerticalSolidList"/>
    <dgm:cxn modelId="{CF7F4F7A-5F51-4409-BAE8-6F5FFC871ED5}" type="presParOf" srcId="{D42E8C12-15AF-43DC-8889-2AE36A89A7F3}" destId="{6CE243D8-DEF7-4EC6-ABFD-C1FBCA7A0FAB}" srcOrd="2" destOrd="0" presId="urn:microsoft.com/office/officeart/2018/2/layout/IconVerticalSolidList"/>
    <dgm:cxn modelId="{A9C0DF2D-6377-431A-8AB0-BD03BEFD97D7}" type="presParOf" srcId="{D42E8C12-15AF-43DC-8889-2AE36A89A7F3}" destId="{6EF8451B-C53B-4450-826E-934E4755131E}" srcOrd="3" destOrd="0" presId="urn:microsoft.com/office/officeart/2018/2/layout/IconVerticalSolidList"/>
    <dgm:cxn modelId="{D520EB66-04EE-48CE-B8F4-A21FDEFFBEAA}" type="presParOf" srcId="{F0AB61E9-6959-4AD2-B86C-DE7908DF7954}" destId="{C40F3CDB-9682-4A7D-A852-FC6EACA664F7}" srcOrd="5" destOrd="0" presId="urn:microsoft.com/office/officeart/2018/2/layout/IconVerticalSolidList"/>
    <dgm:cxn modelId="{1F8BF258-8398-40FD-AE42-0AA33F62DFA0}" type="presParOf" srcId="{F0AB61E9-6959-4AD2-B86C-DE7908DF7954}" destId="{C05B54C0-A405-44F8-A32D-237451AEC582}" srcOrd="6" destOrd="0" presId="urn:microsoft.com/office/officeart/2018/2/layout/IconVerticalSolidList"/>
    <dgm:cxn modelId="{EDCBDB12-0992-4822-AEFB-5F2B3D95C9F4}" type="presParOf" srcId="{C05B54C0-A405-44F8-A32D-237451AEC582}" destId="{EC33FAA6-05EF-4B27-8906-3688CC2ADBE6}" srcOrd="0" destOrd="0" presId="urn:microsoft.com/office/officeart/2018/2/layout/IconVerticalSolidList"/>
    <dgm:cxn modelId="{139EF866-0C6C-4B5D-8F1B-E36DDBA6D80B}" type="presParOf" srcId="{C05B54C0-A405-44F8-A32D-237451AEC582}" destId="{AC28DA0F-0124-4F65-99F4-0914708B623C}" srcOrd="1" destOrd="0" presId="urn:microsoft.com/office/officeart/2018/2/layout/IconVerticalSolidList"/>
    <dgm:cxn modelId="{7789447C-C62C-4A46-974F-32A1A6910393}" type="presParOf" srcId="{C05B54C0-A405-44F8-A32D-237451AEC582}" destId="{CA7D5A6F-59DD-4A18-A659-4E0139CA1BCB}" srcOrd="2" destOrd="0" presId="urn:microsoft.com/office/officeart/2018/2/layout/IconVerticalSolidList"/>
    <dgm:cxn modelId="{2BEE8471-542D-4877-BE95-CFE85897B1CF}" type="presParOf" srcId="{C05B54C0-A405-44F8-A32D-237451AEC582}" destId="{24827B4C-4194-4E9D-ACFB-E19E974679A3}" srcOrd="3" destOrd="0" presId="urn:microsoft.com/office/officeart/2018/2/layout/IconVerticalSolidList"/>
    <dgm:cxn modelId="{74280F0C-48DC-40E5-A727-077BE006A530}" type="presParOf" srcId="{F0AB61E9-6959-4AD2-B86C-DE7908DF7954}" destId="{8D432FE5-7FA4-48DA-94DA-78124AE6EB98}" srcOrd="7" destOrd="0" presId="urn:microsoft.com/office/officeart/2018/2/layout/IconVerticalSolidList"/>
    <dgm:cxn modelId="{D95E8F26-B323-4FCB-93DC-CE144FBCC96A}" type="presParOf" srcId="{F0AB61E9-6959-4AD2-B86C-DE7908DF7954}" destId="{68AA007B-C888-4575-8DC7-E41F169D0979}" srcOrd="8" destOrd="0" presId="urn:microsoft.com/office/officeart/2018/2/layout/IconVerticalSolidList"/>
    <dgm:cxn modelId="{E37796FC-1C51-4033-BF32-A82167866B86}" type="presParOf" srcId="{68AA007B-C888-4575-8DC7-E41F169D0979}" destId="{1599578C-2217-4E28-87B5-FEE145CF7832}" srcOrd="0" destOrd="0" presId="urn:microsoft.com/office/officeart/2018/2/layout/IconVerticalSolidList"/>
    <dgm:cxn modelId="{D944B3E4-84A8-4C94-A942-9D6BD87A2AE1}" type="presParOf" srcId="{68AA007B-C888-4575-8DC7-E41F169D0979}" destId="{5725290B-FC8A-4BAE-97C3-244FDBEC2917}" srcOrd="1" destOrd="0" presId="urn:microsoft.com/office/officeart/2018/2/layout/IconVerticalSolidList"/>
    <dgm:cxn modelId="{A3D599E0-3C58-45CE-B8AB-E674BFED4B09}" type="presParOf" srcId="{68AA007B-C888-4575-8DC7-E41F169D0979}" destId="{FA958B7B-180D-4566-BE30-6EBB235B6246}" srcOrd="2" destOrd="0" presId="urn:microsoft.com/office/officeart/2018/2/layout/IconVerticalSolidList"/>
    <dgm:cxn modelId="{1A22FB2A-BDB9-4F64-863A-69EAF85675DA}" type="presParOf" srcId="{68AA007B-C888-4575-8DC7-E41F169D0979}" destId="{A6161263-A327-4F80-AAB6-A7763B02A8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A2EEC-F8FA-4FF4-9371-B7F6C6B2B6D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B21C953-F595-4165-90CD-C6320A073A43}">
      <dgm:prSet/>
      <dgm:spPr/>
      <dgm:t>
        <a:bodyPr/>
        <a:lstStyle/>
        <a:p>
          <a:r>
            <a:rPr lang="en-US"/>
            <a:t>Open source</a:t>
          </a:r>
        </a:p>
      </dgm:t>
    </dgm:pt>
    <dgm:pt modelId="{8C6C2FD5-4D95-4E5D-998F-49DE53190795}" type="parTrans" cxnId="{945AD740-99FF-4E87-AD26-602A69AE1323}">
      <dgm:prSet/>
      <dgm:spPr/>
      <dgm:t>
        <a:bodyPr/>
        <a:lstStyle/>
        <a:p>
          <a:endParaRPr lang="en-US"/>
        </a:p>
      </dgm:t>
    </dgm:pt>
    <dgm:pt modelId="{FD598C7B-2CE4-4D84-ADF9-09B5894C9E4F}" type="sibTrans" cxnId="{945AD740-99FF-4E87-AD26-602A69AE1323}">
      <dgm:prSet/>
      <dgm:spPr/>
      <dgm:t>
        <a:bodyPr/>
        <a:lstStyle/>
        <a:p>
          <a:endParaRPr lang="en-US"/>
        </a:p>
      </dgm:t>
    </dgm:pt>
    <dgm:pt modelId="{D95A2DBE-4598-4DC4-A003-D698B4F6FA23}">
      <dgm:prSet/>
      <dgm:spPr/>
      <dgm:t>
        <a:bodyPr/>
        <a:lstStyle/>
        <a:p>
          <a:r>
            <a:rPr lang="en-US" dirty="0"/>
            <a:t>Low power consumption</a:t>
          </a:r>
        </a:p>
      </dgm:t>
    </dgm:pt>
    <dgm:pt modelId="{D63A450B-03B4-4272-A514-4D712831DF28}" type="parTrans" cxnId="{0EE1914C-7B08-4973-B029-7874CFB0F959}">
      <dgm:prSet/>
      <dgm:spPr/>
      <dgm:t>
        <a:bodyPr/>
        <a:lstStyle/>
        <a:p>
          <a:endParaRPr lang="en-US"/>
        </a:p>
      </dgm:t>
    </dgm:pt>
    <dgm:pt modelId="{D8C2C1A1-A599-4EA8-A69A-94FC68A6BCE7}" type="sibTrans" cxnId="{0EE1914C-7B08-4973-B029-7874CFB0F959}">
      <dgm:prSet/>
      <dgm:spPr/>
      <dgm:t>
        <a:bodyPr/>
        <a:lstStyle/>
        <a:p>
          <a:endParaRPr lang="en-US"/>
        </a:p>
      </dgm:t>
    </dgm:pt>
    <dgm:pt modelId="{5D87239B-3B93-47F3-AA47-6367F2E65CA6}">
      <dgm:prSet/>
      <dgm:spPr/>
      <dgm:t>
        <a:bodyPr/>
        <a:lstStyle/>
        <a:p>
          <a:r>
            <a:rPr lang="en-US"/>
            <a:t>Up to several years of operation</a:t>
          </a:r>
        </a:p>
      </dgm:t>
    </dgm:pt>
    <dgm:pt modelId="{DDCC4106-1081-45D8-AF4B-95E83EE5EA22}" type="parTrans" cxnId="{3B314941-BBBA-4DF7-9348-57B027FDF6D3}">
      <dgm:prSet/>
      <dgm:spPr/>
      <dgm:t>
        <a:bodyPr/>
        <a:lstStyle/>
        <a:p>
          <a:endParaRPr lang="en-US"/>
        </a:p>
      </dgm:t>
    </dgm:pt>
    <dgm:pt modelId="{5B991476-A0AB-4422-8DBA-4FC18BA89919}" type="sibTrans" cxnId="{3B314941-BBBA-4DF7-9348-57B027FDF6D3}">
      <dgm:prSet/>
      <dgm:spPr/>
      <dgm:t>
        <a:bodyPr/>
        <a:lstStyle/>
        <a:p>
          <a:endParaRPr lang="en-US"/>
        </a:p>
      </dgm:t>
    </dgm:pt>
    <dgm:pt modelId="{A6D1E818-A9DD-40E0-AACD-F4FE27A0C28A}">
      <dgm:prSet/>
      <dgm:spPr/>
      <dgm:t>
        <a:bodyPr/>
        <a:lstStyle/>
        <a:p>
          <a:r>
            <a:rPr lang="en-US"/>
            <a:t>Long range communication</a:t>
          </a:r>
        </a:p>
      </dgm:t>
    </dgm:pt>
    <dgm:pt modelId="{46BA3A50-DC2B-4D5B-ACD0-5F7B7A570D0B}" type="parTrans" cxnId="{F45F3599-63C2-4315-9C00-49443C217745}">
      <dgm:prSet/>
      <dgm:spPr/>
      <dgm:t>
        <a:bodyPr/>
        <a:lstStyle/>
        <a:p>
          <a:endParaRPr lang="en-US"/>
        </a:p>
      </dgm:t>
    </dgm:pt>
    <dgm:pt modelId="{698AE7EC-2C45-4192-994C-778F41B6E8E8}" type="sibTrans" cxnId="{F45F3599-63C2-4315-9C00-49443C217745}">
      <dgm:prSet/>
      <dgm:spPr/>
      <dgm:t>
        <a:bodyPr/>
        <a:lstStyle/>
        <a:p>
          <a:endParaRPr lang="en-US"/>
        </a:p>
      </dgm:t>
    </dgm:pt>
    <dgm:pt modelId="{F3949018-DA6E-45DD-9B5F-CE635682D24A}">
      <dgm:prSet/>
      <dgm:spPr/>
      <dgm:t>
        <a:bodyPr/>
        <a:lstStyle/>
        <a:p>
          <a:r>
            <a:rPr lang="en-US"/>
            <a:t>Many kilometers wide communication</a:t>
          </a:r>
        </a:p>
      </dgm:t>
    </dgm:pt>
    <dgm:pt modelId="{93B03524-B5AB-457D-841F-A35D29822D4D}" type="parTrans" cxnId="{04953071-68A8-40E2-A088-2E4D60A85463}">
      <dgm:prSet/>
      <dgm:spPr/>
      <dgm:t>
        <a:bodyPr/>
        <a:lstStyle/>
        <a:p>
          <a:endParaRPr lang="en-US"/>
        </a:p>
      </dgm:t>
    </dgm:pt>
    <dgm:pt modelId="{B07F6173-222C-4F3F-9B11-4D1335868564}" type="sibTrans" cxnId="{04953071-68A8-40E2-A088-2E4D60A85463}">
      <dgm:prSet/>
      <dgm:spPr/>
      <dgm:t>
        <a:bodyPr/>
        <a:lstStyle/>
        <a:p>
          <a:endParaRPr lang="en-US"/>
        </a:p>
      </dgm:t>
    </dgm:pt>
    <dgm:pt modelId="{114B99A6-BB36-4671-B872-CC2D64D8A5B7}">
      <dgm:prSet/>
      <dgm:spPr/>
      <dgm:t>
        <a:bodyPr/>
        <a:lstStyle/>
        <a:p>
          <a:r>
            <a:rPr lang="en-US"/>
            <a:t>Security</a:t>
          </a:r>
        </a:p>
      </dgm:t>
    </dgm:pt>
    <dgm:pt modelId="{2A0EADF8-0FB9-4FAE-9522-0F45753AC959}" type="parTrans" cxnId="{156A5E95-26DB-4C3E-AB17-B6F49E4E067E}">
      <dgm:prSet/>
      <dgm:spPr/>
      <dgm:t>
        <a:bodyPr/>
        <a:lstStyle/>
        <a:p>
          <a:endParaRPr lang="en-US"/>
        </a:p>
      </dgm:t>
    </dgm:pt>
    <dgm:pt modelId="{2EBBCC2D-4F39-4102-B6FC-11F6D6146072}" type="sibTrans" cxnId="{156A5E95-26DB-4C3E-AB17-B6F49E4E067E}">
      <dgm:prSet/>
      <dgm:spPr/>
      <dgm:t>
        <a:bodyPr/>
        <a:lstStyle/>
        <a:p>
          <a:endParaRPr lang="en-US"/>
        </a:p>
      </dgm:t>
    </dgm:pt>
    <dgm:pt modelId="{FD7AEB1B-A0B8-4572-854B-8706577D5177}">
      <dgm:prSet/>
      <dgm:spPr/>
      <dgm:t>
        <a:bodyPr/>
        <a:lstStyle/>
        <a:p>
          <a:r>
            <a:rPr lang="en-US"/>
            <a:t>Encrypted end-to-end communication</a:t>
          </a:r>
        </a:p>
      </dgm:t>
    </dgm:pt>
    <dgm:pt modelId="{F31B66EC-547A-4022-ACAD-24BEE1B76CFF}" type="parTrans" cxnId="{65C3A252-B760-4511-9732-47E3295435FE}">
      <dgm:prSet/>
      <dgm:spPr/>
      <dgm:t>
        <a:bodyPr/>
        <a:lstStyle/>
        <a:p>
          <a:endParaRPr lang="en-US"/>
        </a:p>
      </dgm:t>
    </dgm:pt>
    <dgm:pt modelId="{EAA049B6-8822-4003-BFB6-93E55E6CA13F}" type="sibTrans" cxnId="{65C3A252-B760-4511-9732-47E3295435FE}">
      <dgm:prSet/>
      <dgm:spPr/>
      <dgm:t>
        <a:bodyPr/>
        <a:lstStyle/>
        <a:p>
          <a:endParaRPr lang="en-US"/>
        </a:p>
      </dgm:t>
    </dgm:pt>
    <dgm:pt modelId="{70CB71EB-63CC-4647-9F96-CF9DFFE13022}" type="pres">
      <dgm:prSet presAssocID="{360A2EEC-F8FA-4FF4-9371-B7F6C6B2B6D8}" presName="root" presStyleCnt="0">
        <dgm:presLayoutVars>
          <dgm:dir/>
          <dgm:resizeHandles val="exact"/>
        </dgm:presLayoutVars>
      </dgm:prSet>
      <dgm:spPr/>
    </dgm:pt>
    <dgm:pt modelId="{701706E4-D9CE-412C-ADBF-26CB54DF2D44}" type="pres">
      <dgm:prSet presAssocID="{2B21C953-F595-4165-90CD-C6320A073A43}" presName="compNode" presStyleCnt="0"/>
      <dgm:spPr/>
    </dgm:pt>
    <dgm:pt modelId="{F79660ED-96E8-4A5F-95E5-6F1048EDBD37}" type="pres">
      <dgm:prSet presAssocID="{2B21C953-F595-4165-90CD-C6320A073A43}" presName="bgRect" presStyleLbl="bgShp" presStyleIdx="0" presStyleCnt="4" custLinFactNeighborX="-390" custLinFactNeighborY="893"/>
      <dgm:spPr/>
    </dgm:pt>
    <dgm:pt modelId="{A702B627-1ADA-416D-AC7A-599BF992F0F5}" type="pres">
      <dgm:prSet presAssocID="{2B21C953-F595-4165-90CD-C6320A073A4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4E7977F4-1B2B-4AE8-A3B9-7BEC500614B8}" type="pres">
      <dgm:prSet presAssocID="{2B21C953-F595-4165-90CD-C6320A073A43}" presName="spaceRect" presStyleCnt="0"/>
      <dgm:spPr/>
    </dgm:pt>
    <dgm:pt modelId="{CE8FB81F-B41B-41C3-AB6E-3DBA7C8B57E4}" type="pres">
      <dgm:prSet presAssocID="{2B21C953-F595-4165-90CD-C6320A073A43}" presName="parTx" presStyleLbl="revTx" presStyleIdx="0" presStyleCnt="7">
        <dgm:presLayoutVars>
          <dgm:chMax val="0"/>
          <dgm:chPref val="0"/>
        </dgm:presLayoutVars>
      </dgm:prSet>
      <dgm:spPr/>
    </dgm:pt>
    <dgm:pt modelId="{5656AB9F-EE30-4938-BB97-93F6F0B5602D}" type="pres">
      <dgm:prSet presAssocID="{FD598C7B-2CE4-4D84-ADF9-09B5894C9E4F}" presName="sibTrans" presStyleCnt="0"/>
      <dgm:spPr/>
    </dgm:pt>
    <dgm:pt modelId="{DF15859A-3BCA-4637-972C-2156797A9AC3}" type="pres">
      <dgm:prSet presAssocID="{D95A2DBE-4598-4DC4-A003-D698B4F6FA23}" presName="compNode" presStyleCnt="0"/>
      <dgm:spPr/>
    </dgm:pt>
    <dgm:pt modelId="{A1019829-9061-4AD2-AA98-A8B584DCBE5C}" type="pres">
      <dgm:prSet presAssocID="{D95A2DBE-4598-4DC4-A003-D698B4F6FA23}" presName="bgRect" presStyleLbl="bgShp" presStyleIdx="1" presStyleCnt="4"/>
      <dgm:spPr/>
    </dgm:pt>
    <dgm:pt modelId="{22798C42-34F1-4BEA-AD98-FC265DAAF647}" type="pres">
      <dgm:prSet presAssocID="{D95A2DBE-4598-4DC4-A003-D698B4F6FA2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gh Voltage"/>
        </a:ext>
      </dgm:extLst>
    </dgm:pt>
    <dgm:pt modelId="{DAD0EC16-0AA1-4670-967A-2B3F78E8A772}" type="pres">
      <dgm:prSet presAssocID="{D95A2DBE-4598-4DC4-A003-D698B4F6FA23}" presName="spaceRect" presStyleCnt="0"/>
      <dgm:spPr/>
    </dgm:pt>
    <dgm:pt modelId="{353A109D-5256-4C67-85EF-EE51F75A1FDF}" type="pres">
      <dgm:prSet presAssocID="{D95A2DBE-4598-4DC4-A003-D698B4F6FA23}" presName="parTx" presStyleLbl="revTx" presStyleIdx="1" presStyleCnt="7">
        <dgm:presLayoutVars>
          <dgm:chMax val="0"/>
          <dgm:chPref val="0"/>
        </dgm:presLayoutVars>
      </dgm:prSet>
      <dgm:spPr/>
    </dgm:pt>
    <dgm:pt modelId="{5C53E55A-D52E-4BE2-A478-CA4B1C03BE7A}" type="pres">
      <dgm:prSet presAssocID="{D95A2DBE-4598-4DC4-A003-D698B4F6FA23}" presName="desTx" presStyleLbl="revTx" presStyleIdx="2" presStyleCnt="7">
        <dgm:presLayoutVars/>
      </dgm:prSet>
      <dgm:spPr/>
    </dgm:pt>
    <dgm:pt modelId="{54BE66A4-C1E0-4CF8-982D-5C3ED12D152D}" type="pres">
      <dgm:prSet presAssocID="{D8C2C1A1-A599-4EA8-A69A-94FC68A6BCE7}" presName="sibTrans" presStyleCnt="0"/>
      <dgm:spPr/>
    </dgm:pt>
    <dgm:pt modelId="{34A1676C-9CAF-4AC4-BAD7-5B0E8380D62F}" type="pres">
      <dgm:prSet presAssocID="{A6D1E818-A9DD-40E0-AACD-F4FE27A0C28A}" presName="compNode" presStyleCnt="0"/>
      <dgm:spPr/>
    </dgm:pt>
    <dgm:pt modelId="{AB85F793-B8D5-4B7F-AAAB-0195966D4E42}" type="pres">
      <dgm:prSet presAssocID="{A6D1E818-A9DD-40E0-AACD-F4FE27A0C28A}" presName="bgRect" presStyleLbl="bgShp" presStyleIdx="2" presStyleCnt="4"/>
      <dgm:spPr/>
    </dgm:pt>
    <dgm:pt modelId="{B0FD870E-8817-47E1-943A-45EC9CBD0D04}" type="pres">
      <dgm:prSet presAssocID="{A6D1E818-A9DD-40E0-AACD-F4FE27A0C28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Чат"/>
        </a:ext>
      </dgm:extLst>
    </dgm:pt>
    <dgm:pt modelId="{73AC1E7B-4299-43D3-B637-52AD80ECC98E}" type="pres">
      <dgm:prSet presAssocID="{A6D1E818-A9DD-40E0-AACD-F4FE27A0C28A}" presName="spaceRect" presStyleCnt="0"/>
      <dgm:spPr/>
    </dgm:pt>
    <dgm:pt modelId="{306906B3-6F41-4FBC-8784-EF203A3A662E}" type="pres">
      <dgm:prSet presAssocID="{A6D1E818-A9DD-40E0-AACD-F4FE27A0C28A}" presName="parTx" presStyleLbl="revTx" presStyleIdx="3" presStyleCnt="7">
        <dgm:presLayoutVars>
          <dgm:chMax val="0"/>
          <dgm:chPref val="0"/>
        </dgm:presLayoutVars>
      </dgm:prSet>
      <dgm:spPr/>
    </dgm:pt>
    <dgm:pt modelId="{6D7DA240-252E-4F90-9384-848A526F2F09}" type="pres">
      <dgm:prSet presAssocID="{A6D1E818-A9DD-40E0-AACD-F4FE27A0C28A}" presName="desTx" presStyleLbl="revTx" presStyleIdx="4" presStyleCnt="7">
        <dgm:presLayoutVars/>
      </dgm:prSet>
      <dgm:spPr/>
    </dgm:pt>
    <dgm:pt modelId="{FE5D95CC-1ADF-428A-97BF-4C9EC8279DC0}" type="pres">
      <dgm:prSet presAssocID="{698AE7EC-2C45-4192-994C-778F41B6E8E8}" presName="sibTrans" presStyleCnt="0"/>
      <dgm:spPr/>
    </dgm:pt>
    <dgm:pt modelId="{BF31E898-15DB-4E2A-BC2B-5087114DBE74}" type="pres">
      <dgm:prSet presAssocID="{114B99A6-BB36-4671-B872-CC2D64D8A5B7}" presName="compNode" presStyleCnt="0"/>
      <dgm:spPr/>
    </dgm:pt>
    <dgm:pt modelId="{E3EC8222-0AFD-453B-81A8-E1DA45F65186}" type="pres">
      <dgm:prSet presAssocID="{114B99A6-BB36-4671-B872-CC2D64D8A5B7}" presName="bgRect" presStyleLbl="bgShp" presStyleIdx="3" presStyleCnt="4"/>
      <dgm:spPr/>
    </dgm:pt>
    <dgm:pt modelId="{DF0F426C-C4A1-4609-94C4-5C073AECFF28}" type="pres">
      <dgm:prSet presAssocID="{114B99A6-BB36-4671-B872-CC2D64D8A5B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Ключ"/>
        </a:ext>
      </dgm:extLst>
    </dgm:pt>
    <dgm:pt modelId="{492259AB-743D-4AFB-83FC-15BD3BE3FC4A}" type="pres">
      <dgm:prSet presAssocID="{114B99A6-BB36-4671-B872-CC2D64D8A5B7}" presName="spaceRect" presStyleCnt="0"/>
      <dgm:spPr/>
    </dgm:pt>
    <dgm:pt modelId="{35EAF6B4-5DC4-44DD-AC0D-A2C073AC33FA}" type="pres">
      <dgm:prSet presAssocID="{114B99A6-BB36-4671-B872-CC2D64D8A5B7}" presName="parTx" presStyleLbl="revTx" presStyleIdx="5" presStyleCnt="7">
        <dgm:presLayoutVars>
          <dgm:chMax val="0"/>
          <dgm:chPref val="0"/>
        </dgm:presLayoutVars>
      </dgm:prSet>
      <dgm:spPr/>
    </dgm:pt>
    <dgm:pt modelId="{E3AD6565-09E1-4CAB-9E8D-69A0ED0D10EE}" type="pres">
      <dgm:prSet presAssocID="{114B99A6-BB36-4671-B872-CC2D64D8A5B7}" presName="desTx" presStyleLbl="revTx" presStyleIdx="6" presStyleCnt="7">
        <dgm:presLayoutVars/>
      </dgm:prSet>
      <dgm:spPr/>
    </dgm:pt>
  </dgm:ptLst>
  <dgm:cxnLst>
    <dgm:cxn modelId="{078E2038-3160-4D9D-96E3-3FCCDCF4FCE2}" type="presOf" srcId="{D95A2DBE-4598-4DC4-A003-D698B4F6FA23}" destId="{353A109D-5256-4C67-85EF-EE51F75A1FDF}" srcOrd="0" destOrd="0" presId="urn:microsoft.com/office/officeart/2018/2/layout/IconVerticalSolidList"/>
    <dgm:cxn modelId="{945AD740-99FF-4E87-AD26-602A69AE1323}" srcId="{360A2EEC-F8FA-4FF4-9371-B7F6C6B2B6D8}" destId="{2B21C953-F595-4165-90CD-C6320A073A43}" srcOrd="0" destOrd="0" parTransId="{8C6C2FD5-4D95-4E5D-998F-49DE53190795}" sibTransId="{FD598C7B-2CE4-4D84-ADF9-09B5894C9E4F}"/>
    <dgm:cxn modelId="{3B314941-BBBA-4DF7-9348-57B027FDF6D3}" srcId="{D95A2DBE-4598-4DC4-A003-D698B4F6FA23}" destId="{5D87239B-3B93-47F3-AA47-6367F2E65CA6}" srcOrd="0" destOrd="0" parTransId="{DDCC4106-1081-45D8-AF4B-95E83EE5EA22}" sibTransId="{5B991476-A0AB-4422-8DBA-4FC18BA89919}"/>
    <dgm:cxn modelId="{EA43C742-D09D-44DD-ACED-E644FE123EE2}" type="presOf" srcId="{A6D1E818-A9DD-40E0-AACD-F4FE27A0C28A}" destId="{306906B3-6F41-4FBC-8784-EF203A3A662E}" srcOrd="0" destOrd="0" presId="urn:microsoft.com/office/officeart/2018/2/layout/IconVerticalSolidList"/>
    <dgm:cxn modelId="{69CBF342-E60C-4998-813A-32DD96F19CFB}" type="presOf" srcId="{2B21C953-F595-4165-90CD-C6320A073A43}" destId="{CE8FB81F-B41B-41C3-AB6E-3DBA7C8B57E4}" srcOrd="0" destOrd="0" presId="urn:microsoft.com/office/officeart/2018/2/layout/IconVerticalSolidList"/>
    <dgm:cxn modelId="{0EE1914C-7B08-4973-B029-7874CFB0F959}" srcId="{360A2EEC-F8FA-4FF4-9371-B7F6C6B2B6D8}" destId="{D95A2DBE-4598-4DC4-A003-D698B4F6FA23}" srcOrd="1" destOrd="0" parTransId="{D63A450B-03B4-4272-A514-4D712831DF28}" sibTransId="{D8C2C1A1-A599-4EA8-A69A-94FC68A6BCE7}"/>
    <dgm:cxn modelId="{04953071-68A8-40E2-A088-2E4D60A85463}" srcId="{A6D1E818-A9DD-40E0-AACD-F4FE27A0C28A}" destId="{F3949018-DA6E-45DD-9B5F-CE635682D24A}" srcOrd="0" destOrd="0" parTransId="{93B03524-B5AB-457D-841F-A35D29822D4D}" sibTransId="{B07F6173-222C-4F3F-9B11-4D1335868564}"/>
    <dgm:cxn modelId="{65C3A252-B760-4511-9732-47E3295435FE}" srcId="{114B99A6-BB36-4671-B872-CC2D64D8A5B7}" destId="{FD7AEB1B-A0B8-4572-854B-8706577D5177}" srcOrd="0" destOrd="0" parTransId="{F31B66EC-547A-4022-ACAD-24BEE1B76CFF}" sibTransId="{EAA049B6-8822-4003-BFB6-93E55E6CA13F}"/>
    <dgm:cxn modelId="{CB50ED59-BBA7-4343-B1CC-1DAFF63FB490}" type="presOf" srcId="{5D87239B-3B93-47F3-AA47-6367F2E65CA6}" destId="{5C53E55A-D52E-4BE2-A478-CA4B1C03BE7A}" srcOrd="0" destOrd="0" presId="urn:microsoft.com/office/officeart/2018/2/layout/IconVerticalSolidList"/>
    <dgm:cxn modelId="{156A5E95-26DB-4C3E-AB17-B6F49E4E067E}" srcId="{360A2EEC-F8FA-4FF4-9371-B7F6C6B2B6D8}" destId="{114B99A6-BB36-4671-B872-CC2D64D8A5B7}" srcOrd="3" destOrd="0" parTransId="{2A0EADF8-0FB9-4FAE-9522-0F45753AC959}" sibTransId="{2EBBCC2D-4F39-4102-B6FC-11F6D6146072}"/>
    <dgm:cxn modelId="{F45F3599-63C2-4315-9C00-49443C217745}" srcId="{360A2EEC-F8FA-4FF4-9371-B7F6C6B2B6D8}" destId="{A6D1E818-A9DD-40E0-AACD-F4FE27A0C28A}" srcOrd="2" destOrd="0" parTransId="{46BA3A50-DC2B-4D5B-ACD0-5F7B7A570D0B}" sibTransId="{698AE7EC-2C45-4192-994C-778F41B6E8E8}"/>
    <dgm:cxn modelId="{262F9CA4-4D9C-4569-B736-249E50F76EA2}" type="presOf" srcId="{360A2EEC-F8FA-4FF4-9371-B7F6C6B2B6D8}" destId="{70CB71EB-63CC-4647-9F96-CF9DFFE13022}" srcOrd="0" destOrd="0" presId="urn:microsoft.com/office/officeart/2018/2/layout/IconVerticalSolidList"/>
    <dgm:cxn modelId="{E82B99AF-E4C5-4931-8968-2D3D4C48711B}" type="presOf" srcId="{FD7AEB1B-A0B8-4572-854B-8706577D5177}" destId="{E3AD6565-09E1-4CAB-9E8D-69A0ED0D10EE}" srcOrd="0" destOrd="0" presId="urn:microsoft.com/office/officeart/2018/2/layout/IconVerticalSolidList"/>
    <dgm:cxn modelId="{77A417BC-9904-46BF-80A8-66F7929EF920}" type="presOf" srcId="{114B99A6-BB36-4671-B872-CC2D64D8A5B7}" destId="{35EAF6B4-5DC4-44DD-AC0D-A2C073AC33FA}" srcOrd="0" destOrd="0" presId="urn:microsoft.com/office/officeart/2018/2/layout/IconVerticalSolidList"/>
    <dgm:cxn modelId="{6084A7E9-BE54-4322-A5A5-D6393C1DE1C8}" type="presOf" srcId="{F3949018-DA6E-45DD-9B5F-CE635682D24A}" destId="{6D7DA240-252E-4F90-9384-848A526F2F09}" srcOrd="0" destOrd="0" presId="urn:microsoft.com/office/officeart/2018/2/layout/IconVerticalSolidList"/>
    <dgm:cxn modelId="{68C45B2D-8109-42AA-A578-0458072B280C}" type="presParOf" srcId="{70CB71EB-63CC-4647-9F96-CF9DFFE13022}" destId="{701706E4-D9CE-412C-ADBF-26CB54DF2D44}" srcOrd="0" destOrd="0" presId="urn:microsoft.com/office/officeart/2018/2/layout/IconVerticalSolidList"/>
    <dgm:cxn modelId="{0980C4A0-860B-4E6D-80D4-3B531D288CB6}" type="presParOf" srcId="{701706E4-D9CE-412C-ADBF-26CB54DF2D44}" destId="{F79660ED-96E8-4A5F-95E5-6F1048EDBD37}" srcOrd="0" destOrd="0" presId="urn:microsoft.com/office/officeart/2018/2/layout/IconVerticalSolidList"/>
    <dgm:cxn modelId="{37CF46A7-9640-4DAD-AD5C-3473BBF1990E}" type="presParOf" srcId="{701706E4-D9CE-412C-ADBF-26CB54DF2D44}" destId="{A702B627-1ADA-416D-AC7A-599BF992F0F5}" srcOrd="1" destOrd="0" presId="urn:microsoft.com/office/officeart/2018/2/layout/IconVerticalSolidList"/>
    <dgm:cxn modelId="{3DC97497-F12F-430E-B4C0-575DA5D8FEFA}" type="presParOf" srcId="{701706E4-D9CE-412C-ADBF-26CB54DF2D44}" destId="{4E7977F4-1B2B-4AE8-A3B9-7BEC500614B8}" srcOrd="2" destOrd="0" presId="urn:microsoft.com/office/officeart/2018/2/layout/IconVerticalSolidList"/>
    <dgm:cxn modelId="{23A7AC4E-5C51-4280-93DB-30825E63D9FB}" type="presParOf" srcId="{701706E4-D9CE-412C-ADBF-26CB54DF2D44}" destId="{CE8FB81F-B41B-41C3-AB6E-3DBA7C8B57E4}" srcOrd="3" destOrd="0" presId="urn:microsoft.com/office/officeart/2018/2/layout/IconVerticalSolidList"/>
    <dgm:cxn modelId="{BD4CDE38-FC34-4527-A03D-064A80DE7DC7}" type="presParOf" srcId="{70CB71EB-63CC-4647-9F96-CF9DFFE13022}" destId="{5656AB9F-EE30-4938-BB97-93F6F0B5602D}" srcOrd="1" destOrd="0" presId="urn:microsoft.com/office/officeart/2018/2/layout/IconVerticalSolidList"/>
    <dgm:cxn modelId="{9E3848D7-09D4-40B3-B264-29FB9A80413E}" type="presParOf" srcId="{70CB71EB-63CC-4647-9F96-CF9DFFE13022}" destId="{DF15859A-3BCA-4637-972C-2156797A9AC3}" srcOrd="2" destOrd="0" presId="urn:microsoft.com/office/officeart/2018/2/layout/IconVerticalSolidList"/>
    <dgm:cxn modelId="{D671470F-0722-4FA9-B1E1-18E06E2589BD}" type="presParOf" srcId="{DF15859A-3BCA-4637-972C-2156797A9AC3}" destId="{A1019829-9061-4AD2-AA98-A8B584DCBE5C}" srcOrd="0" destOrd="0" presId="urn:microsoft.com/office/officeart/2018/2/layout/IconVerticalSolidList"/>
    <dgm:cxn modelId="{8BA5AAFD-E99B-4B4D-A55A-3781F4DEAEE8}" type="presParOf" srcId="{DF15859A-3BCA-4637-972C-2156797A9AC3}" destId="{22798C42-34F1-4BEA-AD98-FC265DAAF647}" srcOrd="1" destOrd="0" presId="urn:microsoft.com/office/officeart/2018/2/layout/IconVerticalSolidList"/>
    <dgm:cxn modelId="{61662114-0861-404C-9A79-61CEEF40AD2D}" type="presParOf" srcId="{DF15859A-3BCA-4637-972C-2156797A9AC3}" destId="{DAD0EC16-0AA1-4670-967A-2B3F78E8A772}" srcOrd="2" destOrd="0" presId="urn:microsoft.com/office/officeart/2018/2/layout/IconVerticalSolidList"/>
    <dgm:cxn modelId="{5F343BB2-59CE-482E-A869-2297A08D990B}" type="presParOf" srcId="{DF15859A-3BCA-4637-972C-2156797A9AC3}" destId="{353A109D-5256-4C67-85EF-EE51F75A1FDF}" srcOrd="3" destOrd="0" presId="urn:microsoft.com/office/officeart/2018/2/layout/IconVerticalSolidList"/>
    <dgm:cxn modelId="{A41D96B3-CAD1-4104-AC14-263D87BC9C1C}" type="presParOf" srcId="{DF15859A-3BCA-4637-972C-2156797A9AC3}" destId="{5C53E55A-D52E-4BE2-A478-CA4B1C03BE7A}" srcOrd="4" destOrd="0" presId="urn:microsoft.com/office/officeart/2018/2/layout/IconVerticalSolidList"/>
    <dgm:cxn modelId="{7F57EC4E-411C-40DF-8FF3-371E46B0C232}" type="presParOf" srcId="{70CB71EB-63CC-4647-9F96-CF9DFFE13022}" destId="{54BE66A4-C1E0-4CF8-982D-5C3ED12D152D}" srcOrd="3" destOrd="0" presId="urn:microsoft.com/office/officeart/2018/2/layout/IconVerticalSolidList"/>
    <dgm:cxn modelId="{D1AA1EA4-E0C3-4427-9BFA-0414B1F90DB3}" type="presParOf" srcId="{70CB71EB-63CC-4647-9F96-CF9DFFE13022}" destId="{34A1676C-9CAF-4AC4-BAD7-5B0E8380D62F}" srcOrd="4" destOrd="0" presId="urn:microsoft.com/office/officeart/2018/2/layout/IconVerticalSolidList"/>
    <dgm:cxn modelId="{CB031211-4805-4F15-BBCE-DA9284692664}" type="presParOf" srcId="{34A1676C-9CAF-4AC4-BAD7-5B0E8380D62F}" destId="{AB85F793-B8D5-4B7F-AAAB-0195966D4E42}" srcOrd="0" destOrd="0" presId="urn:microsoft.com/office/officeart/2018/2/layout/IconVerticalSolidList"/>
    <dgm:cxn modelId="{39F39B64-9865-4F4F-A09D-9C15F7C49EF2}" type="presParOf" srcId="{34A1676C-9CAF-4AC4-BAD7-5B0E8380D62F}" destId="{B0FD870E-8817-47E1-943A-45EC9CBD0D04}" srcOrd="1" destOrd="0" presId="urn:microsoft.com/office/officeart/2018/2/layout/IconVerticalSolidList"/>
    <dgm:cxn modelId="{36D0CDD2-AA0A-455C-B1A9-021878C54D6E}" type="presParOf" srcId="{34A1676C-9CAF-4AC4-BAD7-5B0E8380D62F}" destId="{73AC1E7B-4299-43D3-B637-52AD80ECC98E}" srcOrd="2" destOrd="0" presId="urn:microsoft.com/office/officeart/2018/2/layout/IconVerticalSolidList"/>
    <dgm:cxn modelId="{60B19598-8914-4E01-A828-5ED51B2E8715}" type="presParOf" srcId="{34A1676C-9CAF-4AC4-BAD7-5B0E8380D62F}" destId="{306906B3-6F41-4FBC-8784-EF203A3A662E}" srcOrd="3" destOrd="0" presId="urn:microsoft.com/office/officeart/2018/2/layout/IconVerticalSolidList"/>
    <dgm:cxn modelId="{501C588A-108E-4845-9EE2-E05ACE386BF1}" type="presParOf" srcId="{34A1676C-9CAF-4AC4-BAD7-5B0E8380D62F}" destId="{6D7DA240-252E-4F90-9384-848A526F2F09}" srcOrd="4" destOrd="0" presId="urn:microsoft.com/office/officeart/2018/2/layout/IconVerticalSolidList"/>
    <dgm:cxn modelId="{8F7535C9-FF01-41E6-85D6-07B6AB9374AD}" type="presParOf" srcId="{70CB71EB-63CC-4647-9F96-CF9DFFE13022}" destId="{FE5D95CC-1ADF-428A-97BF-4C9EC8279DC0}" srcOrd="5" destOrd="0" presId="urn:microsoft.com/office/officeart/2018/2/layout/IconVerticalSolidList"/>
    <dgm:cxn modelId="{0FEA0E4D-9C43-472D-B764-495D1329FF30}" type="presParOf" srcId="{70CB71EB-63CC-4647-9F96-CF9DFFE13022}" destId="{BF31E898-15DB-4E2A-BC2B-5087114DBE74}" srcOrd="6" destOrd="0" presId="urn:microsoft.com/office/officeart/2018/2/layout/IconVerticalSolidList"/>
    <dgm:cxn modelId="{066EF0E8-4C49-4374-BC12-3E73C21A837F}" type="presParOf" srcId="{BF31E898-15DB-4E2A-BC2B-5087114DBE74}" destId="{E3EC8222-0AFD-453B-81A8-E1DA45F65186}" srcOrd="0" destOrd="0" presId="urn:microsoft.com/office/officeart/2018/2/layout/IconVerticalSolidList"/>
    <dgm:cxn modelId="{143664E6-ACAC-4034-9AC3-AD75B404BA49}" type="presParOf" srcId="{BF31E898-15DB-4E2A-BC2B-5087114DBE74}" destId="{DF0F426C-C4A1-4609-94C4-5C073AECFF28}" srcOrd="1" destOrd="0" presId="urn:microsoft.com/office/officeart/2018/2/layout/IconVerticalSolidList"/>
    <dgm:cxn modelId="{EF02F0E8-07BA-4A8A-B9BE-5546C6ADF6BA}" type="presParOf" srcId="{BF31E898-15DB-4E2A-BC2B-5087114DBE74}" destId="{492259AB-743D-4AFB-83FC-15BD3BE3FC4A}" srcOrd="2" destOrd="0" presId="urn:microsoft.com/office/officeart/2018/2/layout/IconVerticalSolidList"/>
    <dgm:cxn modelId="{7F0649CF-A0B2-4EA7-A814-E13EAAF5BCF2}" type="presParOf" srcId="{BF31E898-15DB-4E2A-BC2B-5087114DBE74}" destId="{35EAF6B4-5DC4-44DD-AC0D-A2C073AC33FA}" srcOrd="3" destOrd="0" presId="urn:microsoft.com/office/officeart/2018/2/layout/IconVerticalSolidList"/>
    <dgm:cxn modelId="{BB6C1A4C-2942-4365-A1EE-55510E8C412B}" type="presParOf" srcId="{BF31E898-15DB-4E2A-BC2B-5087114DBE74}" destId="{E3AD6565-09E1-4CAB-9E8D-69A0ED0D10EE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6FE237-0429-47BD-8CD2-808182386EF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21E0167-0E15-4A99-89BC-73CBB7AEC99A}">
      <dgm:prSet/>
      <dgm:spPr/>
      <dgm:t>
        <a:bodyPr/>
        <a:lstStyle/>
        <a:p>
          <a:r>
            <a:rPr lang="en-US"/>
            <a:t>Little research on optimizing the application layer parameters</a:t>
          </a:r>
        </a:p>
      </dgm:t>
    </dgm:pt>
    <dgm:pt modelId="{A9F21E24-611B-4808-B329-2854362C458D}" type="parTrans" cxnId="{A73650EC-5993-4710-8B88-C4260605E46D}">
      <dgm:prSet/>
      <dgm:spPr/>
      <dgm:t>
        <a:bodyPr/>
        <a:lstStyle/>
        <a:p>
          <a:endParaRPr lang="en-US"/>
        </a:p>
      </dgm:t>
    </dgm:pt>
    <dgm:pt modelId="{A4C9D17C-DD56-4925-A253-1FF92AC8B0A0}" type="sibTrans" cxnId="{A73650EC-5993-4710-8B88-C4260605E46D}">
      <dgm:prSet/>
      <dgm:spPr/>
      <dgm:t>
        <a:bodyPr/>
        <a:lstStyle/>
        <a:p>
          <a:endParaRPr lang="en-US"/>
        </a:p>
      </dgm:t>
    </dgm:pt>
    <dgm:pt modelId="{67A9221B-E55A-4C46-BA4A-7027A3307B04}">
      <dgm:prSet/>
      <dgm:spPr/>
      <dgm:t>
        <a:bodyPr/>
        <a:lstStyle/>
        <a:p>
          <a:r>
            <a:rPr lang="en-US"/>
            <a:t>Machine learning approach</a:t>
          </a:r>
        </a:p>
      </dgm:t>
    </dgm:pt>
    <dgm:pt modelId="{DC7C6EED-0DFC-4F5A-99FD-5B4E79B2342A}" type="parTrans" cxnId="{05CC8EC1-90D9-4380-BB34-32F5E2163CF0}">
      <dgm:prSet/>
      <dgm:spPr/>
      <dgm:t>
        <a:bodyPr/>
        <a:lstStyle/>
        <a:p>
          <a:endParaRPr lang="en-US"/>
        </a:p>
      </dgm:t>
    </dgm:pt>
    <dgm:pt modelId="{BEC8F608-460D-4590-A1B0-3E8F60A54336}" type="sibTrans" cxnId="{05CC8EC1-90D9-4380-BB34-32F5E2163CF0}">
      <dgm:prSet/>
      <dgm:spPr/>
      <dgm:t>
        <a:bodyPr/>
        <a:lstStyle/>
        <a:p>
          <a:endParaRPr lang="en-US"/>
        </a:p>
      </dgm:t>
    </dgm:pt>
    <dgm:pt modelId="{466822E5-6F23-40F0-9A12-28D2BA6D3FBC}" type="pres">
      <dgm:prSet presAssocID="{576FE237-0429-47BD-8CD2-808182386EFF}" presName="root" presStyleCnt="0">
        <dgm:presLayoutVars>
          <dgm:dir/>
          <dgm:resizeHandles val="exact"/>
        </dgm:presLayoutVars>
      </dgm:prSet>
      <dgm:spPr/>
    </dgm:pt>
    <dgm:pt modelId="{57F18C70-2824-4BC0-9CE0-3AB0DAA8B37A}" type="pres">
      <dgm:prSet presAssocID="{F21E0167-0E15-4A99-89BC-73CBB7AEC99A}" presName="compNode" presStyleCnt="0"/>
      <dgm:spPr/>
    </dgm:pt>
    <dgm:pt modelId="{70A9C840-61D3-47AD-BB09-755A7D52E7C4}" type="pres">
      <dgm:prSet presAssocID="{F21E0167-0E15-4A99-89BC-73CBB7AEC99A}" presName="bgRect" presStyleLbl="bgShp" presStyleIdx="0" presStyleCnt="2"/>
      <dgm:spPr/>
    </dgm:pt>
    <dgm:pt modelId="{A69F2BAB-32FF-4022-85CB-9B3A6414E812}" type="pres">
      <dgm:prSet presAssocID="{F21E0167-0E15-4A99-89BC-73CBB7AEC99A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Шестеренки"/>
        </a:ext>
      </dgm:extLst>
    </dgm:pt>
    <dgm:pt modelId="{54E22DF8-F6CC-4840-BDBB-30900622FE13}" type="pres">
      <dgm:prSet presAssocID="{F21E0167-0E15-4A99-89BC-73CBB7AEC99A}" presName="spaceRect" presStyleCnt="0"/>
      <dgm:spPr/>
    </dgm:pt>
    <dgm:pt modelId="{F591B84B-92FE-4187-8294-D4CF22D75B8C}" type="pres">
      <dgm:prSet presAssocID="{F21E0167-0E15-4A99-89BC-73CBB7AEC99A}" presName="parTx" presStyleLbl="revTx" presStyleIdx="0" presStyleCnt="2">
        <dgm:presLayoutVars>
          <dgm:chMax val="0"/>
          <dgm:chPref val="0"/>
        </dgm:presLayoutVars>
      </dgm:prSet>
      <dgm:spPr/>
    </dgm:pt>
    <dgm:pt modelId="{B632EA12-9D35-4D89-AC89-AE8A2FEB9D1F}" type="pres">
      <dgm:prSet presAssocID="{A4C9D17C-DD56-4925-A253-1FF92AC8B0A0}" presName="sibTrans" presStyleCnt="0"/>
      <dgm:spPr/>
    </dgm:pt>
    <dgm:pt modelId="{2B7887E9-6394-42CC-BE67-E6C012F995FA}" type="pres">
      <dgm:prSet presAssocID="{67A9221B-E55A-4C46-BA4A-7027A3307B04}" presName="compNode" presStyleCnt="0"/>
      <dgm:spPr/>
    </dgm:pt>
    <dgm:pt modelId="{92F6F0DC-9A44-4870-99C7-227CBB033D75}" type="pres">
      <dgm:prSet presAssocID="{67A9221B-E55A-4C46-BA4A-7027A3307B04}" presName="bgRect" presStyleLbl="bgShp" presStyleIdx="1" presStyleCnt="2"/>
      <dgm:spPr/>
    </dgm:pt>
    <dgm:pt modelId="{2AF164F2-D584-4033-9D5F-B5B2967580DB}" type="pres">
      <dgm:prSet presAssocID="{67A9221B-E55A-4C46-BA4A-7027A3307B0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F72305-8BC9-46B4-AD08-A1560EA092B7}" type="pres">
      <dgm:prSet presAssocID="{67A9221B-E55A-4C46-BA4A-7027A3307B04}" presName="spaceRect" presStyleCnt="0"/>
      <dgm:spPr/>
    </dgm:pt>
    <dgm:pt modelId="{E757BB1D-4911-49B7-A78A-EE931474CB07}" type="pres">
      <dgm:prSet presAssocID="{67A9221B-E55A-4C46-BA4A-7027A3307B04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9A31D445-A0F3-4BF3-B4B6-0A5ED52FF162}" type="presOf" srcId="{F21E0167-0E15-4A99-89BC-73CBB7AEC99A}" destId="{F591B84B-92FE-4187-8294-D4CF22D75B8C}" srcOrd="0" destOrd="0" presId="urn:microsoft.com/office/officeart/2018/2/layout/IconVerticalSolidList"/>
    <dgm:cxn modelId="{E51348A4-245A-40A4-A5F5-B153C1A1D703}" type="presOf" srcId="{67A9221B-E55A-4C46-BA4A-7027A3307B04}" destId="{E757BB1D-4911-49B7-A78A-EE931474CB07}" srcOrd="0" destOrd="0" presId="urn:microsoft.com/office/officeart/2018/2/layout/IconVerticalSolidList"/>
    <dgm:cxn modelId="{05CC8EC1-90D9-4380-BB34-32F5E2163CF0}" srcId="{576FE237-0429-47BD-8CD2-808182386EFF}" destId="{67A9221B-E55A-4C46-BA4A-7027A3307B04}" srcOrd="1" destOrd="0" parTransId="{DC7C6EED-0DFC-4F5A-99FD-5B4E79B2342A}" sibTransId="{BEC8F608-460D-4590-A1B0-3E8F60A54336}"/>
    <dgm:cxn modelId="{6E69D6CB-D75D-4DD5-BC69-C414C5097595}" type="presOf" srcId="{576FE237-0429-47BD-8CD2-808182386EFF}" destId="{466822E5-6F23-40F0-9A12-28D2BA6D3FBC}" srcOrd="0" destOrd="0" presId="urn:microsoft.com/office/officeart/2018/2/layout/IconVerticalSolidList"/>
    <dgm:cxn modelId="{A73650EC-5993-4710-8B88-C4260605E46D}" srcId="{576FE237-0429-47BD-8CD2-808182386EFF}" destId="{F21E0167-0E15-4A99-89BC-73CBB7AEC99A}" srcOrd="0" destOrd="0" parTransId="{A9F21E24-611B-4808-B329-2854362C458D}" sibTransId="{A4C9D17C-DD56-4925-A253-1FF92AC8B0A0}"/>
    <dgm:cxn modelId="{0BEC1FDB-B0C6-461C-874E-7C18ABECB811}" type="presParOf" srcId="{466822E5-6F23-40F0-9A12-28D2BA6D3FBC}" destId="{57F18C70-2824-4BC0-9CE0-3AB0DAA8B37A}" srcOrd="0" destOrd="0" presId="urn:microsoft.com/office/officeart/2018/2/layout/IconVerticalSolidList"/>
    <dgm:cxn modelId="{FA1EBBAF-250E-4026-AAB5-2280AA56F2AF}" type="presParOf" srcId="{57F18C70-2824-4BC0-9CE0-3AB0DAA8B37A}" destId="{70A9C840-61D3-47AD-BB09-755A7D52E7C4}" srcOrd="0" destOrd="0" presId="urn:microsoft.com/office/officeart/2018/2/layout/IconVerticalSolidList"/>
    <dgm:cxn modelId="{5C69F9AA-648A-445F-9B4C-AD8B5ECC5C32}" type="presParOf" srcId="{57F18C70-2824-4BC0-9CE0-3AB0DAA8B37A}" destId="{A69F2BAB-32FF-4022-85CB-9B3A6414E812}" srcOrd="1" destOrd="0" presId="urn:microsoft.com/office/officeart/2018/2/layout/IconVerticalSolidList"/>
    <dgm:cxn modelId="{F346733E-DB65-44B2-981A-2D0778EBCDB8}" type="presParOf" srcId="{57F18C70-2824-4BC0-9CE0-3AB0DAA8B37A}" destId="{54E22DF8-F6CC-4840-BDBB-30900622FE13}" srcOrd="2" destOrd="0" presId="urn:microsoft.com/office/officeart/2018/2/layout/IconVerticalSolidList"/>
    <dgm:cxn modelId="{3736482B-FF31-4E42-9F55-B095F3467455}" type="presParOf" srcId="{57F18C70-2824-4BC0-9CE0-3AB0DAA8B37A}" destId="{F591B84B-92FE-4187-8294-D4CF22D75B8C}" srcOrd="3" destOrd="0" presId="urn:microsoft.com/office/officeart/2018/2/layout/IconVerticalSolidList"/>
    <dgm:cxn modelId="{2635EBB2-EA72-4EB6-B592-6B0DE4156CFB}" type="presParOf" srcId="{466822E5-6F23-40F0-9A12-28D2BA6D3FBC}" destId="{B632EA12-9D35-4D89-AC89-AE8A2FEB9D1F}" srcOrd="1" destOrd="0" presId="urn:microsoft.com/office/officeart/2018/2/layout/IconVerticalSolidList"/>
    <dgm:cxn modelId="{8DA7BDEF-A54A-4FC2-8476-C8762291256D}" type="presParOf" srcId="{466822E5-6F23-40F0-9A12-28D2BA6D3FBC}" destId="{2B7887E9-6394-42CC-BE67-E6C012F995FA}" srcOrd="2" destOrd="0" presId="urn:microsoft.com/office/officeart/2018/2/layout/IconVerticalSolidList"/>
    <dgm:cxn modelId="{02F5E825-C208-44F3-BB3D-B482E9FFC8AD}" type="presParOf" srcId="{2B7887E9-6394-42CC-BE67-E6C012F995FA}" destId="{92F6F0DC-9A44-4870-99C7-227CBB033D75}" srcOrd="0" destOrd="0" presId="urn:microsoft.com/office/officeart/2018/2/layout/IconVerticalSolidList"/>
    <dgm:cxn modelId="{9C810E37-3366-4DD5-979B-AFDE7B787542}" type="presParOf" srcId="{2B7887E9-6394-42CC-BE67-E6C012F995FA}" destId="{2AF164F2-D584-4033-9D5F-B5B2967580DB}" srcOrd="1" destOrd="0" presId="urn:microsoft.com/office/officeart/2018/2/layout/IconVerticalSolidList"/>
    <dgm:cxn modelId="{4917306A-E846-4662-926F-9CD9A542090F}" type="presParOf" srcId="{2B7887E9-6394-42CC-BE67-E6C012F995FA}" destId="{48F72305-8BC9-46B4-AD08-A1560EA092B7}" srcOrd="2" destOrd="0" presId="urn:microsoft.com/office/officeart/2018/2/layout/IconVerticalSolidList"/>
    <dgm:cxn modelId="{876213FF-73C6-4BD0-BD28-D2B4CD335F41}" type="presParOf" srcId="{2B7887E9-6394-42CC-BE67-E6C012F995FA}" destId="{E757BB1D-4911-49B7-A78A-EE931474CB0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219206-43CE-418B-91FD-23B0C7E4451D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E0C1DFF-6FF0-4E24-AEDD-DF9A028B7571}">
      <dgm:prSet/>
      <dgm:spPr/>
      <dgm:t>
        <a:bodyPr/>
        <a:lstStyle/>
        <a:p>
          <a:r>
            <a:rPr lang="en-US"/>
            <a:t>Learn the network behavior</a:t>
          </a:r>
        </a:p>
      </dgm:t>
    </dgm:pt>
    <dgm:pt modelId="{24880793-5E8A-4E66-B35A-D7740A533A57}" type="parTrans" cxnId="{3349553D-469A-43A6-9DEE-B7D710B5B1B7}">
      <dgm:prSet/>
      <dgm:spPr/>
      <dgm:t>
        <a:bodyPr/>
        <a:lstStyle/>
        <a:p>
          <a:endParaRPr lang="en-US"/>
        </a:p>
      </dgm:t>
    </dgm:pt>
    <dgm:pt modelId="{3E758A7F-11F2-4093-BFEB-89C79266507D}" type="sibTrans" cxnId="{3349553D-469A-43A6-9DEE-B7D710B5B1B7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48AA8F55-BD20-4C43-A7BC-066DF9C71B72}">
      <dgm:prSet/>
      <dgm:spPr/>
      <dgm:t>
        <a:bodyPr/>
        <a:lstStyle/>
        <a:p>
          <a:r>
            <a:rPr lang="en-US"/>
            <a:t>Identify any patterns of packet collision</a:t>
          </a:r>
        </a:p>
      </dgm:t>
    </dgm:pt>
    <dgm:pt modelId="{9B5A5FEE-F793-4D38-B17B-740E5A01CB13}" type="parTrans" cxnId="{11CB6648-999E-4D82-B56F-B16DEDBC065C}">
      <dgm:prSet/>
      <dgm:spPr/>
      <dgm:t>
        <a:bodyPr/>
        <a:lstStyle/>
        <a:p>
          <a:endParaRPr lang="en-US"/>
        </a:p>
      </dgm:t>
    </dgm:pt>
    <dgm:pt modelId="{21AFE25C-9F3E-411C-8011-FDABD40DC416}" type="sibTrans" cxnId="{11CB6648-999E-4D82-B56F-B16DEDBC065C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AE36E85A-FD43-4C1F-AE8C-C70E8B7F03EF}">
      <dgm:prSet/>
      <dgm:spPr/>
      <dgm:t>
        <a:bodyPr/>
        <a:lstStyle/>
        <a:p>
          <a:r>
            <a:rPr lang="en-US"/>
            <a:t>Retransmit the packets taking the pattern into account</a:t>
          </a:r>
        </a:p>
      </dgm:t>
    </dgm:pt>
    <dgm:pt modelId="{086F933C-B34D-4463-AEE1-7C8D513C7A70}" type="parTrans" cxnId="{95687BED-E38E-49A3-B6E1-838A5204C489}">
      <dgm:prSet/>
      <dgm:spPr/>
      <dgm:t>
        <a:bodyPr/>
        <a:lstStyle/>
        <a:p>
          <a:endParaRPr lang="en-US"/>
        </a:p>
      </dgm:t>
    </dgm:pt>
    <dgm:pt modelId="{B0715779-3D78-4D44-8CD5-A7E56849F42F}" type="sibTrans" cxnId="{95687BED-E38E-49A3-B6E1-838A5204C489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6B151ED8-B272-493E-BF6A-F618C39D5D97}" type="pres">
      <dgm:prSet presAssocID="{15219206-43CE-418B-91FD-23B0C7E4451D}" presName="Name0" presStyleCnt="0">
        <dgm:presLayoutVars>
          <dgm:animLvl val="lvl"/>
          <dgm:resizeHandles val="exact"/>
        </dgm:presLayoutVars>
      </dgm:prSet>
      <dgm:spPr/>
    </dgm:pt>
    <dgm:pt modelId="{B2888C38-C0C7-4056-B3C0-9E755D1C76F0}" type="pres">
      <dgm:prSet presAssocID="{5E0C1DFF-6FF0-4E24-AEDD-DF9A028B7571}" presName="compositeNode" presStyleCnt="0">
        <dgm:presLayoutVars>
          <dgm:bulletEnabled val="1"/>
        </dgm:presLayoutVars>
      </dgm:prSet>
      <dgm:spPr/>
    </dgm:pt>
    <dgm:pt modelId="{6CFE9EF0-0BF4-4D66-9BD7-E9F76FBA314B}" type="pres">
      <dgm:prSet presAssocID="{5E0C1DFF-6FF0-4E24-AEDD-DF9A028B7571}" presName="bgRect" presStyleLbl="bgAccFollowNode1" presStyleIdx="0" presStyleCnt="3"/>
      <dgm:spPr/>
    </dgm:pt>
    <dgm:pt modelId="{25153F70-8C74-4208-A7CB-C16B72F87DD4}" type="pres">
      <dgm:prSet presAssocID="{3E758A7F-11F2-4093-BFEB-89C79266507D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F3BE6037-C9C2-43C5-AC05-5EBCF1FBCE38}" type="pres">
      <dgm:prSet presAssocID="{5E0C1DFF-6FF0-4E24-AEDD-DF9A028B7571}" presName="bottomLine" presStyleLbl="alignNode1" presStyleIdx="1" presStyleCnt="6">
        <dgm:presLayoutVars/>
      </dgm:prSet>
      <dgm:spPr/>
    </dgm:pt>
    <dgm:pt modelId="{560DF214-23D7-49CE-84E2-E2B90E2F69A6}" type="pres">
      <dgm:prSet presAssocID="{5E0C1DFF-6FF0-4E24-AEDD-DF9A028B7571}" presName="nodeText" presStyleLbl="bgAccFollowNode1" presStyleIdx="0" presStyleCnt="3">
        <dgm:presLayoutVars>
          <dgm:bulletEnabled val="1"/>
        </dgm:presLayoutVars>
      </dgm:prSet>
      <dgm:spPr/>
    </dgm:pt>
    <dgm:pt modelId="{E973873C-99B1-43DD-A89E-73CE043A9060}" type="pres">
      <dgm:prSet presAssocID="{3E758A7F-11F2-4093-BFEB-89C79266507D}" presName="sibTrans" presStyleCnt="0"/>
      <dgm:spPr/>
    </dgm:pt>
    <dgm:pt modelId="{AE3A9B6A-55FD-4995-A977-437CE64D2D54}" type="pres">
      <dgm:prSet presAssocID="{48AA8F55-BD20-4C43-A7BC-066DF9C71B72}" presName="compositeNode" presStyleCnt="0">
        <dgm:presLayoutVars>
          <dgm:bulletEnabled val="1"/>
        </dgm:presLayoutVars>
      </dgm:prSet>
      <dgm:spPr/>
    </dgm:pt>
    <dgm:pt modelId="{E3A05BA3-B326-4917-92AA-BB15C010F668}" type="pres">
      <dgm:prSet presAssocID="{48AA8F55-BD20-4C43-A7BC-066DF9C71B72}" presName="bgRect" presStyleLbl="bgAccFollowNode1" presStyleIdx="1" presStyleCnt="3"/>
      <dgm:spPr/>
    </dgm:pt>
    <dgm:pt modelId="{B30F452D-32CB-4009-B32A-2B1CCB680D1B}" type="pres">
      <dgm:prSet presAssocID="{21AFE25C-9F3E-411C-8011-FDABD40DC416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BAE0BB75-5BAA-4313-BFA4-2D32F2067457}" type="pres">
      <dgm:prSet presAssocID="{48AA8F55-BD20-4C43-A7BC-066DF9C71B72}" presName="bottomLine" presStyleLbl="alignNode1" presStyleIdx="3" presStyleCnt="6">
        <dgm:presLayoutVars/>
      </dgm:prSet>
      <dgm:spPr/>
    </dgm:pt>
    <dgm:pt modelId="{6FD7EFCB-B74C-4078-9797-069F6C8BE042}" type="pres">
      <dgm:prSet presAssocID="{48AA8F55-BD20-4C43-A7BC-066DF9C71B72}" presName="nodeText" presStyleLbl="bgAccFollowNode1" presStyleIdx="1" presStyleCnt="3">
        <dgm:presLayoutVars>
          <dgm:bulletEnabled val="1"/>
        </dgm:presLayoutVars>
      </dgm:prSet>
      <dgm:spPr/>
    </dgm:pt>
    <dgm:pt modelId="{F538E55C-4A8F-4246-AE9B-794491E0B737}" type="pres">
      <dgm:prSet presAssocID="{21AFE25C-9F3E-411C-8011-FDABD40DC416}" presName="sibTrans" presStyleCnt="0"/>
      <dgm:spPr/>
    </dgm:pt>
    <dgm:pt modelId="{0ED8EF75-21AB-4CF7-B495-188D7DE5C38F}" type="pres">
      <dgm:prSet presAssocID="{AE36E85A-FD43-4C1F-AE8C-C70E8B7F03EF}" presName="compositeNode" presStyleCnt="0">
        <dgm:presLayoutVars>
          <dgm:bulletEnabled val="1"/>
        </dgm:presLayoutVars>
      </dgm:prSet>
      <dgm:spPr/>
    </dgm:pt>
    <dgm:pt modelId="{4740286A-0474-4CAF-AAAB-18FBF2ADF070}" type="pres">
      <dgm:prSet presAssocID="{AE36E85A-FD43-4C1F-AE8C-C70E8B7F03EF}" presName="bgRect" presStyleLbl="bgAccFollowNode1" presStyleIdx="2" presStyleCnt="3"/>
      <dgm:spPr/>
    </dgm:pt>
    <dgm:pt modelId="{F76DDCF2-5782-4A65-9A8C-45BEBBD2E5E8}" type="pres">
      <dgm:prSet presAssocID="{B0715779-3D78-4D44-8CD5-A7E56849F42F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4A05DCF6-D75E-4EB0-AEA0-4CF11FDD21DB}" type="pres">
      <dgm:prSet presAssocID="{AE36E85A-FD43-4C1F-AE8C-C70E8B7F03EF}" presName="bottomLine" presStyleLbl="alignNode1" presStyleIdx="5" presStyleCnt="6">
        <dgm:presLayoutVars/>
      </dgm:prSet>
      <dgm:spPr/>
    </dgm:pt>
    <dgm:pt modelId="{8DAB7184-5CD4-4710-B20B-84E7039AE110}" type="pres">
      <dgm:prSet presAssocID="{AE36E85A-FD43-4C1F-AE8C-C70E8B7F03EF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20EEA63A-7F77-40CC-A8B5-F8CA23EFD795}" type="presOf" srcId="{AE36E85A-FD43-4C1F-AE8C-C70E8B7F03EF}" destId="{8DAB7184-5CD4-4710-B20B-84E7039AE110}" srcOrd="1" destOrd="0" presId="urn:microsoft.com/office/officeart/2016/7/layout/BasicLinearProcessNumbered"/>
    <dgm:cxn modelId="{3349553D-469A-43A6-9DEE-B7D710B5B1B7}" srcId="{15219206-43CE-418B-91FD-23B0C7E4451D}" destId="{5E0C1DFF-6FF0-4E24-AEDD-DF9A028B7571}" srcOrd="0" destOrd="0" parTransId="{24880793-5E8A-4E66-B35A-D7740A533A57}" sibTransId="{3E758A7F-11F2-4093-BFEB-89C79266507D}"/>
    <dgm:cxn modelId="{84B4125B-848D-4622-BF64-77072FC4FEC0}" type="presOf" srcId="{21AFE25C-9F3E-411C-8011-FDABD40DC416}" destId="{B30F452D-32CB-4009-B32A-2B1CCB680D1B}" srcOrd="0" destOrd="0" presId="urn:microsoft.com/office/officeart/2016/7/layout/BasicLinearProcessNumbered"/>
    <dgm:cxn modelId="{11CB6648-999E-4D82-B56F-B16DEDBC065C}" srcId="{15219206-43CE-418B-91FD-23B0C7E4451D}" destId="{48AA8F55-BD20-4C43-A7BC-066DF9C71B72}" srcOrd="1" destOrd="0" parTransId="{9B5A5FEE-F793-4D38-B17B-740E5A01CB13}" sibTransId="{21AFE25C-9F3E-411C-8011-FDABD40DC416}"/>
    <dgm:cxn modelId="{BA987673-FFF8-48E7-9584-0604C2AEF62B}" type="presOf" srcId="{48AA8F55-BD20-4C43-A7BC-066DF9C71B72}" destId="{E3A05BA3-B326-4917-92AA-BB15C010F668}" srcOrd="0" destOrd="0" presId="urn:microsoft.com/office/officeart/2016/7/layout/BasicLinearProcessNumbered"/>
    <dgm:cxn modelId="{E68F3981-3DE7-40B0-981B-716D6A7B9A92}" type="presOf" srcId="{48AA8F55-BD20-4C43-A7BC-066DF9C71B72}" destId="{6FD7EFCB-B74C-4078-9797-069F6C8BE042}" srcOrd="1" destOrd="0" presId="urn:microsoft.com/office/officeart/2016/7/layout/BasicLinearProcessNumbered"/>
    <dgm:cxn modelId="{7A8BA68E-5A95-4D44-A6A6-3A0B9C8BB9B0}" type="presOf" srcId="{5E0C1DFF-6FF0-4E24-AEDD-DF9A028B7571}" destId="{6CFE9EF0-0BF4-4D66-9BD7-E9F76FBA314B}" srcOrd="0" destOrd="0" presId="urn:microsoft.com/office/officeart/2016/7/layout/BasicLinearProcessNumbered"/>
    <dgm:cxn modelId="{626E61A4-0ED2-45E5-A2C1-A23219955012}" type="presOf" srcId="{15219206-43CE-418B-91FD-23B0C7E4451D}" destId="{6B151ED8-B272-493E-BF6A-F618C39D5D97}" srcOrd="0" destOrd="0" presId="urn:microsoft.com/office/officeart/2016/7/layout/BasicLinearProcessNumbered"/>
    <dgm:cxn modelId="{CBE50FD2-4098-4DD7-8226-0B5AB868B1CB}" type="presOf" srcId="{AE36E85A-FD43-4C1F-AE8C-C70E8B7F03EF}" destId="{4740286A-0474-4CAF-AAAB-18FBF2ADF070}" srcOrd="0" destOrd="0" presId="urn:microsoft.com/office/officeart/2016/7/layout/BasicLinearProcessNumbered"/>
    <dgm:cxn modelId="{276397D9-1619-48B6-B2E1-AE8C5405C58F}" type="presOf" srcId="{B0715779-3D78-4D44-8CD5-A7E56849F42F}" destId="{F76DDCF2-5782-4A65-9A8C-45BEBBD2E5E8}" srcOrd="0" destOrd="0" presId="urn:microsoft.com/office/officeart/2016/7/layout/BasicLinearProcessNumbered"/>
    <dgm:cxn modelId="{BFFAE6DA-1FDE-4AB0-9CD2-91A469D234E5}" type="presOf" srcId="{5E0C1DFF-6FF0-4E24-AEDD-DF9A028B7571}" destId="{560DF214-23D7-49CE-84E2-E2B90E2F69A6}" srcOrd="1" destOrd="0" presId="urn:microsoft.com/office/officeart/2016/7/layout/BasicLinearProcessNumbered"/>
    <dgm:cxn modelId="{95687BED-E38E-49A3-B6E1-838A5204C489}" srcId="{15219206-43CE-418B-91FD-23B0C7E4451D}" destId="{AE36E85A-FD43-4C1F-AE8C-C70E8B7F03EF}" srcOrd="2" destOrd="0" parTransId="{086F933C-B34D-4463-AEE1-7C8D513C7A70}" sibTransId="{B0715779-3D78-4D44-8CD5-A7E56849F42F}"/>
    <dgm:cxn modelId="{19DD90F6-9C59-4A50-9870-1B1AE0EE2409}" type="presOf" srcId="{3E758A7F-11F2-4093-BFEB-89C79266507D}" destId="{25153F70-8C74-4208-A7CB-C16B72F87DD4}" srcOrd="0" destOrd="0" presId="urn:microsoft.com/office/officeart/2016/7/layout/BasicLinearProcessNumbered"/>
    <dgm:cxn modelId="{54ED1190-BE6E-40F4-A37D-C2A1B3D92538}" type="presParOf" srcId="{6B151ED8-B272-493E-BF6A-F618C39D5D97}" destId="{B2888C38-C0C7-4056-B3C0-9E755D1C76F0}" srcOrd="0" destOrd="0" presId="urn:microsoft.com/office/officeart/2016/7/layout/BasicLinearProcessNumbered"/>
    <dgm:cxn modelId="{7E7F8D69-C752-4128-9CFB-2D794E572283}" type="presParOf" srcId="{B2888C38-C0C7-4056-B3C0-9E755D1C76F0}" destId="{6CFE9EF0-0BF4-4D66-9BD7-E9F76FBA314B}" srcOrd="0" destOrd="0" presId="urn:microsoft.com/office/officeart/2016/7/layout/BasicLinearProcessNumbered"/>
    <dgm:cxn modelId="{8A70CEDD-D70A-40C1-91A1-D18836765E56}" type="presParOf" srcId="{B2888C38-C0C7-4056-B3C0-9E755D1C76F0}" destId="{25153F70-8C74-4208-A7CB-C16B72F87DD4}" srcOrd="1" destOrd="0" presId="urn:microsoft.com/office/officeart/2016/7/layout/BasicLinearProcessNumbered"/>
    <dgm:cxn modelId="{B8CF4A1F-FC20-4DB4-B61A-FB7DDA563592}" type="presParOf" srcId="{B2888C38-C0C7-4056-B3C0-9E755D1C76F0}" destId="{F3BE6037-C9C2-43C5-AC05-5EBCF1FBCE38}" srcOrd="2" destOrd="0" presId="urn:microsoft.com/office/officeart/2016/7/layout/BasicLinearProcessNumbered"/>
    <dgm:cxn modelId="{901CC6C5-7BFC-4560-910E-DEA7C0C5B61E}" type="presParOf" srcId="{B2888C38-C0C7-4056-B3C0-9E755D1C76F0}" destId="{560DF214-23D7-49CE-84E2-E2B90E2F69A6}" srcOrd="3" destOrd="0" presId="urn:microsoft.com/office/officeart/2016/7/layout/BasicLinearProcessNumbered"/>
    <dgm:cxn modelId="{2D396AA3-B419-4015-8D66-42E275C9A2B8}" type="presParOf" srcId="{6B151ED8-B272-493E-BF6A-F618C39D5D97}" destId="{E973873C-99B1-43DD-A89E-73CE043A9060}" srcOrd="1" destOrd="0" presId="urn:microsoft.com/office/officeart/2016/7/layout/BasicLinearProcessNumbered"/>
    <dgm:cxn modelId="{C781CEE6-3100-4A75-BB3C-91F5BB4AAD65}" type="presParOf" srcId="{6B151ED8-B272-493E-BF6A-F618C39D5D97}" destId="{AE3A9B6A-55FD-4995-A977-437CE64D2D54}" srcOrd="2" destOrd="0" presId="urn:microsoft.com/office/officeart/2016/7/layout/BasicLinearProcessNumbered"/>
    <dgm:cxn modelId="{09C8FB9D-1429-4FCE-83D5-90F6FB3914AD}" type="presParOf" srcId="{AE3A9B6A-55FD-4995-A977-437CE64D2D54}" destId="{E3A05BA3-B326-4917-92AA-BB15C010F668}" srcOrd="0" destOrd="0" presId="urn:microsoft.com/office/officeart/2016/7/layout/BasicLinearProcessNumbered"/>
    <dgm:cxn modelId="{2D06BA38-02EA-4C06-9977-FF5BF9B3DC49}" type="presParOf" srcId="{AE3A9B6A-55FD-4995-A977-437CE64D2D54}" destId="{B30F452D-32CB-4009-B32A-2B1CCB680D1B}" srcOrd="1" destOrd="0" presId="urn:microsoft.com/office/officeart/2016/7/layout/BasicLinearProcessNumbered"/>
    <dgm:cxn modelId="{7D66CFCF-75D6-4B42-B672-F77132856450}" type="presParOf" srcId="{AE3A9B6A-55FD-4995-A977-437CE64D2D54}" destId="{BAE0BB75-5BAA-4313-BFA4-2D32F2067457}" srcOrd="2" destOrd="0" presId="urn:microsoft.com/office/officeart/2016/7/layout/BasicLinearProcessNumbered"/>
    <dgm:cxn modelId="{FB6F719E-D750-4179-B27A-EC075B81CF19}" type="presParOf" srcId="{AE3A9B6A-55FD-4995-A977-437CE64D2D54}" destId="{6FD7EFCB-B74C-4078-9797-069F6C8BE042}" srcOrd="3" destOrd="0" presId="urn:microsoft.com/office/officeart/2016/7/layout/BasicLinearProcessNumbered"/>
    <dgm:cxn modelId="{527B027E-BEF4-4650-8A5B-478D16682F26}" type="presParOf" srcId="{6B151ED8-B272-493E-BF6A-F618C39D5D97}" destId="{F538E55C-4A8F-4246-AE9B-794491E0B737}" srcOrd="3" destOrd="0" presId="urn:microsoft.com/office/officeart/2016/7/layout/BasicLinearProcessNumbered"/>
    <dgm:cxn modelId="{55F0DCEA-D991-4505-8046-80EE33E04D97}" type="presParOf" srcId="{6B151ED8-B272-493E-BF6A-F618C39D5D97}" destId="{0ED8EF75-21AB-4CF7-B495-188D7DE5C38F}" srcOrd="4" destOrd="0" presId="urn:microsoft.com/office/officeart/2016/7/layout/BasicLinearProcessNumbered"/>
    <dgm:cxn modelId="{EBA231F7-6EB5-4F78-A156-C48E030C8BDC}" type="presParOf" srcId="{0ED8EF75-21AB-4CF7-B495-188D7DE5C38F}" destId="{4740286A-0474-4CAF-AAAB-18FBF2ADF070}" srcOrd="0" destOrd="0" presId="urn:microsoft.com/office/officeart/2016/7/layout/BasicLinearProcessNumbered"/>
    <dgm:cxn modelId="{A1400593-CB8A-491B-9DCF-A7175CA64C83}" type="presParOf" srcId="{0ED8EF75-21AB-4CF7-B495-188D7DE5C38F}" destId="{F76DDCF2-5782-4A65-9A8C-45BEBBD2E5E8}" srcOrd="1" destOrd="0" presId="urn:microsoft.com/office/officeart/2016/7/layout/BasicLinearProcessNumbered"/>
    <dgm:cxn modelId="{E4378643-342E-418F-A155-702192C5EDE9}" type="presParOf" srcId="{0ED8EF75-21AB-4CF7-B495-188D7DE5C38F}" destId="{4A05DCF6-D75E-4EB0-AEA0-4CF11FDD21DB}" srcOrd="2" destOrd="0" presId="urn:microsoft.com/office/officeart/2016/7/layout/BasicLinearProcessNumbered"/>
    <dgm:cxn modelId="{14C37426-177D-4CE6-AE1B-937F25974DE8}" type="presParOf" srcId="{0ED8EF75-21AB-4CF7-B495-188D7DE5C38F}" destId="{8DAB7184-5CD4-4710-B20B-84E7039AE110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7CD768-86B0-4CDE-AD72-60B7C0B48705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226DA75-F01B-4A58-87B8-07DEF9FC1B58}">
      <dgm:prSet/>
      <dgm:spPr/>
      <dgm:t>
        <a:bodyPr/>
        <a:lstStyle/>
        <a:p>
          <a:pPr>
            <a:defRPr cap="all"/>
          </a:pPr>
          <a:r>
            <a:rPr lang="en-US"/>
            <a:t>Machine learning technique to increase reward</a:t>
          </a:r>
        </a:p>
      </dgm:t>
    </dgm:pt>
    <dgm:pt modelId="{7246445B-6F6F-4CFC-84E8-6FFA1CA9F657}" type="parTrans" cxnId="{A878B17E-7D19-41E9-BDDE-E47B869F7145}">
      <dgm:prSet/>
      <dgm:spPr/>
      <dgm:t>
        <a:bodyPr/>
        <a:lstStyle/>
        <a:p>
          <a:endParaRPr lang="en-US"/>
        </a:p>
      </dgm:t>
    </dgm:pt>
    <dgm:pt modelId="{9DC1A67B-16CC-4244-BD1F-ACBE2B7E71B3}" type="sibTrans" cxnId="{A878B17E-7D19-41E9-BDDE-E47B869F7145}">
      <dgm:prSet/>
      <dgm:spPr/>
      <dgm:t>
        <a:bodyPr/>
        <a:lstStyle/>
        <a:p>
          <a:endParaRPr lang="en-US"/>
        </a:p>
      </dgm:t>
    </dgm:pt>
    <dgm:pt modelId="{2F42972D-85F1-4B06-90E8-0CE46C4A952D}">
      <dgm:prSet/>
      <dgm:spPr/>
      <dgm:t>
        <a:bodyPr/>
        <a:lstStyle/>
        <a:p>
          <a:pPr>
            <a:defRPr cap="all"/>
          </a:pPr>
          <a:r>
            <a:rPr lang="en-US"/>
            <a:t>Requires no pre-trained models</a:t>
          </a:r>
        </a:p>
      </dgm:t>
    </dgm:pt>
    <dgm:pt modelId="{4CA89FF4-DD07-42C8-9BC8-B989AFB4825B}" type="parTrans" cxnId="{542C3F79-221D-4E3F-A55E-8E900FE3EF98}">
      <dgm:prSet/>
      <dgm:spPr/>
      <dgm:t>
        <a:bodyPr/>
        <a:lstStyle/>
        <a:p>
          <a:endParaRPr lang="en-US"/>
        </a:p>
      </dgm:t>
    </dgm:pt>
    <dgm:pt modelId="{D1AB4047-2019-466E-A43F-48B096C09001}" type="sibTrans" cxnId="{542C3F79-221D-4E3F-A55E-8E900FE3EF98}">
      <dgm:prSet/>
      <dgm:spPr/>
      <dgm:t>
        <a:bodyPr/>
        <a:lstStyle/>
        <a:p>
          <a:endParaRPr lang="en-US"/>
        </a:p>
      </dgm:t>
    </dgm:pt>
    <dgm:pt modelId="{B24E908F-9E04-451C-882C-C34234965FD6}">
      <dgm:prSet/>
      <dgm:spPr/>
      <dgm:t>
        <a:bodyPr/>
        <a:lstStyle/>
        <a:p>
          <a:pPr>
            <a:defRPr cap="all"/>
          </a:pPr>
          <a:r>
            <a:rPr lang="en-US"/>
            <a:t>Learn behavior by interacting with environment</a:t>
          </a:r>
        </a:p>
      </dgm:t>
    </dgm:pt>
    <dgm:pt modelId="{70F83DC3-13B1-467B-A26F-B93C4D4FE621}" type="parTrans" cxnId="{AC96E84E-03BA-4905-88CE-FC5EC2E764A6}">
      <dgm:prSet/>
      <dgm:spPr/>
      <dgm:t>
        <a:bodyPr/>
        <a:lstStyle/>
        <a:p>
          <a:endParaRPr lang="en-US"/>
        </a:p>
      </dgm:t>
    </dgm:pt>
    <dgm:pt modelId="{A1CA0974-6505-4D8B-944B-CFB21FE274F2}" type="sibTrans" cxnId="{AC96E84E-03BA-4905-88CE-FC5EC2E764A6}">
      <dgm:prSet/>
      <dgm:spPr/>
      <dgm:t>
        <a:bodyPr/>
        <a:lstStyle/>
        <a:p>
          <a:endParaRPr lang="en-US"/>
        </a:p>
      </dgm:t>
    </dgm:pt>
    <dgm:pt modelId="{676ADB32-75CE-4D23-8D79-6B564FB9B958}" type="pres">
      <dgm:prSet presAssocID="{527CD768-86B0-4CDE-AD72-60B7C0B48705}" presName="root" presStyleCnt="0">
        <dgm:presLayoutVars>
          <dgm:dir/>
          <dgm:resizeHandles val="exact"/>
        </dgm:presLayoutVars>
      </dgm:prSet>
      <dgm:spPr/>
    </dgm:pt>
    <dgm:pt modelId="{600046E4-8DC0-46A2-B88B-D1D34152B867}" type="pres">
      <dgm:prSet presAssocID="{C226DA75-F01B-4A58-87B8-07DEF9FC1B58}" presName="compNode" presStyleCnt="0"/>
      <dgm:spPr/>
    </dgm:pt>
    <dgm:pt modelId="{3B90CBA0-AD6E-426F-8807-60C09B86B87C}" type="pres">
      <dgm:prSet presAssocID="{C226DA75-F01B-4A58-87B8-07DEF9FC1B58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9A813F3-4A93-473A-9F92-915FDCC9262A}" type="pres">
      <dgm:prSet presAssocID="{C226DA75-F01B-4A58-87B8-07DEF9FC1B5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C33FAD1-DBAD-466E-BE45-10354BFBC73C}" type="pres">
      <dgm:prSet presAssocID="{C226DA75-F01B-4A58-87B8-07DEF9FC1B58}" presName="spaceRect" presStyleCnt="0"/>
      <dgm:spPr/>
    </dgm:pt>
    <dgm:pt modelId="{F62BFD49-9E7D-4B7B-844C-3A5E791AC6BD}" type="pres">
      <dgm:prSet presAssocID="{C226DA75-F01B-4A58-87B8-07DEF9FC1B58}" presName="textRect" presStyleLbl="revTx" presStyleIdx="0" presStyleCnt="3">
        <dgm:presLayoutVars>
          <dgm:chMax val="1"/>
          <dgm:chPref val="1"/>
        </dgm:presLayoutVars>
      </dgm:prSet>
      <dgm:spPr/>
    </dgm:pt>
    <dgm:pt modelId="{61E0FC3C-A57F-47F7-BA35-4CE5AFC55716}" type="pres">
      <dgm:prSet presAssocID="{9DC1A67B-16CC-4244-BD1F-ACBE2B7E71B3}" presName="sibTrans" presStyleCnt="0"/>
      <dgm:spPr/>
    </dgm:pt>
    <dgm:pt modelId="{9651743C-E1FC-4859-A543-E80EBF0F2E20}" type="pres">
      <dgm:prSet presAssocID="{2F42972D-85F1-4B06-90E8-0CE46C4A952D}" presName="compNode" presStyleCnt="0"/>
      <dgm:spPr/>
    </dgm:pt>
    <dgm:pt modelId="{4DEA7D98-8737-42DE-8361-7F4C6BFE1A90}" type="pres">
      <dgm:prSet presAssocID="{2F42972D-85F1-4B06-90E8-0CE46C4A952D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A225E1D-E5C2-4D48-A523-DE51E6EA63B9}" type="pres">
      <dgm:prSet presAssocID="{2F42972D-85F1-4B06-90E8-0CE46C4A952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357660A7-5958-4270-8783-B1B2C701EC12}" type="pres">
      <dgm:prSet presAssocID="{2F42972D-85F1-4B06-90E8-0CE46C4A952D}" presName="spaceRect" presStyleCnt="0"/>
      <dgm:spPr/>
    </dgm:pt>
    <dgm:pt modelId="{62812718-DF93-4CA7-98E5-D3BCB213C295}" type="pres">
      <dgm:prSet presAssocID="{2F42972D-85F1-4B06-90E8-0CE46C4A952D}" presName="textRect" presStyleLbl="revTx" presStyleIdx="1" presStyleCnt="3">
        <dgm:presLayoutVars>
          <dgm:chMax val="1"/>
          <dgm:chPref val="1"/>
        </dgm:presLayoutVars>
      </dgm:prSet>
      <dgm:spPr/>
    </dgm:pt>
    <dgm:pt modelId="{9D9AC33D-65CF-4FD3-9A28-8A049FDB25EC}" type="pres">
      <dgm:prSet presAssocID="{D1AB4047-2019-466E-A43F-48B096C09001}" presName="sibTrans" presStyleCnt="0"/>
      <dgm:spPr/>
    </dgm:pt>
    <dgm:pt modelId="{3B5A1203-D139-473F-9DBD-1FB16D55CA4C}" type="pres">
      <dgm:prSet presAssocID="{B24E908F-9E04-451C-882C-C34234965FD6}" presName="compNode" presStyleCnt="0"/>
      <dgm:spPr/>
    </dgm:pt>
    <dgm:pt modelId="{6DF70697-2549-4261-9505-C01238EC2E43}" type="pres">
      <dgm:prSet presAssocID="{B24E908F-9E04-451C-882C-C34234965FD6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E3FCBBD-B516-4243-9EFC-BFF5A31FA09E}" type="pres">
      <dgm:prSet presAssocID="{B24E908F-9E04-451C-882C-C34234965FD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Лампочка и карандаш"/>
        </a:ext>
      </dgm:extLst>
    </dgm:pt>
    <dgm:pt modelId="{059BF206-7D95-4D9C-8D2C-AA8D683906D8}" type="pres">
      <dgm:prSet presAssocID="{B24E908F-9E04-451C-882C-C34234965FD6}" presName="spaceRect" presStyleCnt="0"/>
      <dgm:spPr/>
    </dgm:pt>
    <dgm:pt modelId="{8A901CD7-25C9-4016-8168-6B2200AA4181}" type="pres">
      <dgm:prSet presAssocID="{B24E908F-9E04-451C-882C-C34234965FD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576390E-530E-4EAC-BC53-99F2325F0E60}" type="presOf" srcId="{B24E908F-9E04-451C-882C-C34234965FD6}" destId="{8A901CD7-25C9-4016-8168-6B2200AA4181}" srcOrd="0" destOrd="0" presId="urn:microsoft.com/office/officeart/2018/5/layout/IconLeafLabelList"/>
    <dgm:cxn modelId="{C997421F-F0BA-4806-B88D-A71D46171E44}" type="presOf" srcId="{2F42972D-85F1-4B06-90E8-0CE46C4A952D}" destId="{62812718-DF93-4CA7-98E5-D3BCB213C295}" srcOrd="0" destOrd="0" presId="urn:microsoft.com/office/officeart/2018/5/layout/IconLeafLabelList"/>
    <dgm:cxn modelId="{AC96E84E-03BA-4905-88CE-FC5EC2E764A6}" srcId="{527CD768-86B0-4CDE-AD72-60B7C0B48705}" destId="{B24E908F-9E04-451C-882C-C34234965FD6}" srcOrd="2" destOrd="0" parTransId="{70F83DC3-13B1-467B-A26F-B93C4D4FE621}" sibTransId="{A1CA0974-6505-4D8B-944B-CFB21FE274F2}"/>
    <dgm:cxn modelId="{89F6FE55-8D99-4A47-9D56-E965CA8C02AB}" type="presOf" srcId="{C226DA75-F01B-4A58-87B8-07DEF9FC1B58}" destId="{F62BFD49-9E7D-4B7B-844C-3A5E791AC6BD}" srcOrd="0" destOrd="0" presId="urn:microsoft.com/office/officeart/2018/5/layout/IconLeafLabelList"/>
    <dgm:cxn modelId="{542C3F79-221D-4E3F-A55E-8E900FE3EF98}" srcId="{527CD768-86B0-4CDE-AD72-60B7C0B48705}" destId="{2F42972D-85F1-4B06-90E8-0CE46C4A952D}" srcOrd="1" destOrd="0" parTransId="{4CA89FF4-DD07-42C8-9BC8-B989AFB4825B}" sibTransId="{D1AB4047-2019-466E-A43F-48B096C09001}"/>
    <dgm:cxn modelId="{A878B17E-7D19-41E9-BDDE-E47B869F7145}" srcId="{527CD768-86B0-4CDE-AD72-60B7C0B48705}" destId="{C226DA75-F01B-4A58-87B8-07DEF9FC1B58}" srcOrd="0" destOrd="0" parTransId="{7246445B-6F6F-4CFC-84E8-6FFA1CA9F657}" sibTransId="{9DC1A67B-16CC-4244-BD1F-ACBE2B7E71B3}"/>
    <dgm:cxn modelId="{9A85AEFB-F2AB-405B-BF01-64D943D435C8}" type="presOf" srcId="{527CD768-86B0-4CDE-AD72-60B7C0B48705}" destId="{676ADB32-75CE-4D23-8D79-6B564FB9B958}" srcOrd="0" destOrd="0" presId="urn:microsoft.com/office/officeart/2018/5/layout/IconLeafLabelList"/>
    <dgm:cxn modelId="{5205AC12-68CA-47A9-A463-BE7801E63381}" type="presParOf" srcId="{676ADB32-75CE-4D23-8D79-6B564FB9B958}" destId="{600046E4-8DC0-46A2-B88B-D1D34152B867}" srcOrd="0" destOrd="0" presId="urn:microsoft.com/office/officeart/2018/5/layout/IconLeafLabelList"/>
    <dgm:cxn modelId="{3A5E15F0-F8E1-4CBF-895D-4C902B2C7687}" type="presParOf" srcId="{600046E4-8DC0-46A2-B88B-D1D34152B867}" destId="{3B90CBA0-AD6E-426F-8807-60C09B86B87C}" srcOrd="0" destOrd="0" presId="urn:microsoft.com/office/officeart/2018/5/layout/IconLeafLabelList"/>
    <dgm:cxn modelId="{64AD6C94-9201-486D-ADC2-C58BD48A0216}" type="presParOf" srcId="{600046E4-8DC0-46A2-B88B-D1D34152B867}" destId="{E9A813F3-4A93-473A-9F92-915FDCC9262A}" srcOrd="1" destOrd="0" presId="urn:microsoft.com/office/officeart/2018/5/layout/IconLeafLabelList"/>
    <dgm:cxn modelId="{538CCC01-E16B-4193-ACB2-2C02CE5A9CF2}" type="presParOf" srcId="{600046E4-8DC0-46A2-B88B-D1D34152B867}" destId="{7C33FAD1-DBAD-466E-BE45-10354BFBC73C}" srcOrd="2" destOrd="0" presId="urn:microsoft.com/office/officeart/2018/5/layout/IconLeafLabelList"/>
    <dgm:cxn modelId="{6BD6BCD0-6A6A-43AC-AE06-4AE565AABCE9}" type="presParOf" srcId="{600046E4-8DC0-46A2-B88B-D1D34152B867}" destId="{F62BFD49-9E7D-4B7B-844C-3A5E791AC6BD}" srcOrd="3" destOrd="0" presId="urn:microsoft.com/office/officeart/2018/5/layout/IconLeafLabelList"/>
    <dgm:cxn modelId="{1EEB3C04-C08E-4B90-91A4-72D9A80CE1B2}" type="presParOf" srcId="{676ADB32-75CE-4D23-8D79-6B564FB9B958}" destId="{61E0FC3C-A57F-47F7-BA35-4CE5AFC55716}" srcOrd="1" destOrd="0" presId="urn:microsoft.com/office/officeart/2018/5/layout/IconLeafLabelList"/>
    <dgm:cxn modelId="{BDD29208-FCA4-4185-B9A4-BBD2DD17A98B}" type="presParOf" srcId="{676ADB32-75CE-4D23-8D79-6B564FB9B958}" destId="{9651743C-E1FC-4859-A543-E80EBF0F2E20}" srcOrd="2" destOrd="0" presId="urn:microsoft.com/office/officeart/2018/5/layout/IconLeafLabelList"/>
    <dgm:cxn modelId="{FE89BE47-65B9-4F6C-B9FC-CB58F3FA720F}" type="presParOf" srcId="{9651743C-E1FC-4859-A543-E80EBF0F2E20}" destId="{4DEA7D98-8737-42DE-8361-7F4C6BFE1A90}" srcOrd="0" destOrd="0" presId="urn:microsoft.com/office/officeart/2018/5/layout/IconLeafLabelList"/>
    <dgm:cxn modelId="{4CEA38F6-1472-4171-8D4B-E453E94CDF2C}" type="presParOf" srcId="{9651743C-E1FC-4859-A543-E80EBF0F2E20}" destId="{6A225E1D-E5C2-4D48-A523-DE51E6EA63B9}" srcOrd="1" destOrd="0" presId="urn:microsoft.com/office/officeart/2018/5/layout/IconLeafLabelList"/>
    <dgm:cxn modelId="{6B406EB8-2DA8-4401-81B5-0827DC363127}" type="presParOf" srcId="{9651743C-E1FC-4859-A543-E80EBF0F2E20}" destId="{357660A7-5958-4270-8783-B1B2C701EC12}" srcOrd="2" destOrd="0" presId="urn:microsoft.com/office/officeart/2018/5/layout/IconLeafLabelList"/>
    <dgm:cxn modelId="{02F11D4F-B872-40BF-A1D1-B1A489996143}" type="presParOf" srcId="{9651743C-E1FC-4859-A543-E80EBF0F2E20}" destId="{62812718-DF93-4CA7-98E5-D3BCB213C295}" srcOrd="3" destOrd="0" presId="urn:microsoft.com/office/officeart/2018/5/layout/IconLeafLabelList"/>
    <dgm:cxn modelId="{01FF36F3-53E4-4201-A2AA-44E8D7F126B6}" type="presParOf" srcId="{676ADB32-75CE-4D23-8D79-6B564FB9B958}" destId="{9D9AC33D-65CF-4FD3-9A28-8A049FDB25EC}" srcOrd="3" destOrd="0" presId="urn:microsoft.com/office/officeart/2018/5/layout/IconLeafLabelList"/>
    <dgm:cxn modelId="{763308FE-5711-451A-B2BF-CBA86596592C}" type="presParOf" srcId="{676ADB32-75CE-4D23-8D79-6B564FB9B958}" destId="{3B5A1203-D139-473F-9DBD-1FB16D55CA4C}" srcOrd="4" destOrd="0" presId="urn:microsoft.com/office/officeart/2018/5/layout/IconLeafLabelList"/>
    <dgm:cxn modelId="{9718E8D8-B2FA-466E-94AA-A49FBE8DA5ED}" type="presParOf" srcId="{3B5A1203-D139-473F-9DBD-1FB16D55CA4C}" destId="{6DF70697-2549-4261-9505-C01238EC2E43}" srcOrd="0" destOrd="0" presId="urn:microsoft.com/office/officeart/2018/5/layout/IconLeafLabelList"/>
    <dgm:cxn modelId="{DC6E9157-BDE6-4536-9323-15B427B13078}" type="presParOf" srcId="{3B5A1203-D139-473F-9DBD-1FB16D55CA4C}" destId="{1E3FCBBD-B516-4243-9EFC-BFF5A31FA09E}" srcOrd="1" destOrd="0" presId="urn:microsoft.com/office/officeart/2018/5/layout/IconLeafLabelList"/>
    <dgm:cxn modelId="{6C215BBC-3381-480B-B642-4E3C90FF21E9}" type="presParOf" srcId="{3B5A1203-D139-473F-9DBD-1FB16D55CA4C}" destId="{059BF206-7D95-4D9C-8D2C-AA8D683906D8}" srcOrd="2" destOrd="0" presId="urn:microsoft.com/office/officeart/2018/5/layout/IconLeafLabelList"/>
    <dgm:cxn modelId="{90D7D133-C153-4D3A-BF56-0A29E2E2C4A3}" type="presParOf" srcId="{3B5A1203-D139-473F-9DBD-1FB16D55CA4C}" destId="{8A901CD7-25C9-4016-8168-6B2200AA418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60D85A-15CF-4E2A-AE4A-E011A6B236FC}">
      <dsp:nvSpPr>
        <dsp:cNvPr id="0" name=""/>
        <dsp:cNvSpPr/>
      </dsp:nvSpPr>
      <dsp:spPr>
        <a:xfrm>
          <a:off x="607331" y="368734"/>
          <a:ext cx="1784250" cy="178425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9700FA-455C-42D1-8F82-CC21BAF8FE2B}">
      <dsp:nvSpPr>
        <dsp:cNvPr id="0" name=""/>
        <dsp:cNvSpPr/>
      </dsp:nvSpPr>
      <dsp:spPr>
        <a:xfrm>
          <a:off x="987581" y="748984"/>
          <a:ext cx="1023750" cy="1023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B8673A-8D15-402C-B6F6-184C9EEA811C}">
      <dsp:nvSpPr>
        <dsp:cNvPr id="0" name=""/>
        <dsp:cNvSpPr/>
      </dsp:nvSpPr>
      <dsp:spPr>
        <a:xfrm>
          <a:off x="36956" y="2708735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The number of IoT devices is growing</a:t>
          </a:r>
        </a:p>
      </dsp:txBody>
      <dsp:txXfrm>
        <a:off x="36956" y="2708735"/>
        <a:ext cx="2925000" cy="720000"/>
      </dsp:txXfrm>
    </dsp:sp>
    <dsp:sp modelId="{AB813AD4-A75D-472B-9739-F4B0AC3D8555}">
      <dsp:nvSpPr>
        <dsp:cNvPr id="0" name=""/>
        <dsp:cNvSpPr/>
      </dsp:nvSpPr>
      <dsp:spPr>
        <a:xfrm>
          <a:off x="4044206" y="368734"/>
          <a:ext cx="1784250" cy="178425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0D4646-0F66-4019-938B-CBCD8706FBF5}">
      <dsp:nvSpPr>
        <dsp:cNvPr id="0" name=""/>
        <dsp:cNvSpPr/>
      </dsp:nvSpPr>
      <dsp:spPr>
        <a:xfrm>
          <a:off x="4424456" y="748984"/>
          <a:ext cx="1023750" cy="10237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9763EA-FA36-4C09-A223-9635767EC990}">
      <dsp:nvSpPr>
        <dsp:cNvPr id="0" name=""/>
        <dsp:cNvSpPr/>
      </dsp:nvSpPr>
      <dsp:spPr>
        <a:xfrm>
          <a:off x="3473831" y="2708735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LoRaWAN is one of the most promising protocols for devices to transfer data</a:t>
          </a:r>
        </a:p>
      </dsp:txBody>
      <dsp:txXfrm>
        <a:off x="3473831" y="2708735"/>
        <a:ext cx="2925000" cy="720000"/>
      </dsp:txXfrm>
    </dsp:sp>
    <dsp:sp modelId="{FDE196D6-8690-448C-8D58-7749B3ADD969}">
      <dsp:nvSpPr>
        <dsp:cNvPr id="0" name=""/>
        <dsp:cNvSpPr/>
      </dsp:nvSpPr>
      <dsp:spPr>
        <a:xfrm>
          <a:off x="7481081" y="368734"/>
          <a:ext cx="1784250" cy="178425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AC4877-0A7C-41E4-B302-F21CEFAC4C82}">
      <dsp:nvSpPr>
        <dsp:cNvPr id="0" name=""/>
        <dsp:cNvSpPr/>
      </dsp:nvSpPr>
      <dsp:spPr>
        <a:xfrm>
          <a:off x="7861331" y="748984"/>
          <a:ext cx="1023750" cy="10237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15CBC-355A-46E8-BC4F-565E90E3307F}">
      <dsp:nvSpPr>
        <dsp:cNvPr id="0" name=""/>
        <dsp:cNvSpPr/>
      </dsp:nvSpPr>
      <dsp:spPr>
        <a:xfrm>
          <a:off x="6910706" y="2708735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LoRaWAN performs poorly in saturated networks</a:t>
          </a:r>
        </a:p>
      </dsp:txBody>
      <dsp:txXfrm>
        <a:off x="6910706" y="2708735"/>
        <a:ext cx="2925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FED2F-DEA2-497B-90D3-0BCD6E7BA1DA}">
      <dsp:nvSpPr>
        <dsp:cNvPr id="0" name=""/>
        <dsp:cNvSpPr/>
      </dsp:nvSpPr>
      <dsp:spPr>
        <a:xfrm>
          <a:off x="0" y="2966"/>
          <a:ext cx="9872663" cy="6319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6BB33-82FC-44E2-A6E1-0BC01E346B67}">
      <dsp:nvSpPr>
        <dsp:cNvPr id="0" name=""/>
        <dsp:cNvSpPr/>
      </dsp:nvSpPr>
      <dsp:spPr>
        <a:xfrm>
          <a:off x="191156" y="145149"/>
          <a:ext cx="347557" cy="3475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54B82D-A248-4361-A90C-4C3BB94A1115}">
      <dsp:nvSpPr>
        <dsp:cNvPr id="0" name=""/>
        <dsp:cNvSpPr/>
      </dsp:nvSpPr>
      <dsp:spPr>
        <a:xfrm>
          <a:off x="729870" y="2966"/>
          <a:ext cx="9142792" cy="63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78" tIns="66878" rIns="66878" bIns="6687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Evaluate and analyze existing literature</a:t>
          </a:r>
        </a:p>
      </dsp:txBody>
      <dsp:txXfrm>
        <a:off x="729870" y="2966"/>
        <a:ext cx="9142792" cy="631922"/>
      </dsp:txXfrm>
    </dsp:sp>
    <dsp:sp modelId="{07774033-F4F8-4E3E-A003-18E1F1922F39}">
      <dsp:nvSpPr>
        <dsp:cNvPr id="0" name=""/>
        <dsp:cNvSpPr/>
      </dsp:nvSpPr>
      <dsp:spPr>
        <a:xfrm>
          <a:off x="0" y="792870"/>
          <a:ext cx="9872663" cy="6319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1FAD2-5C2C-4CF1-8486-8632E976B1A6}">
      <dsp:nvSpPr>
        <dsp:cNvPr id="0" name=""/>
        <dsp:cNvSpPr/>
      </dsp:nvSpPr>
      <dsp:spPr>
        <a:xfrm>
          <a:off x="191156" y="935052"/>
          <a:ext cx="347557" cy="3475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0AD4D-4641-47F1-88DE-ECEF4AF1563E}">
      <dsp:nvSpPr>
        <dsp:cNvPr id="0" name=""/>
        <dsp:cNvSpPr/>
      </dsp:nvSpPr>
      <dsp:spPr>
        <a:xfrm>
          <a:off x="729870" y="792870"/>
          <a:ext cx="9142792" cy="63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78" tIns="66878" rIns="66878" bIns="6687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gap in literature</a:t>
          </a:r>
        </a:p>
      </dsp:txBody>
      <dsp:txXfrm>
        <a:off x="729870" y="792870"/>
        <a:ext cx="9142792" cy="631922"/>
      </dsp:txXfrm>
    </dsp:sp>
    <dsp:sp modelId="{FE4FF942-9149-4027-B8EA-3BE3F3660B13}">
      <dsp:nvSpPr>
        <dsp:cNvPr id="0" name=""/>
        <dsp:cNvSpPr/>
      </dsp:nvSpPr>
      <dsp:spPr>
        <a:xfrm>
          <a:off x="0" y="1582773"/>
          <a:ext cx="9872663" cy="6319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291054-E661-42C8-9A57-C905F901E596}">
      <dsp:nvSpPr>
        <dsp:cNvPr id="0" name=""/>
        <dsp:cNvSpPr/>
      </dsp:nvSpPr>
      <dsp:spPr>
        <a:xfrm>
          <a:off x="191156" y="1724956"/>
          <a:ext cx="347557" cy="3475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F8451B-C53B-4450-826E-934E4755131E}">
      <dsp:nvSpPr>
        <dsp:cNvPr id="0" name=""/>
        <dsp:cNvSpPr/>
      </dsp:nvSpPr>
      <dsp:spPr>
        <a:xfrm>
          <a:off x="729870" y="1582773"/>
          <a:ext cx="9142792" cy="63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78" tIns="66878" rIns="66878" bIns="6687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Develop and implement an optimization technique</a:t>
          </a:r>
        </a:p>
      </dsp:txBody>
      <dsp:txXfrm>
        <a:off x="729870" y="1582773"/>
        <a:ext cx="9142792" cy="631922"/>
      </dsp:txXfrm>
    </dsp:sp>
    <dsp:sp modelId="{EC33FAA6-05EF-4B27-8906-3688CC2ADBE6}">
      <dsp:nvSpPr>
        <dsp:cNvPr id="0" name=""/>
        <dsp:cNvSpPr/>
      </dsp:nvSpPr>
      <dsp:spPr>
        <a:xfrm>
          <a:off x="0" y="2372677"/>
          <a:ext cx="9872663" cy="6319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28DA0F-0124-4F65-99F4-0914708B623C}">
      <dsp:nvSpPr>
        <dsp:cNvPr id="0" name=""/>
        <dsp:cNvSpPr/>
      </dsp:nvSpPr>
      <dsp:spPr>
        <a:xfrm>
          <a:off x="191156" y="2514859"/>
          <a:ext cx="347557" cy="34755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827B4C-4194-4E9D-ACFB-E19E974679A3}">
      <dsp:nvSpPr>
        <dsp:cNvPr id="0" name=""/>
        <dsp:cNvSpPr/>
      </dsp:nvSpPr>
      <dsp:spPr>
        <a:xfrm>
          <a:off x="729870" y="2372677"/>
          <a:ext cx="9142792" cy="63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78" tIns="66878" rIns="66878" bIns="6687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Optimize performance of LoRaWAN in saturated networks</a:t>
          </a:r>
        </a:p>
      </dsp:txBody>
      <dsp:txXfrm>
        <a:off x="729870" y="2372677"/>
        <a:ext cx="9142792" cy="631922"/>
      </dsp:txXfrm>
    </dsp:sp>
    <dsp:sp modelId="{1599578C-2217-4E28-87B5-FEE145CF7832}">
      <dsp:nvSpPr>
        <dsp:cNvPr id="0" name=""/>
        <dsp:cNvSpPr/>
      </dsp:nvSpPr>
      <dsp:spPr>
        <a:xfrm>
          <a:off x="0" y="3162580"/>
          <a:ext cx="9872663" cy="6319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25290B-FC8A-4BAE-97C3-244FDBEC2917}">
      <dsp:nvSpPr>
        <dsp:cNvPr id="0" name=""/>
        <dsp:cNvSpPr/>
      </dsp:nvSpPr>
      <dsp:spPr>
        <a:xfrm>
          <a:off x="191156" y="3304763"/>
          <a:ext cx="347557" cy="34755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61263-A327-4F80-AAB6-A7763B02A805}">
      <dsp:nvSpPr>
        <dsp:cNvPr id="0" name=""/>
        <dsp:cNvSpPr/>
      </dsp:nvSpPr>
      <dsp:spPr>
        <a:xfrm>
          <a:off x="729870" y="3162580"/>
          <a:ext cx="9142792" cy="63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78" tIns="66878" rIns="66878" bIns="6687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Analyze the results and compare to the baseline approach</a:t>
          </a:r>
        </a:p>
      </dsp:txBody>
      <dsp:txXfrm>
        <a:off x="729870" y="3162580"/>
        <a:ext cx="9142792" cy="6319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9660ED-96E8-4A5F-95E5-6F1048EDBD37}">
      <dsp:nvSpPr>
        <dsp:cNvPr id="0" name=""/>
        <dsp:cNvSpPr/>
      </dsp:nvSpPr>
      <dsp:spPr>
        <a:xfrm>
          <a:off x="0" y="10247"/>
          <a:ext cx="6451943" cy="9398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02B627-1ADA-416D-AC7A-599BF992F0F5}">
      <dsp:nvSpPr>
        <dsp:cNvPr id="0" name=""/>
        <dsp:cNvSpPr/>
      </dsp:nvSpPr>
      <dsp:spPr>
        <a:xfrm>
          <a:off x="284297" y="213315"/>
          <a:ext cx="516904" cy="516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FB81F-B41B-41C3-AB6E-3DBA7C8B57E4}">
      <dsp:nvSpPr>
        <dsp:cNvPr id="0" name=""/>
        <dsp:cNvSpPr/>
      </dsp:nvSpPr>
      <dsp:spPr>
        <a:xfrm>
          <a:off x="1085500" y="1854"/>
          <a:ext cx="5366442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Open source</a:t>
          </a:r>
        </a:p>
      </dsp:txBody>
      <dsp:txXfrm>
        <a:off x="1085500" y="1854"/>
        <a:ext cx="5366442" cy="939827"/>
      </dsp:txXfrm>
    </dsp:sp>
    <dsp:sp modelId="{A1019829-9061-4AD2-AA98-A8B584DCBE5C}">
      <dsp:nvSpPr>
        <dsp:cNvPr id="0" name=""/>
        <dsp:cNvSpPr/>
      </dsp:nvSpPr>
      <dsp:spPr>
        <a:xfrm>
          <a:off x="0" y="1176638"/>
          <a:ext cx="6451943" cy="9398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798C42-34F1-4BEA-AD98-FC265DAAF647}">
      <dsp:nvSpPr>
        <dsp:cNvPr id="0" name=""/>
        <dsp:cNvSpPr/>
      </dsp:nvSpPr>
      <dsp:spPr>
        <a:xfrm>
          <a:off x="284297" y="1388099"/>
          <a:ext cx="516904" cy="516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3A109D-5256-4C67-85EF-EE51F75A1FDF}">
      <dsp:nvSpPr>
        <dsp:cNvPr id="0" name=""/>
        <dsp:cNvSpPr/>
      </dsp:nvSpPr>
      <dsp:spPr>
        <a:xfrm>
          <a:off x="1085500" y="1176638"/>
          <a:ext cx="2903374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Low power consumption</a:t>
          </a:r>
        </a:p>
      </dsp:txBody>
      <dsp:txXfrm>
        <a:off x="1085500" y="1176638"/>
        <a:ext cx="2903374" cy="939827"/>
      </dsp:txXfrm>
    </dsp:sp>
    <dsp:sp modelId="{5C53E55A-D52E-4BE2-A478-CA4B1C03BE7A}">
      <dsp:nvSpPr>
        <dsp:cNvPr id="0" name=""/>
        <dsp:cNvSpPr/>
      </dsp:nvSpPr>
      <dsp:spPr>
        <a:xfrm>
          <a:off x="3988874" y="1176638"/>
          <a:ext cx="2463068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Up to several years of operation</a:t>
          </a:r>
        </a:p>
      </dsp:txBody>
      <dsp:txXfrm>
        <a:off x="3988874" y="1176638"/>
        <a:ext cx="2463068" cy="939827"/>
      </dsp:txXfrm>
    </dsp:sp>
    <dsp:sp modelId="{AB85F793-B8D5-4B7F-AAAB-0195966D4E42}">
      <dsp:nvSpPr>
        <dsp:cNvPr id="0" name=""/>
        <dsp:cNvSpPr/>
      </dsp:nvSpPr>
      <dsp:spPr>
        <a:xfrm>
          <a:off x="0" y="2351421"/>
          <a:ext cx="6451943" cy="9398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FD870E-8817-47E1-943A-45EC9CBD0D04}">
      <dsp:nvSpPr>
        <dsp:cNvPr id="0" name=""/>
        <dsp:cNvSpPr/>
      </dsp:nvSpPr>
      <dsp:spPr>
        <a:xfrm>
          <a:off x="284297" y="2562882"/>
          <a:ext cx="516904" cy="5169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906B3-6F41-4FBC-8784-EF203A3A662E}">
      <dsp:nvSpPr>
        <dsp:cNvPr id="0" name=""/>
        <dsp:cNvSpPr/>
      </dsp:nvSpPr>
      <dsp:spPr>
        <a:xfrm>
          <a:off x="1085500" y="2351421"/>
          <a:ext cx="2903374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Long range communication</a:t>
          </a:r>
        </a:p>
      </dsp:txBody>
      <dsp:txXfrm>
        <a:off x="1085500" y="2351421"/>
        <a:ext cx="2903374" cy="939827"/>
      </dsp:txXfrm>
    </dsp:sp>
    <dsp:sp modelId="{6D7DA240-252E-4F90-9384-848A526F2F09}">
      <dsp:nvSpPr>
        <dsp:cNvPr id="0" name=""/>
        <dsp:cNvSpPr/>
      </dsp:nvSpPr>
      <dsp:spPr>
        <a:xfrm>
          <a:off x="3988874" y="2351421"/>
          <a:ext cx="2463068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Many kilometers wide communication</a:t>
          </a:r>
        </a:p>
      </dsp:txBody>
      <dsp:txXfrm>
        <a:off x="3988874" y="2351421"/>
        <a:ext cx="2463068" cy="939827"/>
      </dsp:txXfrm>
    </dsp:sp>
    <dsp:sp modelId="{E3EC8222-0AFD-453B-81A8-E1DA45F65186}">
      <dsp:nvSpPr>
        <dsp:cNvPr id="0" name=""/>
        <dsp:cNvSpPr/>
      </dsp:nvSpPr>
      <dsp:spPr>
        <a:xfrm>
          <a:off x="0" y="3526205"/>
          <a:ext cx="6451943" cy="9398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0F426C-C4A1-4609-94C4-5C073AECFF28}">
      <dsp:nvSpPr>
        <dsp:cNvPr id="0" name=""/>
        <dsp:cNvSpPr/>
      </dsp:nvSpPr>
      <dsp:spPr>
        <a:xfrm>
          <a:off x="284297" y="3737666"/>
          <a:ext cx="516904" cy="516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EAF6B4-5DC4-44DD-AC0D-A2C073AC33FA}">
      <dsp:nvSpPr>
        <dsp:cNvPr id="0" name=""/>
        <dsp:cNvSpPr/>
      </dsp:nvSpPr>
      <dsp:spPr>
        <a:xfrm>
          <a:off x="1085500" y="3526205"/>
          <a:ext cx="2903374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Security</a:t>
          </a:r>
        </a:p>
      </dsp:txBody>
      <dsp:txXfrm>
        <a:off x="1085500" y="3526205"/>
        <a:ext cx="2903374" cy="939827"/>
      </dsp:txXfrm>
    </dsp:sp>
    <dsp:sp modelId="{E3AD6565-09E1-4CAB-9E8D-69A0ED0D10EE}">
      <dsp:nvSpPr>
        <dsp:cNvPr id="0" name=""/>
        <dsp:cNvSpPr/>
      </dsp:nvSpPr>
      <dsp:spPr>
        <a:xfrm>
          <a:off x="3988874" y="3526205"/>
          <a:ext cx="2463068" cy="93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65" tIns="99465" rIns="99465" bIns="9946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Encrypted end-to-end communication</a:t>
          </a:r>
        </a:p>
      </dsp:txBody>
      <dsp:txXfrm>
        <a:off x="3988874" y="3526205"/>
        <a:ext cx="2463068" cy="9398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A9C840-61D3-47AD-BB09-755A7D52E7C4}">
      <dsp:nvSpPr>
        <dsp:cNvPr id="0" name=""/>
        <dsp:cNvSpPr/>
      </dsp:nvSpPr>
      <dsp:spPr>
        <a:xfrm>
          <a:off x="0" y="726031"/>
          <a:ext cx="6451943" cy="13403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9F2BAB-32FF-4022-85CB-9B3A6414E812}">
      <dsp:nvSpPr>
        <dsp:cNvPr id="0" name=""/>
        <dsp:cNvSpPr/>
      </dsp:nvSpPr>
      <dsp:spPr>
        <a:xfrm>
          <a:off x="405460" y="1027614"/>
          <a:ext cx="737201" cy="7372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1B84B-92FE-4187-8294-D4CF22D75B8C}">
      <dsp:nvSpPr>
        <dsp:cNvPr id="0" name=""/>
        <dsp:cNvSpPr/>
      </dsp:nvSpPr>
      <dsp:spPr>
        <a:xfrm>
          <a:off x="1548122" y="726031"/>
          <a:ext cx="4903820" cy="1340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855" tIns="141855" rIns="141855" bIns="14185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Little research on optimizing the application layer parameters</a:t>
          </a:r>
        </a:p>
      </dsp:txBody>
      <dsp:txXfrm>
        <a:off x="1548122" y="726031"/>
        <a:ext cx="4903820" cy="1340366"/>
      </dsp:txXfrm>
    </dsp:sp>
    <dsp:sp modelId="{92F6F0DC-9A44-4870-99C7-227CBB033D75}">
      <dsp:nvSpPr>
        <dsp:cNvPr id="0" name=""/>
        <dsp:cNvSpPr/>
      </dsp:nvSpPr>
      <dsp:spPr>
        <a:xfrm>
          <a:off x="0" y="2401489"/>
          <a:ext cx="6451943" cy="13403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164F2-D584-4033-9D5F-B5B2967580DB}">
      <dsp:nvSpPr>
        <dsp:cNvPr id="0" name=""/>
        <dsp:cNvSpPr/>
      </dsp:nvSpPr>
      <dsp:spPr>
        <a:xfrm>
          <a:off x="405460" y="2703071"/>
          <a:ext cx="737201" cy="7372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7BB1D-4911-49B7-A78A-EE931474CB07}">
      <dsp:nvSpPr>
        <dsp:cNvPr id="0" name=""/>
        <dsp:cNvSpPr/>
      </dsp:nvSpPr>
      <dsp:spPr>
        <a:xfrm>
          <a:off x="1548122" y="2401489"/>
          <a:ext cx="4903820" cy="1340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855" tIns="141855" rIns="141855" bIns="14185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Machine learning approach</a:t>
          </a:r>
        </a:p>
      </dsp:txBody>
      <dsp:txXfrm>
        <a:off x="1548122" y="2401489"/>
        <a:ext cx="4903820" cy="13403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E9EF0-0BF4-4D66-9BD7-E9F76FBA314B}">
      <dsp:nvSpPr>
        <dsp:cNvPr id="0" name=""/>
        <dsp:cNvSpPr/>
      </dsp:nvSpPr>
      <dsp:spPr>
        <a:xfrm>
          <a:off x="0" y="0"/>
          <a:ext cx="3085207" cy="37974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535" tIns="330200" rIns="24053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Learn the network behavior</a:t>
          </a:r>
        </a:p>
      </dsp:txBody>
      <dsp:txXfrm>
        <a:off x="0" y="1443038"/>
        <a:ext cx="3085207" cy="2278482"/>
      </dsp:txXfrm>
    </dsp:sp>
    <dsp:sp modelId="{25153F70-8C74-4208-A7CB-C16B72F87DD4}">
      <dsp:nvSpPr>
        <dsp:cNvPr id="0" name=""/>
        <dsp:cNvSpPr/>
      </dsp:nvSpPr>
      <dsp:spPr>
        <a:xfrm>
          <a:off x="972983" y="379746"/>
          <a:ext cx="1139241" cy="11392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20" tIns="12700" rIns="8882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139821" y="546584"/>
        <a:ext cx="805565" cy="805565"/>
      </dsp:txXfrm>
    </dsp:sp>
    <dsp:sp modelId="{F3BE6037-C9C2-43C5-AC05-5EBCF1FBCE38}">
      <dsp:nvSpPr>
        <dsp:cNvPr id="0" name=""/>
        <dsp:cNvSpPr/>
      </dsp:nvSpPr>
      <dsp:spPr>
        <a:xfrm>
          <a:off x="0" y="3797398"/>
          <a:ext cx="3085207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A05BA3-B326-4917-92AA-BB15C010F668}">
      <dsp:nvSpPr>
        <dsp:cNvPr id="0" name=""/>
        <dsp:cNvSpPr/>
      </dsp:nvSpPr>
      <dsp:spPr>
        <a:xfrm>
          <a:off x="3393727" y="0"/>
          <a:ext cx="3085207" cy="379747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535" tIns="330200" rIns="24053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Identify any patterns of packet collision</a:t>
          </a:r>
        </a:p>
      </dsp:txBody>
      <dsp:txXfrm>
        <a:off x="3393727" y="1443038"/>
        <a:ext cx="3085207" cy="2278482"/>
      </dsp:txXfrm>
    </dsp:sp>
    <dsp:sp modelId="{B30F452D-32CB-4009-B32A-2B1CCB680D1B}">
      <dsp:nvSpPr>
        <dsp:cNvPr id="0" name=""/>
        <dsp:cNvSpPr/>
      </dsp:nvSpPr>
      <dsp:spPr>
        <a:xfrm>
          <a:off x="4366711" y="379746"/>
          <a:ext cx="1139241" cy="11392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20" tIns="12700" rIns="8882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4533549" y="546584"/>
        <a:ext cx="805565" cy="805565"/>
      </dsp:txXfrm>
    </dsp:sp>
    <dsp:sp modelId="{BAE0BB75-5BAA-4313-BFA4-2D32F2067457}">
      <dsp:nvSpPr>
        <dsp:cNvPr id="0" name=""/>
        <dsp:cNvSpPr/>
      </dsp:nvSpPr>
      <dsp:spPr>
        <a:xfrm>
          <a:off x="3393727" y="3797398"/>
          <a:ext cx="3085207" cy="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0286A-0474-4CAF-AAAB-18FBF2ADF070}">
      <dsp:nvSpPr>
        <dsp:cNvPr id="0" name=""/>
        <dsp:cNvSpPr/>
      </dsp:nvSpPr>
      <dsp:spPr>
        <a:xfrm>
          <a:off x="6787455" y="0"/>
          <a:ext cx="3085207" cy="379747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535" tIns="330200" rIns="24053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Retransmit the packets taking the pattern into account</a:t>
          </a:r>
        </a:p>
      </dsp:txBody>
      <dsp:txXfrm>
        <a:off x="6787455" y="1443038"/>
        <a:ext cx="3085207" cy="2278482"/>
      </dsp:txXfrm>
    </dsp:sp>
    <dsp:sp modelId="{F76DDCF2-5782-4A65-9A8C-45BEBBD2E5E8}">
      <dsp:nvSpPr>
        <dsp:cNvPr id="0" name=""/>
        <dsp:cNvSpPr/>
      </dsp:nvSpPr>
      <dsp:spPr>
        <a:xfrm>
          <a:off x="7760438" y="379746"/>
          <a:ext cx="1139241" cy="113924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20" tIns="12700" rIns="8882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7927276" y="546584"/>
        <a:ext cx="805565" cy="805565"/>
      </dsp:txXfrm>
    </dsp:sp>
    <dsp:sp modelId="{4A05DCF6-D75E-4EB0-AEA0-4CF11FDD21DB}">
      <dsp:nvSpPr>
        <dsp:cNvPr id="0" name=""/>
        <dsp:cNvSpPr/>
      </dsp:nvSpPr>
      <dsp:spPr>
        <a:xfrm>
          <a:off x="6787455" y="3797398"/>
          <a:ext cx="3085207" cy="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0CBA0-AD6E-426F-8807-60C09B86B87C}">
      <dsp:nvSpPr>
        <dsp:cNvPr id="0" name=""/>
        <dsp:cNvSpPr/>
      </dsp:nvSpPr>
      <dsp:spPr>
        <a:xfrm>
          <a:off x="668918" y="126768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A813F3-4A93-473A-9F92-915FDCC9262A}">
      <dsp:nvSpPr>
        <dsp:cNvPr id="0" name=""/>
        <dsp:cNvSpPr/>
      </dsp:nvSpPr>
      <dsp:spPr>
        <a:xfrm>
          <a:off x="1085730" y="543580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BFD49-9E7D-4B7B-844C-3A5E791AC6BD}">
      <dsp:nvSpPr>
        <dsp:cNvPr id="0" name=""/>
        <dsp:cNvSpPr/>
      </dsp:nvSpPr>
      <dsp:spPr>
        <a:xfrm>
          <a:off x="43699" y="2691768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Machine learning technique to increase reward</a:t>
          </a:r>
        </a:p>
      </dsp:txBody>
      <dsp:txXfrm>
        <a:off x="43699" y="2691768"/>
        <a:ext cx="3206250" cy="720000"/>
      </dsp:txXfrm>
    </dsp:sp>
    <dsp:sp modelId="{4DEA7D98-8737-42DE-8361-7F4C6BFE1A90}">
      <dsp:nvSpPr>
        <dsp:cNvPr id="0" name=""/>
        <dsp:cNvSpPr/>
      </dsp:nvSpPr>
      <dsp:spPr>
        <a:xfrm>
          <a:off x="4436262" y="126768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25E1D-E5C2-4D48-A523-DE51E6EA63B9}">
      <dsp:nvSpPr>
        <dsp:cNvPr id="0" name=""/>
        <dsp:cNvSpPr/>
      </dsp:nvSpPr>
      <dsp:spPr>
        <a:xfrm>
          <a:off x="4853074" y="543580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812718-DF93-4CA7-98E5-D3BCB213C295}">
      <dsp:nvSpPr>
        <dsp:cNvPr id="0" name=""/>
        <dsp:cNvSpPr/>
      </dsp:nvSpPr>
      <dsp:spPr>
        <a:xfrm>
          <a:off x="3811043" y="2691768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Requires no pre-trained models</a:t>
          </a:r>
        </a:p>
      </dsp:txBody>
      <dsp:txXfrm>
        <a:off x="3811043" y="2691768"/>
        <a:ext cx="3206250" cy="720000"/>
      </dsp:txXfrm>
    </dsp:sp>
    <dsp:sp modelId="{6DF70697-2549-4261-9505-C01238EC2E43}">
      <dsp:nvSpPr>
        <dsp:cNvPr id="0" name=""/>
        <dsp:cNvSpPr/>
      </dsp:nvSpPr>
      <dsp:spPr>
        <a:xfrm>
          <a:off x="8203606" y="126768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FCBBD-B516-4243-9EFC-BFF5A31FA09E}">
      <dsp:nvSpPr>
        <dsp:cNvPr id="0" name=""/>
        <dsp:cNvSpPr/>
      </dsp:nvSpPr>
      <dsp:spPr>
        <a:xfrm>
          <a:off x="8620418" y="543580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01CD7-25C9-4016-8168-6B2200AA4181}">
      <dsp:nvSpPr>
        <dsp:cNvPr id="0" name=""/>
        <dsp:cNvSpPr/>
      </dsp:nvSpPr>
      <dsp:spPr>
        <a:xfrm>
          <a:off x="7578387" y="2691768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Learn behavior by interacting with environment</a:t>
          </a:r>
        </a:p>
      </dsp:txBody>
      <dsp:txXfrm>
        <a:off x="7578387" y="2691768"/>
        <a:ext cx="320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8EDBB-10A9-4669-A212-1760ADF698F8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22541-8EFF-4217-B0C4-F433CDC62B8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9780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1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4173898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2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94460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3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36399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5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129615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6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80696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7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772678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8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126098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22541-8EFF-4217-B0C4-F433CDC62B87}" type="slidenum">
              <a:rPr lang="ru-KZ" smtClean="0"/>
              <a:t>9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47576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54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04360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4160780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40880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9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28792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68872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16058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36014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57234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079628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E97188A-2071-47CE-A5E5-5AD46FE990A3}" type="datetimeFigureOut">
              <a:rPr lang="ru-KZ" smtClean="0"/>
              <a:t>27.04.2021</a:t>
            </a:fld>
            <a:endParaRPr lang="ru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E37A675-2E06-43DE-9E9B-B52BCB838CA7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4541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A1605-E7BB-410F-A7BE-410ABB7F74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>
            <a:noAutofit/>
          </a:bodyPr>
          <a:lstStyle/>
          <a:p>
            <a:r>
              <a:rPr lang="en-US" sz="6000" dirty="0"/>
              <a:t>Performance Enhancements of </a:t>
            </a:r>
            <a:r>
              <a:rPr lang="en-US" sz="6000" dirty="0" err="1"/>
              <a:t>LoRaWAN</a:t>
            </a:r>
            <a:r>
              <a:rPr lang="en-US" sz="6000" dirty="0"/>
              <a:t> Using Machine Learning on the Edge</a:t>
            </a:r>
            <a:endParaRPr lang="ru-KZ" sz="6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62DFEB-484D-4AE6-93E3-C18790EAE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4343400"/>
            <a:ext cx="8767860" cy="914399"/>
          </a:xfrm>
        </p:spPr>
        <p:txBody>
          <a:bodyPr/>
          <a:lstStyle/>
          <a:p>
            <a:pPr algn="r"/>
            <a:r>
              <a:rPr lang="en-US" dirty="0"/>
              <a:t>Author: Anuar Otynshin</a:t>
            </a:r>
          </a:p>
          <a:p>
            <a:pPr algn="r"/>
            <a:r>
              <a:rPr lang="en-US" dirty="0"/>
              <a:t>Supervisor: </a:t>
            </a:r>
            <a:r>
              <a:rPr lang="en-US" dirty="0" err="1"/>
              <a:t>Dimitrios</a:t>
            </a:r>
            <a:r>
              <a:rPr lang="en-US" dirty="0"/>
              <a:t> Zorbas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4195918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487A7A-15F8-4EF6-BA1F-30C51E6EC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6EFDBF8-A3DC-4DA8-9F33-E9107E70EE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332A3D-96DF-4962-8D36-3CA071EED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909" y="4572001"/>
            <a:ext cx="11719791" cy="2052826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AA7198-C176-47BA-9E71-9C695CCCA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82498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en-US" sz="5000">
                <a:solidFill>
                  <a:srgbClr val="FFFFFF"/>
                </a:solidFill>
              </a:rPr>
              <a:t>Reinforcement Learning and SARSA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FA9DC7E4-7EB5-4ECC-B9C3-B1EBB14013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531696"/>
              </p:ext>
            </p:extLst>
          </p:nvPr>
        </p:nvGraphicFramePr>
        <p:xfrm>
          <a:off x="709613" y="642938"/>
          <a:ext cx="10828337" cy="3538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3779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B71362F-6305-42A2-8633-285CE3813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1F50C1-F708-485D-B1A9-65873AB21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AF7F52A-561E-4CE4-A251-1565CF80F2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7DDF717E-1596-4763-8083-7EDE48E71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516E5FD-1641-417A-B344-1BB57281D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323114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DFEC23-9816-4E99-85EF-3FC14D570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3895344"/>
            <a:ext cx="9966960" cy="14904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6600" b="1" cap="all"/>
              <a:t>Results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ECC0D9-54D0-427A-9EC1-FDBB4A4501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308" y="838090"/>
            <a:ext cx="5095826" cy="27967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5A28C58-245A-4346-8E51-E7A9EFD1F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6" y="843526"/>
            <a:ext cx="4802533" cy="27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70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C67B137-15B0-4AF6-94A8-AC00BA8D7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99F27B-22F2-45E1-BFB8-2B1FF14A9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DDA67-8050-47CF-851C-20C74E6EA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6"/>
            <a:ext cx="3602736" cy="5269651"/>
          </a:xfr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tx2"/>
                </a:solidFill>
              </a:rPr>
              <a:t>Conclusion and Future work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3ABDA7-FF8C-4E26-8C7D-47E0AE54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265557"/>
            <a:ext cx="7031" cy="39319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2">
            <a:extLst>
              <a:ext uri="{FF2B5EF4-FFF2-40B4-BE49-F238E27FC236}">
                <a16:creationId xmlns:a16="http://schemas.microsoft.com/office/drawing/2014/main" id="{1F6BCB66-513D-42F6-9A34-616601FB0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5182" y="643466"/>
            <a:ext cx="6173333" cy="5269650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SARSA-1 and SARSA-2 algorithms improve the performance of the network when compared to the typical LoRaWAN periodic application</a:t>
            </a:r>
          </a:p>
          <a:p>
            <a:r>
              <a:rPr lang="en-US" sz="2000">
                <a:solidFill>
                  <a:schemeClr val="tx2"/>
                </a:solidFill>
              </a:rPr>
              <a:t>Future work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Influence of α, γ, ε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Influence of unconfirmed traffic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Mobile devices</a:t>
            </a:r>
          </a:p>
        </p:txBody>
      </p:sp>
    </p:spTree>
    <p:extLst>
      <p:ext uri="{BB962C8B-B14F-4D97-AF65-F5344CB8AC3E}">
        <p14:creationId xmlns:p14="http://schemas.microsoft.com/office/powerpoint/2010/main" val="1304360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7726A94-1EF0-4D91-B7BF-C033E3D6E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" name="Picture 19" descr="Many question marks on black background">
            <a:extLst>
              <a:ext uri="{FF2B5EF4-FFF2-40B4-BE49-F238E27FC236}">
                <a16:creationId xmlns:a16="http://schemas.microsoft.com/office/drawing/2014/main" id="{D82C6748-F025-4469-B56E-3AB9CC1D98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60000"/>
          </a:blip>
          <a:srcRect t="7787"/>
          <a:stretch/>
        </p:blipFill>
        <p:spPr>
          <a:xfrm>
            <a:off x="20" y="-1"/>
            <a:ext cx="12191980" cy="6858001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8F0650C-11DF-45E6-8EC2-E3B298F0D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24FB4153-1E3E-4AE9-8306-E8C292894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5F0D8-E176-4E20-8552-4325B98C9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882376"/>
            <a:ext cx="9966960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7200" b="1" cap="all">
                <a:solidFill>
                  <a:srgbClr val="FFFFFF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07849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44735E-4685-4CCA-AA54-928CC4482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Outline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C5F890-66D6-474F-AD68-79846B386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description</a:t>
            </a:r>
          </a:p>
          <a:p>
            <a:r>
              <a:rPr lang="en-US" dirty="0"/>
              <a:t>Objectives</a:t>
            </a:r>
          </a:p>
          <a:p>
            <a:r>
              <a:rPr lang="en-US" dirty="0"/>
              <a:t>General information</a:t>
            </a:r>
          </a:p>
          <a:p>
            <a:r>
              <a:rPr lang="en-US" dirty="0"/>
              <a:t>Proposed Solution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 and future work</a:t>
            </a:r>
          </a:p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362435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FE688-8EBD-45E3-A346-9DDA2B4C0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/>
              <a:t>Problem Description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87538518-5BB6-4EFB-9F4E-9EA6460439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888247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9228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E322A-077A-455B-BBB8-87813941E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53218027-5DDB-49FE-8F5D-37221D495B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1134602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7395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B086532B-5A3E-44A5-A0C2-22A0DB316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95664-9255-4045-B4D0-BC03647F3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64" y="609600"/>
            <a:ext cx="6993914" cy="1356360"/>
          </a:xfrm>
        </p:spPr>
        <p:txBody>
          <a:bodyPr>
            <a:normAutofit/>
          </a:bodyPr>
          <a:lstStyle/>
          <a:p>
            <a:r>
              <a:rPr lang="en-US" dirty="0"/>
              <a:t>What is </a:t>
            </a:r>
            <a:r>
              <a:rPr lang="en-US" dirty="0" err="1"/>
              <a:t>LoRaWAN</a:t>
            </a:r>
            <a:r>
              <a:rPr lang="en-US" dirty="0"/>
              <a:t>?</a:t>
            </a:r>
            <a:endParaRPr lang="ru-KZ" dirty="0"/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3D42DE78-F6BD-4350-92AB-12B9C55F0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64" y="2057400"/>
            <a:ext cx="6993914" cy="4038600"/>
          </a:xfrm>
        </p:spPr>
        <p:txBody>
          <a:bodyPr>
            <a:normAutofit/>
          </a:bodyPr>
          <a:lstStyle/>
          <a:p>
            <a:r>
              <a:rPr lang="en-US" dirty="0"/>
              <a:t>Long Range Wireless Access Network (</a:t>
            </a:r>
            <a:r>
              <a:rPr lang="en-US" dirty="0" err="1"/>
              <a:t>LoRaWAN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Low Power, Wide Area (LPWA) networking protocol for Internet of Things</a:t>
            </a:r>
          </a:p>
          <a:p>
            <a:r>
              <a:rPr lang="en-US" dirty="0"/>
              <a:t>How it works? (Class A </a:t>
            </a:r>
            <a:r>
              <a:rPr lang="en-US" dirty="0" err="1"/>
              <a:t>LoRaWAN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Send a signal</a:t>
            </a:r>
          </a:p>
          <a:p>
            <a:pPr lvl="1"/>
            <a:r>
              <a:rPr lang="en-US" dirty="0"/>
              <a:t>Wait for downlink transmission during 2 receiving windows</a:t>
            </a:r>
          </a:p>
          <a:p>
            <a:r>
              <a:rPr lang="en-US" dirty="0"/>
              <a:t>Confirmed traffic</a:t>
            </a:r>
          </a:p>
          <a:p>
            <a:pPr lvl="1"/>
            <a:r>
              <a:rPr lang="en-US" dirty="0"/>
              <a:t>Wait for ACK signal</a:t>
            </a:r>
          </a:p>
          <a:p>
            <a:pPr lvl="1"/>
            <a:r>
              <a:rPr lang="en-US" dirty="0"/>
              <a:t>If no gateway sends an ACK, retransmit data</a:t>
            </a:r>
          </a:p>
          <a:p>
            <a:pPr lvl="1"/>
            <a:r>
              <a:rPr lang="en-US" dirty="0"/>
              <a:t>Max number of retransmissions can be configured</a:t>
            </a:r>
          </a:p>
        </p:txBody>
      </p:sp>
      <p:pic>
        <p:nvPicPr>
          <p:cNvPr id="7" name="Graphic 6" descr="Беспроводная связь">
            <a:extLst>
              <a:ext uri="{FF2B5EF4-FFF2-40B4-BE49-F238E27FC236}">
                <a16:creationId xmlns:a16="http://schemas.microsoft.com/office/drawing/2014/main" id="{65AA3A5F-ECE7-47D2-9B28-DB0A20CDC9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85610" y="1860302"/>
            <a:ext cx="3135414" cy="313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4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FFE334-DF1C-4866-970C-1131A1F0E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sz="4800"/>
              <a:t>Why LoRaWAN?</a:t>
            </a:r>
            <a:endParaRPr lang="ru-KZ" sz="4800"/>
          </a:p>
        </p:txBody>
      </p:sp>
      <p:graphicFrame>
        <p:nvGraphicFramePr>
          <p:cNvPr id="9" name="Объект 6">
            <a:extLst>
              <a:ext uri="{FF2B5EF4-FFF2-40B4-BE49-F238E27FC236}">
                <a16:creationId xmlns:a16="http://schemas.microsoft.com/office/drawing/2014/main" id="{A8AAD809-5502-491E-85D1-D4658994C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371751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127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79660ED-96E8-4A5F-95E5-6F1048EDB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F79660ED-96E8-4A5F-95E5-6F1048EDBD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702B627-1ADA-416D-AC7A-599BF992F0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graphicEl>
                                              <a:dgm id="{A702B627-1ADA-416D-AC7A-599BF992F0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E8FB81F-B41B-41C3-AB6E-3DBA7C8B57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graphicEl>
                                              <a:dgm id="{CE8FB81F-B41B-41C3-AB6E-3DBA7C8B57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1019829-9061-4AD2-AA98-A8B584DCBE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graphicEl>
                                              <a:dgm id="{A1019829-9061-4AD2-AA98-A8B584DCBE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2798C42-34F1-4BEA-AD98-FC265DAAF6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22798C42-34F1-4BEA-AD98-FC265DAAF6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53A109D-5256-4C67-85EF-EE51F75A1F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>
                                            <p:graphicEl>
                                              <a:dgm id="{353A109D-5256-4C67-85EF-EE51F75A1F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C53E55A-D52E-4BE2-A478-CA4B1C03BE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dgm id="{5C53E55A-D52E-4BE2-A478-CA4B1C03BE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B85F793-B8D5-4B7F-AAAB-0195966D4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graphicEl>
                                              <a:dgm id="{AB85F793-B8D5-4B7F-AAAB-0195966D4E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0FD870E-8817-47E1-943A-45EC9CBD0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graphicEl>
                                              <a:dgm id="{B0FD870E-8817-47E1-943A-45EC9CBD0D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06906B3-6F41-4FBC-8784-EF203A3A6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graphicEl>
                                              <a:dgm id="{306906B3-6F41-4FBC-8784-EF203A3A66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7DA240-252E-4F90-9384-848A526F2F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>
                                            <p:graphicEl>
                                              <a:dgm id="{6D7DA240-252E-4F90-9384-848A526F2F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F0F426C-C4A1-4609-94C4-5C073AECFF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>
                                            <p:graphicEl>
                                              <a:dgm id="{DF0F426C-C4A1-4609-94C4-5C073AECFF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3EC8222-0AFD-453B-81A8-E1DA45F65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>
                                            <p:graphicEl>
                                              <a:dgm id="{E3EC8222-0AFD-453B-81A8-E1DA45F651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5EAF6B4-5DC4-44DD-AC0D-A2C073AC33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>
                                            <p:graphicEl>
                                              <a:dgm id="{35EAF6B4-5DC4-44DD-AC0D-A2C073AC33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3AD6565-09E1-4CAB-9E8D-69A0ED0D1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>
                                            <p:graphicEl>
                                              <a:dgm id="{E3AD6565-09E1-4CAB-9E8D-69A0ED0D10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A9CC7-1129-4FE2-A551-4E318099C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</a:t>
            </a:r>
            <a:endParaRPr lang="ru-KZ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055EC8-6128-439C-AC28-AA6009A185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Research Focus</a:t>
            </a:r>
            <a:endParaRPr lang="ru-KZ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93310C6-AC27-42B5-A5ED-7751C266D5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Practical</a:t>
            </a:r>
          </a:p>
          <a:p>
            <a:r>
              <a:rPr lang="en-US" dirty="0"/>
              <a:t>Theoretical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B131F3-944A-4807-B27B-E6CCD171E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Methodology</a:t>
            </a:r>
            <a:endParaRPr lang="ru-KZ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09AD608-EF1C-4FC5-A257-3999152E093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Mathematical Model</a:t>
            </a:r>
          </a:p>
          <a:p>
            <a:r>
              <a:rPr lang="en-US" dirty="0"/>
              <a:t>Simulations</a:t>
            </a:r>
          </a:p>
          <a:p>
            <a:r>
              <a:rPr lang="en-US" dirty="0"/>
              <a:t>Real-world testing</a:t>
            </a:r>
          </a:p>
        </p:txBody>
      </p:sp>
    </p:spTree>
    <p:extLst>
      <p:ext uri="{BB962C8B-B14F-4D97-AF65-F5344CB8AC3E}">
        <p14:creationId xmlns:p14="http://schemas.microsoft.com/office/powerpoint/2010/main" val="239138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5" grpId="0" build="p"/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14B06B-E835-498E-99A0-F09FBD0C0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sz="4800"/>
              <a:t>Literature Review</a:t>
            </a:r>
          </a:p>
        </p:txBody>
      </p:sp>
      <p:graphicFrame>
        <p:nvGraphicFramePr>
          <p:cNvPr id="11" name="Объект 6">
            <a:extLst>
              <a:ext uri="{FF2B5EF4-FFF2-40B4-BE49-F238E27FC236}">
                <a16:creationId xmlns:a16="http://schemas.microsoft.com/office/drawing/2014/main" id="{8F307FA1-2717-4DA7-8D02-1BB82305B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926838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8355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3A025-2A69-481A-967D-9DB6BFB0C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/>
              <a:t>Machine Learning Approach</a:t>
            </a:r>
            <a:endParaRPr lang="ru-KZ" dirty="0"/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2D592A4B-C20C-4C2C-9828-1B452C1E4E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648215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203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BE6037-C9C2-43C5-AC05-5EBCF1FBC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F3BE6037-C9C2-43C5-AC05-5EBCF1FBCE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FE9EF0-0BF4-4D66-9BD7-E9F76FBA31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6CFE9EF0-0BF4-4D66-9BD7-E9F76FBA31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153F70-8C74-4208-A7CB-C16B72F87D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25153F70-8C74-4208-A7CB-C16B72F87D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E0BB75-5BAA-4313-BFA4-2D32F2067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BAE0BB75-5BAA-4313-BFA4-2D32F20674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A05BA3-B326-4917-92AA-BB15C010F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E3A05BA3-B326-4917-92AA-BB15C010F6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30F452D-32CB-4009-B32A-2B1CCB680D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B30F452D-32CB-4009-B32A-2B1CCB680D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A05DCF6-D75E-4EB0-AEA0-4CF11FDD2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4A05DCF6-D75E-4EB0-AEA0-4CF11FDD2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40286A-0474-4CAF-AAAB-18FBF2ADF0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4740286A-0474-4CAF-AAAB-18FBF2ADF0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6DDCF2-5782-4A65-9A8C-45BEBBD2E5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dgm id="{F76DDCF2-5782-4A65-9A8C-45BEBBD2E5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Базис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303</Words>
  <Application>Microsoft Office PowerPoint</Application>
  <PresentationFormat>Широкоэкранный</PresentationFormat>
  <Paragraphs>77</Paragraphs>
  <Slides>13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Calibri</vt:lpstr>
      <vt:lpstr>Corbel</vt:lpstr>
      <vt:lpstr>Базис</vt:lpstr>
      <vt:lpstr>Performance Enhancements of LoRaWAN Using Machine Learning on the Edge</vt:lpstr>
      <vt:lpstr>Presentation Outline</vt:lpstr>
      <vt:lpstr>Problem Description</vt:lpstr>
      <vt:lpstr>Objectives</vt:lpstr>
      <vt:lpstr>What is LoRaWAN?</vt:lpstr>
      <vt:lpstr>Why LoRaWAN?</vt:lpstr>
      <vt:lpstr>Literature Review</vt:lpstr>
      <vt:lpstr>Literature Review</vt:lpstr>
      <vt:lpstr>Machine Learning Approach</vt:lpstr>
      <vt:lpstr>Reinforcement Learning and SARSA</vt:lpstr>
      <vt:lpstr>Results</vt:lpstr>
      <vt:lpstr>Conclusion and Future work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Enhancements of LoRaWAN Using Machine Learning on the Edge</dc:title>
  <dc:creator>Otynshin Anuar</dc:creator>
  <cp:lastModifiedBy>Otynshin Anuar</cp:lastModifiedBy>
  <cp:revision>2</cp:revision>
  <dcterms:created xsi:type="dcterms:W3CDTF">2021-04-27T11:09:36Z</dcterms:created>
  <dcterms:modified xsi:type="dcterms:W3CDTF">2021-04-27T11:13:03Z</dcterms:modified>
</cp:coreProperties>
</file>