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70" r:id="rId7"/>
    <p:sldId id="260" r:id="rId8"/>
    <p:sldId id="261" r:id="rId9"/>
    <p:sldId id="273" r:id="rId10"/>
    <p:sldId id="262" r:id="rId11"/>
    <p:sldId id="264" r:id="rId12"/>
    <p:sldId id="265" r:id="rId13"/>
    <p:sldId id="263" r:id="rId14"/>
    <p:sldId id="266" r:id="rId15"/>
    <p:sldId id="267" r:id="rId16"/>
    <p:sldId id="269" r:id="rId17"/>
    <p:sldId id="274" r:id="rId18"/>
    <p:sldId id="268" r:id="rId19"/>
    <p:sldId id="272" r:id="rId20"/>
  </p:sldIdLst>
  <p:sldSz cx="9144000" cy="5143500" type="screen16x9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1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6" d="100"/>
          <a:sy n="116" d="100"/>
        </p:scale>
        <p:origin x="-528" y="-102"/>
      </p:cViewPr>
      <p:guideLst>
        <p:guide orient="horz" pos="311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3575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6905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0784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40386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64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33821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3283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64698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5735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683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6303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115A9-900E-4403-B2C6-3E2CDFED0238}" type="datetimeFigureOut">
              <a:rPr lang="nl-BE" smtClean="0"/>
              <a:t>13/10/2015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90E41-B640-4ACD-BB13-EBB2E55004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5140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/>
          <p:cNvSpPr txBox="1"/>
          <p:nvPr/>
        </p:nvSpPr>
        <p:spPr>
          <a:xfrm>
            <a:off x="3491880" y="4907364"/>
            <a:ext cx="2092239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nl-BE" sz="600" dirty="0" smtClean="0">
                <a:latin typeface="Century Gothic" pitchFamily="34" charset="0"/>
              </a:rPr>
              <a:t>Philippe </a:t>
            </a:r>
            <a:r>
              <a:rPr lang="nl-BE" sz="600" dirty="0" err="1" smtClean="0">
                <a:latin typeface="Century Gothic" pitchFamily="34" charset="0"/>
              </a:rPr>
              <a:t>Breels</a:t>
            </a:r>
            <a:r>
              <a:rPr lang="nl-BE" sz="600" dirty="0" smtClean="0">
                <a:latin typeface="Century Gothic" pitchFamily="34" charset="0"/>
              </a:rPr>
              <a:t> - Robbe De </a:t>
            </a:r>
            <a:r>
              <a:rPr lang="nl-BE" sz="600" dirty="0" err="1" smtClean="0">
                <a:latin typeface="Century Gothic" pitchFamily="34" charset="0"/>
              </a:rPr>
              <a:t>Geyndt</a:t>
            </a:r>
            <a:r>
              <a:rPr lang="nl-BE" sz="600" dirty="0" smtClean="0">
                <a:latin typeface="Century Gothic" pitchFamily="34" charset="0"/>
              </a:rPr>
              <a:t> - Nathalie </a:t>
            </a:r>
            <a:r>
              <a:rPr lang="nl-BE" sz="600" dirty="0" err="1" smtClean="0">
                <a:latin typeface="Century Gothic" pitchFamily="34" charset="0"/>
              </a:rPr>
              <a:t>Kavse</a:t>
            </a:r>
            <a:endParaRPr lang="nl-BE" sz="600" dirty="0">
              <a:latin typeface="Century Gothic" pitchFamily="34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2"/>
          <a:stretch/>
        </p:blipFill>
        <p:spPr bwMode="auto">
          <a:xfrm>
            <a:off x="2267744" y="51470"/>
            <a:ext cx="4547192" cy="478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kstvak 10"/>
          <p:cNvSpPr txBox="1"/>
          <p:nvPr/>
        </p:nvSpPr>
        <p:spPr>
          <a:xfrm>
            <a:off x="3735116" y="4803998"/>
            <a:ext cx="162897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600" dirty="0" smtClean="0">
                <a:latin typeface="Century Gothic" pitchFamily="34" charset="0"/>
              </a:rPr>
              <a:t>Belgium - 1st </a:t>
            </a:r>
            <a:r>
              <a:rPr lang="nl-BE" sz="600" dirty="0" err="1" smtClean="0">
                <a:latin typeface="Century Gothic" pitchFamily="34" charset="0"/>
              </a:rPr>
              <a:t>Prize</a:t>
            </a:r>
            <a:r>
              <a:rPr lang="nl-BE" sz="600" dirty="0" smtClean="0">
                <a:latin typeface="Century Gothic" pitchFamily="34" charset="0"/>
              </a:rPr>
              <a:t> _ University of Hasselt</a:t>
            </a:r>
            <a:endParaRPr lang="nl-BE" sz="600" dirty="0">
              <a:latin typeface="Century Gothic" pitchFamily="34" charset="0"/>
            </a:endParaRPr>
          </a:p>
        </p:txBody>
      </p:sp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226" y="4706994"/>
            <a:ext cx="1152128" cy="40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0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3" b="3681"/>
          <a:stretch/>
        </p:blipFill>
        <p:spPr bwMode="auto">
          <a:xfrm>
            <a:off x="2195736" y="195486"/>
            <a:ext cx="4671092" cy="4659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54"/>
          <a:stretch/>
        </p:blipFill>
        <p:spPr bwMode="auto">
          <a:xfrm>
            <a:off x="2195736" y="4996354"/>
            <a:ext cx="4671092" cy="9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08" b="1846"/>
          <a:stretch/>
        </p:blipFill>
        <p:spPr bwMode="auto">
          <a:xfrm>
            <a:off x="2195736" y="4876006"/>
            <a:ext cx="4671092" cy="9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40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4"/>
          <a:stretch/>
        </p:blipFill>
        <p:spPr bwMode="auto">
          <a:xfrm>
            <a:off x="2347472" y="-92546"/>
            <a:ext cx="4672800" cy="515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81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2"/>
          <a:stretch/>
        </p:blipFill>
        <p:spPr bwMode="auto">
          <a:xfrm>
            <a:off x="2347472" y="-92546"/>
            <a:ext cx="4672800" cy="514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9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937" y="52030"/>
            <a:ext cx="4696335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0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9"/>
          <a:stretch/>
        </p:blipFill>
        <p:spPr bwMode="auto">
          <a:xfrm>
            <a:off x="2195736" y="90930"/>
            <a:ext cx="4672800" cy="500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555776" y="3579314"/>
            <a:ext cx="562975" cy="1538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400" dirty="0" smtClean="0">
                <a:latin typeface="Century Gothic" pitchFamily="34" charset="0"/>
              </a:rPr>
              <a:t>KINDERGARTEN</a:t>
            </a:r>
            <a:endParaRPr lang="nl-BE" sz="400" dirty="0">
              <a:latin typeface="Century Gothic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283968" y="3579314"/>
            <a:ext cx="577402" cy="1538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400" dirty="0" smtClean="0">
                <a:latin typeface="Century Gothic" pitchFamily="34" charset="0"/>
              </a:rPr>
              <a:t>FUNCTION HALL</a:t>
            </a:r>
            <a:endParaRPr lang="nl-BE" sz="400" dirty="0">
              <a:latin typeface="Century Gothic" pitchFamily="34" charset="0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580112" y="3579314"/>
            <a:ext cx="1288424" cy="432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Tekstvak 4"/>
          <p:cNvSpPr txBox="1"/>
          <p:nvPr/>
        </p:nvSpPr>
        <p:spPr>
          <a:xfrm>
            <a:off x="5580112" y="3579862"/>
            <a:ext cx="141737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" dirty="0" smtClean="0">
                <a:latin typeface="Century Gothic" pitchFamily="34" charset="0"/>
              </a:rPr>
              <a:t>VERTICAL CIRCULATION (ELEVATOR + STAIRCASES)</a:t>
            </a:r>
            <a:endParaRPr lang="nl-BE" sz="400" dirty="0">
              <a:latin typeface="Century Gothic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5861489" y="3656258"/>
            <a:ext cx="870751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" dirty="0" smtClean="0">
                <a:latin typeface="Century Gothic" pitchFamily="34" charset="0"/>
              </a:rPr>
              <a:t>WASTE COLLECTION POINTS</a:t>
            </a:r>
            <a:endParaRPr lang="nl-BE" sz="400" dirty="0">
              <a:latin typeface="Century Gothic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12160" y="3723878"/>
            <a:ext cx="628698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" dirty="0" smtClean="0">
                <a:latin typeface="Century Gothic" pitchFamily="34" charset="0"/>
              </a:rPr>
              <a:t>BICYCLE PARKING</a:t>
            </a:r>
            <a:endParaRPr lang="nl-BE" sz="400" dirty="0">
              <a:latin typeface="Century Gothic" pitchFamily="34" charset="0"/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3707904" y="4803998"/>
            <a:ext cx="1800200" cy="3395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Tekstvak 8"/>
          <p:cNvSpPr txBox="1"/>
          <p:nvPr/>
        </p:nvSpPr>
        <p:spPr>
          <a:xfrm>
            <a:off x="3913807" y="4835356"/>
            <a:ext cx="131638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600" dirty="0" smtClean="0">
                <a:latin typeface="Century Gothic" pitchFamily="34" charset="0"/>
              </a:rPr>
              <a:t>NEIGHBOURHOOD FUNCTIONS</a:t>
            </a:r>
            <a:endParaRPr lang="nl-BE" sz="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1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703"/>
          <a:stretch/>
        </p:blipFill>
        <p:spPr bwMode="auto">
          <a:xfrm>
            <a:off x="2195736" y="107167"/>
            <a:ext cx="4672800" cy="498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011341" y="4835356"/>
            <a:ext cx="1064715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600" dirty="0" smtClean="0">
                <a:latin typeface="Century Gothic" pitchFamily="34" charset="0"/>
              </a:rPr>
              <a:t>FLOORPLAN FRAGMENT</a:t>
            </a:r>
            <a:endParaRPr lang="nl-BE" sz="600" dirty="0">
              <a:latin typeface="Century Gothic" pitchFamily="34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74" b="3703"/>
          <a:stretch/>
        </p:blipFill>
        <p:spPr bwMode="auto">
          <a:xfrm>
            <a:off x="2195736" y="4991952"/>
            <a:ext cx="4672800" cy="10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13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759" y="-20538"/>
            <a:ext cx="4515489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25"/>
            <a:ext cx="4514400" cy="490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139952" y="4835356"/>
            <a:ext cx="867545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600" dirty="0" smtClean="0">
                <a:latin typeface="Century Gothic" pitchFamily="34" charset="0"/>
              </a:rPr>
              <a:t>TECHNICAL DETAIL</a:t>
            </a:r>
            <a:endParaRPr lang="nl-BE" sz="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5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-20538"/>
            <a:ext cx="4548509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7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0" y="3518887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00" dirty="0" smtClean="0">
                <a:latin typeface="Century Gothic" pitchFamily="34" charset="0"/>
              </a:rPr>
              <a:t>Belgium - 1st </a:t>
            </a:r>
            <a:r>
              <a:rPr lang="nl-BE" sz="1000" dirty="0" err="1" smtClean="0">
                <a:latin typeface="Century Gothic" pitchFamily="34" charset="0"/>
              </a:rPr>
              <a:t>Prize</a:t>
            </a:r>
            <a:endParaRPr lang="nl-BE" sz="1000" dirty="0">
              <a:latin typeface="Century Gothic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4" y="3713425"/>
            <a:ext cx="9143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00" dirty="0" smtClean="0">
                <a:latin typeface="Century Gothic" pitchFamily="34" charset="0"/>
              </a:rPr>
              <a:t>Philippe </a:t>
            </a:r>
            <a:r>
              <a:rPr lang="nl-BE" sz="1000" dirty="0" err="1" smtClean="0">
                <a:latin typeface="Century Gothic" pitchFamily="34" charset="0"/>
              </a:rPr>
              <a:t>Breels</a:t>
            </a:r>
            <a:r>
              <a:rPr lang="nl-BE" sz="1000" dirty="0" smtClean="0">
                <a:latin typeface="Century Gothic" pitchFamily="34" charset="0"/>
              </a:rPr>
              <a:t> - Robbe De </a:t>
            </a:r>
            <a:r>
              <a:rPr lang="nl-BE" sz="1000" dirty="0" err="1" smtClean="0">
                <a:latin typeface="Century Gothic" pitchFamily="34" charset="0"/>
              </a:rPr>
              <a:t>Geyndt</a:t>
            </a:r>
            <a:r>
              <a:rPr lang="nl-BE" sz="1000" dirty="0" smtClean="0">
                <a:latin typeface="Century Gothic" pitchFamily="34" charset="0"/>
              </a:rPr>
              <a:t> - Nathalie </a:t>
            </a:r>
            <a:r>
              <a:rPr lang="nl-BE" sz="1000" dirty="0" err="1" smtClean="0">
                <a:latin typeface="Century Gothic" pitchFamily="34" charset="0"/>
              </a:rPr>
              <a:t>Kavse</a:t>
            </a:r>
            <a:endParaRPr lang="nl-BE" sz="1000" dirty="0">
              <a:latin typeface="Century Gothic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" y="3909705"/>
            <a:ext cx="9143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00" dirty="0" smtClean="0">
                <a:latin typeface="Century Gothic" pitchFamily="34" charset="0"/>
              </a:rPr>
              <a:t>University of Hasselt</a:t>
            </a:r>
            <a:endParaRPr lang="nl-BE" sz="1000" dirty="0">
              <a:latin typeface="Century Gothic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7" t="31754" r="43879" b="43045"/>
          <a:stretch/>
        </p:blipFill>
        <p:spPr bwMode="auto">
          <a:xfrm>
            <a:off x="4120169" y="4295179"/>
            <a:ext cx="903662" cy="50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hoek 5"/>
          <p:cNvSpPr/>
          <p:nvPr/>
        </p:nvSpPr>
        <p:spPr>
          <a:xfrm>
            <a:off x="3131840" y="2139702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z-Cyrl-AZ" b="1" dirty="0">
                <a:latin typeface="Century Gothic" pitchFamily="34" charset="0"/>
              </a:rPr>
              <a:t>Спасибо за внимание</a:t>
            </a:r>
            <a:endParaRPr lang="nl-BE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7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80"/>
          <a:stretch/>
        </p:blipFill>
        <p:spPr bwMode="auto">
          <a:xfrm>
            <a:off x="2123728" y="-173614"/>
            <a:ext cx="4968552" cy="369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20" b="74176"/>
          <a:stretch/>
        </p:blipFill>
        <p:spPr bwMode="auto">
          <a:xfrm>
            <a:off x="35496" y="1026157"/>
            <a:ext cx="8999788" cy="28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494"/>
          <a:stretch/>
        </p:blipFill>
        <p:spPr bwMode="auto">
          <a:xfrm>
            <a:off x="2048821" y="3519378"/>
            <a:ext cx="4968552" cy="173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74" r="56733" b="3823"/>
          <a:stretch/>
        </p:blipFill>
        <p:spPr bwMode="auto">
          <a:xfrm>
            <a:off x="1259632" y="4562066"/>
            <a:ext cx="3562252" cy="52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67" t="90270" r="-1" b="3823"/>
          <a:stretch/>
        </p:blipFill>
        <p:spPr bwMode="auto">
          <a:xfrm>
            <a:off x="4932040" y="4552638"/>
            <a:ext cx="3024336" cy="539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22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2" r="12490" b="63783"/>
          <a:stretch/>
        </p:blipFill>
        <p:spPr bwMode="auto">
          <a:xfrm>
            <a:off x="2339752" y="925680"/>
            <a:ext cx="4500000" cy="3302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2" t="38107" r="12490" b="57461"/>
          <a:stretch/>
        </p:blipFill>
        <p:spPr bwMode="auto">
          <a:xfrm>
            <a:off x="2191301" y="4687041"/>
            <a:ext cx="4756963" cy="42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9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t="43337" r="10507" b="3616"/>
          <a:stretch/>
        </p:blipFill>
        <p:spPr bwMode="auto">
          <a:xfrm>
            <a:off x="2267744" y="843558"/>
            <a:ext cx="4652125" cy="340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6012160" y="3723878"/>
            <a:ext cx="648072" cy="108000"/>
          </a:xfrm>
          <a:prstGeom prst="rect">
            <a:avLst/>
          </a:prstGeom>
          <a:noFill/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t="64302" r="57809" b="32204"/>
          <a:stretch/>
        </p:blipFill>
        <p:spPr bwMode="auto">
          <a:xfrm>
            <a:off x="1907208" y="2139702"/>
            <a:ext cx="2520776" cy="29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t="91755" r="57405" b="3616"/>
          <a:stretch/>
        </p:blipFill>
        <p:spPr bwMode="auto">
          <a:xfrm>
            <a:off x="1948581" y="3939902"/>
            <a:ext cx="2551411" cy="390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0" t="64302" r="10507" b="31446"/>
          <a:stretch/>
        </p:blipFill>
        <p:spPr bwMode="auto">
          <a:xfrm>
            <a:off x="4644008" y="2139702"/>
            <a:ext cx="2586317" cy="35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2" t="91755" r="10507" b="3616"/>
          <a:stretch/>
        </p:blipFill>
        <p:spPr bwMode="auto">
          <a:xfrm>
            <a:off x="4932040" y="3939902"/>
            <a:ext cx="2333924" cy="390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2" r="14510"/>
          <a:stretch/>
        </p:blipFill>
        <p:spPr>
          <a:xfrm>
            <a:off x="2538272" y="-1066714"/>
            <a:ext cx="4482000" cy="7166856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491880" y="4835356"/>
            <a:ext cx="2084225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600" dirty="0" smtClean="0">
                <a:latin typeface="Century Gothic" pitchFamily="34" charset="0"/>
              </a:rPr>
              <a:t>TYPE OF CONSTRUCTION _ TECHNICAL PARAMETERS</a:t>
            </a:r>
            <a:endParaRPr lang="nl-BE" sz="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84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25"/>
            <a:ext cx="4514400" cy="490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4139952" y="4835356"/>
            <a:ext cx="867545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600" dirty="0" smtClean="0">
                <a:latin typeface="Century Gothic" pitchFamily="34" charset="0"/>
              </a:rPr>
              <a:t>TECHNICAL DETAIL</a:t>
            </a:r>
            <a:endParaRPr lang="nl-BE" sz="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5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2030"/>
            <a:ext cx="4558001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366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1470"/>
            <a:ext cx="4547192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21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/>
          <p:cNvGrpSpPr/>
          <p:nvPr/>
        </p:nvGrpSpPr>
        <p:grpSpPr>
          <a:xfrm>
            <a:off x="2267744" y="269921"/>
            <a:ext cx="4517734" cy="4822109"/>
            <a:chOff x="1475081" y="219076"/>
            <a:chExt cx="6113537" cy="6525426"/>
          </a:xfrm>
        </p:grpSpPr>
        <p:pic>
          <p:nvPicPr>
            <p:cNvPr id="4" name="Picture 16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9120"/>
            <a:stretch/>
          </p:blipFill>
          <p:spPr bwMode="auto">
            <a:xfrm>
              <a:off x="1475656" y="219076"/>
              <a:ext cx="6112962" cy="6216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16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357" b="4645"/>
            <a:stretch/>
          </p:blipFill>
          <p:spPr bwMode="auto">
            <a:xfrm>
              <a:off x="1475081" y="6607832"/>
              <a:ext cx="6112962" cy="136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kstvak 7"/>
          <p:cNvSpPr txBox="1"/>
          <p:nvPr/>
        </p:nvSpPr>
        <p:spPr>
          <a:xfrm>
            <a:off x="4257109" y="4835356"/>
            <a:ext cx="53091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600" dirty="0" smtClean="0">
                <a:latin typeface="Century Gothic" pitchFamily="34" charset="0"/>
              </a:rPr>
              <a:t>SITE PLAN</a:t>
            </a:r>
            <a:endParaRPr lang="nl-BE" sz="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63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67</Words>
  <Application>Microsoft Office PowerPoint</Application>
  <PresentationFormat>On-screen Show (16:9)</PresentationFormat>
  <Paragraphs>17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Nathalie K</dc:creator>
  <cp:lastModifiedBy>Ainash Shagmanova</cp:lastModifiedBy>
  <cp:revision>16</cp:revision>
  <dcterms:created xsi:type="dcterms:W3CDTF">2015-05-16T17:14:25Z</dcterms:created>
  <dcterms:modified xsi:type="dcterms:W3CDTF">2015-10-13T09:41:04Z</dcterms:modified>
</cp:coreProperties>
</file>