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9" r:id="rId9"/>
    <p:sldId id="263" r:id="rId10"/>
    <p:sldId id="264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F9284-6C53-429A-96A8-69DA686FBC2B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04ABC-F410-41D7-B59D-DB8D703D7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5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04ABC-F410-41D7-B59D-DB8D703D7C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9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04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8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2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4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3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8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0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5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8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72EF9-9E10-4D31-BB42-97DA91D8DBEF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E136-82AE-4E4F-8EED-2CB0545D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9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7937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OPEN ACCESS WEEK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9051" y="1340768"/>
            <a:ext cx="6400800" cy="1152128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Damel</a:t>
            </a:r>
            <a:r>
              <a:rPr lang="en-US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Mektepbayeva</a:t>
            </a:r>
            <a:endParaRPr lang="en-US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Innovations Development Department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Block C2, 5112</a:t>
            </a:r>
            <a:endParaRPr lang="en-US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AutoShape 2" descr="ÐÐ°ÑÑÐ¸Ð½ÐºÐ¸ Ð¿Ð¾ Ð·Ð°Ð¿ÑÐ¾ÑÑ intern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92288"/>
            <a:ext cx="9144000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15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Open courses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16356" r="37283" b="31212"/>
          <a:stretch/>
        </p:blipFill>
        <p:spPr bwMode="auto">
          <a:xfrm>
            <a:off x="15778" y="2825528"/>
            <a:ext cx="4518720" cy="237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Картинки по запросу crash course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30" y="1196752"/>
            <a:ext cx="29718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t="15728" r="10936" b="30181"/>
          <a:stretch/>
        </p:blipFill>
        <p:spPr bwMode="auto">
          <a:xfrm>
            <a:off x="4554512" y="2825528"/>
            <a:ext cx="4589488" cy="237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989" y="1196752"/>
            <a:ext cx="3195616" cy="162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64089" y="5217547"/>
            <a:ext cx="369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3 261 704 </a:t>
            </a:r>
            <a:r>
              <a:rPr lang="en-US" dirty="0" smtClean="0">
                <a:latin typeface="Arial Narrow" panose="020B0606020202030204" pitchFamily="34" charset="0"/>
              </a:rPr>
              <a:t>followers</a:t>
            </a:r>
            <a:r>
              <a:rPr lang="ru-RU" dirty="0">
                <a:latin typeface="Arial Narrow" panose="020B0606020202030204" pitchFamily="34" charset="0"/>
              </a:rPr>
              <a:t> </a:t>
            </a:r>
          </a:p>
          <a:p>
            <a:r>
              <a:rPr lang="ru-RU" dirty="0" smtClean="0">
                <a:latin typeface="Arial Narrow" panose="020B0606020202030204" pitchFamily="34" charset="0"/>
              </a:rPr>
              <a:t>1</a:t>
            </a:r>
            <a:r>
              <a:rPr lang="ru-RU" dirty="0">
                <a:latin typeface="Arial Narrow" panose="020B0606020202030204" pitchFamily="34" charset="0"/>
              </a:rPr>
              <a:t> 188 886 060 </a:t>
            </a:r>
            <a:r>
              <a:rPr lang="en-US" dirty="0" smtClean="0">
                <a:latin typeface="Arial Narrow" panose="020B0606020202030204" pitchFamily="34" charset="0"/>
              </a:rPr>
              <a:t>views</a:t>
            </a:r>
            <a:r>
              <a:rPr lang="ru-RU" dirty="0" smtClean="0">
                <a:latin typeface="Arial Narrow" panose="020B0606020202030204" pitchFamily="34" charset="0"/>
              </a:rPr>
              <a:t/>
            </a:r>
            <a:br>
              <a:rPr lang="ru-RU" dirty="0" smtClean="0">
                <a:latin typeface="Arial Narrow" panose="020B0606020202030204" pitchFamily="34" charset="0"/>
              </a:rPr>
            </a:br>
            <a:r>
              <a:rPr lang="en-US" dirty="0" smtClean="0">
                <a:latin typeface="Arial Narrow" panose="020B0606020202030204" pitchFamily="34" charset="0"/>
              </a:rPr>
              <a:t>Registration date</a:t>
            </a:r>
            <a:r>
              <a:rPr lang="ru-RU" dirty="0" smtClean="0">
                <a:latin typeface="Arial Narrow" panose="020B0606020202030204" pitchFamily="34" charset="0"/>
              </a:rPr>
              <a:t>: </a:t>
            </a:r>
            <a:r>
              <a:rPr lang="en-US" dirty="0" smtClean="0">
                <a:latin typeface="Arial Narrow" panose="020B0606020202030204" pitchFamily="34" charset="0"/>
              </a:rPr>
              <a:t>November 16,</a:t>
            </a:r>
            <a:r>
              <a:rPr lang="ru-RU" dirty="0" smtClean="0">
                <a:latin typeface="Arial Narrow" panose="020B0606020202030204" pitchFamily="34" charset="0"/>
              </a:rPr>
              <a:t> 2006</a:t>
            </a:r>
            <a:endParaRPr lang="ru-RU" dirty="0" smtClean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205173"/>
            <a:ext cx="442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Narrow" panose="020B0606020202030204" pitchFamily="34" charset="0"/>
              </a:rPr>
              <a:t>6 229 326 </a:t>
            </a:r>
            <a:r>
              <a:rPr lang="en-US" dirty="0" smtClean="0">
                <a:latin typeface="Arial Narrow" panose="020B0606020202030204" pitchFamily="34" charset="0"/>
              </a:rPr>
              <a:t>followers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643</a:t>
            </a:r>
            <a:r>
              <a:rPr lang="ru-RU" dirty="0">
                <a:latin typeface="Arial Narrow" panose="020B0606020202030204" pitchFamily="34" charset="0"/>
              </a:rPr>
              <a:t> 790 473 </a:t>
            </a:r>
            <a:r>
              <a:rPr lang="en-US" dirty="0" smtClean="0">
                <a:latin typeface="Arial Narrow" panose="020B0606020202030204" pitchFamily="34" charset="0"/>
              </a:rPr>
              <a:t>views</a:t>
            </a:r>
            <a:r>
              <a:rPr lang="ru-RU" dirty="0" smtClean="0">
                <a:latin typeface="Arial Narrow" panose="020B0606020202030204" pitchFamily="34" charset="0"/>
              </a:rPr>
              <a:t/>
            </a:r>
            <a:br>
              <a:rPr lang="ru-RU" dirty="0" smtClean="0">
                <a:latin typeface="Arial Narrow" panose="020B0606020202030204" pitchFamily="34" charset="0"/>
              </a:rPr>
            </a:br>
            <a:r>
              <a:rPr lang="en-US" dirty="0" smtClean="0">
                <a:latin typeface="Arial Narrow" panose="020B0606020202030204" pitchFamily="34" charset="0"/>
              </a:rPr>
              <a:t>Registration date: </a:t>
            </a:r>
            <a:r>
              <a:rPr lang="en-US" dirty="0" smtClean="0">
                <a:latin typeface="Arial Narrow" panose="020B0606020202030204" pitchFamily="34" charset="0"/>
              </a:rPr>
              <a:t>May 19,</a:t>
            </a:r>
            <a:r>
              <a:rPr lang="ru-RU" dirty="0" smtClean="0">
                <a:latin typeface="Arial Narrow" panose="020B0606020202030204" pitchFamily="34" charset="0"/>
              </a:rPr>
              <a:t> 2006</a:t>
            </a:r>
            <a:endParaRPr lang="en-US" dirty="0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56" y="6016272"/>
            <a:ext cx="841728" cy="84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57" y="5256470"/>
            <a:ext cx="883500" cy="8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25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Why at NU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7542" r="-674" b="10220"/>
          <a:stretch/>
        </p:blipFill>
        <p:spPr bwMode="auto">
          <a:xfrm>
            <a:off x="548921" y="1937657"/>
            <a:ext cx="8126993" cy="367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177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1437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083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2420888"/>
            <a:ext cx="5050904" cy="15407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Knowledge is not a luxury</a:t>
            </a:r>
          </a:p>
          <a:p>
            <a:pPr marL="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It should be a basic human right</a:t>
            </a:r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94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Globalization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C:\Users\damel.mektepbayeva\Pictures\Indiana-University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89187"/>
            <a:ext cx="2202656" cy="165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mel.mektepbayeva\Pictures\tec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252" y="4173884"/>
            <a:ext cx="1906985" cy="190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mel.mektepbayeva\Pictures\nasa_insignia_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80381"/>
            <a:ext cx="1860798" cy="18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mel.mektepbayeva\Pictures\0055148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637" y="1254705"/>
            <a:ext cx="1496217" cy="211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ÐÐ°ÑÑÐ¸Ð½ÐºÐ¸ Ð¿Ð¾ Ð·Ð°Ð¿ÑÐ¾ÑÑ colorado university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67586"/>
            <a:ext cx="2415553" cy="153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9" descr="ÐÐ°ÑÑÐ¸Ð½ÐºÐ¸ Ð¿Ð¾ Ð·Ð°Ð¿ÑÐ¾ÑÑ pittsburgh universit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19" y="4173885"/>
            <a:ext cx="1659933" cy="168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20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Singularity University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4" name="Content Placeholder 3" descr="C:\Users\damel.mektepbayeva\Pictures\SU Global Grand Challenge Color Banners copy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18454"/>
            <a:ext cx="8229600" cy="248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3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Moore’s law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229600" cy="45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69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Convergence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2050" name="Picture 2" descr="http://www.cogent.co.uk/blog/wp-content/uploads/2013/07/Integration_Image_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3302494" cy="243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6288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IT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350301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Artificial intelligence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8299" y="178120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Big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6752" y="2455332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Biosensors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1561187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Apps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5518" y="5949280"/>
            <a:ext cx="174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Computer Science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7789" y="5291916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3D printing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844" y="3445459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Nanotech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4328" y="269560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Robotics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3847" y="4878452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Robotics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1347" y="4293096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Synthetic biology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566124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Biotechnology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9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Free courses 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3" t="6556" r="16995" b="17574"/>
          <a:stretch/>
        </p:blipFill>
        <p:spPr bwMode="auto">
          <a:xfrm>
            <a:off x="131050" y="1222737"/>
            <a:ext cx="4575005" cy="300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5" t="6219" r="18977" b="6549"/>
          <a:stretch/>
        </p:blipFill>
        <p:spPr bwMode="auto">
          <a:xfrm>
            <a:off x="4716016" y="1196752"/>
            <a:ext cx="3914170" cy="290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2" t="6064" r="10229" b="14847"/>
          <a:stretch/>
        </p:blipFill>
        <p:spPr bwMode="auto">
          <a:xfrm>
            <a:off x="2555776" y="4079454"/>
            <a:ext cx="4464995" cy="269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5224463"/>
            <a:ext cx="2686819" cy="151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6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Paywalls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Based on who you are and where you work 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9</a:t>
            </a:r>
            <a:r>
              <a:rPr lang="en-US" dirty="0" smtClean="0">
                <a:latin typeface="Arial Narrow" panose="020B0606020202030204" pitchFamily="34" charset="0"/>
              </a:rPr>
              <a:t>0% of people has no access to knowledge 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5" t="21083" r="49049" b="31150"/>
          <a:stretch/>
        </p:blipFill>
        <p:spPr bwMode="auto">
          <a:xfrm>
            <a:off x="2051720" y="2274303"/>
            <a:ext cx="4392487" cy="3187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15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1" t="22849" r="39312" b="33618"/>
          <a:stretch/>
        </p:blipFill>
        <p:spPr bwMode="auto">
          <a:xfrm>
            <a:off x="1187624" y="2420888"/>
            <a:ext cx="726127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1124744"/>
            <a:ext cx="46570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Higher budget for universities</a:t>
            </a:r>
          </a:p>
          <a:p>
            <a:r>
              <a:rPr lang="en-US" sz="2400" dirty="0" smtClean="0">
                <a:latin typeface="Arial Narrow" panose="020B0606020202030204" pitchFamily="34" charset="0"/>
              </a:rPr>
              <a:t>More time for publishing for researchers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Disadvantages</a:t>
            </a:r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546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6" b="9517"/>
          <a:stretch/>
        </p:blipFill>
        <p:spPr bwMode="auto">
          <a:xfrm>
            <a:off x="-15754" y="1376467"/>
            <a:ext cx="9159754" cy="42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Knowledge democracy</a:t>
            </a:r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777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89</Words>
  <Application>Microsoft Office PowerPoint</Application>
  <PresentationFormat>On-screen Show 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OPEN ACCESS WEEK</vt:lpstr>
      <vt:lpstr>Globalization</vt:lpstr>
      <vt:lpstr>Singularity University</vt:lpstr>
      <vt:lpstr>Moore’s law</vt:lpstr>
      <vt:lpstr>Convergence</vt:lpstr>
      <vt:lpstr>Free courses </vt:lpstr>
      <vt:lpstr>Paywalls</vt:lpstr>
      <vt:lpstr>Disadvantages</vt:lpstr>
      <vt:lpstr>Knowledge democracy</vt:lpstr>
      <vt:lpstr>Open courses</vt:lpstr>
      <vt:lpstr>Why at NU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WEEK</dc:title>
  <dc:creator>Damel Mektepbayeva</dc:creator>
  <cp:lastModifiedBy>Damel Mektepbayeva</cp:lastModifiedBy>
  <cp:revision>17</cp:revision>
  <dcterms:created xsi:type="dcterms:W3CDTF">2018-10-11T11:54:24Z</dcterms:created>
  <dcterms:modified xsi:type="dcterms:W3CDTF">2018-10-12T13:24:09Z</dcterms:modified>
</cp:coreProperties>
</file>