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3"/>
  </p:notesMasterIdLst>
  <p:sldIdLst>
    <p:sldId id="256" r:id="rId2"/>
  </p:sldIdLst>
  <p:sldSz cx="40233600" cy="40233600"/>
  <p:notesSz cx="7004050" cy="92900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15:guide id="1" orient="horz" pos="12672">
          <p15:clr>
            <a:srgbClr val="A4A3A4"/>
          </p15:clr>
        </p15:guide>
        <p15:guide id="2" pos="126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p:scale>
          <a:sx n="20" d="100"/>
          <a:sy n="20" d="100"/>
        </p:scale>
        <p:origin x="-1133" y="-58"/>
      </p:cViewPr>
      <p:guideLst>
        <p:guide orient="horz" pos="12672"/>
        <p:guide pos="12672"/>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67575" y="696750"/>
            <a:ext cx="4669600" cy="34837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0400" y="4412750"/>
            <a:ext cx="5603225" cy="41805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1:notes"/>
          <p:cNvSpPr txBox="1">
            <a:spLocks noGrp="1"/>
          </p:cNvSpPr>
          <p:nvPr>
            <p:ph type="body" idx="1"/>
          </p:nvPr>
        </p:nvSpPr>
        <p:spPr>
          <a:xfrm>
            <a:off x="700400" y="4412750"/>
            <a:ext cx="5603225" cy="418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7" name="Google Shape;97;p1:notes"/>
          <p:cNvSpPr>
            <a:spLocks noGrp="1" noRot="1" noChangeAspect="1"/>
          </p:cNvSpPr>
          <p:nvPr>
            <p:ph type="sldImg" idx="2"/>
          </p:nvPr>
        </p:nvSpPr>
        <p:spPr>
          <a:xfrm>
            <a:off x="1760538" y="696913"/>
            <a:ext cx="3482975" cy="34829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2"/>
        <p:cNvGrpSpPr/>
        <p:nvPr/>
      </p:nvGrpSpPr>
      <p:grpSpPr>
        <a:xfrm>
          <a:off x="0" y="0"/>
          <a:ext cx="0" cy="0"/>
          <a:chOff x="0" y="0"/>
          <a:chExt cx="0" cy="0"/>
        </a:xfrm>
      </p:grpSpPr>
      <p:sp>
        <p:nvSpPr>
          <p:cNvPr id="13" name="Google Shape;13;p2"/>
          <p:cNvSpPr/>
          <p:nvPr/>
        </p:nvSpPr>
        <p:spPr>
          <a:xfrm>
            <a:off x="39502081" y="0"/>
            <a:ext cx="731520" cy="40233599"/>
          </a:xfrm>
          <a:prstGeom prst="rect">
            <a:avLst/>
          </a:prstGeom>
          <a:solidFill>
            <a:srgbClr val="F1C3AD"/>
          </a:solidFill>
          <a:ln>
            <a:noFill/>
          </a:ln>
        </p:spPr>
        <p:txBody>
          <a:bodyPr spcFirstLastPara="1" wrap="square" lIns="83800" tIns="41900" rIns="83800" bIns="41900" anchor="ctr" anchorCtr="0">
            <a:noAutofit/>
          </a:bodyPr>
          <a:lstStyle/>
          <a:p>
            <a:pPr marL="0" marR="0" lvl="0" indent="0" algn="ctr" rtl="0">
              <a:spcBef>
                <a:spcPts val="0"/>
              </a:spcBef>
              <a:spcAft>
                <a:spcPts val="0"/>
              </a:spcAft>
              <a:buNone/>
            </a:pPr>
            <a:endParaRPr sz="7900" b="0" i="0" u="none" strike="noStrike" cap="none">
              <a:solidFill>
                <a:schemeClr val="lt1"/>
              </a:solidFill>
              <a:latin typeface="Trebuchet MS"/>
              <a:ea typeface="Trebuchet MS"/>
              <a:cs typeface="Trebuchet MS"/>
              <a:sym typeface="Trebuchet MS"/>
            </a:endParaRPr>
          </a:p>
        </p:txBody>
      </p:sp>
      <p:sp>
        <p:nvSpPr>
          <p:cNvPr id="14" name="Google Shape;14;p2"/>
          <p:cNvSpPr/>
          <p:nvPr/>
        </p:nvSpPr>
        <p:spPr>
          <a:xfrm>
            <a:off x="0" y="0"/>
            <a:ext cx="731520" cy="40233599"/>
          </a:xfrm>
          <a:prstGeom prst="rect">
            <a:avLst/>
          </a:prstGeom>
          <a:solidFill>
            <a:srgbClr val="F1C3AD"/>
          </a:solidFill>
          <a:ln>
            <a:noFill/>
          </a:ln>
        </p:spPr>
        <p:txBody>
          <a:bodyPr spcFirstLastPara="1" wrap="square" lIns="83800" tIns="41900" rIns="83800" bIns="41900" anchor="ctr" anchorCtr="0">
            <a:noAutofit/>
          </a:bodyPr>
          <a:lstStyle/>
          <a:p>
            <a:pPr marL="0" marR="0" lvl="0" indent="0" algn="ctr" rtl="0">
              <a:spcBef>
                <a:spcPts val="0"/>
              </a:spcBef>
              <a:spcAft>
                <a:spcPts val="0"/>
              </a:spcAft>
              <a:buNone/>
            </a:pPr>
            <a:endParaRPr sz="7900" b="0" i="0" u="none" strike="noStrike" cap="none">
              <a:solidFill>
                <a:schemeClr val="lt1"/>
              </a:solidFill>
              <a:latin typeface="Trebuchet MS"/>
              <a:ea typeface="Trebuchet MS"/>
              <a:cs typeface="Trebuchet MS"/>
              <a:sym typeface="Trebuchet MS"/>
            </a:endParaRPr>
          </a:p>
        </p:txBody>
      </p:sp>
      <p:sp>
        <p:nvSpPr>
          <p:cNvPr id="15" name="Google Shape;15;p2"/>
          <p:cNvSpPr/>
          <p:nvPr/>
        </p:nvSpPr>
        <p:spPr>
          <a:xfrm>
            <a:off x="0" y="0"/>
            <a:ext cx="40233599" cy="5029200"/>
          </a:xfrm>
          <a:prstGeom prst="rect">
            <a:avLst/>
          </a:prstGeom>
          <a:solidFill>
            <a:srgbClr val="892D4E"/>
          </a:solidFill>
          <a:ln>
            <a:noFill/>
          </a:ln>
        </p:spPr>
        <p:txBody>
          <a:bodyPr spcFirstLastPara="1" wrap="square" lIns="83800" tIns="41900" rIns="83800" bIns="41900" anchor="ctr" anchorCtr="0">
            <a:noAutofit/>
          </a:bodyPr>
          <a:lstStyle/>
          <a:p>
            <a:pPr marL="0" marR="0" lvl="0" indent="0" algn="ctr" rtl="0">
              <a:spcBef>
                <a:spcPts val="0"/>
              </a:spcBef>
              <a:spcAft>
                <a:spcPts val="0"/>
              </a:spcAft>
              <a:buNone/>
            </a:pPr>
            <a:endParaRPr sz="7900" b="0" i="0" u="none" strike="noStrike" cap="none">
              <a:solidFill>
                <a:schemeClr val="lt1"/>
              </a:solidFill>
              <a:latin typeface="Trebuchet MS"/>
              <a:ea typeface="Trebuchet MS"/>
              <a:cs typeface="Trebuchet MS"/>
              <a:sym typeface="Trebuchet MS"/>
            </a:endParaRPr>
          </a:p>
        </p:txBody>
      </p:sp>
      <p:sp>
        <p:nvSpPr>
          <p:cNvPr id="16" name="Google Shape;16;p2"/>
          <p:cNvSpPr/>
          <p:nvPr/>
        </p:nvSpPr>
        <p:spPr>
          <a:xfrm>
            <a:off x="0" y="35204400"/>
            <a:ext cx="40233599" cy="5029200"/>
          </a:xfrm>
          <a:prstGeom prst="rect">
            <a:avLst/>
          </a:prstGeom>
          <a:solidFill>
            <a:srgbClr val="E4AEC1"/>
          </a:solidFill>
          <a:ln>
            <a:noFill/>
          </a:ln>
        </p:spPr>
        <p:txBody>
          <a:bodyPr spcFirstLastPara="1" wrap="square" lIns="83800" tIns="41900" rIns="83800" bIns="41900" anchor="ctr" anchorCtr="0">
            <a:noAutofit/>
          </a:bodyPr>
          <a:lstStyle/>
          <a:p>
            <a:pPr marL="0" marR="0" lvl="0" indent="0" algn="ctr" rtl="0">
              <a:spcBef>
                <a:spcPts val="0"/>
              </a:spcBef>
              <a:spcAft>
                <a:spcPts val="0"/>
              </a:spcAft>
              <a:buNone/>
            </a:pPr>
            <a:endParaRPr sz="7900" b="0" i="0" u="none" strike="noStrike" cap="none">
              <a:solidFill>
                <a:schemeClr val="lt1"/>
              </a:solidFill>
              <a:latin typeface="Trebuchet MS"/>
              <a:ea typeface="Trebuchet MS"/>
              <a:cs typeface="Trebuchet MS"/>
              <a:sym typeface="Trebuchet MS"/>
            </a:endParaRPr>
          </a:p>
        </p:txBody>
      </p:sp>
      <p:sp>
        <p:nvSpPr>
          <p:cNvPr id="17" name="Google Shape;17;p2"/>
          <p:cNvSpPr/>
          <p:nvPr/>
        </p:nvSpPr>
        <p:spPr>
          <a:xfrm>
            <a:off x="-12573000" y="0"/>
            <a:ext cx="11734800" cy="40233599"/>
          </a:xfrm>
          <a:prstGeom prst="rect">
            <a:avLst/>
          </a:prstGeom>
          <a:solidFill>
            <a:srgbClr val="D8D8D8"/>
          </a:solidFill>
          <a:ln>
            <a:noFill/>
          </a:ln>
        </p:spPr>
        <p:txBody>
          <a:bodyPr spcFirstLastPara="1" wrap="square" lIns="209525" tIns="209525" rIns="209525" bIns="209525" anchor="t" anchorCtr="0">
            <a:noAutofit/>
          </a:bodyPr>
          <a:lstStyle/>
          <a:p>
            <a:pPr marL="0" marR="0" lvl="0" indent="0" algn="l" rtl="0">
              <a:spcBef>
                <a:spcPts val="0"/>
              </a:spcBef>
              <a:spcAft>
                <a:spcPts val="0"/>
              </a:spcAft>
              <a:buNone/>
            </a:pPr>
            <a:r>
              <a:rPr lang="en-US" sz="8800" b="0" i="0" u="none" strike="noStrike" cap="none">
                <a:solidFill>
                  <a:srgbClr val="7F7F7F"/>
                </a:solidFill>
                <a:latin typeface="Calibri"/>
                <a:ea typeface="Calibri"/>
                <a:cs typeface="Calibri"/>
                <a:sym typeface="Calibri"/>
              </a:rPr>
              <a:t>Poster Print Size:</a:t>
            </a:r>
            <a:endParaRPr sz="8800" b="0" i="0" u="none" strike="noStrike" cap="none">
              <a:solidFill>
                <a:srgbClr val="7F7F7F"/>
              </a:solidFill>
              <a:latin typeface="Calibri"/>
              <a:ea typeface="Calibri"/>
              <a:cs typeface="Calibri"/>
              <a:sym typeface="Calibri"/>
            </a:endParaRPr>
          </a:p>
          <a:p>
            <a:pPr marL="0" marR="0" lvl="0" indent="0" algn="l" rtl="0">
              <a:spcBef>
                <a:spcPts val="2200"/>
              </a:spcBef>
              <a:spcAft>
                <a:spcPts val="0"/>
              </a:spcAft>
              <a:buNone/>
            </a:pPr>
            <a:r>
              <a:rPr lang="en-US" sz="6000" b="0" i="0" u="none" strike="noStrike" cap="none">
                <a:solidFill>
                  <a:srgbClr val="7F7F7F"/>
                </a:solidFill>
                <a:latin typeface="Calibri"/>
                <a:ea typeface="Calibri"/>
                <a:cs typeface="Calibri"/>
                <a:sym typeface="Calibri"/>
              </a:rPr>
              <a:t>This poster template is 44” high by 44” wide. It can be used to print any poster with a 1:1 aspect ratio.</a:t>
            </a:r>
            <a:endParaRPr/>
          </a:p>
          <a:p>
            <a:pPr marL="0" marR="0" lvl="0" indent="0" algn="l" rtl="0">
              <a:spcBef>
                <a:spcPts val="2200"/>
              </a:spcBef>
              <a:spcAft>
                <a:spcPts val="0"/>
              </a:spcAft>
              <a:buNone/>
            </a:pPr>
            <a:r>
              <a:rPr lang="en-US" sz="8800" b="0" i="0" u="none" strike="noStrike" cap="none">
                <a:solidFill>
                  <a:srgbClr val="7F7F7F"/>
                </a:solidFill>
                <a:latin typeface="Calibri"/>
                <a:ea typeface="Calibri"/>
                <a:cs typeface="Calibri"/>
                <a:sym typeface="Calibri"/>
              </a:rPr>
              <a:t>Placeholders:</a:t>
            </a:r>
            <a:endParaRPr/>
          </a:p>
          <a:p>
            <a:pPr marL="0" marR="0" lvl="0" indent="0" algn="l" rtl="0">
              <a:spcBef>
                <a:spcPts val="2200"/>
              </a:spcBef>
              <a:spcAft>
                <a:spcPts val="0"/>
              </a:spcAft>
              <a:buNone/>
            </a:pPr>
            <a:r>
              <a:rPr lang="en-US" sz="6000" b="0" i="0" u="none" strike="noStrike" cap="none">
                <a:solidFill>
                  <a:srgbClr val="7F7F7F"/>
                </a:solidFill>
                <a:latin typeface="Calibri"/>
                <a:ea typeface="Calibri"/>
                <a:cs typeface="Calibri"/>
                <a:sym typeface="Calibri"/>
              </a:rPr>
              <a:t>The various elements included in this poster are ones we often see in medical, research, and scientific posters. Feel free to edit, move,  add, and delete items, or change the layout to suit your needs. Always check with your conference organizer for specific requirements.</a:t>
            </a:r>
            <a:endParaRPr/>
          </a:p>
          <a:p>
            <a:pPr marL="0" marR="0" lvl="0" indent="0" algn="l" rtl="0">
              <a:spcBef>
                <a:spcPts val="2200"/>
              </a:spcBef>
              <a:spcAft>
                <a:spcPts val="0"/>
              </a:spcAft>
              <a:buNone/>
            </a:pPr>
            <a:r>
              <a:rPr lang="en-US" sz="8800" b="0" i="0" u="none" strike="noStrike" cap="none">
                <a:solidFill>
                  <a:srgbClr val="7F7F7F"/>
                </a:solidFill>
                <a:latin typeface="Calibri"/>
                <a:ea typeface="Calibri"/>
                <a:cs typeface="Calibri"/>
                <a:sym typeface="Calibri"/>
              </a:rPr>
              <a:t>Image Quality:</a:t>
            </a:r>
            <a:endParaRPr/>
          </a:p>
          <a:p>
            <a:pPr marL="0" marR="0" lvl="0" indent="0" algn="l" rtl="0">
              <a:spcBef>
                <a:spcPts val="2200"/>
              </a:spcBef>
              <a:spcAft>
                <a:spcPts val="0"/>
              </a:spcAft>
              <a:buNone/>
            </a:pPr>
            <a:r>
              <a:rPr lang="en-US" sz="6000" b="0" i="0" u="none" strike="noStrike" cap="none">
                <a:solidFill>
                  <a:srgbClr val="7F7F7F"/>
                </a:solidFill>
                <a:latin typeface="Calibri"/>
                <a:ea typeface="Calibri"/>
                <a:cs typeface="Calibri"/>
                <a:sym typeface="Calibri"/>
              </a:rPr>
              <a:t>You can place digital photos or logo art in your poster file by selecting the </a:t>
            </a:r>
            <a:r>
              <a:rPr lang="en-US" sz="6000" b="1" i="0" u="none" strike="noStrike" cap="none">
                <a:solidFill>
                  <a:srgbClr val="7F7F7F"/>
                </a:solidFill>
                <a:latin typeface="Calibri"/>
                <a:ea typeface="Calibri"/>
                <a:cs typeface="Calibri"/>
                <a:sym typeface="Calibri"/>
              </a:rPr>
              <a:t>Insert, Picture</a:t>
            </a:r>
            <a:r>
              <a:rPr lang="en-US" sz="6000" b="0" i="0" u="none" strike="noStrike" cap="none">
                <a:solidFill>
                  <a:srgbClr val="7F7F7F"/>
                </a:solidFill>
                <a:latin typeface="Calibri"/>
                <a:ea typeface="Calibri"/>
                <a:cs typeface="Calibri"/>
                <a:sym typeface="Calibri"/>
              </a:rPr>
              <a:t> command, or by using standard copy &amp; paste. For best results, all graphic elements should be at least </a:t>
            </a:r>
            <a:r>
              <a:rPr lang="en-US" sz="6000" b="1" i="0" u="none" strike="noStrike" cap="none">
                <a:solidFill>
                  <a:srgbClr val="7F7F7F"/>
                </a:solidFill>
                <a:latin typeface="Calibri"/>
                <a:ea typeface="Calibri"/>
                <a:cs typeface="Calibri"/>
                <a:sym typeface="Calibri"/>
              </a:rPr>
              <a:t>150-200 pixels per inch in their final printed size</a:t>
            </a:r>
            <a:r>
              <a:rPr lang="en-US" sz="6000" b="0" i="0" u="none" strike="noStrike" cap="none">
                <a:solidFill>
                  <a:srgbClr val="7F7F7F"/>
                </a:solidFill>
                <a:latin typeface="Calibri"/>
                <a:ea typeface="Calibri"/>
                <a:cs typeface="Calibri"/>
                <a:sym typeface="Calibri"/>
              </a:rPr>
              <a:t>. For instance, a 1600 x 1200 pixel photo will usually look fine up to 8“-10” wide on your printed poster.</a:t>
            </a:r>
            <a:endParaRPr/>
          </a:p>
          <a:p>
            <a:pPr marL="0" marR="0" lvl="0" indent="0" algn="l" rtl="0">
              <a:spcBef>
                <a:spcPts val="2200"/>
              </a:spcBef>
              <a:spcAft>
                <a:spcPts val="0"/>
              </a:spcAft>
              <a:buNone/>
            </a:pPr>
            <a:r>
              <a:rPr lang="en-US" sz="6000" b="0" i="0" u="none" strike="noStrike" cap="none">
                <a:solidFill>
                  <a:srgbClr val="7F7F7F"/>
                </a:solidFill>
                <a:latin typeface="Calibri"/>
                <a:ea typeface="Calibri"/>
                <a:cs typeface="Calibri"/>
                <a:sym typeface="Calibri"/>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endParaRPr/>
          </a:p>
          <a:p>
            <a:pPr marL="0" marR="0" lvl="0" indent="0" algn="l" rtl="0">
              <a:spcBef>
                <a:spcPts val="2200"/>
              </a:spcBef>
              <a:spcAft>
                <a:spcPts val="0"/>
              </a:spcAft>
              <a:buNone/>
            </a:pPr>
            <a:r>
              <a:rPr lang="en-US" sz="6000" b="0" i="0" u="none" strike="noStrike" cap="none">
                <a:solidFill>
                  <a:srgbClr val="7F7F7F"/>
                </a:solidFill>
                <a:latin typeface="Calibri"/>
                <a:ea typeface="Calibri"/>
                <a:cs typeface="Calibri"/>
                <a:sym typeface="Calibri"/>
              </a:rPr>
              <a:t>Please note that graphics from websites (such as the logo on your hospital's or university's home page) will only be 72dpi and not suitable for printing.</a:t>
            </a:r>
            <a:endParaRPr/>
          </a:p>
          <a:p>
            <a:pPr marL="0" marR="0" lvl="0" indent="0" algn="ctr" rtl="0">
              <a:spcBef>
                <a:spcPts val="2200"/>
              </a:spcBef>
              <a:spcAft>
                <a:spcPts val="0"/>
              </a:spcAft>
              <a:buNone/>
            </a:pPr>
            <a:r>
              <a:rPr lang="en-US" sz="4400" b="0" i="0" u="none" strike="noStrike" cap="none">
                <a:solidFill>
                  <a:srgbClr val="7F7F7F"/>
                </a:solidFill>
                <a:latin typeface="Calibri"/>
                <a:ea typeface="Calibri"/>
                <a:cs typeface="Calibri"/>
                <a:sym typeface="Calibri"/>
              </a:rPr>
              <a:t/>
            </a:r>
            <a:br>
              <a:rPr lang="en-US" sz="4400" b="0" i="0" u="none" strike="noStrike" cap="none">
                <a:solidFill>
                  <a:srgbClr val="7F7F7F"/>
                </a:solidFill>
                <a:latin typeface="Calibri"/>
                <a:ea typeface="Calibri"/>
                <a:cs typeface="Calibri"/>
                <a:sym typeface="Calibri"/>
              </a:rPr>
            </a:br>
            <a:r>
              <a:rPr lang="en-US" sz="4400" b="0" i="0" u="none" strike="noStrike" cap="none">
                <a:solidFill>
                  <a:srgbClr val="7F7F7F"/>
                </a:solidFill>
                <a:latin typeface="Calibri"/>
                <a:ea typeface="Calibri"/>
                <a:cs typeface="Calibri"/>
                <a:sym typeface="Calibri"/>
              </a:rPr>
              <a:t>[This sidebar area does not print.]</a:t>
            </a:r>
            <a:endParaRPr/>
          </a:p>
        </p:txBody>
      </p:sp>
      <p:grpSp>
        <p:nvGrpSpPr>
          <p:cNvPr id="18" name="Google Shape;18;p2"/>
          <p:cNvGrpSpPr/>
          <p:nvPr/>
        </p:nvGrpSpPr>
        <p:grpSpPr>
          <a:xfrm>
            <a:off x="41071801" y="0"/>
            <a:ext cx="11734800" cy="40233600"/>
            <a:chOff x="33832800" y="0"/>
            <a:chExt cx="12801600" cy="43891199"/>
          </a:xfrm>
        </p:grpSpPr>
        <p:sp>
          <p:nvSpPr>
            <p:cNvPr id="19" name="Google Shape;19;p2"/>
            <p:cNvSpPr/>
            <p:nvPr/>
          </p:nvSpPr>
          <p:spPr>
            <a:xfrm>
              <a:off x="33832800" y="0"/>
              <a:ext cx="12801600" cy="43891199"/>
            </a:xfrm>
            <a:prstGeom prst="rect">
              <a:avLst/>
            </a:prstGeom>
            <a:solidFill>
              <a:srgbClr val="D8D8D8"/>
            </a:solidFill>
            <a:ln>
              <a:noFill/>
            </a:ln>
          </p:spPr>
          <p:txBody>
            <a:bodyPr spcFirstLastPara="1" wrap="square" lIns="228600" tIns="228600" rIns="228600" bIns="228600" anchor="t" anchorCtr="0">
              <a:noAutofit/>
            </a:bodyPr>
            <a:lstStyle/>
            <a:p>
              <a:pPr marL="0" marR="0" lvl="0" indent="0" algn="l" rtl="0">
                <a:spcBef>
                  <a:spcPts val="0"/>
                </a:spcBef>
                <a:spcAft>
                  <a:spcPts val="0"/>
                </a:spcAft>
                <a:buNone/>
              </a:pPr>
              <a:r>
                <a:rPr lang="en-US" sz="8800" b="0" i="0" u="none" strike="noStrike" cap="none">
                  <a:solidFill>
                    <a:srgbClr val="7F7F7F"/>
                  </a:solidFill>
                  <a:latin typeface="Calibri"/>
                  <a:ea typeface="Calibri"/>
                  <a:cs typeface="Calibri"/>
                  <a:sym typeface="Calibri"/>
                </a:rPr>
                <a:t>Change Color Theme:</a:t>
              </a:r>
              <a:endParaRPr sz="8800" b="0" i="0" u="none" strike="noStrike" cap="none">
                <a:solidFill>
                  <a:srgbClr val="7F7F7F"/>
                </a:solidFill>
                <a:latin typeface="Calibri"/>
                <a:ea typeface="Calibri"/>
                <a:cs typeface="Calibri"/>
                <a:sym typeface="Calibri"/>
              </a:endParaRPr>
            </a:p>
            <a:p>
              <a:pPr marL="0" marR="0" lvl="0" indent="0" algn="l" rtl="0">
                <a:spcBef>
                  <a:spcPts val="2200"/>
                </a:spcBef>
                <a:spcAft>
                  <a:spcPts val="0"/>
                </a:spcAft>
                <a:buNone/>
              </a:pPr>
              <a:r>
                <a:rPr lang="en-US" sz="6000" b="0" i="0" u="none" strike="noStrike" cap="none">
                  <a:solidFill>
                    <a:srgbClr val="7F7F7F"/>
                  </a:solidFill>
                  <a:latin typeface="Calibri"/>
                  <a:ea typeface="Calibri"/>
                  <a:cs typeface="Calibri"/>
                  <a:sym typeface="Calibri"/>
                </a:rPr>
                <a:t>This template is designed to use the built-in color themes in the newer versions of PowerPoint.</a:t>
              </a:r>
              <a:endParaRPr/>
            </a:p>
            <a:p>
              <a:pPr marL="0" marR="0" lvl="0" indent="0" algn="l" rtl="0">
                <a:spcBef>
                  <a:spcPts val="2200"/>
                </a:spcBef>
                <a:spcAft>
                  <a:spcPts val="0"/>
                </a:spcAft>
                <a:buNone/>
              </a:pPr>
              <a:r>
                <a:rPr lang="en-US" sz="6000" b="0" i="0" u="none" strike="noStrike" cap="none">
                  <a:solidFill>
                    <a:srgbClr val="7F7F7F"/>
                  </a:solidFill>
                  <a:latin typeface="Calibri"/>
                  <a:ea typeface="Calibri"/>
                  <a:cs typeface="Calibri"/>
                  <a:sym typeface="Calibri"/>
                </a:rPr>
                <a:t>To change the color theme, select the </a:t>
              </a:r>
              <a:r>
                <a:rPr lang="en-US" sz="6000" b="1" i="0" u="none" strike="noStrike" cap="none">
                  <a:solidFill>
                    <a:srgbClr val="7F7F7F"/>
                  </a:solidFill>
                  <a:latin typeface="Calibri"/>
                  <a:ea typeface="Calibri"/>
                  <a:cs typeface="Calibri"/>
                  <a:sym typeface="Calibri"/>
                </a:rPr>
                <a:t>Design</a:t>
              </a:r>
              <a:r>
                <a:rPr lang="en-US" sz="6000" b="0" i="0" u="none" strike="noStrike" cap="none">
                  <a:solidFill>
                    <a:srgbClr val="7F7F7F"/>
                  </a:solidFill>
                  <a:latin typeface="Calibri"/>
                  <a:ea typeface="Calibri"/>
                  <a:cs typeface="Calibri"/>
                  <a:sym typeface="Calibri"/>
                </a:rPr>
                <a:t> tab, then select the </a:t>
              </a:r>
              <a:r>
                <a:rPr lang="en-US" sz="6000" b="1" i="0" u="none" strike="noStrike" cap="none">
                  <a:solidFill>
                    <a:srgbClr val="7F7F7F"/>
                  </a:solidFill>
                  <a:latin typeface="Calibri"/>
                  <a:ea typeface="Calibri"/>
                  <a:cs typeface="Calibri"/>
                  <a:sym typeface="Calibri"/>
                </a:rPr>
                <a:t>Colors</a:t>
              </a:r>
              <a:r>
                <a:rPr lang="en-US" sz="6000" b="0" i="0" u="none" strike="noStrike" cap="none">
                  <a:solidFill>
                    <a:srgbClr val="7F7F7F"/>
                  </a:solidFill>
                  <a:latin typeface="Calibri"/>
                  <a:ea typeface="Calibri"/>
                  <a:cs typeface="Calibri"/>
                  <a:sym typeface="Calibri"/>
                </a:rPr>
                <a:t> drop-down list.</a:t>
              </a:r>
              <a:endParaRPr/>
            </a:p>
            <a:p>
              <a:pPr marL="0" marR="0" lvl="0" indent="0" algn="l" rtl="0">
                <a:spcBef>
                  <a:spcPts val="2200"/>
                </a:spcBef>
                <a:spcAft>
                  <a:spcPts val="0"/>
                </a:spcAft>
                <a:buNone/>
              </a:pPr>
              <a:endParaRPr sz="6000" b="0" i="0" u="none" strike="noStrike" cap="none">
                <a:solidFill>
                  <a:srgbClr val="7F7F7F"/>
                </a:solidFill>
                <a:latin typeface="Calibri"/>
                <a:ea typeface="Calibri"/>
                <a:cs typeface="Calibri"/>
                <a:sym typeface="Calibri"/>
              </a:endParaRPr>
            </a:p>
            <a:p>
              <a:pPr marL="0" marR="0" lvl="0" indent="0" algn="l" rtl="0">
                <a:spcBef>
                  <a:spcPts val="2200"/>
                </a:spcBef>
                <a:spcAft>
                  <a:spcPts val="0"/>
                </a:spcAft>
                <a:buNone/>
              </a:pPr>
              <a:endParaRPr sz="6000" b="0" i="0" u="none" strike="noStrike" cap="none">
                <a:solidFill>
                  <a:srgbClr val="7F7F7F"/>
                </a:solidFill>
                <a:latin typeface="Calibri"/>
                <a:ea typeface="Calibri"/>
                <a:cs typeface="Calibri"/>
                <a:sym typeface="Calibri"/>
              </a:endParaRPr>
            </a:p>
            <a:p>
              <a:pPr marL="0" marR="0" lvl="0" indent="0" algn="l" rtl="0">
                <a:spcBef>
                  <a:spcPts val="2200"/>
                </a:spcBef>
                <a:spcAft>
                  <a:spcPts val="0"/>
                </a:spcAft>
                <a:buNone/>
              </a:pPr>
              <a:endParaRPr sz="6000" b="0" i="0" u="none" strike="noStrike" cap="none">
                <a:solidFill>
                  <a:srgbClr val="7F7F7F"/>
                </a:solidFill>
                <a:latin typeface="Calibri"/>
                <a:ea typeface="Calibri"/>
                <a:cs typeface="Calibri"/>
                <a:sym typeface="Calibri"/>
              </a:endParaRPr>
            </a:p>
            <a:p>
              <a:pPr marL="0" marR="0" lvl="0" indent="0" algn="l" rtl="0">
                <a:spcBef>
                  <a:spcPts val="2200"/>
                </a:spcBef>
                <a:spcAft>
                  <a:spcPts val="0"/>
                </a:spcAft>
                <a:buNone/>
              </a:pPr>
              <a:endParaRPr sz="6000" b="0" i="0" u="none" strike="noStrike" cap="none">
                <a:solidFill>
                  <a:srgbClr val="7F7F7F"/>
                </a:solidFill>
                <a:latin typeface="Calibri"/>
                <a:ea typeface="Calibri"/>
                <a:cs typeface="Calibri"/>
                <a:sym typeface="Calibri"/>
              </a:endParaRPr>
            </a:p>
            <a:p>
              <a:pPr marL="0" marR="0" lvl="0" indent="0" algn="l" rtl="0">
                <a:spcBef>
                  <a:spcPts val="2200"/>
                </a:spcBef>
                <a:spcAft>
                  <a:spcPts val="0"/>
                </a:spcAft>
                <a:buNone/>
              </a:pPr>
              <a:endParaRPr sz="6000" b="0" i="0" u="none" strike="noStrike" cap="none">
                <a:solidFill>
                  <a:srgbClr val="7F7F7F"/>
                </a:solidFill>
                <a:latin typeface="Calibri"/>
                <a:ea typeface="Calibri"/>
                <a:cs typeface="Calibri"/>
                <a:sym typeface="Calibri"/>
              </a:endParaRPr>
            </a:p>
            <a:p>
              <a:pPr marL="0" marR="0" lvl="0" indent="0" algn="l" rtl="0">
                <a:spcBef>
                  <a:spcPts val="2200"/>
                </a:spcBef>
                <a:spcAft>
                  <a:spcPts val="0"/>
                </a:spcAft>
                <a:buNone/>
              </a:pPr>
              <a:endParaRPr sz="6000" b="0" i="0" u="none" strike="noStrike" cap="none">
                <a:solidFill>
                  <a:srgbClr val="7F7F7F"/>
                </a:solidFill>
                <a:latin typeface="Calibri"/>
                <a:ea typeface="Calibri"/>
                <a:cs typeface="Calibri"/>
                <a:sym typeface="Calibri"/>
              </a:endParaRPr>
            </a:p>
            <a:p>
              <a:pPr marL="0" marR="0" lvl="0" indent="0" algn="l" rtl="0">
                <a:spcBef>
                  <a:spcPts val="2200"/>
                </a:spcBef>
                <a:spcAft>
                  <a:spcPts val="0"/>
                </a:spcAft>
                <a:buNone/>
              </a:pPr>
              <a:endParaRPr sz="6000" b="0" i="0" u="none" strike="noStrike" cap="none">
                <a:solidFill>
                  <a:srgbClr val="7F7F7F"/>
                </a:solidFill>
                <a:latin typeface="Calibri"/>
                <a:ea typeface="Calibri"/>
                <a:cs typeface="Calibri"/>
                <a:sym typeface="Calibri"/>
              </a:endParaRPr>
            </a:p>
            <a:p>
              <a:pPr marL="0" marR="0" lvl="0" indent="0" algn="l" rtl="0">
                <a:spcBef>
                  <a:spcPts val="2200"/>
                </a:spcBef>
                <a:spcAft>
                  <a:spcPts val="0"/>
                </a:spcAft>
                <a:buNone/>
              </a:pPr>
              <a:endParaRPr sz="6000" b="0" i="0" u="none" strike="noStrike" cap="none">
                <a:solidFill>
                  <a:srgbClr val="7F7F7F"/>
                </a:solidFill>
                <a:latin typeface="Calibri"/>
                <a:ea typeface="Calibri"/>
                <a:cs typeface="Calibri"/>
                <a:sym typeface="Calibri"/>
              </a:endParaRPr>
            </a:p>
            <a:p>
              <a:pPr marL="0" marR="0" lvl="0" indent="0" algn="l" rtl="0">
                <a:spcBef>
                  <a:spcPts val="2200"/>
                </a:spcBef>
                <a:spcAft>
                  <a:spcPts val="0"/>
                </a:spcAft>
                <a:buNone/>
              </a:pPr>
              <a:endParaRPr sz="6000" b="0" i="0" u="none" strike="noStrike" cap="none">
                <a:solidFill>
                  <a:srgbClr val="7F7F7F"/>
                </a:solidFill>
                <a:latin typeface="Calibri"/>
                <a:ea typeface="Calibri"/>
                <a:cs typeface="Calibri"/>
                <a:sym typeface="Calibri"/>
              </a:endParaRPr>
            </a:p>
            <a:p>
              <a:pPr marL="0" marR="0" lvl="0" indent="0" algn="l" rtl="0">
                <a:spcBef>
                  <a:spcPts val="2200"/>
                </a:spcBef>
                <a:spcAft>
                  <a:spcPts val="0"/>
                </a:spcAft>
                <a:buNone/>
              </a:pPr>
              <a:r>
                <a:rPr lang="en-US" sz="6000" b="0" i="0" u="none" strike="noStrike" cap="none">
                  <a:solidFill>
                    <a:srgbClr val="7F7F7F"/>
                  </a:solidFill>
                  <a:latin typeface="Calibri"/>
                  <a:ea typeface="Calibri"/>
                  <a:cs typeface="Calibri"/>
                  <a:sym typeface="Calibri"/>
                </a:rPr>
                <a:t>The default color theme for this template is “Office”, so you can always return to that after trying some of the alternatives.</a:t>
              </a:r>
              <a:endParaRPr/>
            </a:p>
            <a:p>
              <a:pPr marL="0" marR="0" lvl="0" indent="0" algn="l" rtl="0">
                <a:spcBef>
                  <a:spcPts val="2200"/>
                </a:spcBef>
                <a:spcAft>
                  <a:spcPts val="0"/>
                </a:spcAft>
                <a:buNone/>
              </a:pPr>
              <a:r>
                <a:rPr lang="en-US" sz="8800" b="0" i="0" u="none" strike="noStrike" cap="none">
                  <a:solidFill>
                    <a:srgbClr val="7F7F7F"/>
                  </a:solidFill>
                  <a:latin typeface="Calibri"/>
                  <a:ea typeface="Calibri"/>
                  <a:cs typeface="Calibri"/>
                  <a:sym typeface="Calibri"/>
                </a:rPr>
                <a:t>Printing Your Poster:</a:t>
              </a:r>
              <a:endParaRPr/>
            </a:p>
            <a:p>
              <a:pPr marL="0" marR="0" lvl="0" indent="0" algn="l" rtl="0">
                <a:spcBef>
                  <a:spcPts val="2200"/>
                </a:spcBef>
                <a:spcAft>
                  <a:spcPts val="0"/>
                </a:spcAft>
                <a:buNone/>
              </a:pPr>
              <a:r>
                <a:rPr lang="en-US" sz="6000" b="0" i="0" u="none" strike="noStrike" cap="none">
                  <a:solidFill>
                    <a:srgbClr val="7F7F7F"/>
                  </a:solidFill>
                  <a:latin typeface="Calibri"/>
                  <a:ea typeface="Calibri"/>
                  <a:cs typeface="Calibri"/>
                  <a:sym typeface="Calibri"/>
                </a:rPr>
                <a:t>Once your poster file is ready, visit </a:t>
              </a:r>
              <a:r>
                <a:rPr lang="en-US" sz="6000" b="1" i="0" u="none" strike="noStrike" cap="none">
                  <a:solidFill>
                    <a:srgbClr val="7F7F7F"/>
                  </a:solidFill>
                  <a:latin typeface="Calibri"/>
                  <a:ea typeface="Calibri"/>
                  <a:cs typeface="Calibri"/>
                  <a:sym typeface="Calibri"/>
                </a:rPr>
                <a:t>www.genigraphics.com</a:t>
              </a:r>
              <a:r>
                <a:rPr lang="en-US" sz="6000" b="0" i="0" u="none" strike="noStrike" cap="none">
                  <a:solidFill>
                    <a:srgbClr val="7F7F7F"/>
                  </a:solidFill>
                  <a:latin typeface="Calibri"/>
                  <a:ea typeface="Calibri"/>
                  <a:cs typeface="Calibri"/>
                  <a:sym typeface="Calibri"/>
                </a:rPr>
                <a:t> to order a high-quality, affordable poster print. Every order receives a free design review and we can deliver as fast as next business day within the US and Canada. </a:t>
              </a:r>
              <a:endParaRPr/>
            </a:p>
            <a:p>
              <a:pPr marL="0" marR="0" lvl="0" indent="0" algn="l" rtl="0">
                <a:spcBef>
                  <a:spcPts val="2200"/>
                </a:spcBef>
                <a:spcAft>
                  <a:spcPts val="0"/>
                </a:spcAft>
                <a:buNone/>
              </a:pPr>
              <a:r>
                <a:rPr lang="en-US" sz="6000" b="0" i="0" u="none" strike="noStrike" cap="none">
                  <a:solidFill>
                    <a:srgbClr val="7F7F7F"/>
                  </a:solidFill>
                  <a:latin typeface="Calibri"/>
                  <a:ea typeface="Calibri"/>
                  <a:cs typeface="Calibri"/>
                  <a:sym typeface="Calibri"/>
                </a:rPr>
                <a:t>Genigraphics® has been producing output from PowerPoint® longer than anyone in the industry; dating back to when we helped Microsoft® design the PowerPoint® software. </a:t>
              </a:r>
              <a:endParaRPr/>
            </a:p>
            <a:p>
              <a:pPr marL="0" marR="0" lvl="0" indent="0" algn="l" rtl="0">
                <a:spcBef>
                  <a:spcPts val="2200"/>
                </a:spcBef>
                <a:spcAft>
                  <a:spcPts val="0"/>
                </a:spcAft>
                <a:buNone/>
              </a:pPr>
              <a:endParaRPr sz="6000" b="0" i="0" u="none" strike="noStrike" cap="none">
                <a:solidFill>
                  <a:srgbClr val="7F7F7F"/>
                </a:solidFill>
                <a:latin typeface="Calibri"/>
                <a:ea typeface="Calibri"/>
                <a:cs typeface="Calibri"/>
                <a:sym typeface="Calibri"/>
              </a:endParaRPr>
            </a:p>
            <a:p>
              <a:pPr marL="0" marR="0" lvl="0" indent="0" algn="ctr" rtl="0">
                <a:spcBef>
                  <a:spcPts val="0"/>
                </a:spcBef>
                <a:spcAft>
                  <a:spcPts val="0"/>
                </a:spcAft>
                <a:buNone/>
              </a:pPr>
              <a:r>
                <a:rPr lang="en-US" sz="6000" b="0" i="0" u="none" strike="noStrike" cap="none">
                  <a:solidFill>
                    <a:srgbClr val="7F7F7F"/>
                  </a:solidFill>
                  <a:latin typeface="Calibri"/>
                  <a:ea typeface="Calibri"/>
                  <a:cs typeface="Calibri"/>
                  <a:sym typeface="Calibri"/>
                </a:rPr>
                <a:t>US and Canada:  1-800-790-4001</a:t>
              </a:r>
              <a:br>
                <a:rPr lang="en-US" sz="6000" b="0" i="0" u="none" strike="noStrike" cap="none">
                  <a:solidFill>
                    <a:srgbClr val="7F7F7F"/>
                  </a:solidFill>
                  <a:latin typeface="Calibri"/>
                  <a:ea typeface="Calibri"/>
                  <a:cs typeface="Calibri"/>
                  <a:sym typeface="Calibri"/>
                </a:rPr>
              </a:br>
              <a:r>
                <a:rPr lang="en-US" sz="6000" b="0" i="0" u="none" strike="noStrike" cap="none">
                  <a:solidFill>
                    <a:srgbClr val="7F7F7F"/>
                  </a:solidFill>
                  <a:latin typeface="Calibri"/>
                  <a:ea typeface="Calibri"/>
                  <a:cs typeface="Calibri"/>
                  <a:sym typeface="Calibri"/>
                </a:rPr>
                <a:t>Email: info@genigraphics.com</a:t>
              </a:r>
              <a:endParaRPr/>
            </a:p>
            <a:p>
              <a:pPr marL="0" marR="0" lvl="0" indent="0" algn="ctr" rtl="0">
                <a:spcBef>
                  <a:spcPts val="0"/>
                </a:spcBef>
                <a:spcAft>
                  <a:spcPts val="0"/>
                </a:spcAft>
                <a:buNone/>
              </a:pPr>
              <a:r>
                <a:rPr lang="en-US" sz="4400" b="0" i="0" u="none" strike="noStrike" cap="none">
                  <a:solidFill>
                    <a:srgbClr val="7F7F7F"/>
                  </a:solidFill>
                  <a:latin typeface="Calibri"/>
                  <a:ea typeface="Calibri"/>
                  <a:cs typeface="Calibri"/>
                  <a:sym typeface="Calibri"/>
                </a:rPr>
                <a:t/>
              </a:r>
              <a:br>
                <a:rPr lang="en-US" sz="4400" b="0" i="0" u="none" strike="noStrike" cap="none">
                  <a:solidFill>
                    <a:srgbClr val="7F7F7F"/>
                  </a:solidFill>
                  <a:latin typeface="Calibri"/>
                  <a:ea typeface="Calibri"/>
                  <a:cs typeface="Calibri"/>
                  <a:sym typeface="Calibri"/>
                </a:rPr>
              </a:br>
              <a:r>
                <a:rPr lang="en-US" sz="4400" b="0" i="0" u="none" strike="noStrike" cap="none">
                  <a:solidFill>
                    <a:srgbClr val="7F7F7F"/>
                  </a:solidFill>
                  <a:latin typeface="Calibri"/>
                  <a:ea typeface="Calibri"/>
                  <a:cs typeface="Calibri"/>
                  <a:sym typeface="Calibri"/>
                </a:rPr>
                <a:t>[This sidebar area does not print.]</a:t>
              </a:r>
              <a:endParaRPr/>
            </a:p>
          </p:txBody>
        </p:sp>
        <p:pic>
          <p:nvPicPr>
            <p:cNvPr id="20" name="Google Shape;20;p2"/>
            <p:cNvPicPr preferRelativeResize="0"/>
            <p:nvPr/>
          </p:nvPicPr>
          <p:blipFill rotWithShape="1">
            <a:blip r:embed="rId2">
              <a:alphaModFix/>
            </a:blip>
            <a:srcRect/>
            <a:stretch/>
          </p:blipFill>
          <p:spPr>
            <a:xfrm>
              <a:off x="34281341" y="9260274"/>
              <a:ext cx="11904515" cy="10246926"/>
            </a:xfrm>
            <a:prstGeom prst="rect">
              <a:avLst/>
            </a:prstGeom>
            <a:noFill/>
            <a:ln>
              <a:noFill/>
            </a:ln>
          </p:spPr>
        </p:pic>
      </p:grpSp>
      <p:pic>
        <p:nvPicPr>
          <p:cNvPr id="21" name="Google Shape;21;p2"/>
          <p:cNvPicPr preferRelativeResize="0"/>
          <p:nvPr/>
        </p:nvPicPr>
        <p:blipFill rotWithShape="1">
          <a:blip r:embed="rId3">
            <a:alphaModFix/>
          </a:blip>
          <a:srcRect/>
          <a:stretch/>
        </p:blipFill>
        <p:spPr>
          <a:xfrm>
            <a:off x="34747200" y="39928800"/>
            <a:ext cx="5297435" cy="18592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Рисунок с подписью" type="picTx">
  <p:cSld name="PICTURE_WITH_CAPTION_TEXT">
    <p:bg>
      <p:bgPr>
        <a:gradFill>
          <a:gsLst>
            <a:gs pos="0">
              <a:srgbClr val="E965C8"/>
            </a:gs>
            <a:gs pos="100000">
              <a:srgbClr val="80136A"/>
            </a:gs>
          </a:gsLst>
          <a:path path="circle">
            <a:fillToRect/>
          </a:path>
          <a:tileRect/>
        </a:gradFill>
        <a:effectLst/>
      </p:bgPr>
    </p:bg>
    <p:spTree>
      <p:nvGrpSpPr>
        <p:cNvPr id="1" name="Shape 74"/>
        <p:cNvGrpSpPr/>
        <p:nvPr/>
      </p:nvGrpSpPr>
      <p:grpSpPr>
        <a:xfrm>
          <a:off x="0" y="0"/>
          <a:ext cx="0" cy="0"/>
          <a:chOff x="0" y="0"/>
          <a:chExt cx="0" cy="0"/>
        </a:xfrm>
      </p:grpSpPr>
      <p:sp>
        <p:nvSpPr>
          <p:cNvPr id="75" name="Google Shape;75;p11"/>
          <p:cNvSpPr/>
          <p:nvPr/>
        </p:nvSpPr>
        <p:spPr>
          <a:xfrm rot="-360000">
            <a:off x="2631061" y="5894055"/>
            <a:ext cx="19005919" cy="25300428"/>
          </a:xfrm>
          <a:prstGeom prst="rect">
            <a:avLst/>
          </a:prstGeom>
          <a:solidFill>
            <a:srgbClr val="FAFAFA"/>
          </a:solidFill>
          <a:ln w="9525" cap="rnd" cmpd="sng">
            <a:solidFill>
              <a:srgbClr val="EAEAEA"/>
            </a:solidFill>
            <a:prstDash val="solid"/>
            <a:round/>
            <a:headEnd type="none" w="sm" len="sm"/>
            <a:tailEnd type="none" w="sm" len="sm"/>
          </a:ln>
          <a:effectLst>
            <a:outerShdw blurRad="25000" dist="12700" dir="5400000" algn="t" rotWithShape="0">
              <a:srgbClr val="000000">
                <a:alpha val="40000"/>
              </a:srgbClr>
            </a:outerShdw>
          </a:effectLst>
        </p:spPr>
        <p:txBody>
          <a:bodyPr spcFirstLastPara="1" wrap="square" lIns="459800" tIns="229900" rIns="459800" bIns="229900" anchor="ctr" anchorCtr="0">
            <a:noAutofit/>
          </a:bodyPr>
          <a:lstStyle/>
          <a:p>
            <a:pPr marL="0" marR="0" lvl="0" indent="0" algn="ctr" rtl="0">
              <a:spcBef>
                <a:spcPts val="0"/>
              </a:spcBef>
              <a:spcAft>
                <a:spcPts val="0"/>
              </a:spcAft>
              <a:buNone/>
            </a:pPr>
            <a:endParaRPr sz="7900">
              <a:solidFill>
                <a:schemeClr val="lt1"/>
              </a:solidFill>
              <a:latin typeface="Trebuchet MS"/>
              <a:ea typeface="Trebuchet MS"/>
              <a:cs typeface="Trebuchet MS"/>
              <a:sym typeface="Trebuchet MS"/>
            </a:endParaRPr>
          </a:p>
        </p:txBody>
      </p:sp>
      <p:sp>
        <p:nvSpPr>
          <p:cNvPr id="76" name="Google Shape;76;p11"/>
          <p:cNvSpPr/>
          <p:nvPr/>
        </p:nvSpPr>
        <p:spPr>
          <a:xfrm rot="-180000">
            <a:off x="2625508" y="5859724"/>
            <a:ext cx="19005919" cy="25300427"/>
          </a:xfrm>
          <a:prstGeom prst="rect">
            <a:avLst/>
          </a:prstGeom>
          <a:solidFill>
            <a:srgbClr val="FAFAFA"/>
          </a:solidFill>
          <a:ln w="9525" cap="rnd" cmpd="sng">
            <a:solidFill>
              <a:srgbClr val="EAEAEA"/>
            </a:solidFill>
            <a:prstDash val="solid"/>
            <a:round/>
            <a:headEnd type="none" w="sm" len="sm"/>
            <a:tailEnd type="none" w="sm" len="sm"/>
          </a:ln>
          <a:effectLst>
            <a:outerShdw blurRad="28000" dist="12700" dir="5400000" algn="tl" rotWithShape="0">
              <a:srgbClr val="000000">
                <a:alpha val="40000"/>
              </a:srgbClr>
            </a:outerShdw>
          </a:effectLst>
        </p:spPr>
        <p:txBody>
          <a:bodyPr spcFirstLastPara="1" wrap="square" lIns="459800" tIns="229900" rIns="459800" bIns="229900" anchor="ctr" anchorCtr="0">
            <a:noAutofit/>
          </a:bodyPr>
          <a:lstStyle/>
          <a:p>
            <a:pPr marL="0" marR="0" lvl="0" indent="0" algn="ctr" rtl="0">
              <a:spcBef>
                <a:spcPts val="0"/>
              </a:spcBef>
              <a:spcAft>
                <a:spcPts val="0"/>
              </a:spcAft>
              <a:buNone/>
            </a:pPr>
            <a:endParaRPr sz="7900">
              <a:solidFill>
                <a:schemeClr val="lt1"/>
              </a:solidFill>
              <a:latin typeface="Trebuchet MS"/>
              <a:ea typeface="Trebuchet MS"/>
              <a:cs typeface="Trebuchet MS"/>
              <a:sym typeface="Trebuchet MS"/>
            </a:endParaRPr>
          </a:p>
        </p:txBody>
      </p:sp>
      <p:sp>
        <p:nvSpPr>
          <p:cNvPr id="77" name="Google Shape;77;p11"/>
          <p:cNvSpPr txBox="1">
            <a:spLocks noGrp="1"/>
          </p:cNvSpPr>
          <p:nvPr>
            <p:ph type="title"/>
          </p:nvPr>
        </p:nvSpPr>
        <p:spPr>
          <a:xfrm>
            <a:off x="23712031" y="6705600"/>
            <a:ext cx="15087600" cy="12070079"/>
          </a:xfrm>
          <a:prstGeom prst="rect">
            <a:avLst/>
          </a:prstGeom>
          <a:noFill/>
          <a:ln>
            <a:noFill/>
          </a:ln>
        </p:spPr>
        <p:txBody>
          <a:bodyPr spcFirstLastPara="1" wrap="square" lIns="229900" tIns="0" rIns="229900" bIns="0" anchor="b" anchorCtr="0"/>
          <a:lstStyle>
            <a:lvl1pPr lvl="0" algn="l">
              <a:spcBef>
                <a:spcPts val="0"/>
              </a:spcBef>
              <a:spcAft>
                <a:spcPts val="0"/>
              </a:spcAft>
              <a:buClr>
                <a:srgbClr val="FEF7F0"/>
              </a:buClr>
              <a:buSzPts val="15100"/>
              <a:buFont typeface="Trebuchet MS"/>
              <a:buNone/>
              <a:defRPr sz="15100" b="1">
                <a:solidFill>
                  <a:srgbClr val="FEF7F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11"/>
          <p:cNvSpPr txBox="1">
            <a:spLocks noGrp="1"/>
          </p:cNvSpPr>
          <p:nvPr>
            <p:ph type="body" idx="1"/>
          </p:nvPr>
        </p:nvSpPr>
        <p:spPr>
          <a:xfrm>
            <a:off x="23712031" y="19263986"/>
            <a:ext cx="15087600" cy="11265408"/>
          </a:xfrm>
          <a:prstGeom prst="rect">
            <a:avLst/>
          </a:prstGeom>
          <a:noFill/>
          <a:ln>
            <a:noFill/>
          </a:ln>
        </p:spPr>
        <p:txBody>
          <a:bodyPr spcFirstLastPara="1" wrap="square" lIns="413825" tIns="0" rIns="0" bIns="0" anchor="t" anchorCtr="0"/>
          <a:lstStyle>
            <a:lvl1pPr marL="457200" lvl="0" indent="-228600" algn="l">
              <a:lnSpc>
                <a:spcPct val="100000"/>
              </a:lnSpc>
              <a:spcBef>
                <a:spcPts val="0"/>
              </a:spcBef>
              <a:spcAft>
                <a:spcPts val="0"/>
              </a:spcAft>
              <a:buSzPts val="5110"/>
              <a:buFont typeface="Trebuchet MS"/>
              <a:buNone/>
              <a:defRPr sz="7000">
                <a:solidFill>
                  <a:schemeClr val="lt1"/>
                </a:solidFill>
              </a:defRPr>
            </a:lvl1pPr>
            <a:lvl2pPr marL="914400" lvl="1" indent="-533400" algn="l">
              <a:spcBef>
                <a:spcPts val="2514"/>
              </a:spcBef>
              <a:spcAft>
                <a:spcPts val="0"/>
              </a:spcAft>
              <a:buSzPts val="4800"/>
              <a:buChar char="◼"/>
              <a:defRPr sz="6000"/>
            </a:lvl2pPr>
            <a:lvl3pPr marL="1371600" lvl="2" indent="-419100" algn="l">
              <a:spcBef>
                <a:spcPts val="2011"/>
              </a:spcBef>
              <a:spcAft>
                <a:spcPts val="0"/>
              </a:spcAft>
              <a:buSzPts val="3000"/>
              <a:buChar char="🞆"/>
              <a:defRPr sz="5000"/>
            </a:lvl3pPr>
            <a:lvl4pPr marL="1828800" lvl="3" indent="-457200" algn="l">
              <a:spcBef>
                <a:spcPts val="900"/>
              </a:spcBef>
              <a:spcAft>
                <a:spcPts val="0"/>
              </a:spcAft>
              <a:buSzPts val="3600"/>
              <a:buChar char="⚫"/>
              <a:defRPr sz="4500"/>
            </a:lvl4pPr>
            <a:lvl5pPr marL="2286000" lvl="4" indent="-428625" algn="l">
              <a:spcBef>
                <a:spcPts val="2011"/>
              </a:spcBef>
              <a:spcAft>
                <a:spcPts val="0"/>
              </a:spcAft>
              <a:buSzPts val="3150"/>
              <a:buChar char="◉"/>
              <a:defRPr sz="4500"/>
            </a:lvl5pPr>
            <a:lvl6pPr marL="2743200" lvl="5" indent="-320039" algn="l">
              <a:spcBef>
                <a:spcPts val="2011"/>
              </a:spcBef>
              <a:spcAft>
                <a:spcPts val="0"/>
              </a:spcAft>
              <a:buSzPts val="1440"/>
              <a:buChar char="⚫"/>
              <a:defRPr/>
            </a:lvl6pPr>
            <a:lvl7pPr marL="3200400" lvl="6" indent="-320039" algn="l">
              <a:spcBef>
                <a:spcPts val="360"/>
              </a:spcBef>
              <a:spcAft>
                <a:spcPts val="0"/>
              </a:spcAft>
              <a:buSzPts val="1440"/>
              <a:buChar char="◼"/>
              <a:defRPr/>
            </a:lvl7pPr>
            <a:lvl8pPr marL="3657600" lvl="7" indent="-342900" algn="l">
              <a:spcBef>
                <a:spcPts val="1509"/>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79" name="Google Shape;79;p11"/>
          <p:cNvSpPr txBox="1">
            <a:spLocks noGrp="1"/>
          </p:cNvSpPr>
          <p:nvPr>
            <p:ph type="dt" idx="10"/>
          </p:nvPr>
        </p:nvSpPr>
        <p:spPr>
          <a:xfrm>
            <a:off x="18682119" y="38473284"/>
            <a:ext cx="8810842" cy="1331158"/>
          </a:xfrm>
          <a:prstGeom prst="rect">
            <a:avLst/>
          </a:prstGeom>
          <a:noFill/>
          <a:ln>
            <a:noFill/>
          </a:ln>
        </p:spPr>
        <p:txBody>
          <a:bodyPr spcFirstLastPara="1" wrap="square" lIns="459800" tIns="0" rIns="459800" bIns="0" anchor="b"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1"/>
          <p:cNvSpPr txBox="1">
            <a:spLocks noGrp="1"/>
          </p:cNvSpPr>
          <p:nvPr>
            <p:ph type="ftr" idx="11"/>
          </p:nvPr>
        </p:nvSpPr>
        <p:spPr>
          <a:xfrm>
            <a:off x="2011680" y="38473284"/>
            <a:ext cx="16093440" cy="1341120"/>
          </a:xfrm>
          <a:prstGeom prst="rect">
            <a:avLst/>
          </a:prstGeom>
          <a:noFill/>
          <a:ln>
            <a:noFill/>
          </a:ln>
        </p:spPr>
        <p:txBody>
          <a:bodyPr spcFirstLastPara="1" wrap="square" lIns="459800" tIns="0" rIns="459800" bIns="0" anchor="b"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11"/>
          <p:cNvSpPr txBox="1">
            <a:spLocks noGrp="1"/>
          </p:cNvSpPr>
          <p:nvPr>
            <p:ph type="sldNum" idx="12"/>
          </p:nvPr>
        </p:nvSpPr>
        <p:spPr>
          <a:xfrm>
            <a:off x="27506372" y="38463322"/>
            <a:ext cx="2588678" cy="1341120"/>
          </a:xfrm>
          <a:prstGeom prst="rect">
            <a:avLst/>
          </a:prstGeom>
          <a:noFill/>
          <a:ln>
            <a:noFill/>
          </a:ln>
        </p:spPr>
        <p:txBody>
          <a:bodyPr spcFirstLastPara="1" wrap="square" lIns="0" tIns="0" rIns="0" bIns="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82" name="Google Shape;82;p11"/>
          <p:cNvSpPr>
            <a:spLocks noGrp="1"/>
          </p:cNvSpPr>
          <p:nvPr>
            <p:ph type="pic" idx="2"/>
          </p:nvPr>
        </p:nvSpPr>
        <p:spPr>
          <a:xfrm>
            <a:off x="2920201" y="6107212"/>
            <a:ext cx="18507455" cy="24676609"/>
          </a:xfrm>
          <a:prstGeom prst="rect">
            <a:avLst/>
          </a:prstGeom>
          <a:solidFill>
            <a:srgbClr val="812D70"/>
          </a:solidFill>
          <a:ln w="107950" cap="flat" cmpd="sng">
            <a:solidFill>
              <a:srgbClr val="FFFFFF"/>
            </a:solidFill>
            <a:prstDash val="solid"/>
            <a:miter lim="800000"/>
            <a:headEnd type="none" w="sm" len="sm"/>
            <a:tailEnd type="none" w="sm" len="sm"/>
          </a:ln>
          <a:effectLst>
            <a:outerShdw blurRad="44450" dist="3810" dir="5400000" algn="tl" rotWithShape="0">
              <a:srgbClr val="000000">
                <a:alpha val="60000"/>
              </a:srgbClr>
            </a:outerShdw>
          </a:effectLst>
        </p:spPr>
        <p:txBody>
          <a:bodyPr spcFirstLastPara="1" wrap="square" lIns="459800" tIns="229900" rIns="459800" bIns="229900" anchor="t" anchorCtr="0"/>
          <a:lstStyle>
            <a:lvl1pPr marR="0" lvl="0" algn="l" rtl="0">
              <a:spcBef>
                <a:spcPts val="3017"/>
              </a:spcBef>
              <a:spcAft>
                <a:spcPts val="0"/>
              </a:spcAft>
              <a:buClr>
                <a:schemeClr val="lt2"/>
              </a:buClr>
              <a:buSzPts val="11753"/>
              <a:buFont typeface="Noto Sans Symbols"/>
              <a:buNone/>
              <a:defRPr sz="16100" b="0" i="0" u="none" strike="noStrike" cap="none">
                <a:solidFill>
                  <a:schemeClr val="lt1"/>
                </a:solidFill>
                <a:latin typeface="Trebuchet MS"/>
                <a:ea typeface="Trebuchet MS"/>
                <a:cs typeface="Trebuchet MS"/>
                <a:sym typeface="Trebuchet MS"/>
              </a:defRPr>
            </a:lvl1pPr>
            <a:lvl2pPr marR="0" lvl="1" algn="l" rtl="0">
              <a:spcBef>
                <a:spcPts val="2514"/>
              </a:spcBef>
              <a:spcAft>
                <a:spcPts val="0"/>
              </a:spcAft>
              <a:buClr>
                <a:schemeClr val="accent4"/>
              </a:buClr>
              <a:buSzPts val="9280"/>
              <a:buFont typeface="Noto Sans Symbols"/>
              <a:buChar char="◼"/>
              <a:defRPr sz="11600" b="0" i="0" u="none" strike="noStrike" cap="none">
                <a:solidFill>
                  <a:schemeClr val="lt1"/>
                </a:solidFill>
                <a:latin typeface="Trebuchet MS"/>
                <a:ea typeface="Trebuchet MS"/>
                <a:cs typeface="Trebuchet MS"/>
                <a:sym typeface="Trebuchet MS"/>
              </a:defRPr>
            </a:lvl2pPr>
            <a:lvl3pPr marR="0" lvl="2" algn="l" rtl="0">
              <a:spcBef>
                <a:spcPts val="2011"/>
              </a:spcBef>
              <a:spcAft>
                <a:spcPts val="0"/>
              </a:spcAft>
              <a:buClr>
                <a:schemeClr val="accent4"/>
              </a:buClr>
              <a:buSzPts val="6060"/>
              <a:buFont typeface="Noto Sans Symbols"/>
              <a:buChar char="🞆"/>
              <a:defRPr sz="10100" b="0" i="0" u="none" strike="noStrike" cap="none">
                <a:solidFill>
                  <a:schemeClr val="lt1"/>
                </a:solidFill>
                <a:latin typeface="Trebuchet MS"/>
                <a:ea typeface="Trebuchet MS"/>
                <a:cs typeface="Trebuchet MS"/>
                <a:sym typeface="Trebuchet MS"/>
              </a:defRPr>
            </a:lvl3pPr>
            <a:lvl4pPr marR="0" lvl="3" algn="l" rtl="0">
              <a:spcBef>
                <a:spcPts val="2020"/>
              </a:spcBef>
              <a:spcAft>
                <a:spcPts val="0"/>
              </a:spcAft>
              <a:buClr>
                <a:schemeClr val="accent4"/>
              </a:buClr>
              <a:buSzPts val="8080"/>
              <a:buFont typeface="Noto Sans Symbols"/>
              <a:buChar char="⚫"/>
              <a:defRPr sz="10100" b="0" i="0" u="none" strike="noStrike" cap="none">
                <a:solidFill>
                  <a:schemeClr val="lt1"/>
                </a:solidFill>
                <a:latin typeface="Trebuchet MS"/>
                <a:ea typeface="Trebuchet MS"/>
                <a:cs typeface="Trebuchet MS"/>
                <a:sym typeface="Trebuchet MS"/>
              </a:defRPr>
            </a:lvl4pPr>
            <a:lvl5pPr marR="0" lvl="4" algn="l" rtl="0">
              <a:spcBef>
                <a:spcPts val="2011"/>
              </a:spcBef>
              <a:spcAft>
                <a:spcPts val="0"/>
              </a:spcAft>
              <a:buClr>
                <a:schemeClr val="accent4"/>
              </a:buClr>
              <a:buSzPts val="6370"/>
              <a:buFont typeface="Noto Sans Symbols"/>
              <a:buChar char="◉"/>
              <a:defRPr sz="9100" b="0" i="0" u="none" strike="noStrike" cap="none">
                <a:solidFill>
                  <a:schemeClr val="lt1"/>
                </a:solidFill>
                <a:latin typeface="Trebuchet MS"/>
                <a:ea typeface="Trebuchet MS"/>
                <a:cs typeface="Trebuchet MS"/>
                <a:sym typeface="Trebuchet MS"/>
              </a:defRPr>
            </a:lvl5pPr>
            <a:lvl6pPr marR="0" lvl="5" algn="l" rtl="0">
              <a:spcBef>
                <a:spcPts val="2011"/>
              </a:spcBef>
              <a:spcAft>
                <a:spcPts val="0"/>
              </a:spcAft>
              <a:buClr>
                <a:schemeClr val="accent4"/>
              </a:buClr>
              <a:buSzPts val="7280"/>
              <a:buFont typeface="Noto Sans Symbols"/>
              <a:buChar char="⚫"/>
              <a:defRPr sz="9100" b="0" i="0" u="none" strike="noStrike" cap="none">
                <a:solidFill>
                  <a:schemeClr val="lt1"/>
                </a:solidFill>
                <a:latin typeface="Trebuchet MS"/>
                <a:ea typeface="Trebuchet MS"/>
                <a:cs typeface="Trebuchet MS"/>
                <a:sym typeface="Trebuchet MS"/>
              </a:defRPr>
            </a:lvl6pPr>
            <a:lvl7pPr marR="0" lvl="6" algn="l" rtl="0">
              <a:spcBef>
                <a:spcPts val="1600"/>
              </a:spcBef>
              <a:spcAft>
                <a:spcPts val="0"/>
              </a:spcAft>
              <a:buClr>
                <a:schemeClr val="accent4"/>
              </a:buClr>
              <a:buSzPts val="6400"/>
              <a:buFont typeface="Noto Sans Symbols"/>
              <a:buChar char="◼"/>
              <a:defRPr sz="8000" b="0" i="0" u="none" strike="noStrike" cap="none">
                <a:solidFill>
                  <a:schemeClr val="lt1"/>
                </a:solidFill>
                <a:latin typeface="Trebuchet MS"/>
                <a:ea typeface="Trebuchet MS"/>
                <a:cs typeface="Trebuchet MS"/>
                <a:sym typeface="Trebuchet MS"/>
              </a:defRPr>
            </a:lvl7pPr>
            <a:lvl8pPr marR="0" lvl="7" algn="l" rtl="0">
              <a:spcBef>
                <a:spcPts val="1509"/>
              </a:spcBef>
              <a:spcAft>
                <a:spcPts val="0"/>
              </a:spcAft>
              <a:buClr>
                <a:schemeClr val="accent4"/>
              </a:buClr>
              <a:buSzPts val="8000"/>
              <a:buFont typeface="Trebuchet MS"/>
              <a:buChar char="•"/>
              <a:defRPr sz="8000" b="0" i="0" u="none" strike="noStrike" cap="none">
                <a:solidFill>
                  <a:schemeClr val="lt1"/>
                </a:solidFill>
                <a:latin typeface="Trebuchet MS"/>
                <a:ea typeface="Trebuchet MS"/>
                <a:cs typeface="Trebuchet MS"/>
                <a:sym typeface="Trebuchet MS"/>
              </a:defRPr>
            </a:lvl8pPr>
            <a:lvl9pPr marR="0" lvl="8" algn="l" rtl="0">
              <a:spcBef>
                <a:spcPts val="1400"/>
              </a:spcBef>
              <a:spcAft>
                <a:spcPts val="0"/>
              </a:spcAft>
              <a:buClr>
                <a:schemeClr val="accent4"/>
              </a:buClr>
              <a:buSzPts val="7000"/>
              <a:buFont typeface="Noto Sans Symbols"/>
              <a:buChar char="▪"/>
              <a:defRPr sz="7000" b="0" i="0" u="none" strike="noStrike" cap="none">
                <a:solidFill>
                  <a:schemeClr val="lt1"/>
                </a:solidFill>
                <a:latin typeface="Trebuchet MS"/>
                <a:ea typeface="Trebuchet MS"/>
                <a:cs typeface="Trebuchet MS"/>
                <a:sym typeface="Trebuchet MS"/>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83"/>
        <p:cNvGrpSpPr/>
        <p:nvPr/>
      </p:nvGrpSpPr>
      <p:grpSpPr>
        <a:xfrm>
          <a:off x="0" y="0"/>
          <a:ext cx="0" cy="0"/>
          <a:chOff x="0" y="0"/>
          <a:chExt cx="0" cy="0"/>
        </a:xfrm>
      </p:grpSpPr>
      <p:sp>
        <p:nvSpPr>
          <p:cNvPr id="84" name="Google Shape;84;p12"/>
          <p:cNvSpPr txBox="1">
            <a:spLocks noGrp="1"/>
          </p:cNvSpPr>
          <p:nvPr>
            <p:ph type="title"/>
          </p:nvPr>
        </p:nvSpPr>
        <p:spPr>
          <a:xfrm>
            <a:off x="2011680" y="1877568"/>
            <a:ext cx="31851600" cy="6705600"/>
          </a:xfrm>
          <a:prstGeom prst="rect">
            <a:avLst/>
          </a:prstGeom>
          <a:noFill/>
          <a:ln>
            <a:noFill/>
          </a:ln>
        </p:spPr>
        <p:txBody>
          <a:bodyPr spcFirstLastPara="1" wrap="square" lIns="229900" tIns="0" rIns="229900" bIns="0" anchor="b" anchorCtr="0"/>
          <a:lstStyle>
            <a:lvl1pPr lvl="0" algn="l">
              <a:spcBef>
                <a:spcPts val="0"/>
              </a:spcBef>
              <a:spcAft>
                <a:spcPts val="0"/>
              </a:spcAft>
              <a:buClr>
                <a:srgbClr val="FEF7F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12"/>
          <p:cNvSpPr txBox="1">
            <a:spLocks noGrp="1"/>
          </p:cNvSpPr>
          <p:nvPr>
            <p:ph type="body" idx="1"/>
          </p:nvPr>
        </p:nvSpPr>
        <p:spPr>
          <a:xfrm rot="5400000">
            <a:off x="3721609" y="7731979"/>
            <a:ext cx="28431745" cy="31851600"/>
          </a:xfrm>
          <a:prstGeom prst="rect">
            <a:avLst/>
          </a:prstGeom>
          <a:noFill/>
          <a:ln>
            <a:noFill/>
          </a:ln>
        </p:spPr>
        <p:txBody>
          <a:bodyPr spcFirstLastPara="1" wrap="square" lIns="459800" tIns="229900" rIns="459800" bIns="229900" anchor="t" anchorCtr="0"/>
          <a:lstStyle>
            <a:lvl1pPr marL="457200" lvl="0" indent="-312039" algn="l">
              <a:spcBef>
                <a:spcPts val="3017"/>
              </a:spcBef>
              <a:spcAft>
                <a:spcPts val="0"/>
              </a:spcAft>
              <a:buSzPts val="1314"/>
              <a:buChar char="⦿"/>
              <a:defRPr/>
            </a:lvl1pPr>
            <a:lvl2pPr marL="914400" lvl="1" indent="-320040" algn="l">
              <a:spcBef>
                <a:spcPts val="2514"/>
              </a:spcBef>
              <a:spcAft>
                <a:spcPts val="0"/>
              </a:spcAft>
              <a:buSzPts val="1440"/>
              <a:buChar char="◼"/>
              <a:defRPr/>
            </a:lvl2pPr>
            <a:lvl3pPr marL="1371600" lvl="2" indent="-297180" algn="l">
              <a:spcBef>
                <a:spcPts val="2011"/>
              </a:spcBef>
              <a:spcAft>
                <a:spcPts val="0"/>
              </a:spcAft>
              <a:buSzPts val="1080"/>
              <a:buChar char="🞆"/>
              <a:defRPr/>
            </a:lvl3pPr>
            <a:lvl4pPr marL="1828800" lvl="3" indent="-320039" algn="l">
              <a:spcBef>
                <a:spcPts val="360"/>
              </a:spcBef>
              <a:spcAft>
                <a:spcPts val="0"/>
              </a:spcAft>
              <a:buSzPts val="1440"/>
              <a:buChar char="⚫"/>
              <a:defRPr/>
            </a:lvl4pPr>
            <a:lvl5pPr marL="2286000" lvl="4" indent="-308610" algn="l">
              <a:spcBef>
                <a:spcPts val="2011"/>
              </a:spcBef>
              <a:spcAft>
                <a:spcPts val="0"/>
              </a:spcAft>
              <a:buSzPts val="1260"/>
              <a:buChar char="◉"/>
              <a:defRPr/>
            </a:lvl5pPr>
            <a:lvl6pPr marL="2743200" lvl="5" indent="-320039" algn="l">
              <a:spcBef>
                <a:spcPts val="2011"/>
              </a:spcBef>
              <a:spcAft>
                <a:spcPts val="0"/>
              </a:spcAft>
              <a:buSzPts val="1440"/>
              <a:buChar char="⚫"/>
              <a:defRPr/>
            </a:lvl6pPr>
            <a:lvl7pPr marL="3200400" lvl="6" indent="-320039" algn="l">
              <a:spcBef>
                <a:spcPts val="360"/>
              </a:spcBef>
              <a:spcAft>
                <a:spcPts val="0"/>
              </a:spcAft>
              <a:buSzPts val="1440"/>
              <a:buChar char="◼"/>
              <a:defRPr/>
            </a:lvl7pPr>
            <a:lvl8pPr marL="3657600" lvl="7" indent="-342900" algn="l">
              <a:spcBef>
                <a:spcPts val="1509"/>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86" name="Google Shape;86;p12"/>
          <p:cNvSpPr txBox="1">
            <a:spLocks noGrp="1"/>
          </p:cNvSpPr>
          <p:nvPr>
            <p:ph type="dt" idx="10"/>
          </p:nvPr>
        </p:nvSpPr>
        <p:spPr>
          <a:xfrm>
            <a:off x="18682119" y="38473284"/>
            <a:ext cx="8810842" cy="1331158"/>
          </a:xfrm>
          <a:prstGeom prst="rect">
            <a:avLst/>
          </a:prstGeom>
          <a:noFill/>
          <a:ln>
            <a:noFill/>
          </a:ln>
        </p:spPr>
        <p:txBody>
          <a:bodyPr spcFirstLastPara="1" wrap="square" lIns="459800" tIns="0" rIns="459800" bIns="0" anchor="b"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12"/>
          <p:cNvSpPr txBox="1">
            <a:spLocks noGrp="1"/>
          </p:cNvSpPr>
          <p:nvPr>
            <p:ph type="ftr" idx="11"/>
          </p:nvPr>
        </p:nvSpPr>
        <p:spPr>
          <a:xfrm>
            <a:off x="2011680" y="38473284"/>
            <a:ext cx="16093440" cy="1341120"/>
          </a:xfrm>
          <a:prstGeom prst="rect">
            <a:avLst/>
          </a:prstGeom>
          <a:noFill/>
          <a:ln>
            <a:noFill/>
          </a:ln>
        </p:spPr>
        <p:txBody>
          <a:bodyPr spcFirstLastPara="1" wrap="square" lIns="459800" tIns="0" rIns="459800" bIns="0" anchor="b"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12"/>
          <p:cNvSpPr txBox="1">
            <a:spLocks noGrp="1"/>
          </p:cNvSpPr>
          <p:nvPr>
            <p:ph type="sldNum" idx="12"/>
          </p:nvPr>
        </p:nvSpPr>
        <p:spPr>
          <a:xfrm>
            <a:off x="27506372" y="38463322"/>
            <a:ext cx="2588678" cy="1341120"/>
          </a:xfrm>
          <a:prstGeom prst="rect">
            <a:avLst/>
          </a:prstGeom>
          <a:noFill/>
          <a:ln>
            <a:noFill/>
          </a:ln>
        </p:spPr>
        <p:txBody>
          <a:bodyPr spcFirstLastPara="1" wrap="square" lIns="0" tIns="0" rIns="0" bIns="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89"/>
        <p:cNvGrpSpPr/>
        <p:nvPr/>
      </p:nvGrpSpPr>
      <p:grpSpPr>
        <a:xfrm>
          <a:off x="0" y="0"/>
          <a:ext cx="0" cy="0"/>
          <a:chOff x="0" y="0"/>
          <a:chExt cx="0" cy="0"/>
        </a:xfrm>
      </p:grpSpPr>
      <p:sp>
        <p:nvSpPr>
          <p:cNvPr id="90" name="Google Shape;90;p13"/>
          <p:cNvSpPr txBox="1">
            <a:spLocks noGrp="1"/>
          </p:cNvSpPr>
          <p:nvPr>
            <p:ph type="title"/>
          </p:nvPr>
        </p:nvSpPr>
        <p:spPr>
          <a:xfrm rot="5400000">
            <a:off x="15022407" y="15424746"/>
            <a:ext cx="34328948" cy="6705600"/>
          </a:xfrm>
          <a:prstGeom prst="rect">
            <a:avLst/>
          </a:prstGeom>
          <a:noFill/>
          <a:ln>
            <a:noFill/>
          </a:ln>
        </p:spPr>
        <p:txBody>
          <a:bodyPr spcFirstLastPara="1" wrap="square" lIns="229900" tIns="0" rIns="229900" bIns="0" anchor="t" anchorCtr="0"/>
          <a:lstStyle>
            <a:lvl1pPr lvl="0" algn="l">
              <a:spcBef>
                <a:spcPts val="0"/>
              </a:spcBef>
              <a:spcAft>
                <a:spcPts val="0"/>
              </a:spcAft>
              <a:buClr>
                <a:srgbClr val="FEF7F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13"/>
          <p:cNvSpPr txBox="1">
            <a:spLocks noGrp="1"/>
          </p:cNvSpPr>
          <p:nvPr>
            <p:ph type="body" idx="1"/>
          </p:nvPr>
        </p:nvSpPr>
        <p:spPr>
          <a:xfrm rot="5400000">
            <a:off x="-1909233" y="5532151"/>
            <a:ext cx="34328948" cy="26487119"/>
          </a:xfrm>
          <a:prstGeom prst="rect">
            <a:avLst/>
          </a:prstGeom>
          <a:noFill/>
          <a:ln>
            <a:noFill/>
          </a:ln>
        </p:spPr>
        <p:txBody>
          <a:bodyPr spcFirstLastPara="1" wrap="square" lIns="459800" tIns="229900" rIns="459800" bIns="229900" anchor="t" anchorCtr="0"/>
          <a:lstStyle>
            <a:lvl1pPr marL="457200" lvl="0" indent="-312039" algn="l">
              <a:spcBef>
                <a:spcPts val="3017"/>
              </a:spcBef>
              <a:spcAft>
                <a:spcPts val="0"/>
              </a:spcAft>
              <a:buSzPts val="1314"/>
              <a:buChar char="⦿"/>
              <a:defRPr/>
            </a:lvl1pPr>
            <a:lvl2pPr marL="914400" lvl="1" indent="-320040" algn="l">
              <a:spcBef>
                <a:spcPts val="2514"/>
              </a:spcBef>
              <a:spcAft>
                <a:spcPts val="0"/>
              </a:spcAft>
              <a:buSzPts val="1440"/>
              <a:buChar char="◼"/>
              <a:defRPr/>
            </a:lvl2pPr>
            <a:lvl3pPr marL="1371600" lvl="2" indent="-297180" algn="l">
              <a:spcBef>
                <a:spcPts val="2011"/>
              </a:spcBef>
              <a:spcAft>
                <a:spcPts val="0"/>
              </a:spcAft>
              <a:buSzPts val="1080"/>
              <a:buChar char="🞆"/>
              <a:defRPr/>
            </a:lvl3pPr>
            <a:lvl4pPr marL="1828800" lvl="3" indent="-320039" algn="l">
              <a:spcBef>
                <a:spcPts val="360"/>
              </a:spcBef>
              <a:spcAft>
                <a:spcPts val="0"/>
              </a:spcAft>
              <a:buSzPts val="1440"/>
              <a:buChar char="⚫"/>
              <a:defRPr/>
            </a:lvl4pPr>
            <a:lvl5pPr marL="2286000" lvl="4" indent="-308610" algn="l">
              <a:spcBef>
                <a:spcPts val="2011"/>
              </a:spcBef>
              <a:spcAft>
                <a:spcPts val="0"/>
              </a:spcAft>
              <a:buSzPts val="1260"/>
              <a:buChar char="◉"/>
              <a:defRPr/>
            </a:lvl5pPr>
            <a:lvl6pPr marL="2743200" lvl="5" indent="-320039" algn="l">
              <a:spcBef>
                <a:spcPts val="2011"/>
              </a:spcBef>
              <a:spcAft>
                <a:spcPts val="0"/>
              </a:spcAft>
              <a:buSzPts val="1440"/>
              <a:buChar char="⚫"/>
              <a:defRPr/>
            </a:lvl6pPr>
            <a:lvl7pPr marL="3200400" lvl="6" indent="-320039" algn="l">
              <a:spcBef>
                <a:spcPts val="360"/>
              </a:spcBef>
              <a:spcAft>
                <a:spcPts val="0"/>
              </a:spcAft>
              <a:buSzPts val="1440"/>
              <a:buChar char="◼"/>
              <a:defRPr/>
            </a:lvl7pPr>
            <a:lvl8pPr marL="3657600" lvl="7" indent="-342900" algn="l">
              <a:spcBef>
                <a:spcPts val="1509"/>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92" name="Google Shape;92;p13"/>
          <p:cNvSpPr txBox="1">
            <a:spLocks noGrp="1"/>
          </p:cNvSpPr>
          <p:nvPr>
            <p:ph type="dt" idx="10"/>
          </p:nvPr>
        </p:nvSpPr>
        <p:spPr>
          <a:xfrm>
            <a:off x="18668391" y="38473284"/>
            <a:ext cx="8810842" cy="1331158"/>
          </a:xfrm>
          <a:prstGeom prst="rect">
            <a:avLst/>
          </a:prstGeom>
          <a:noFill/>
          <a:ln>
            <a:noFill/>
          </a:ln>
        </p:spPr>
        <p:txBody>
          <a:bodyPr spcFirstLastPara="1" wrap="square" lIns="459800" tIns="0" rIns="459800" bIns="0" anchor="b"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13"/>
          <p:cNvSpPr txBox="1">
            <a:spLocks noGrp="1"/>
          </p:cNvSpPr>
          <p:nvPr>
            <p:ph type="ftr" idx="11"/>
          </p:nvPr>
        </p:nvSpPr>
        <p:spPr>
          <a:xfrm>
            <a:off x="2011680" y="38463322"/>
            <a:ext cx="16093440" cy="1341120"/>
          </a:xfrm>
          <a:prstGeom prst="rect">
            <a:avLst/>
          </a:prstGeom>
          <a:noFill/>
          <a:ln>
            <a:noFill/>
          </a:ln>
        </p:spPr>
        <p:txBody>
          <a:bodyPr spcFirstLastPara="1" wrap="square" lIns="459800" tIns="0" rIns="459800" bIns="0" anchor="b"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13"/>
          <p:cNvSpPr txBox="1">
            <a:spLocks noGrp="1"/>
          </p:cNvSpPr>
          <p:nvPr>
            <p:ph type="sldNum" idx="12"/>
          </p:nvPr>
        </p:nvSpPr>
        <p:spPr>
          <a:xfrm>
            <a:off x="27519784" y="38445441"/>
            <a:ext cx="2588678" cy="1341120"/>
          </a:xfrm>
          <a:prstGeom prst="rect">
            <a:avLst/>
          </a:prstGeom>
          <a:noFill/>
          <a:ln>
            <a:noFill/>
          </a:ln>
        </p:spPr>
        <p:txBody>
          <a:bodyPr spcFirstLastPara="1" wrap="square" lIns="0" tIns="0" rIns="0" bIns="0" anchor="b" anchorCtr="0">
            <a:noAutofit/>
          </a:bodyPr>
          <a:lstStyle>
            <a:lvl1pPr marL="0" lvl="0" indent="0" algn="r">
              <a:spcBef>
                <a:spcPts val="0"/>
              </a:spcBef>
              <a:buNone/>
              <a:defRPr sz="5500">
                <a:solidFill>
                  <a:schemeClr val="dk2"/>
                </a:solidFill>
                <a:latin typeface="Trebuchet MS"/>
                <a:ea typeface="Trebuchet MS"/>
                <a:cs typeface="Trebuchet MS"/>
                <a:sym typeface="Trebuchet MS"/>
              </a:defRPr>
            </a:lvl1pPr>
            <a:lvl2pPr marL="0" lvl="1" indent="0" algn="r">
              <a:spcBef>
                <a:spcPts val="0"/>
              </a:spcBef>
              <a:buNone/>
              <a:defRPr sz="5500">
                <a:solidFill>
                  <a:schemeClr val="dk2"/>
                </a:solidFill>
                <a:latin typeface="Trebuchet MS"/>
                <a:ea typeface="Trebuchet MS"/>
                <a:cs typeface="Trebuchet MS"/>
                <a:sym typeface="Trebuchet MS"/>
              </a:defRPr>
            </a:lvl2pPr>
            <a:lvl3pPr marL="0" lvl="2" indent="0" algn="r">
              <a:spcBef>
                <a:spcPts val="0"/>
              </a:spcBef>
              <a:buNone/>
              <a:defRPr sz="5500">
                <a:solidFill>
                  <a:schemeClr val="dk2"/>
                </a:solidFill>
                <a:latin typeface="Trebuchet MS"/>
                <a:ea typeface="Trebuchet MS"/>
                <a:cs typeface="Trebuchet MS"/>
                <a:sym typeface="Trebuchet MS"/>
              </a:defRPr>
            </a:lvl3pPr>
            <a:lvl4pPr marL="0" lvl="3" indent="0" algn="r">
              <a:spcBef>
                <a:spcPts val="0"/>
              </a:spcBef>
              <a:buNone/>
              <a:defRPr sz="5500">
                <a:solidFill>
                  <a:schemeClr val="dk2"/>
                </a:solidFill>
                <a:latin typeface="Trebuchet MS"/>
                <a:ea typeface="Trebuchet MS"/>
                <a:cs typeface="Trebuchet MS"/>
                <a:sym typeface="Trebuchet MS"/>
              </a:defRPr>
            </a:lvl4pPr>
            <a:lvl5pPr marL="0" lvl="4" indent="0" algn="r">
              <a:spcBef>
                <a:spcPts val="0"/>
              </a:spcBef>
              <a:buNone/>
              <a:defRPr sz="5500">
                <a:solidFill>
                  <a:schemeClr val="dk2"/>
                </a:solidFill>
                <a:latin typeface="Trebuchet MS"/>
                <a:ea typeface="Trebuchet MS"/>
                <a:cs typeface="Trebuchet MS"/>
                <a:sym typeface="Trebuchet MS"/>
              </a:defRPr>
            </a:lvl5pPr>
            <a:lvl6pPr marL="0" lvl="5" indent="0" algn="r">
              <a:spcBef>
                <a:spcPts val="0"/>
              </a:spcBef>
              <a:buNone/>
              <a:defRPr sz="5500">
                <a:solidFill>
                  <a:schemeClr val="dk2"/>
                </a:solidFill>
                <a:latin typeface="Trebuchet MS"/>
                <a:ea typeface="Trebuchet MS"/>
                <a:cs typeface="Trebuchet MS"/>
                <a:sym typeface="Trebuchet MS"/>
              </a:defRPr>
            </a:lvl6pPr>
            <a:lvl7pPr marL="0" lvl="6" indent="0" algn="r">
              <a:spcBef>
                <a:spcPts val="0"/>
              </a:spcBef>
              <a:buNone/>
              <a:defRPr sz="5500">
                <a:solidFill>
                  <a:schemeClr val="dk2"/>
                </a:solidFill>
                <a:latin typeface="Trebuchet MS"/>
                <a:ea typeface="Trebuchet MS"/>
                <a:cs typeface="Trebuchet MS"/>
                <a:sym typeface="Trebuchet MS"/>
              </a:defRPr>
            </a:lvl7pPr>
            <a:lvl8pPr marL="0" lvl="7" indent="0" algn="r">
              <a:spcBef>
                <a:spcPts val="0"/>
              </a:spcBef>
              <a:buNone/>
              <a:defRPr sz="5500">
                <a:solidFill>
                  <a:schemeClr val="dk2"/>
                </a:solidFill>
                <a:latin typeface="Trebuchet MS"/>
                <a:ea typeface="Trebuchet MS"/>
                <a:cs typeface="Trebuchet MS"/>
                <a:sym typeface="Trebuchet MS"/>
              </a:defRPr>
            </a:lvl8pPr>
            <a:lvl9pPr marL="0" lvl="8" indent="0" algn="r">
              <a:spcBef>
                <a:spcPts val="0"/>
              </a:spcBef>
              <a:buNone/>
              <a:defRPr sz="5500">
                <a:solidFill>
                  <a:schemeClr val="dk2"/>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Титульный слайд" type="title">
  <p:cSld name="TITLE">
    <p:bg>
      <p:bgPr>
        <a:gradFill>
          <a:gsLst>
            <a:gs pos="0">
              <a:schemeClr val="lt1"/>
            </a:gs>
            <a:gs pos="100000">
              <a:srgbClr val="9E9E9E"/>
            </a:gs>
          </a:gsLst>
          <a:path path="circle">
            <a:fillToRect/>
          </a:path>
          <a:tileRect/>
        </a:gradFill>
        <a:effectLst/>
      </p:bgPr>
    </p:bg>
    <p:spTree>
      <p:nvGrpSpPr>
        <p:cNvPr id="1" name="Shape 22"/>
        <p:cNvGrpSpPr/>
        <p:nvPr/>
      </p:nvGrpSpPr>
      <p:grpSpPr>
        <a:xfrm>
          <a:off x="0" y="0"/>
          <a:ext cx="0" cy="0"/>
          <a:chOff x="0" y="0"/>
          <a:chExt cx="0" cy="0"/>
        </a:xfrm>
      </p:grpSpPr>
      <p:sp>
        <p:nvSpPr>
          <p:cNvPr id="23" name="Google Shape;23;p3"/>
          <p:cNvSpPr/>
          <p:nvPr/>
        </p:nvSpPr>
        <p:spPr>
          <a:xfrm flipH="1">
            <a:off x="11734799" y="0"/>
            <a:ext cx="28498801" cy="40233599"/>
          </a:xfrm>
          <a:prstGeom prst="rect">
            <a:avLst/>
          </a:prstGeom>
          <a:blipFill rotWithShape="1">
            <a:blip r:embed="rId2">
              <a:alphaModFix amt="43000"/>
            </a:blip>
            <a:tile tx="0" ty="0" sx="50000" sy="50000" flip="none" algn="tl"/>
          </a:blipFill>
          <a:ln>
            <a:noFill/>
          </a:ln>
        </p:spPr>
        <p:txBody>
          <a:bodyPr spcFirstLastPara="1" wrap="square" lIns="459800" tIns="229900" rIns="459800" bIns="229900" anchor="ctr" anchorCtr="0">
            <a:noAutofit/>
          </a:bodyPr>
          <a:lstStyle/>
          <a:p>
            <a:pPr marL="0" marR="0" lvl="0" indent="0" algn="ctr" rtl="0">
              <a:spcBef>
                <a:spcPts val="0"/>
              </a:spcBef>
              <a:spcAft>
                <a:spcPts val="0"/>
              </a:spcAft>
              <a:buNone/>
            </a:pPr>
            <a:endParaRPr sz="7900">
              <a:solidFill>
                <a:schemeClr val="lt1"/>
              </a:solidFill>
              <a:latin typeface="Trebuchet MS"/>
              <a:ea typeface="Trebuchet MS"/>
              <a:cs typeface="Trebuchet MS"/>
              <a:sym typeface="Trebuchet MS"/>
            </a:endParaRPr>
          </a:p>
        </p:txBody>
      </p:sp>
      <p:cxnSp>
        <p:nvCxnSpPr>
          <p:cNvPr id="24" name="Google Shape;24;p3"/>
          <p:cNvCxnSpPr/>
          <p:nvPr/>
        </p:nvCxnSpPr>
        <p:spPr>
          <a:xfrm rot="-5400000">
            <a:off x="-8381999" y="20116801"/>
            <a:ext cx="40233599" cy="0"/>
          </a:xfrm>
          <a:prstGeom prst="straightConnector1">
            <a:avLst/>
          </a:prstGeom>
          <a:noFill/>
          <a:ln w="11425" cap="flat" cmpd="sng">
            <a:solidFill>
              <a:srgbClr val="F9F9F9"/>
            </a:solidFill>
            <a:prstDash val="solid"/>
            <a:miter lim="800000"/>
            <a:headEnd type="none" w="sm" len="sm"/>
            <a:tailEnd type="none" w="sm" len="sm"/>
          </a:ln>
        </p:spPr>
      </p:cxnSp>
      <p:sp>
        <p:nvSpPr>
          <p:cNvPr id="25" name="Google Shape;25;p3"/>
          <p:cNvSpPr txBox="1">
            <a:spLocks noGrp="1"/>
          </p:cNvSpPr>
          <p:nvPr>
            <p:ph type="ctrTitle"/>
          </p:nvPr>
        </p:nvSpPr>
        <p:spPr>
          <a:xfrm>
            <a:off x="14814219" y="3129280"/>
            <a:ext cx="22463759" cy="16826586"/>
          </a:xfrm>
          <a:prstGeom prst="rect">
            <a:avLst/>
          </a:prstGeom>
          <a:noFill/>
          <a:ln>
            <a:noFill/>
          </a:ln>
        </p:spPr>
        <p:txBody>
          <a:bodyPr spcFirstLastPara="1" wrap="square" lIns="229900" tIns="0" rIns="229900" bIns="0" anchor="b" anchorCtr="0"/>
          <a:lstStyle>
            <a:lvl1pPr lvl="0" algn="r">
              <a:spcBef>
                <a:spcPts val="0"/>
              </a:spcBef>
              <a:spcAft>
                <a:spcPts val="0"/>
              </a:spcAft>
              <a:buClr>
                <a:srgbClr val="FEF7F0"/>
              </a:buClr>
              <a:buSzPts val="21100"/>
              <a:buFont typeface="Trebuchet MS"/>
              <a:buNone/>
              <a:defRPr sz="211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3"/>
          <p:cNvSpPr txBox="1">
            <a:spLocks noGrp="1"/>
          </p:cNvSpPr>
          <p:nvPr>
            <p:ph type="subTitle" idx="1"/>
          </p:nvPr>
        </p:nvSpPr>
        <p:spPr>
          <a:xfrm>
            <a:off x="14759545" y="20767202"/>
            <a:ext cx="22505023" cy="6460655"/>
          </a:xfrm>
          <a:prstGeom prst="rect">
            <a:avLst/>
          </a:prstGeom>
          <a:noFill/>
          <a:ln>
            <a:noFill/>
          </a:ln>
        </p:spPr>
        <p:txBody>
          <a:bodyPr spcFirstLastPara="1" wrap="square" lIns="229900" tIns="0" rIns="229900" bIns="0" anchor="t" anchorCtr="0"/>
          <a:lstStyle>
            <a:lvl1pPr lvl="0" algn="r">
              <a:spcBef>
                <a:spcPts val="3017"/>
              </a:spcBef>
              <a:spcAft>
                <a:spcPts val="0"/>
              </a:spcAft>
              <a:buSzPts val="8103"/>
              <a:buNone/>
              <a:defRPr sz="11100">
                <a:solidFill>
                  <a:srgbClr val="FFFFFF"/>
                </a:solidFill>
              </a:defRPr>
            </a:lvl1pPr>
            <a:lvl2pPr lvl="1" algn="ctr">
              <a:spcBef>
                <a:spcPts val="2514"/>
              </a:spcBef>
              <a:spcAft>
                <a:spcPts val="0"/>
              </a:spcAft>
              <a:buSzPts val="1440"/>
              <a:buNone/>
              <a:defRPr/>
            </a:lvl2pPr>
            <a:lvl3pPr lvl="2" algn="ctr">
              <a:spcBef>
                <a:spcPts val="2011"/>
              </a:spcBef>
              <a:spcAft>
                <a:spcPts val="0"/>
              </a:spcAft>
              <a:buSzPts val="1080"/>
              <a:buNone/>
              <a:defRPr/>
            </a:lvl3pPr>
            <a:lvl4pPr lvl="3" algn="ctr">
              <a:spcBef>
                <a:spcPts val="360"/>
              </a:spcBef>
              <a:spcAft>
                <a:spcPts val="0"/>
              </a:spcAft>
              <a:buSzPts val="1440"/>
              <a:buNone/>
              <a:defRPr/>
            </a:lvl4pPr>
            <a:lvl5pPr lvl="4" algn="ctr">
              <a:spcBef>
                <a:spcPts val="2011"/>
              </a:spcBef>
              <a:spcAft>
                <a:spcPts val="0"/>
              </a:spcAft>
              <a:buSzPts val="1260"/>
              <a:buNone/>
              <a:defRPr/>
            </a:lvl5pPr>
            <a:lvl6pPr lvl="5" algn="ctr">
              <a:spcBef>
                <a:spcPts val="2011"/>
              </a:spcBef>
              <a:spcAft>
                <a:spcPts val="0"/>
              </a:spcAft>
              <a:buSzPts val="1440"/>
              <a:buNone/>
              <a:defRPr/>
            </a:lvl6pPr>
            <a:lvl7pPr lvl="6" algn="ctr">
              <a:spcBef>
                <a:spcPts val="360"/>
              </a:spcBef>
              <a:spcAft>
                <a:spcPts val="0"/>
              </a:spcAft>
              <a:buSzPts val="1440"/>
              <a:buNone/>
              <a:defRPr/>
            </a:lvl7pPr>
            <a:lvl8pPr lvl="7" algn="ctr">
              <a:spcBef>
                <a:spcPts val="1509"/>
              </a:spcBef>
              <a:spcAft>
                <a:spcPts val="0"/>
              </a:spcAft>
              <a:buSzPts val="1800"/>
              <a:buNone/>
              <a:defRPr/>
            </a:lvl8pPr>
            <a:lvl9pPr lvl="8" algn="ctr">
              <a:spcBef>
                <a:spcPts val="360"/>
              </a:spcBef>
              <a:spcAft>
                <a:spcPts val="0"/>
              </a:spcAft>
              <a:buSzPts val="1800"/>
              <a:buNone/>
              <a:defRPr/>
            </a:lvl9pPr>
          </a:lstStyle>
          <a:p>
            <a:endParaRPr/>
          </a:p>
        </p:txBody>
      </p:sp>
      <p:sp>
        <p:nvSpPr>
          <p:cNvPr id="27" name="Google Shape;27;p3"/>
          <p:cNvSpPr txBox="1">
            <a:spLocks noGrp="1"/>
          </p:cNvSpPr>
          <p:nvPr>
            <p:ph type="dt" idx="10"/>
          </p:nvPr>
        </p:nvSpPr>
        <p:spPr>
          <a:xfrm>
            <a:off x="25833384" y="38473284"/>
            <a:ext cx="8810842" cy="1331158"/>
          </a:xfrm>
          <a:prstGeom prst="rect">
            <a:avLst/>
          </a:prstGeom>
          <a:noFill/>
          <a:ln>
            <a:noFill/>
          </a:ln>
        </p:spPr>
        <p:txBody>
          <a:bodyPr spcFirstLastPara="1" wrap="square" lIns="459800" tIns="0" rIns="459800" bIns="0" anchor="b" anchorCtr="0"/>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3"/>
          <p:cNvSpPr txBox="1">
            <a:spLocks noGrp="1"/>
          </p:cNvSpPr>
          <p:nvPr>
            <p:ph type="ftr" idx="11"/>
          </p:nvPr>
        </p:nvSpPr>
        <p:spPr>
          <a:xfrm>
            <a:off x="12405360" y="38473284"/>
            <a:ext cx="12881978" cy="1341120"/>
          </a:xfrm>
          <a:prstGeom prst="rect">
            <a:avLst/>
          </a:prstGeom>
          <a:noFill/>
          <a:ln>
            <a:noFill/>
          </a:ln>
        </p:spPr>
        <p:txBody>
          <a:bodyPr spcFirstLastPara="1" wrap="square" lIns="459800" tIns="0" rIns="459800" bIns="0" anchor="b" anchorCtr="0"/>
          <a:lstStyle>
            <a:lvl1pPr lvl="0" algn="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3"/>
          <p:cNvSpPr txBox="1">
            <a:spLocks noGrp="1"/>
          </p:cNvSpPr>
          <p:nvPr>
            <p:ph type="sldNum" idx="12"/>
          </p:nvPr>
        </p:nvSpPr>
        <p:spPr>
          <a:xfrm>
            <a:off x="34675891" y="38463322"/>
            <a:ext cx="2588678" cy="1341120"/>
          </a:xfrm>
          <a:prstGeom prst="rect">
            <a:avLst/>
          </a:prstGeom>
          <a:noFill/>
          <a:ln>
            <a:noFill/>
          </a:ln>
        </p:spPr>
        <p:txBody>
          <a:bodyPr spcFirstLastPara="1" wrap="square" lIns="0" tIns="0" rIns="0" bIns="0" anchor="b" anchorCtr="0">
            <a:noAutofit/>
          </a:bodyPr>
          <a:lstStyle>
            <a:lvl1pPr marL="0" lvl="0" indent="0" algn="r">
              <a:spcBef>
                <a:spcPts val="0"/>
              </a:spcBef>
              <a:buNone/>
              <a:defRPr sz="5500">
                <a:solidFill>
                  <a:srgbClr val="FFFFFF"/>
                </a:solidFill>
                <a:latin typeface="Trebuchet MS"/>
                <a:ea typeface="Trebuchet MS"/>
                <a:cs typeface="Trebuchet MS"/>
                <a:sym typeface="Trebuchet MS"/>
              </a:defRPr>
            </a:lvl1pPr>
            <a:lvl2pPr marL="0" lvl="1" indent="0" algn="r">
              <a:spcBef>
                <a:spcPts val="0"/>
              </a:spcBef>
              <a:buNone/>
              <a:defRPr sz="5500">
                <a:solidFill>
                  <a:srgbClr val="FFFFFF"/>
                </a:solidFill>
                <a:latin typeface="Trebuchet MS"/>
                <a:ea typeface="Trebuchet MS"/>
                <a:cs typeface="Trebuchet MS"/>
                <a:sym typeface="Trebuchet MS"/>
              </a:defRPr>
            </a:lvl2pPr>
            <a:lvl3pPr marL="0" lvl="2" indent="0" algn="r">
              <a:spcBef>
                <a:spcPts val="0"/>
              </a:spcBef>
              <a:buNone/>
              <a:defRPr sz="5500">
                <a:solidFill>
                  <a:srgbClr val="FFFFFF"/>
                </a:solidFill>
                <a:latin typeface="Trebuchet MS"/>
                <a:ea typeface="Trebuchet MS"/>
                <a:cs typeface="Trebuchet MS"/>
                <a:sym typeface="Trebuchet MS"/>
              </a:defRPr>
            </a:lvl3pPr>
            <a:lvl4pPr marL="0" lvl="3" indent="0" algn="r">
              <a:spcBef>
                <a:spcPts val="0"/>
              </a:spcBef>
              <a:buNone/>
              <a:defRPr sz="5500">
                <a:solidFill>
                  <a:srgbClr val="FFFFFF"/>
                </a:solidFill>
                <a:latin typeface="Trebuchet MS"/>
                <a:ea typeface="Trebuchet MS"/>
                <a:cs typeface="Trebuchet MS"/>
                <a:sym typeface="Trebuchet MS"/>
              </a:defRPr>
            </a:lvl4pPr>
            <a:lvl5pPr marL="0" lvl="4" indent="0" algn="r">
              <a:spcBef>
                <a:spcPts val="0"/>
              </a:spcBef>
              <a:buNone/>
              <a:defRPr sz="5500">
                <a:solidFill>
                  <a:srgbClr val="FFFFFF"/>
                </a:solidFill>
                <a:latin typeface="Trebuchet MS"/>
                <a:ea typeface="Trebuchet MS"/>
                <a:cs typeface="Trebuchet MS"/>
                <a:sym typeface="Trebuchet MS"/>
              </a:defRPr>
            </a:lvl5pPr>
            <a:lvl6pPr marL="0" lvl="5" indent="0" algn="r">
              <a:spcBef>
                <a:spcPts val="0"/>
              </a:spcBef>
              <a:buNone/>
              <a:defRPr sz="5500">
                <a:solidFill>
                  <a:srgbClr val="FFFFFF"/>
                </a:solidFill>
                <a:latin typeface="Trebuchet MS"/>
                <a:ea typeface="Trebuchet MS"/>
                <a:cs typeface="Trebuchet MS"/>
                <a:sym typeface="Trebuchet MS"/>
              </a:defRPr>
            </a:lvl6pPr>
            <a:lvl7pPr marL="0" lvl="6" indent="0" algn="r">
              <a:spcBef>
                <a:spcPts val="0"/>
              </a:spcBef>
              <a:buNone/>
              <a:defRPr sz="5500">
                <a:solidFill>
                  <a:srgbClr val="FFFFFF"/>
                </a:solidFill>
                <a:latin typeface="Trebuchet MS"/>
                <a:ea typeface="Trebuchet MS"/>
                <a:cs typeface="Trebuchet MS"/>
                <a:sym typeface="Trebuchet MS"/>
              </a:defRPr>
            </a:lvl7pPr>
            <a:lvl8pPr marL="0" lvl="7" indent="0" algn="r">
              <a:spcBef>
                <a:spcPts val="0"/>
              </a:spcBef>
              <a:buNone/>
              <a:defRPr sz="5500">
                <a:solidFill>
                  <a:srgbClr val="FFFFFF"/>
                </a:solidFill>
                <a:latin typeface="Trebuchet MS"/>
                <a:ea typeface="Trebuchet MS"/>
                <a:cs typeface="Trebuchet MS"/>
                <a:sym typeface="Trebuchet MS"/>
              </a:defRPr>
            </a:lvl8pPr>
            <a:lvl9pPr marL="0" lvl="8" indent="0" algn="r">
              <a:spcBef>
                <a:spcPts val="0"/>
              </a:spcBef>
              <a:buNone/>
              <a:defRPr sz="5500">
                <a:solidFill>
                  <a:srgbClr val="FFFFFF"/>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30"/>
        <p:cNvGrpSpPr/>
        <p:nvPr/>
      </p:nvGrpSpPr>
      <p:grpSpPr>
        <a:xfrm>
          <a:off x="0" y="0"/>
          <a:ext cx="0" cy="0"/>
          <a:chOff x="0" y="0"/>
          <a:chExt cx="0" cy="0"/>
        </a:xfrm>
      </p:grpSpPr>
      <p:sp>
        <p:nvSpPr>
          <p:cNvPr id="31" name="Google Shape;31;p4"/>
          <p:cNvSpPr txBox="1">
            <a:spLocks noGrp="1"/>
          </p:cNvSpPr>
          <p:nvPr>
            <p:ph type="title"/>
          </p:nvPr>
        </p:nvSpPr>
        <p:spPr>
          <a:xfrm>
            <a:off x="2011680" y="1877568"/>
            <a:ext cx="31851600" cy="6705600"/>
          </a:xfrm>
          <a:prstGeom prst="rect">
            <a:avLst/>
          </a:prstGeom>
          <a:noFill/>
          <a:ln>
            <a:noFill/>
          </a:ln>
        </p:spPr>
        <p:txBody>
          <a:bodyPr spcFirstLastPara="1" wrap="square" lIns="229900" tIns="0" rIns="229900" bIns="0" anchor="b" anchorCtr="0"/>
          <a:lstStyle>
            <a:lvl1pPr lvl="0" algn="l">
              <a:spcBef>
                <a:spcPts val="0"/>
              </a:spcBef>
              <a:spcAft>
                <a:spcPts val="0"/>
              </a:spcAft>
              <a:buClr>
                <a:srgbClr val="FEF7F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4"/>
          <p:cNvSpPr txBox="1">
            <a:spLocks noGrp="1"/>
          </p:cNvSpPr>
          <p:nvPr>
            <p:ph type="body" idx="1"/>
          </p:nvPr>
        </p:nvSpPr>
        <p:spPr>
          <a:xfrm>
            <a:off x="2011680" y="9441907"/>
            <a:ext cx="31851600" cy="28431745"/>
          </a:xfrm>
          <a:prstGeom prst="rect">
            <a:avLst/>
          </a:prstGeom>
          <a:noFill/>
          <a:ln>
            <a:noFill/>
          </a:ln>
        </p:spPr>
        <p:txBody>
          <a:bodyPr spcFirstLastPara="1" wrap="square" lIns="459800" tIns="229900" rIns="459800" bIns="229900" anchor="t" anchorCtr="0"/>
          <a:lstStyle>
            <a:lvl1pPr marL="457200" lvl="0" indent="-312039" algn="l">
              <a:spcBef>
                <a:spcPts val="3017"/>
              </a:spcBef>
              <a:spcAft>
                <a:spcPts val="0"/>
              </a:spcAft>
              <a:buSzPts val="1314"/>
              <a:buChar char="⦿"/>
              <a:defRPr/>
            </a:lvl1pPr>
            <a:lvl2pPr marL="914400" lvl="1" indent="-320040" algn="l">
              <a:spcBef>
                <a:spcPts val="2514"/>
              </a:spcBef>
              <a:spcAft>
                <a:spcPts val="0"/>
              </a:spcAft>
              <a:buSzPts val="1440"/>
              <a:buChar char="◼"/>
              <a:defRPr/>
            </a:lvl2pPr>
            <a:lvl3pPr marL="1371600" lvl="2" indent="-297180" algn="l">
              <a:spcBef>
                <a:spcPts val="2011"/>
              </a:spcBef>
              <a:spcAft>
                <a:spcPts val="0"/>
              </a:spcAft>
              <a:buSzPts val="1080"/>
              <a:buChar char="🞆"/>
              <a:defRPr/>
            </a:lvl3pPr>
            <a:lvl4pPr marL="1828800" lvl="3" indent="-320039" algn="l">
              <a:spcBef>
                <a:spcPts val="360"/>
              </a:spcBef>
              <a:spcAft>
                <a:spcPts val="0"/>
              </a:spcAft>
              <a:buSzPts val="1440"/>
              <a:buChar char="⚫"/>
              <a:defRPr/>
            </a:lvl4pPr>
            <a:lvl5pPr marL="2286000" lvl="4" indent="-308610" algn="l">
              <a:spcBef>
                <a:spcPts val="2011"/>
              </a:spcBef>
              <a:spcAft>
                <a:spcPts val="0"/>
              </a:spcAft>
              <a:buSzPts val="1260"/>
              <a:buChar char="◉"/>
              <a:defRPr/>
            </a:lvl5pPr>
            <a:lvl6pPr marL="2743200" lvl="5" indent="-320039" algn="l">
              <a:spcBef>
                <a:spcPts val="2011"/>
              </a:spcBef>
              <a:spcAft>
                <a:spcPts val="0"/>
              </a:spcAft>
              <a:buSzPts val="1440"/>
              <a:buChar char="⚫"/>
              <a:defRPr/>
            </a:lvl6pPr>
            <a:lvl7pPr marL="3200400" lvl="6" indent="-320039" algn="l">
              <a:spcBef>
                <a:spcPts val="360"/>
              </a:spcBef>
              <a:spcAft>
                <a:spcPts val="0"/>
              </a:spcAft>
              <a:buSzPts val="1440"/>
              <a:buChar char="◼"/>
              <a:defRPr/>
            </a:lvl7pPr>
            <a:lvl8pPr marL="3657600" lvl="7" indent="-342900" algn="l">
              <a:spcBef>
                <a:spcPts val="1509"/>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33" name="Google Shape;33;p4"/>
          <p:cNvSpPr txBox="1">
            <a:spLocks noGrp="1"/>
          </p:cNvSpPr>
          <p:nvPr>
            <p:ph type="dt" idx="10"/>
          </p:nvPr>
        </p:nvSpPr>
        <p:spPr>
          <a:xfrm>
            <a:off x="18682119" y="38473284"/>
            <a:ext cx="8810842" cy="1331158"/>
          </a:xfrm>
          <a:prstGeom prst="rect">
            <a:avLst/>
          </a:prstGeom>
          <a:noFill/>
          <a:ln>
            <a:noFill/>
          </a:ln>
        </p:spPr>
        <p:txBody>
          <a:bodyPr spcFirstLastPara="1" wrap="square" lIns="459800" tIns="0" rIns="459800" bIns="0" anchor="b"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4"/>
          <p:cNvSpPr txBox="1">
            <a:spLocks noGrp="1"/>
          </p:cNvSpPr>
          <p:nvPr>
            <p:ph type="ftr" idx="11"/>
          </p:nvPr>
        </p:nvSpPr>
        <p:spPr>
          <a:xfrm>
            <a:off x="2011680" y="38473284"/>
            <a:ext cx="16093440" cy="1341120"/>
          </a:xfrm>
          <a:prstGeom prst="rect">
            <a:avLst/>
          </a:prstGeom>
          <a:noFill/>
          <a:ln>
            <a:noFill/>
          </a:ln>
        </p:spPr>
        <p:txBody>
          <a:bodyPr spcFirstLastPara="1" wrap="square" lIns="459800" tIns="0" rIns="459800" bIns="0" anchor="b"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4"/>
          <p:cNvSpPr txBox="1">
            <a:spLocks noGrp="1"/>
          </p:cNvSpPr>
          <p:nvPr>
            <p:ph type="sldNum" idx="12"/>
          </p:nvPr>
        </p:nvSpPr>
        <p:spPr>
          <a:xfrm>
            <a:off x="27506372" y="38463322"/>
            <a:ext cx="2588678" cy="1341120"/>
          </a:xfrm>
          <a:prstGeom prst="rect">
            <a:avLst/>
          </a:prstGeom>
          <a:noFill/>
          <a:ln>
            <a:noFill/>
          </a:ln>
        </p:spPr>
        <p:txBody>
          <a:bodyPr spcFirstLastPara="1" wrap="square" lIns="0" tIns="0" rIns="0" bIns="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bg>
      <p:bgPr>
        <a:solidFill>
          <a:schemeClr val="lt1"/>
        </a:solidFill>
        <a:effectLst/>
      </p:bgPr>
    </p:bg>
    <p:spTree>
      <p:nvGrpSpPr>
        <p:cNvPr id="1" name="Shape 36"/>
        <p:cNvGrpSpPr/>
        <p:nvPr/>
      </p:nvGrpSpPr>
      <p:grpSpPr>
        <a:xfrm>
          <a:off x="0" y="0"/>
          <a:ext cx="0" cy="0"/>
          <a:chOff x="0" y="0"/>
          <a:chExt cx="0" cy="0"/>
        </a:xfrm>
      </p:grpSpPr>
      <p:sp>
        <p:nvSpPr>
          <p:cNvPr id="37" name="Google Shape;37;p5"/>
          <p:cNvSpPr txBox="1">
            <a:spLocks noGrp="1"/>
          </p:cNvSpPr>
          <p:nvPr>
            <p:ph type="title"/>
          </p:nvPr>
        </p:nvSpPr>
        <p:spPr>
          <a:xfrm>
            <a:off x="4693920" y="16554780"/>
            <a:ext cx="27524148" cy="7990840"/>
          </a:xfrm>
          <a:prstGeom prst="rect">
            <a:avLst/>
          </a:prstGeom>
          <a:noFill/>
          <a:ln>
            <a:noFill/>
          </a:ln>
        </p:spPr>
        <p:txBody>
          <a:bodyPr spcFirstLastPara="1" wrap="square" lIns="229900" tIns="0" rIns="229900" bIns="0" anchor="t" anchorCtr="0"/>
          <a:lstStyle>
            <a:lvl1pPr lvl="0" algn="r">
              <a:spcBef>
                <a:spcPts val="0"/>
              </a:spcBef>
              <a:spcAft>
                <a:spcPts val="0"/>
              </a:spcAft>
              <a:buClr>
                <a:srgbClr val="FEF7F0"/>
              </a:buClr>
              <a:buSzPts val="21100"/>
              <a:buFont typeface="Trebuchet MS"/>
              <a:buNone/>
              <a:defRPr sz="211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5"/>
          <p:cNvSpPr txBox="1">
            <a:spLocks noGrp="1"/>
          </p:cNvSpPr>
          <p:nvPr>
            <p:ph type="body" idx="1"/>
          </p:nvPr>
        </p:nvSpPr>
        <p:spPr>
          <a:xfrm>
            <a:off x="4693920" y="11176003"/>
            <a:ext cx="27524148" cy="4361908"/>
          </a:xfrm>
          <a:prstGeom prst="rect">
            <a:avLst/>
          </a:prstGeom>
          <a:noFill/>
          <a:ln>
            <a:noFill/>
          </a:ln>
        </p:spPr>
        <p:txBody>
          <a:bodyPr spcFirstLastPara="1" wrap="square" lIns="459800" tIns="229900" rIns="459800" bIns="229900" anchor="b" anchorCtr="0"/>
          <a:lstStyle>
            <a:lvl1pPr marL="457200" lvl="0" indent="-228600" algn="r">
              <a:spcBef>
                <a:spcPts val="3017"/>
              </a:spcBef>
              <a:spcAft>
                <a:spcPts val="0"/>
              </a:spcAft>
              <a:buSzPts val="7373"/>
              <a:buNone/>
              <a:defRPr sz="10100">
                <a:solidFill>
                  <a:schemeClr val="dk1"/>
                </a:solidFill>
              </a:defRPr>
            </a:lvl1pPr>
            <a:lvl2pPr marL="914400" lvl="1" indent="-228600" algn="l">
              <a:spcBef>
                <a:spcPts val="2514"/>
              </a:spcBef>
              <a:spcAft>
                <a:spcPts val="0"/>
              </a:spcAft>
              <a:buSzPts val="7280"/>
              <a:buNone/>
              <a:defRPr sz="9100">
                <a:solidFill>
                  <a:srgbClr val="888888"/>
                </a:solidFill>
              </a:defRPr>
            </a:lvl2pPr>
            <a:lvl3pPr marL="1371600" lvl="2" indent="-228600" algn="l">
              <a:spcBef>
                <a:spcPts val="2011"/>
              </a:spcBef>
              <a:spcAft>
                <a:spcPts val="0"/>
              </a:spcAft>
              <a:buSzPts val="4800"/>
              <a:buNone/>
              <a:defRPr sz="8000">
                <a:solidFill>
                  <a:srgbClr val="888888"/>
                </a:solidFill>
              </a:defRPr>
            </a:lvl3pPr>
            <a:lvl4pPr marL="1828800" lvl="3" indent="-228600" algn="l">
              <a:spcBef>
                <a:spcPts val="1400"/>
              </a:spcBef>
              <a:spcAft>
                <a:spcPts val="0"/>
              </a:spcAft>
              <a:buSzPts val="5600"/>
              <a:buNone/>
              <a:defRPr sz="7000">
                <a:solidFill>
                  <a:srgbClr val="888888"/>
                </a:solidFill>
              </a:defRPr>
            </a:lvl4pPr>
            <a:lvl5pPr marL="2286000" lvl="4" indent="-228600" algn="l">
              <a:spcBef>
                <a:spcPts val="2011"/>
              </a:spcBef>
              <a:spcAft>
                <a:spcPts val="0"/>
              </a:spcAft>
              <a:buSzPts val="4900"/>
              <a:buNone/>
              <a:defRPr sz="7000">
                <a:solidFill>
                  <a:srgbClr val="888888"/>
                </a:solidFill>
              </a:defRPr>
            </a:lvl5pPr>
            <a:lvl6pPr marL="2743200" lvl="5" indent="-320039" algn="l">
              <a:spcBef>
                <a:spcPts val="2011"/>
              </a:spcBef>
              <a:spcAft>
                <a:spcPts val="0"/>
              </a:spcAft>
              <a:buSzPts val="1440"/>
              <a:buChar char="⚫"/>
              <a:defRPr/>
            </a:lvl6pPr>
            <a:lvl7pPr marL="3200400" lvl="6" indent="-320039" algn="l">
              <a:spcBef>
                <a:spcPts val="360"/>
              </a:spcBef>
              <a:spcAft>
                <a:spcPts val="0"/>
              </a:spcAft>
              <a:buSzPts val="1440"/>
              <a:buChar char="◼"/>
              <a:defRPr/>
            </a:lvl7pPr>
            <a:lvl8pPr marL="3657600" lvl="7" indent="-342900" algn="l">
              <a:spcBef>
                <a:spcPts val="1509"/>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39" name="Google Shape;39;p5"/>
          <p:cNvSpPr txBox="1">
            <a:spLocks noGrp="1"/>
          </p:cNvSpPr>
          <p:nvPr>
            <p:ph type="dt" idx="10"/>
          </p:nvPr>
        </p:nvSpPr>
        <p:spPr>
          <a:xfrm>
            <a:off x="20786647" y="38466619"/>
            <a:ext cx="8810842" cy="1331158"/>
          </a:xfrm>
          <a:prstGeom prst="rect">
            <a:avLst/>
          </a:prstGeom>
          <a:noFill/>
          <a:ln>
            <a:noFill/>
          </a:ln>
        </p:spPr>
        <p:txBody>
          <a:bodyPr spcFirstLastPara="1" wrap="square" lIns="459800" tIns="0" rIns="459800" bIns="0" anchor="b" anchorCtr="0"/>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5"/>
          <p:cNvSpPr txBox="1">
            <a:spLocks noGrp="1"/>
          </p:cNvSpPr>
          <p:nvPr>
            <p:ph type="ftr" idx="11"/>
          </p:nvPr>
        </p:nvSpPr>
        <p:spPr>
          <a:xfrm>
            <a:off x="7635575" y="38466619"/>
            <a:ext cx="12740640" cy="1341120"/>
          </a:xfrm>
          <a:prstGeom prst="rect">
            <a:avLst/>
          </a:prstGeom>
          <a:noFill/>
          <a:ln>
            <a:noFill/>
          </a:ln>
        </p:spPr>
        <p:txBody>
          <a:bodyPr spcFirstLastPara="1" wrap="square" lIns="459800" tIns="0" rIns="459800" bIns="0" anchor="b" anchorCtr="0"/>
          <a:lstStyle>
            <a:lvl1pPr lvl="0" algn="r">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5"/>
          <p:cNvSpPr txBox="1">
            <a:spLocks noGrp="1"/>
          </p:cNvSpPr>
          <p:nvPr>
            <p:ph type="sldNum" idx="12"/>
          </p:nvPr>
        </p:nvSpPr>
        <p:spPr>
          <a:xfrm>
            <a:off x="29629388" y="38456656"/>
            <a:ext cx="2588678" cy="1341120"/>
          </a:xfrm>
          <a:prstGeom prst="rect">
            <a:avLst/>
          </a:prstGeom>
          <a:noFill/>
          <a:ln>
            <a:noFill/>
          </a:ln>
        </p:spPr>
        <p:txBody>
          <a:bodyPr spcFirstLastPara="1" wrap="square" lIns="0" tIns="0" rIns="0" bIns="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42"/>
        <p:cNvGrpSpPr/>
        <p:nvPr/>
      </p:nvGrpSpPr>
      <p:grpSpPr>
        <a:xfrm>
          <a:off x="0" y="0"/>
          <a:ext cx="0" cy="0"/>
          <a:chOff x="0" y="0"/>
          <a:chExt cx="0" cy="0"/>
        </a:xfrm>
      </p:grpSpPr>
      <p:sp>
        <p:nvSpPr>
          <p:cNvPr id="43" name="Google Shape;43;p6"/>
          <p:cNvSpPr txBox="1">
            <a:spLocks noGrp="1"/>
          </p:cNvSpPr>
          <p:nvPr>
            <p:ph type="title"/>
          </p:nvPr>
        </p:nvSpPr>
        <p:spPr>
          <a:xfrm>
            <a:off x="2011680" y="1877568"/>
            <a:ext cx="31865012" cy="6705600"/>
          </a:xfrm>
          <a:prstGeom prst="rect">
            <a:avLst/>
          </a:prstGeom>
          <a:noFill/>
          <a:ln>
            <a:noFill/>
          </a:ln>
        </p:spPr>
        <p:txBody>
          <a:bodyPr spcFirstLastPara="1" wrap="square" lIns="229900" tIns="0" rIns="229900" bIns="0" anchor="b" anchorCtr="0"/>
          <a:lstStyle>
            <a:lvl1pPr lvl="0" algn="l">
              <a:spcBef>
                <a:spcPts val="0"/>
              </a:spcBef>
              <a:spcAft>
                <a:spcPts val="0"/>
              </a:spcAft>
              <a:buClr>
                <a:srgbClr val="FEF7F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6"/>
          <p:cNvSpPr txBox="1">
            <a:spLocks noGrp="1"/>
          </p:cNvSpPr>
          <p:nvPr>
            <p:ph type="body" idx="1"/>
          </p:nvPr>
        </p:nvSpPr>
        <p:spPr>
          <a:xfrm>
            <a:off x="2011680" y="9387843"/>
            <a:ext cx="15489936" cy="26552316"/>
          </a:xfrm>
          <a:prstGeom prst="rect">
            <a:avLst/>
          </a:prstGeom>
          <a:noFill/>
          <a:ln>
            <a:noFill/>
          </a:ln>
        </p:spPr>
        <p:txBody>
          <a:bodyPr spcFirstLastPara="1" wrap="square" lIns="459800" tIns="229900" rIns="459800" bIns="229900" anchor="t" anchorCtr="0"/>
          <a:lstStyle>
            <a:lvl1pPr marL="457200" lvl="0" indent="-882205" algn="l">
              <a:spcBef>
                <a:spcPts val="3017"/>
              </a:spcBef>
              <a:spcAft>
                <a:spcPts val="0"/>
              </a:spcAft>
              <a:buSzPts val="10293"/>
              <a:buChar char="⦿"/>
              <a:defRPr sz="14100"/>
            </a:lvl1pPr>
            <a:lvl2pPr marL="914400" lvl="1" indent="-843280" algn="l">
              <a:spcBef>
                <a:spcPts val="2514"/>
              </a:spcBef>
              <a:spcAft>
                <a:spcPts val="0"/>
              </a:spcAft>
              <a:buSzPts val="9680"/>
              <a:buChar char="◼"/>
              <a:defRPr sz="12100"/>
            </a:lvl2pPr>
            <a:lvl3pPr marL="1371600" lvl="2" indent="-613410" algn="l">
              <a:spcBef>
                <a:spcPts val="2011"/>
              </a:spcBef>
              <a:spcAft>
                <a:spcPts val="0"/>
              </a:spcAft>
              <a:buSzPts val="6060"/>
              <a:buChar char="🞆"/>
              <a:defRPr sz="10100"/>
            </a:lvl3pPr>
            <a:lvl4pPr marL="1828800" lvl="3" indent="-690880" algn="l">
              <a:spcBef>
                <a:spcPts val="1820"/>
              </a:spcBef>
              <a:spcAft>
                <a:spcPts val="0"/>
              </a:spcAft>
              <a:buSzPts val="7280"/>
              <a:buChar char="⚫"/>
              <a:defRPr sz="9100"/>
            </a:lvl4pPr>
            <a:lvl5pPr marL="2286000" lvl="4" indent="-633095" algn="l">
              <a:spcBef>
                <a:spcPts val="2011"/>
              </a:spcBef>
              <a:spcAft>
                <a:spcPts val="0"/>
              </a:spcAft>
              <a:buSzPts val="6370"/>
              <a:buChar char="◉"/>
              <a:defRPr sz="9100"/>
            </a:lvl5pPr>
            <a:lvl6pPr marL="2743200" lvl="5" indent="-320039" algn="l">
              <a:spcBef>
                <a:spcPts val="2011"/>
              </a:spcBef>
              <a:spcAft>
                <a:spcPts val="0"/>
              </a:spcAft>
              <a:buSzPts val="1440"/>
              <a:buChar char="⚫"/>
              <a:defRPr/>
            </a:lvl6pPr>
            <a:lvl7pPr marL="3200400" lvl="6" indent="-320039" algn="l">
              <a:spcBef>
                <a:spcPts val="360"/>
              </a:spcBef>
              <a:spcAft>
                <a:spcPts val="0"/>
              </a:spcAft>
              <a:buSzPts val="1440"/>
              <a:buChar char="◼"/>
              <a:defRPr/>
            </a:lvl7pPr>
            <a:lvl8pPr marL="3657600" lvl="7" indent="-342900" algn="l">
              <a:spcBef>
                <a:spcPts val="1509"/>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45" name="Google Shape;45;p6"/>
          <p:cNvSpPr txBox="1">
            <a:spLocks noGrp="1"/>
          </p:cNvSpPr>
          <p:nvPr>
            <p:ph type="body" idx="2"/>
          </p:nvPr>
        </p:nvSpPr>
        <p:spPr>
          <a:xfrm>
            <a:off x="18386755" y="9387843"/>
            <a:ext cx="15489936" cy="26552316"/>
          </a:xfrm>
          <a:prstGeom prst="rect">
            <a:avLst/>
          </a:prstGeom>
          <a:noFill/>
          <a:ln>
            <a:noFill/>
          </a:ln>
        </p:spPr>
        <p:txBody>
          <a:bodyPr spcFirstLastPara="1" wrap="square" lIns="459800" tIns="229900" rIns="459800" bIns="229900" anchor="t" anchorCtr="0"/>
          <a:lstStyle>
            <a:lvl1pPr marL="457200" lvl="0" indent="-882205" algn="l">
              <a:spcBef>
                <a:spcPts val="3017"/>
              </a:spcBef>
              <a:spcAft>
                <a:spcPts val="0"/>
              </a:spcAft>
              <a:buSzPts val="10293"/>
              <a:buChar char="⦿"/>
              <a:defRPr sz="14100"/>
            </a:lvl1pPr>
            <a:lvl2pPr marL="914400" lvl="1" indent="-843280" algn="l">
              <a:spcBef>
                <a:spcPts val="2514"/>
              </a:spcBef>
              <a:spcAft>
                <a:spcPts val="0"/>
              </a:spcAft>
              <a:buSzPts val="9680"/>
              <a:buChar char="◼"/>
              <a:defRPr sz="12100"/>
            </a:lvl2pPr>
            <a:lvl3pPr marL="1371600" lvl="2" indent="-613410" algn="l">
              <a:spcBef>
                <a:spcPts val="2011"/>
              </a:spcBef>
              <a:spcAft>
                <a:spcPts val="0"/>
              </a:spcAft>
              <a:buSzPts val="6060"/>
              <a:buChar char="🞆"/>
              <a:defRPr sz="10100"/>
            </a:lvl3pPr>
            <a:lvl4pPr marL="1828800" lvl="3" indent="-690880" algn="l">
              <a:spcBef>
                <a:spcPts val="1820"/>
              </a:spcBef>
              <a:spcAft>
                <a:spcPts val="0"/>
              </a:spcAft>
              <a:buSzPts val="7280"/>
              <a:buChar char="⚫"/>
              <a:defRPr sz="9100"/>
            </a:lvl4pPr>
            <a:lvl5pPr marL="2286000" lvl="4" indent="-633095" algn="l">
              <a:spcBef>
                <a:spcPts val="2011"/>
              </a:spcBef>
              <a:spcAft>
                <a:spcPts val="0"/>
              </a:spcAft>
              <a:buSzPts val="6370"/>
              <a:buChar char="◉"/>
              <a:defRPr sz="9100"/>
            </a:lvl5pPr>
            <a:lvl6pPr marL="2743200" lvl="5" indent="-320039" algn="l">
              <a:spcBef>
                <a:spcPts val="2011"/>
              </a:spcBef>
              <a:spcAft>
                <a:spcPts val="0"/>
              </a:spcAft>
              <a:buSzPts val="1440"/>
              <a:buChar char="⚫"/>
              <a:defRPr/>
            </a:lvl6pPr>
            <a:lvl7pPr marL="3200400" lvl="6" indent="-320039" algn="l">
              <a:spcBef>
                <a:spcPts val="360"/>
              </a:spcBef>
              <a:spcAft>
                <a:spcPts val="0"/>
              </a:spcAft>
              <a:buSzPts val="1440"/>
              <a:buChar char="◼"/>
              <a:defRPr/>
            </a:lvl7pPr>
            <a:lvl8pPr marL="3657600" lvl="7" indent="-342900" algn="l">
              <a:spcBef>
                <a:spcPts val="1509"/>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46" name="Google Shape;46;p6"/>
          <p:cNvSpPr txBox="1">
            <a:spLocks noGrp="1"/>
          </p:cNvSpPr>
          <p:nvPr>
            <p:ph type="dt" idx="10"/>
          </p:nvPr>
        </p:nvSpPr>
        <p:spPr>
          <a:xfrm>
            <a:off x="18682119" y="38473284"/>
            <a:ext cx="8810842" cy="1331158"/>
          </a:xfrm>
          <a:prstGeom prst="rect">
            <a:avLst/>
          </a:prstGeom>
          <a:noFill/>
          <a:ln>
            <a:noFill/>
          </a:ln>
        </p:spPr>
        <p:txBody>
          <a:bodyPr spcFirstLastPara="1" wrap="square" lIns="459800" tIns="0" rIns="459800" bIns="0" anchor="b"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6"/>
          <p:cNvSpPr txBox="1">
            <a:spLocks noGrp="1"/>
          </p:cNvSpPr>
          <p:nvPr>
            <p:ph type="ftr" idx="11"/>
          </p:nvPr>
        </p:nvSpPr>
        <p:spPr>
          <a:xfrm>
            <a:off x="2011680" y="38473284"/>
            <a:ext cx="16093440" cy="1341120"/>
          </a:xfrm>
          <a:prstGeom prst="rect">
            <a:avLst/>
          </a:prstGeom>
          <a:noFill/>
          <a:ln>
            <a:noFill/>
          </a:ln>
        </p:spPr>
        <p:txBody>
          <a:bodyPr spcFirstLastPara="1" wrap="square" lIns="459800" tIns="0" rIns="459800" bIns="0" anchor="b"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6"/>
          <p:cNvSpPr txBox="1">
            <a:spLocks noGrp="1"/>
          </p:cNvSpPr>
          <p:nvPr>
            <p:ph type="sldNum" idx="12"/>
          </p:nvPr>
        </p:nvSpPr>
        <p:spPr>
          <a:xfrm>
            <a:off x="27506372" y="38463322"/>
            <a:ext cx="2588678" cy="1341120"/>
          </a:xfrm>
          <a:prstGeom prst="rect">
            <a:avLst/>
          </a:prstGeom>
          <a:noFill/>
          <a:ln>
            <a:noFill/>
          </a:ln>
        </p:spPr>
        <p:txBody>
          <a:bodyPr spcFirstLastPara="1" wrap="square" lIns="0" tIns="0" rIns="0" bIns="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2011680" y="1877568"/>
            <a:ext cx="31865012" cy="6705600"/>
          </a:xfrm>
          <a:prstGeom prst="rect">
            <a:avLst/>
          </a:prstGeom>
          <a:noFill/>
          <a:ln>
            <a:noFill/>
          </a:ln>
        </p:spPr>
        <p:txBody>
          <a:bodyPr spcFirstLastPara="1" wrap="square" lIns="229900" tIns="0" rIns="229900" bIns="0" anchor="b" anchorCtr="0"/>
          <a:lstStyle>
            <a:lvl1pPr lvl="0" algn="l">
              <a:spcBef>
                <a:spcPts val="0"/>
              </a:spcBef>
              <a:spcAft>
                <a:spcPts val="0"/>
              </a:spcAft>
              <a:buClr>
                <a:srgbClr val="FEF7F0"/>
              </a:buClr>
              <a:buSzPts val="19100"/>
              <a:buFont typeface="Trebuchet M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7"/>
          <p:cNvSpPr txBox="1">
            <a:spLocks noGrp="1"/>
          </p:cNvSpPr>
          <p:nvPr>
            <p:ph type="body" idx="1"/>
          </p:nvPr>
        </p:nvSpPr>
        <p:spPr>
          <a:xfrm>
            <a:off x="2011680" y="34422081"/>
            <a:ext cx="15489936" cy="2682240"/>
          </a:xfrm>
          <a:prstGeom prst="rect">
            <a:avLst/>
          </a:prstGeom>
          <a:noFill/>
          <a:ln w="12700" cap="flat" cmpd="sng">
            <a:solidFill>
              <a:schemeClr val="dk2"/>
            </a:solidFill>
            <a:prstDash val="solid"/>
            <a:round/>
            <a:headEnd type="none" w="sm" len="sm"/>
            <a:tailEnd type="none" w="sm" len="sm"/>
          </a:ln>
        </p:spPr>
        <p:txBody>
          <a:bodyPr spcFirstLastPara="1" wrap="square" lIns="459800" tIns="229900" rIns="459800" bIns="229900" anchor="ctr" anchorCtr="0"/>
          <a:lstStyle>
            <a:lvl1pPr marL="457200" lvl="0" indent="-228600" algn="ctr">
              <a:spcBef>
                <a:spcPts val="3017"/>
              </a:spcBef>
              <a:spcAft>
                <a:spcPts val="0"/>
              </a:spcAft>
              <a:buSzPts val="6643"/>
              <a:buNone/>
              <a:defRPr sz="9100" b="1">
                <a:solidFill>
                  <a:schemeClr val="dk2"/>
                </a:solidFill>
                <a:latin typeface="Trebuchet MS"/>
                <a:ea typeface="Trebuchet MS"/>
                <a:cs typeface="Trebuchet MS"/>
                <a:sym typeface="Trebuchet MS"/>
              </a:defRPr>
            </a:lvl1pPr>
            <a:lvl2pPr marL="914400" lvl="1" indent="-228600" algn="l">
              <a:spcBef>
                <a:spcPts val="2514"/>
              </a:spcBef>
              <a:spcAft>
                <a:spcPts val="0"/>
              </a:spcAft>
              <a:buSzPts val="8080"/>
              <a:buNone/>
              <a:defRPr sz="10100" b="1">
                <a:solidFill>
                  <a:schemeClr val="lt1"/>
                </a:solidFill>
                <a:latin typeface="Trebuchet MS"/>
                <a:ea typeface="Trebuchet MS"/>
                <a:cs typeface="Trebuchet MS"/>
                <a:sym typeface="Trebuchet MS"/>
              </a:defRPr>
            </a:lvl2pPr>
            <a:lvl3pPr marL="1371600" lvl="2" indent="-228600" algn="l">
              <a:spcBef>
                <a:spcPts val="2011"/>
              </a:spcBef>
              <a:spcAft>
                <a:spcPts val="0"/>
              </a:spcAft>
              <a:buSzPts val="5460"/>
              <a:buNone/>
              <a:defRPr sz="9100" b="1">
                <a:solidFill>
                  <a:schemeClr val="lt1"/>
                </a:solidFill>
                <a:latin typeface="Trebuchet MS"/>
                <a:ea typeface="Trebuchet MS"/>
                <a:cs typeface="Trebuchet MS"/>
                <a:sym typeface="Trebuchet MS"/>
              </a:defRPr>
            </a:lvl3pPr>
            <a:lvl4pPr marL="1828800" lvl="3" indent="-228600" algn="l">
              <a:spcBef>
                <a:spcPts val="1600"/>
              </a:spcBef>
              <a:spcAft>
                <a:spcPts val="0"/>
              </a:spcAft>
              <a:buSzPts val="6400"/>
              <a:buNone/>
              <a:defRPr sz="8000" b="1">
                <a:solidFill>
                  <a:schemeClr val="lt1"/>
                </a:solidFill>
                <a:latin typeface="Trebuchet MS"/>
                <a:ea typeface="Trebuchet MS"/>
                <a:cs typeface="Trebuchet MS"/>
                <a:sym typeface="Trebuchet MS"/>
              </a:defRPr>
            </a:lvl4pPr>
            <a:lvl5pPr marL="2286000" lvl="4" indent="-228600" algn="l">
              <a:spcBef>
                <a:spcPts val="2011"/>
              </a:spcBef>
              <a:spcAft>
                <a:spcPts val="0"/>
              </a:spcAft>
              <a:buSzPts val="5600"/>
              <a:buNone/>
              <a:defRPr sz="8000" b="1">
                <a:solidFill>
                  <a:schemeClr val="lt1"/>
                </a:solidFill>
                <a:latin typeface="Trebuchet MS"/>
                <a:ea typeface="Trebuchet MS"/>
                <a:cs typeface="Trebuchet MS"/>
                <a:sym typeface="Trebuchet MS"/>
              </a:defRPr>
            </a:lvl5pPr>
            <a:lvl6pPr marL="2743200" lvl="5" indent="-320039" algn="l">
              <a:spcBef>
                <a:spcPts val="2011"/>
              </a:spcBef>
              <a:spcAft>
                <a:spcPts val="0"/>
              </a:spcAft>
              <a:buSzPts val="1440"/>
              <a:buChar char="⚫"/>
              <a:defRPr/>
            </a:lvl6pPr>
            <a:lvl7pPr marL="3200400" lvl="6" indent="-320039" algn="l">
              <a:spcBef>
                <a:spcPts val="360"/>
              </a:spcBef>
              <a:spcAft>
                <a:spcPts val="0"/>
              </a:spcAft>
              <a:buSzPts val="1440"/>
              <a:buChar char="◼"/>
              <a:defRPr/>
            </a:lvl7pPr>
            <a:lvl8pPr marL="3657600" lvl="7" indent="-342900" algn="l">
              <a:spcBef>
                <a:spcPts val="1509"/>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52" name="Google Shape;52;p7"/>
          <p:cNvSpPr txBox="1">
            <a:spLocks noGrp="1"/>
          </p:cNvSpPr>
          <p:nvPr>
            <p:ph type="body" idx="2"/>
          </p:nvPr>
        </p:nvSpPr>
        <p:spPr>
          <a:xfrm>
            <a:off x="18386755" y="34422081"/>
            <a:ext cx="15489936" cy="2682240"/>
          </a:xfrm>
          <a:prstGeom prst="rect">
            <a:avLst/>
          </a:prstGeom>
          <a:noFill/>
          <a:ln w="12700" cap="flat" cmpd="sng">
            <a:solidFill>
              <a:schemeClr val="dk2"/>
            </a:solidFill>
            <a:prstDash val="solid"/>
            <a:round/>
            <a:headEnd type="none" w="sm" len="sm"/>
            <a:tailEnd type="none" w="sm" len="sm"/>
          </a:ln>
        </p:spPr>
        <p:txBody>
          <a:bodyPr spcFirstLastPara="1" wrap="square" lIns="459800" tIns="229900" rIns="459800" bIns="229900" anchor="ctr" anchorCtr="0"/>
          <a:lstStyle>
            <a:lvl1pPr marL="457200" lvl="0" indent="-228600" algn="ctr">
              <a:spcBef>
                <a:spcPts val="3017"/>
              </a:spcBef>
              <a:spcAft>
                <a:spcPts val="0"/>
              </a:spcAft>
              <a:buSzPts val="6643"/>
              <a:buNone/>
              <a:defRPr sz="9100" b="1">
                <a:solidFill>
                  <a:schemeClr val="dk2"/>
                </a:solidFill>
                <a:latin typeface="Trebuchet MS"/>
                <a:ea typeface="Trebuchet MS"/>
                <a:cs typeface="Trebuchet MS"/>
                <a:sym typeface="Trebuchet MS"/>
              </a:defRPr>
            </a:lvl1pPr>
            <a:lvl2pPr marL="914400" lvl="1" indent="-228600" algn="l">
              <a:spcBef>
                <a:spcPts val="2514"/>
              </a:spcBef>
              <a:spcAft>
                <a:spcPts val="0"/>
              </a:spcAft>
              <a:buSzPts val="8080"/>
              <a:buNone/>
              <a:defRPr sz="10100" b="1">
                <a:solidFill>
                  <a:schemeClr val="lt1"/>
                </a:solidFill>
                <a:latin typeface="Trebuchet MS"/>
                <a:ea typeface="Trebuchet MS"/>
                <a:cs typeface="Trebuchet MS"/>
                <a:sym typeface="Trebuchet MS"/>
              </a:defRPr>
            </a:lvl2pPr>
            <a:lvl3pPr marL="1371600" lvl="2" indent="-228600" algn="l">
              <a:spcBef>
                <a:spcPts val="2011"/>
              </a:spcBef>
              <a:spcAft>
                <a:spcPts val="0"/>
              </a:spcAft>
              <a:buSzPts val="5460"/>
              <a:buNone/>
              <a:defRPr sz="9100" b="1">
                <a:solidFill>
                  <a:schemeClr val="lt1"/>
                </a:solidFill>
                <a:latin typeface="Trebuchet MS"/>
                <a:ea typeface="Trebuchet MS"/>
                <a:cs typeface="Trebuchet MS"/>
                <a:sym typeface="Trebuchet MS"/>
              </a:defRPr>
            </a:lvl3pPr>
            <a:lvl4pPr marL="1828800" lvl="3" indent="-228600" algn="l">
              <a:spcBef>
                <a:spcPts val="1600"/>
              </a:spcBef>
              <a:spcAft>
                <a:spcPts val="0"/>
              </a:spcAft>
              <a:buSzPts val="6400"/>
              <a:buNone/>
              <a:defRPr sz="8000" b="1">
                <a:solidFill>
                  <a:schemeClr val="lt1"/>
                </a:solidFill>
                <a:latin typeface="Trebuchet MS"/>
                <a:ea typeface="Trebuchet MS"/>
                <a:cs typeface="Trebuchet MS"/>
                <a:sym typeface="Trebuchet MS"/>
              </a:defRPr>
            </a:lvl4pPr>
            <a:lvl5pPr marL="2286000" lvl="4" indent="-228600" algn="l">
              <a:spcBef>
                <a:spcPts val="2011"/>
              </a:spcBef>
              <a:spcAft>
                <a:spcPts val="0"/>
              </a:spcAft>
              <a:buSzPts val="5600"/>
              <a:buNone/>
              <a:defRPr sz="8000" b="1">
                <a:solidFill>
                  <a:schemeClr val="lt1"/>
                </a:solidFill>
                <a:latin typeface="Trebuchet MS"/>
                <a:ea typeface="Trebuchet MS"/>
                <a:cs typeface="Trebuchet MS"/>
                <a:sym typeface="Trebuchet MS"/>
              </a:defRPr>
            </a:lvl5pPr>
            <a:lvl6pPr marL="2743200" lvl="5" indent="-320039" algn="l">
              <a:spcBef>
                <a:spcPts val="2011"/>
              </a:spcBef>
              <a:spcAft>
                <a:spcPts val="0"/>
              </a:spcAft>
              <a:buSzPts val="1440"/>
              <a:buChar char="⚫"/>
              <a:defRPr/>
            </a:lvl6pPr>
            <a:lvl7pPr marL="3200400" lvl="6" indent="-320039" algn="l">
              <a:spcBef>
                <a:spcPts val="360"/>
              </a:spcBef>
              <a:spcAft>
                <a:spcPts val="0"/>
              </a:spcAft>
              <a:buSzPts val="1440"/>
              <a:buChar char="◼"/>
              <a:defRPr/>
            </a:lvl7pPr>
            <a:lvl8pPr marL="3657600" lvl="7" indent="-342900" algn="l">
              <a:spcBef>
                <a:spcPts val="1509"/>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53" name="Google Shape;53;p7"/>
          <p:cNvSpPr txBox="1">
            <a:spLocks noGrp="1"/>
          </p:cNvSpPr>
          <p:nvPr>
            <p:ph type="body" idx="3"/>
          </p:nvPr>
        </p:nvSpPr>
        <p:spPr>
          <a:xfrm>
            <a:off x="2011680" y="10042795"/>
            <a:ext cx="15489936" cy="24140159"/>
          </a:xfrm>
          <a:prstGeom prst="rect">
            <a:avLst/>
          </a:prstGeom>
          <a:noFill/>
          <a:ln>
            <a:noFill/>
          </a:ln>
        </p:spPr>
        <p:txBody>
          <a:bodyPr spcFirstLastPara="1" wrap="square" lIns="459800" tIns="229900" rIns="459800" bIns="229900" anchor="t" anchorCtr="0"/>
          <a:lstStyle>
            <a:lvl1pPr marL="457200" lvl="0" indent="-789495" algn="l">
              <a:spcBef>
                <a:spcPts val="3017"/>
              </a:spcBef>
              <a:spcAft>
                <a:spcPts val="0"/>
              </a:spcAft>
              <a:buSzPts val="8833"/>
              <a:buChar char="⦿"/>
              <a:defRPr sz="12100"/>
            </a:lvl1pPr>
            <a:lvl2pPr marL="914400" lvl="1" indent="-741680" algn="l">
              <a:spcBef>
                <a:spcPts val="2514"/>
              </a:spcBef>
              <a:spcAft>
                <a:spcPts val="0"/>
              </a:spcAft>
              <a:buSzPts val="8080"/>
              <a:buChar char="◼"/>
              <a:defRPr sz="10100"/>
            </a:lvl2pPr>
            <a:lvl3pPr marL="1371600" lvl="2" indent="-575310" algn="l">
              <a:spcBef>
                <a:spcPts val="2011"/>
              </a:spcBef>
              <a:spcAft>
                <a:spcPts val="0"/>
              </a:spcAft>
              <a:buSzPts val="5460"/>
              <a:buChar char="🞆"/>
              <a:defRPr sz="9100"/>
            </a:lvl3pPr>
            <a:lvl4pPr marL="1828800" lvl="3" indent="-635000" algn="l">
              <a:spcBef>
                <a:spcPts val="1600"/>
              </a:spcBef>
              <a:spcAft>
                <a:spcPts val="0"/>
              </a:spcAft>
              <a:buSzPts val="6400"/>
              <a:buChar char="⚫"/>
              <a:defRPr sz="8000"/>
            </a:lvl4pPr>
            <a:lvl5pPr marL="2286000" lvl="4" indent="-584200" algn="l">
              <a:spcBef>
                <a:spcPts val="2011"/>
              </a:spcBef>
              <a:spcAft>
                <a:spcPts val="0"/>
              </a:spcAft>
              <a:buSzPts val="5600"/>
              <a:buChar char="◉"/>
              <a:defRPr sz="8000"/>
            </a:lvl5pPr>
            <a:lvl6pPr marL="2743200" lvl="5" indent="-320039" algn="l">
              <a:spcBef>
                <a:spcPts val="2011"/>
              </a:spcBef>
              <a:spcAft>
                <a:spcPts val="0"/>
              </a:spcAft>
              <a:buSzPts val="1440"/>
              <a:buChar char="⚫"/>
              <a:defRPr/>
            </a:lvl6pPr>
            <a:lvl7pPr marL="3200400" lvl="6" indent="-320039" algn="l">
              <a:spcBef>
                <a:spcPts val="360"/>
              </a:spcBef>
              <a:spcAft>
                <a:spcPts val="0"/>
              </a:spcAft>
              <a:buSzPts val="1440"/>
              <a:buChar char="◼"/>
              <a:defRPr/>
            </a:lvl7pPr>
            <a:lvl8pPr marL="3657600" lvl="7" indent="-342900" algn="l">
              <a:spcBef>
                <a:spcPts val="1509"/>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54" name="Google Shape;54;p7"/>
          <p:cNvSpPr txBox="1">
            <a:spLocks noGrp="1"/>
          </p:cNvSpPr>
          <p:nvPr>
            <p:ph type="body" idx="4"/>
          </p:nvPr>
        </p:nvSpPr>
        <p:spPr>
          <a:xfrm>
            <a:off x="18386755" y="10042795"/>
            <a:ext cx="15489936" cy="24140159"/>
          </a:xfrm>
          <a:prstGeom prst="rect">
            <a:avLst/>
          </a:prstGeom>
          <a:noFill/>
          <a:ln>
            <a:noFill/>
          </a:ln>
        </p:spPr>
        <p:txBody>
          <a:bodyPr spcFirstLastPara="1" wrap="square" lIns="459800" tIns="229900" rIns="459800" bIns="229900" anchor="t" anchorCtr="0"/>
          <a:lstStyle>
            <a:lvl1pPr marL="457200" lvl="0" indent="-789495" algn="l">
              <a:spcBef>
                <a:spcPts val="3017"/>
              </a:spcBef>
              <a:spcAft>
                <a:spcPts val="0"/>
              </a:spcAft>
              <a:buSzPts val="8833"/>
              <a:buChar char="⦿"/>
              <a:defRPr sz="12100"/>
            </a:lvl1pPr>
            <a:lvl2pPr marL="914400" lvl="1" indent="-741680" algn="l">
              <a:spcBef>
                <a:spcPts val="2514"/>
              </a:spcBef>
              <a:spcAft>
                <a:spcPts val="0"/>
              </a:spcAft>
              <a:buSzPts val="8080"/>
              <a:buChar char="◼"/>
              <a:defRPr sz="10100"/>
            </a:lvl2pPr>
            <a:lvl3pPr marL="1371600" lvl="2" indent="-575310" algn="l">
              <a:spcBef>
                <a:spcPts val="2011"/>
              </a:spcBef>
              <a:spcAft>
                <a:spcPts val="0"/>
              </a:spcAft>
              <a:buSzPts val="5460"/>
              <a:buChar char="🞆"/>
              <a:defRPr sz="9100"/>
            </a:lvl3pPr>
            <a:lvl4pPr marL="1828800" lvl="3" indent="-635000" algn="l">
              <a:spcBef>
                <a:spcPts val="1600"/>
              </a:spcBef>
              <a:spcAft>
                <a:spcPts val="0"/>
              </a:spcAft>
              <a:buSzPts val="6400"/>
              <a:buChar char="⚫"/>
              <a:defRPr sz="8000"/>
            </a:lvl4pPr>
            <a:lvl5pPr marL="2286000" lvl="4" indent="-584200" algn="l">
              <a:spcBef>
                <a:spcPts val="2011"/>
              </a:spcBef>
              <a:spcAft>
                <a:spcPts val="0"/>
              </a:spcAft>
              <a:buSzPts val="5600"/>
              <a:buChar char="◉"/>
              <a:defRPr sz="8000"/>
            </a:lvl5pPr>
            <a:lvl6pPr marL="2743200" lvl="5" indent="-320039" algn="l">
              <a:spcBef>
                <a:spcPts val="2011"/>
              </a:spcBef>
              <a:spcAft>
                <a:spcPts val="0"/>
              </a:spcAft>
              <a:buSzPts val="1440"/>
              <a:buChar char="⚫"/>
              <a:defRPr/>
            </a:lvl6pPr>
            <a:lvl7pPr marL="3200400" lvl="6" indent="-320039" algn="l">
              <a:spcBef>
                <a:spcPts val="360"/>
              </a:spcBef>
              <a:spcAft>
                <a:spcPts val="0"/>
              </a:spcAft>
              <a:buSzPts val="1440"/>
              <a:buChar char="◼"/>
              <a:defRPr/>
            </a:lvl7pPr>
            <a:lvl8pPr marL="3657600" lvl="7" indent="-342900" algn="l">
              <a:spcBef>
                <a:spcPts val="1509"/>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55" name="Google Shape;55;p7"/>
          <p:cNvSpPr txBox="1">
            <a:spLocks noGrp="1"/>
          </p:cNvSpPr>
          <p:nvPr>
            <p:ph type="dt" idx="10"/>
          </p:nvPr>
        </p:nvSpPr>
        <p:spPr>
          <a:xfrm>
            <a:off x="18682119" y="38473284"/>
            <a:ext cx="8810842" cy="1331158"/>
          </a:xfrm>
          <a:prstGeom prst="rect">
            <a:avLst/>
          </a:prstGeom>
          <a:noFill/>
          <a:ln>
            <a:noFill/>
          </a:ln>
        </p:spPr>
        <p:txBody>
          <a:bodyPr spcFirstLastPara="1" wrap="square" lIns="459800" tIns="0" rIns="459800" bIns="0" anchor="b"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7"/>
          <p:cNvSpPr txBox="1">
            <a:spLocks noGrp="1"/>
          </p:cNvSpPr>
          <p:nvPr>
            <p:ph type="ftr" idx="11"/>
          </p:nvPr>
        </p:nvSpPr>
        <p:spPr>
          <a:xfrm>
            <a:off x="2011680" y="38473284"/>
            <a:ext cx="16093440" cy="1341120"/>
          </a:xfrm>
          <a:prstGeom prst="rect">
            <a:avLst/>
          </a:prstGeom>
          <a:noFill/>
          <a:ln>
            <a:noFill/>
          </a:ln>
        </p:spPr>
        <p:txBody>
          <a:bodyPr spcFirstLastPara="1" wrap="square" lIns="459800" tIns="0" rIns="459800" bIns="0" anchor="b"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7"/>
          <p:cNvSpPr txBox="1">
            <a:spLocks noGrp="1"/>
          </p:cNvSpPr>
          <p:nvPr>
            <p:ph type="sldNum" idx="12"/>
          </p:nvPr>
        </p:nvSpPr>
        <p:spPr>
          <a:xfrm>
            <a:off x="27506372" y="38463322"/>
            <a:ext cx="2588678" cy="1341120"/>
          </a:xfrm>
          <a:prstGeom prst="rect">
            <a:avLst/>
          </a:prstGeom>
          <a:noFill/>
          <a:ln>
            <a:noFill/>
          </a:ln>
        </p:spPr>
        <p:txBody>
          <a:bodyPr spcFirstLastPara="1" wrap="square" lIns="0" tIns="0" rIns="0" bIns="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58"/>
        <p:cNvGrpSpPr/>
        <p:nvPr/>
      </p:nvGrpSpPr>
      <p:grpSpPr>
        <a:xfrm>
          <a:off x="0" y="0"/>
          <a:ext cx="0" cy="0"/>
          <a:chOff x="0" y="0"/>
          <a:chExt cx="0" cy="0"/>
        </a:xfrm>
      </p:grpSpPr>
      <p:sp>
        <p:nvSpPr>
          <p:cNvPr id="59" name="Google Shape;59;p8"/>
          <p:cNvSpPr txBox="1">
            <a:spLocks noGrp="1"/>
          </p:cNvSpPr>
          <p:nvPr>
            <p:ph type="title"/>
          </p:nvPr>
        </p:nvSpPr>
        <p:spPr>
          <a:xfrm>
            <a:off x="2011680" y="1877568"/>
            <a:ext cx="31865012" cy="6705600"/>
          </a:xfrm>
          <a:prstGeom prst="rect">
            <a:avLst/>
          </a:prstGeom>
          <a:noFill/>
          <a:ln>
            <a:noFill/>
          </a:ln>
        </p:spPr>
        <p:txBody>
          <a:bodyPr spcFirstLastPara="1" wrap="square" lIns="229900" tIns="0" rIns="229900" bIns="0" anchor="b" anchorCtr="0"/>
          <a:lstStyle>
            <a:lvl1pPr lvl="0" algn="l">
              <a:spcBef>
                <a:spcPts val="0"/>
              </a:spcBef>
              <a:spcAft>
                <a:spcPts val="0"/>
              </a:spcAft>
              <a:buClr>
                <a:srgbClr val="FEF7F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8"/>
          <p:cNvSpPr txBox="1">
            <a:spLocks noGrp="1"/>
          </p:cNvSpPr>
          <p:nvPr>
            <p:ph type="dt" idx="10"/>
          </p:nvPr>
        </p:nvSpPr>
        <p:spPr>
          <a:xfrm>
            <a:off x="18682119" y="38473284"/>
            <a:ext cx="8810842" cy="1331158"/>
          </a:xfrm>
          <a:prstGeom prst="rect">
            <a:avLst/>
          </a:prstGeom>
          <a:noFill/>
          <a:ln>
            <a:noFill/>
          </a:ln>
        </p:spPr>
        <p:txBody>
          <a:bodyPr spcFirstLastPara="1" wrap="square" lIns="459800" tIns="0" rIns="459800" bIns="0" anchor="b"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8"/>
          <p:cNvSpPr txBox="1">
            <a:spLocks noGrp="1"/>
          </p:cNvSpPr>
          <p:nvPr>
            <p:ph type="ftr" idx="11"/>
          </p:nvPr>
        </p:nvSpPr>
        <p:spPr>
          <a:xfrm>
            <a:off x="2011680" y="38473284"/>
            <a:ext cx="16093440" cy="1341120"/>
          </a:xfrm>
          <a:prstGeom prst="rect">
            <a:avLst/>
          </a:prstGeom>
          <a:noFill/>
          <a:ln>
            <a:noFill/>
          </a:ln>
        </p:spPr>
        <p:txBody>
          <a:bodyPr spcFirstLastPara="1" wrap="square" lIns="459800" tIns="0" rIns="459800" bIns="0" anchor="b"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8"/>
          <p:cNvSpPr txBox="1">
            <a:spLocks noGrp="1"/>
          </p:cNvSpPr>
          <p:nvPr>
            <p:ph type="sldNum" idx="12"/>
          </p:nvPr>
        </p:nvSpPr>
        <p:spPr>
          <a:xfrm>
            <a:off x="27506372" y="38463322"/>
            <a:ext cx="2588678" cy="1341120"/>
          </a:xfrm>
          <a:prstGeom prst="rect">
            <a:avLst/>
          </a:prstGeom>
          <a:noFill/>
          <a:ln>
            <a:noFill/>
          </a:ln>
        </p:spPr>
        <p:txBody>
          <a:bodyPr spcFirstLastPara="1" wrap="square" lIns="0" tIns="0" rIns="0" bIns="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63"/>
        <p:cNvGrpSpPr/>
        <p:nvPr/>
      </p:nvGrpSpPr>
      <p:grpSpPr>
        <a:xfrm>
          <a:off x="0" y="0"/>
          <a:ext cx="0" cy="0"/>
          <a:chOff x="0" y="0"/>
          <a:chExt cx="0" cy="0"/>
        </a:xfrm>
      </p:grpSpPr>
      <p:sp>
        <p:nvSpPr>
          <p:cNvPr id="64" name="Google Shape;64;p9"/>
          <p:cNvSpPr txBox="1">
            <a:spLocks noGrp="1"/>
          </p:cNvSpPr>
          <p:nvPr>
            <p:ph type="dt" idx="10"/>
          </p:nvPr>
        </p:nvSpPr>
        <p:spPr>
          <a:xfrm>
            <a:off x="18682119" y="38473284"/>
            <a:ext cx="8810842" cy="1331158"/>
          </a:xfrm>
          <a:prstGeom prst="rect">
            <a:avLst/>
          </a:prstGeom>
          <a:noFill/>
          <a:ln>
            <a:noFill/>
          </a:ln>
        </p:spPr>
        <p:txBody>
          <a:bodyPr spcFirstLastPara="1" wrap="square" lIns="459800" tIns="0" rIns="459800" bIns="0" anchor="b" anchorCtr="0"/>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9"/>
          <p:cNvSpPr txBox="1">
            <a:spLocks noGrp="1"/>
          </p:cNvSpPr>
          <p:nvPr>
            <p:ph type="ftr" idx="11"/>
          </p:nvPr>
        </p:nvSpPr>
        <p:spPr>
          <a:xfrm>
            <a:off x="2011680" y="38473284"/>
            <a:ext cx="16093440" cy="1341120"/>
          </a:xfrm>
          <a:prstGeom prst="rect">
            <a:avLst/>
          </a:prstGeom>
          <a:noFill/>
          <a:ln>
            <a:noFill/>
          </a:ln>
        </p:spPr>
        <p:txBody>
          <a:bodyPr spcFirstLastPara="1" wrap="square" lIns="459800" tIns="0" rIns="459800" bIns="0" anchor="b" anchorCtr="0"/>
          <a:lstStyle>
            <a:lvl1pPr lvl="0" algn="r">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9"/>
          <p:cNvSpPr txBox="1">
            <a:spLocks noGrp="1"/>
          </p:cNvSpPr>
          <p:nvPr>
            <p:ph type="sldNum" idx="12"/>
          </p:nvPr>
        </p:nvSpPr>
        <p:spPr>
          <a:xfrm>
            <a:off x="27506372" y="38463322"/>
            <a:ext cx="2588678" cy="1341120"/>
          </a:xfrm>
          <a:prstGeom prst="rect">
            <a:avLst/>
          </a:prstGeom>
          <a:noFill/>
          <a:ln>
            <a:noFill/>
          </a:ln>
        </p:spPr>
        <p:txBody>
          <a:bodyPr spcFirstLastPara="1" wrap="square" lIns="0" tIns="0" rIns="0" bIns="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67"/>
        <p:cNvGrpSpPr/>
        <p:nvPr/>
      </p:nvGrpSpPr>
      <p:grpSpPr>
        <a:xfrm>
          <a:off x="0" y="0"/>
          <a:ext cx="0" cy="0"/>
          <a:chOff x="0" y="0"/>
          <a:chExt cx="0" cy="0"/>
        </a:xfrm>
      </p:grpSpPr>
      <p:sp>
        <p:nvSpPr>
          <p:cNvPr id="68" name="Google Shape;68;p10"/>
          <p:cNvSpPr txBox="1">
            <a:spLocks noGrp="1"/>
          </p:cNvSpPr>
          <p:nvPr>
            <p:ph type="title"/>
          </p:nvPr>
        </p:nvSpPr>
        <p:spPr>
          <a:xfrm>
            <a:off x="2011680" y="1341120"/>
            <a:ext cx="25950671" cy="6884416"/>
          </a:xfrm>
          <a:prstGeom prst="rect">
            <a:avLst/>
          </a:prstGeom>
          <a:noFill/>
          <a:ln>
            <a:noFill/>
          </a:ln>
        </p:spPr>
        <p:txBody>
          <a:bodyPr spcFirstLastPara="1" wrap="square" lIns="229900" tIns="0" rIns="229900" bIns="0" anchor="b" anchorCtr="0"/>
          <a:lstStyle>
            <a:lvl1pPr lvl="0" algn="l">
              <a:spcBef>
                <a:spcPts val="0"/>
              </a:spcBef>
              <a:spcAft>
                <a:spcPts val="0"/>
              </a:spcAft>
              <a:buClr>
                <a:srgbClr val="FEF7F0"/>
              </a:buClr>
              <a:buSzPts val="12100"/>
              <a:buFont typeface="Trebuchet MS"/>
              <a:buNone/>
              <a:defRPr sz="121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10"/>
          <p:cNvSpPr txBox="1">
            <a:spLocks noGrp="1"/>
          </p:cNvSpPr>
          <p:nvPr>
            <p:ph type="body" idx="1"/>
          </p:nvPr>
        </p:nvSpPr>
        <p:spPr>
          <a:xfrm>
            <a:off x="2011680" y="8784841"/>
            <a:ext cx="25950671" cy="3534737"/>
          </a:xfrm>
          <a:prstGeom prst="rect">
            <a:avLst/>
          </a:prstGeom>
          <a:noFill/>
          <a:ln>
            <a:noFill/>
          </a:ln>
        </p:spPr>
        <p:txBody>
          <a:bodyPr spcFirstLastPara="1" wrap="square" lIns="229900" tIns="0" rIns="0" bIns="0" anchor="t" anchorCtr="0"/>
          <a:lstStyle>
            <a:lvl1pPr marL="457200" lvl="0" indent="-228600" algn="l">
              <a:spcBef>
                <a:spcPts val="0"/>
              </a:spcBef>
              <a:spcAft>
                <a:spcPts val="0"/>
              </a:spcAft>
              <a:buSzPts val="5110"/>
              <a:buNone/>
              <a:defRPr sz="7000"/>
            </a:lvl1pPr>
            <a:lvl2pPr marL="914400" lvl="1" indent="-228600" algn="l">
              <a:spcBef>
                <a:spcPts val="2514"/>
              </a:spcBef>
              <a:spcAft>
                <a:spcPts val="0"/>
              </a:spcAft>
              <a:buSzPts val="4800"/>
              <a:buNone/>
              <a:defRPr sz="6000"/>
            </a:lvl2pPr>
            <a:lvl3pPr marL="1371600" lvl="2" indent="-228600" algn="l">
              <a:spcBef>
                <a:spcPts val="2011"/>
              </a:spcBef>
              <a:spcAft>
                <a:spcPts val="0"/>
              </a:spcAft>
              <a:buSzPts val="3000"/>
              <a:buNone/>
              <a:defRPr sz="5000"/>
            </a:lvl3pPr>
            <a:lvl4pPr marL="1828800" lvl="3" indent="-228600" algn="l">
              <a:spcBef>
                <a:spcPts val="900"/>
              </a:spcBef>
              <a:spcAft>
                <a:spcPts val="0"/>
              </a:spcAft>
              <a:buSzPts val="3600"/>
              <a:buNone/>
              <a:defRPr sz="4500"/>
            </a:lvl4pPr>
            <a:lvl5pPr marL="2286000" lvl="4" indent="-228600" algn="l">
              <a:spcBef>
                <a:spcPts val="2011"/>
              </a:spcBef>
              <a:spcAft>
                <a:spcPts val="0"/>
              </a:spcAft>
              <a:buSzPts val="3150"/>
              <a:buNone/>
              <a:defRPr sz="4500"/>
            </a:lvl5pPr>
            <a:lvl6pPr marL="2743200" lvl="5" indent="-320039" algn="l">
              <a:spcBef>
                <a:spcPts val="2011"/>
              </a:spcBef>
              <a:spcAft>
                <a:spcPts val="0"/>
              </a:spcAft>
              <a:buSzPts val="1440"/>
              <a:buChar char="⚫"/>
              <a:defRPr/>
            </a:lvl6pPr>
            <a:lvl7pPr marL="3200400" lvl="6" indent="-320039" algn="l">
              <a:spcBef>
                <a:spcPts val="360"/>
              </a:spcBef>
              <a:spcAft>
                <a:spcPts val="0"/>
              </a:spcAft>
              <a:buSzPts val="1440"/>
              <a:buChar char="◼"/>
              <a:defRPr/>
            </a:lvl7pPr>
            <a:lvl8pPr marL="3657600" lvl="7" indent="-342900" algn="l">
              <a:spcBef>
                <a:spcPts val="1509"/>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70" name="Google Shape;70;p10"/>
          <p:cNvSpPr txBox="1">
            <a:spLocks noGrp="1"/>
          </p:cNvSpPr>
          <p:nvPr>
            <p:ph type="body" idx="2"/>
          </p:nvPr>
        </p:nvSpPr>
        <p:spPr>
          <a:xfrm>
            <a:off x="2011680" y="12517120"/>
            <a:ext cx="31851600" cy="25647612"/>
          </a:xfrm>
          <a:prstGeom prst="rect">
            <a:avLst/>
          </a:prstGeom>
          <a:noFill/>
          <a:ln>
            <a:noFill/>
          </a:ln>
        </p:spPr>
        <p:txBody>
          <a:bodyPr spcFirstLastPara="1" wrap="square" lIns="459800" tIns="229900" rIns="459800" bIns="229900" anchor="t" anchorCtr="0"/>
          <a:lstStyle>
            <a:lvl1pPr marL="457200" lvl="0" indent="-974915" algn="l">
              <a:spcBef>
                <a:spcPts val="3017"/>
              </a:spcBef>
              <a:spcAft>
                <a:spcPts val="0"/>
              </a:spcAft>
              <a:buSzPts val="11753"/>
              <a:buChar char="⦿"/>
              <a:defRPr sz="16100"/>
            </a:lvl1pPr>
            <a:lvl2pPr marL="914400" lvl="1" indent="-944880" algn="l">
              <a:spcBef>
                <a:spcPts val="2514"/>
              </a:spcBef>
              <a:spcAft>
                <a:spcPts val="0"/>
              </a:spcAft>
              <a:buSzPts val="11280"/>
              <a:buChar char="◼"/>
              <a:defRPr sz="14100"/>
            </a:lvl2pPr>
            <a:lvl3pPr marL="1371600" lvl="2" indent="-689610" algn="l">
              <a:spcBef>
                <a:spcPts val="2011"/>
              </a:spcBef>
              <a:spcAft>
                <a:spcPts val="0"/>
              </a:spcAft>
              <a:buSzPts val="7260"/>
              <a:buChar char="🞆"/>
              <a:defRPr sz="12100"/>
            </a:lvl3pPr>
            <a:lvl4pPr marL="1828800" lvl="3" indent="-741680" algn="l">
              <a:spcBef>
                <a:spcPts val="2020"/>
              </a:spcBef>
              <a:spcAft>
                <a:spcPts val="0"/>
              </a:spcAft>
              <a:buSzPts val="8080"/>
              <a:buChar char="⚫"/>
              <a:defRPr sz="10100"/>
            </a:lvl4pPr>
            <a:lvl5pPr marL="2286000" lvl="4" indent="-677545" algn="l">
              <a:spcBef>
                <a:spcPts val="2011"/>
              </a:spcBef>
              <a:spcAft>
                <a:spcPts val="0"/>
              </a:spcAft>
              <a:buSzPts val="7070"/>
              <a:buChar char="◉"/>
              <a:defRPr sz="10100"/>
            </a:lvl5pPr>
            <a:lvl6pPr marL="2743200" lvl="5" indent="-320039" algn="l">
              <a:spcBef>
                <a:spcPts val="2011"/>
              </a:spcBef>
              <a:spcAft>
                <a:spcPts val="0"/>
              </a:spcAft>
              <a:buSzPts val="1440"/>
              <a:buChar char="⚫"/>
              <a:defRPr/>
            </a:lvl6pPr>
            <a:lvl7pPr marL="3200400" lvl="6" indent="-320039" algn="l">
              <a:spcBef>
                <a:spcPts val="360"/>
              </a:spcBef>
              <a:spcAft>
                <a:spcPts val="0"/>
              </a:spcAft>
              <a:buSzPts val="1440"/>
              <a:buChar char="◼"/>
              <a:defRPr/>
            </a:lvl7pPr>
            <a:lvl8pPr marL="3657600" lvl="7" indent="-342900" algn="l">
              <a:spcBef>
                <a:spcPts val="1509"/>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71" name="Google Shape;71;p10"/>
          <p:cNvSpPr txBox="1">
            <a:spLocks noGrp="1"/>
          </p:cNvSpPr>
          <p:nvPr>
            <p:ph type="dt" idx="10"/>
          </p:nvPr>
        </p:nvSpPr>
        <p:spPr>
          <a:xfrm>
            <a:off x="18682119" y="38473284"/>
            <a:ext cx="8810842" cy="1331158"/>
          </a:xfrm>
          <a:prstGeom prst="rect">
            <a:avLst/>
          </a:prstGeom>
          <a:noFill/>
          <a:ln>
            <a:noFill/>
          </a:ln>
        </p:spPr>
        <p:txBody>
          <a:bodyPr spcFirstLastPara="1" wrap="square" lIns="459800" tIns="0" rIns="459800" bIns="0" anchor="b"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0"/>
          <p:cNvSpPr txBox="1">
            <a:spLocks noGrp="1"/>
          </p:cNvSpPr>
          <p:nvPr>
            <p:ph type="ftr" idx="11"/>
          </p:nvPr>
        </p:nvSpPr>
        <p:spPr>
          <a:xfrm>
            <a:off x="2011680" y="38473284"/>
            <a:ext cx="16093440" cy="1341120"/>
          </a:xfrm>
          <a:prstGeom prst="rect">
            <a:avLst/>
          </a:prstGeom>
          <a:noFill/>
          <a:ln>
            <a:noFill/>
          </a:ln>
        </p:spPr>
        <p:txBody>
          <a:bodyPr spcFirstLastPara="1" wrap="square" lIns="459800" tIns="0" rIns="459800" bIns="0" anchor="b"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0"/>
          <p:cNvSpPr txBox="1">
            <a:spLocks noGrp="1"/>
          </p:cNvSpPr>
          <p:nvPr>
            <p:ph type="sldNum" idx="12"/>
          </p:nvPr>
        </p:nvSpPr>
        <p:spPr>
          <a:xfrm>
            <a:off x="27506372" y="38463322"/>
            <a:ext cx="2588678" cy="1341120"/>
          </a:xfrm>
          <a:prstGeom prst="rect">
            <a:avLst/>
          </a:prstGeom>
          <a:noFill/>
          <a:ln>
            <a:noFill/>
          </a:ln>
        </p:spPr>
        <p:txBody>
          <a:bodyPr spcFirstLastPara="1" wrap="square" lIns="0" tIns="0" rIns="0" bIns="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p:nvPr/>
        </p:nvSpPr>
        <p:spPr>
          <a:xfrm flipH="1">
            <a:off x="35874960" y="0"/>
            <a:ext cx="4358640" cy="40233599"/>
          </a:xfrm>
          <a:prstGeom prst="rect">
            <a:avLst/>
          </a:prstGeom>
          <a:blipFill rotWithShape="1">
            <a:blip r:embed="rId14">
              <a:alphaModFix amt="43000"/>
            </a:blip>
            <a:tile tx="0" ty="0" sx="50000" sy="50000" flip="none" algn="tl"/>
          </a:blipFill>
          <a:ln>
            <a:noFill/>
          </a:ln>
        </p:spPr>
        <p:txBody>
          <a:bodyPr spcFirstLastPara="1" wrap="square" lIns="459800" tIns="229900" rIns="459800" bIns="229900" anchor="ctr" anchorCtr="0">
            <a:noAutofit/>
          </a:bodyPr>
          <a:lstStyle/>
          <a:p>
            <a:pPr marL="0" marR="0" lvl="0" indent="0" algn="ctr" rtl="0">
              <a:spcBef>
                <a:spcPts val="0"/>
              </a:spcBef>
              <a:spcAft>
                <a:spcPts val="0"/>
              </a:spcAft>
              <a:buNone/>
            </a:pPr>
            <a:endParaRPr sz="7900" b="0" i="0" u="none" strike="noStrike" cap="none">
              <a:solidFill>
                <a:schemeClr val="lt1"/>
              </a:solidFill>
              <a:latin typeface="Trebuchet MS"/>
              <a:ea typeface="Trebuchet MS"/>
              <a:cs typeface="Trebuchet MS"/>
              <a:sym typeface="Trebuchet MS"/>
            </a:endParaRPr>
          </a:p>
        </p:txBody>
      </p:sp>
      <p:sp>
        <p:nvSpPr>
          <p:cNvPr id="7" name="Google Shape;7;p1"/>
          <p:cNvSpPr txBox="1">
            <a:spLocks noGrp="1"/>
          </p:cNvSpPr>
          <p:nvPr>
            <p:ph type="title"/>
          </p:nvPr>
        </p:nvSpPr>
        <p:spPr>
          <a:xfrm>
            <a:off x="2011680" y="1877568"/>
            <a:ext cx="31851600" cy="6705600"/>
          </a:xfrm>
          <a:prstGeom prst="rect">
            <a:avLst/>
          </a:prstGeom>
          <a:noFill/>
          <a:ln>
            <a:noFill/>
          </a:ln>
        </p:spPr>
        <p:txBody>
          <a:bodyPr spcFirstLastPara="1" wrap="square" lIns="229900" tIns="0" rIns="229900" bIns="0" anchor="b" anchorCtr="0"/>
          <a:lstStyle>
            <a:lvl1pPr marR="0" lvl="0" algn="l" rtl="0">
              <a:spcBef>
                <a:spcPts val="0"/>
              </a:spcBef>
              <a:spcAft>
                <a:spcPts val="0"/>
              </a:spcAft>
              <a:buClr>
                <a:srgbClr val="FEF7F0"/>
              </a:buClr>
              <a:buSzPts val="19100"/>
              <a:buFont typeface="Trebuchet MS"/>
              <a:buNone/>
              <a:defRPr sz="19100" b="1" i="0" u="none" strike="noStrike" cap="none">
                <a:solidFill>
                  <a:srgbClr val="FEF7F0"/>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 name="Google Shape;8;p1"/>
          <p:cNvSpPr txBox="1">
            <a:spLocks noGrp="1"/>
          </p:cNvSpPr>
          <p:nvPr>
            <p:ph type="body" idx="1"/>
          </p:nvPr>
        </p:nvSpPr>
        <p:spPr>
          <a:xfrm>
            <a:off x="2011680" y="9441907"/>
            <a:ext cx="31851600" cy="28431745"/>
          </a:xfrm>
          <a:prstGeom prst="rect">
            <a:avLst/>
          </a:prstGeom>
          <a:noFill/>
          <a:ln>
            <a:noFill/>
          </a:ln>
        </p:spPr>
        <p:txBody>
          <a:bodyPr spcFirstLastPara="1" wrap="square" lIns="459800" tIns="229900" rIns="459800" bIns="229900" anchor="t" anchorCtr="0"/>
          <a:lstStyle>
            <a:lvl1pPr marL="457200" marR="0" lvl="0" indent="-835850" algn="l" rtl="0">
              <a:spcBef>
                <a:spcPts val="3017"/>
              </a:spcBef>
              <a:spcAft>
                <a:spcPts val="0"/>
              </a:spcAft>
              <a:buClr>
                <a:schemeClr val="dk2"/>
              </a:buClr>
              <a:buSzPts val="9563"/>
              <a:buFont typeface="Noto Sans Symbols"/>
              <a:buChar char="⦿"/>
              <a:defRPr sz="13100" b="0" i="0" u="none" strike="noStrike" cap="none">
                <a:solidFill>
                  <a:schemeClr val="dk1"/>
                </a:solidFill>
                <a:latin typeface="Trebuchet MS"/>
                <a:ea typeface="Trebuchet MS"/>
                <a:cs typeface="Trebuchet MS"/>
                <a:sym typeface="Trebuchet MS"/>
              </a:defRPr>
            </a:lvl1pPr>
            <a:lvl2pPr marL="914400" marR="0" lvl="1" indent="-817880" algn="l" rtl="0">
              <a:spcBef>
                <a:spcPts val="2514"/>
              </a:spcBef>
              <a:spcAft>
                <a:spcPts val="0"/>
              </a:spcAft>
              <a:buClr>
                <a:schemeClr val="accent4"/>
              </a:buClr>
              <a:buSzPts val="9280"/>
              <a:buFont typeface="Noto Sans Symbols"/>
              <a:buChar char="◼"/>
              <a:defRPr sz="11600" b="0" i="0" u="none" strike="noStrike" cap="none">
                <a:solidFill>
                  <a:srgbClr val="6C6C6C"/>
                </a:solidFill>
                <a:latin typeface="Trebuchet MS"/>
                <a:ea typeface="Trebuchet MS"/>
                <a:cs typeface="Trebuchet MS"/>
                <a:sym typeface="Trebuchet MS"/>
              </a:defRPr>
            </a:lvl2pPr>
            <a:lvl3pPr marL="1371600" marR="0" lvl="2" indent="-613410" algn="l" rtl="0">
              <a:spcBef>
                <a:spcPts val="2011"/>
              </a:spcBef>
              <a:spcAft>
                <a:spcPts val="0"/>
              </a:spcAft>
              <a:buClr>
                <a:schemeClr val="accent4"/>
              </a:buClr>
              <a:buSzPts val="6060"/>
              <a:buFont typeface="Noto Sans Symbols"/>
              <a:buChar char="🞆"/>
              <a:defRPr sz="10100" b="0" i="0" u="none" strike="noStrike" cap="none">
                <a:solidFill>
                  <a:schemeClr val="dk1"/>
                </a:solidFill>
                <a:latin typeface="Trebuchet MS"/>
                <a:ea typeface="Trebuchet MS"/>
                <a:cs typeface="Trebuchet MS"/>
                <a:sym typeface="Trebuchet MS"/>
              </a:defRPr>
            </a:lvl3pPr>
            <a:lvl4pPr marL="1828800" marR="0" lvl="3" indent="-741680" algn="l" rtl="0">
              <a:spcBef>
                <a:spcPts val="2020"/>
              </a:spcBef>
              <a:spcAft>
                <a:spcPts val="0"/>
              </a:spcAft>
              <a:buClr>
                <a:schemeClr val="accent4"/>
              </a:buClr>
              <a:buSzPts val="8080"/>
              <a:buFont typeface="Noto Sans Symbols"/>
              <a:buChar char="⚫"/>
              <a:defRPr sz="10100" b="0" i="0" u="none" strike="noStrike" cap="none">
                <a:solidFill>
                  <a:srgbClr val="6C6C6C"/>
                </a:solidFill>
                <a:latin typeface="Trebuchet MS"/>
                <a:ea typeface="Trebuchet MS"/>
                <a:cs typeface="Trebuchet MS"/>
                <a:sym typeface="Trebuchet MS"/>
              </a:defRPr>
            </a:lvl4pPr>
            <a:lvl5pPr marL="2286000" marR="0" lvl="4" indent="-633095" algn="l" rtl="0">
              <a:spcBef>
                <a:spcPts val="2011"/>
              </a:spcBef>
              <a:spcAft>
                <a:spcPts val="0"/>
              </a:spcAft>
              <a:buClr>
                <a:schemeClr val="accent4"/>
              </a:buClr>
              <a:buSzPts val="6370"/>
              <a:buFont typeface="Noto Sans Symbols"/>
              <a:buChar char="◉"/>
              <a:defRPr sz="9100" b="0" i="0" u="none" strike="noStrike" cap="none">
                <a:solidFill>
                  <a:schemeClr val="dk1"/>
                </a:solidFill>
                <a:latin typeface="Trebuchet MS"/>
                <a:ea typeface="Trebuchet MS"/>
                <a:cs typeface="Trebuchet MS"/>
                <a:sym typeface="Trebuchet MS"/>
              </a:defRPr>
            </a:lvl5pPr>
            <a:lvl6pPr marL="2743200" marR="0" lvl="5" indent="-690879" algn="l" rtl="0">
              <a:spcBef>
                <a:spcPts val="2011"/>
              </a:spcBef>
              <a:spcAft>
                <a:spcPts val="0"/>
              </a:spcAft>
              <a:buClr>
                <a:schemeClr val="accent4"/>
              </a:buClr>
              <a:buSzPts val="7280"/>
              <a:buFont typeface="Noto Sans Symbols"/>
              <a:buChar char="⚫"/>
              <a:defRPr sz="9100" b="0" i="0" u="none" strike="noStrike" cap="none">
                <a:solidFill>
                  <a:srgbClr val="6C6C6C"/>
                </a:solidFill>
                <a:latin typeface="Trebuchet MS"/>
                <a:ea typeface="Trebuchet MS"/>
                <a:cs typeface="Trebuchet MS"/>
                <a:sym typeface="Trebuchet MS"/>
              </a:defRPr>
            </a:lvl6pPr>
            <a:lvl7pPr marL="3200400" marR="0" lvl="6" indent="-635000" algn="l" rtl="0">
              <a:spcBef>
                <a:spcPts val="1600"/>
              </a:spcBef>
              <a:spcAft>
                <a:spcPts val="0"/>
              </a:spcAft>
              <a:buClr>
                <a:schemeClr val="accent4"/>
              </a:buClr>
              <a:buSzPts val="6400"/>
              <a:buFont typeface="Noto Sans Symbols"/>
              <a:buChar char="◼"/>
              <a:defRPr sz="8000" b="0" i="0" u="none" strike="noStrike" cap="none">
                <a:solidFill>
                  <a:schemeClr val="dk1"/>
                </a:solidFill>
                <a:latin typeface="Trebuchet MS"/>
                <a:ea typeface="Trebuchet MS"/>
                <a:cs typeface="Trebuchet MS"/>
                <a:sym typeface="Trebuchet MS"/>
              </a:defRPr>
            </a:lvl7pPr>
            <a:lvl8pPr marL="3657600" marR="0" lvl="7" indent="-736600" algn="l" rtl="0">
              <a:spcBef>
                <a:spcPts val="1509"/>
              </a:spcBef>
              <a:spcAft>
                <a:spcPts val="0"/>
              </a:spcAft>
              <a:buClr>
                <a:schemeClr val="accent4"/>
              </a:buClr>
              <a:buSzPts val="8000"/>
              <a:buFont typeface="Trebuchet MS"/>
              <a:buChar char="•"/>
              <a:defRPr sz="8000" b="0" i="0" u="none" strike="noStrike" cap="none">
                <a:solidFill>
                  <a:srgbClr val="6C6C6C"/>
                </a:solidFill>
                <a:latin typeface="Trebuchet MS"/>
                <a:ea typeface="Trebuchet MS"/>
                <a:cs typeface="Trebuchet MS"/>
                <a:sym typeface="Trebuchet MS"/>
              </a:defRPr>
            </a:lvl8pPr>
            <a:lvl9pPr marL="4114800" marR="0" lvl="8" indent="-673100" algn="l" rtl="0">
              <a:spcBef>
                <a:spcPts val="1400"/>
              </a:spcBef>
              <a:spcAft>
                <a:spcPts val="0"/>
              </a:spcAft>
              <a:buClr>
                <a:schemeClr val="accent4"/>
              </a:buClr>
              <a:buSzPts val="7000"/>
              <a:buFont typeface="Noto Sans Symbols"/>
              <a:buChar char="▪"/>
              <a:defRPr sz="7000" b="0" i="0" u="none" strike="noStrike" cap="none">
                <a:solidFill>
                  <a:schemeClr val="dk1"/>
                </a:solidFill>
                <a:latin typeface="Trebuchet MS"/>
                <a:ea typeface="Trebuchet MS"/>
                <a:cs typeface="Trebuchet MS"/>
                <a:sym typeface="Trebuchet MS"/>
              </a:defRPr>
            </a:lvl9pPr>
          </a:lstStyle>
          <a:p>
            <a:endParaRPr/>
          </a:p>
        </p:txBody>
      </p:sp>
      <p:sp>
        <p:nvSpPr>
          <p:cNvPr id="9" name="Google Shape;9;p1"/>
          <p:cNvSpPr txBox="1">
            <a:spLocks noGrp="1"/>
          </p:cNvSpPr>
          <p:nvPr>
            <p:ph type="dt" idx="10"/>
          </p:nvPr>
        </p:nvSpPr>
        <p:spPr>
          <a:xfrm>
            <a:off x="18682119" y="38473284"/>
            <a:ext cx="8810842" cy="1331158"/>
          </a:xfrm>
          <a:prstGeom prst="rect">
            <a:avLst/>
          </a:prstGeom>
          <a:noFill/>
          <a:ln>
            <a:noFill/>
          </a:ln>
        </p:spPr>
        <p:txBody>
          <a:bodyPr spcFirstLastPara="1" wrap="square" lIns="459800" tIns="0" rIns="459800" bIns="0" anchor="b" anchorCtr="0"/>
          <a:lstStyle>
            <a:lvl1pPr marR="0" lvl="0" algn="l" rtl="0">
              <a:spcBef>
                <a:spcPts val="0"/>
              </a:spcBef>
              <a:spcAft>
                <a:spcPts val="0"/>
              </a:spcAft>
              <a:buSzPts val="1400"/>
              <a:buNone/>
              <a:defRPr sz="5000" b="0" i="0" u="none" strike="noStrike" cap="none">
                <a:solidFill>
                  <a:schemeClr val="dk2"/>
                </a:solidFill>
                <a:latin typeface="Trebuchet MS"/>
                <a:ea typeface="Trebuchet MS"/>
                <a:cs typeface="Trebuchet MS"/>
                <a:sym typeface="Trebuchet MS"/>
              </a:defRPr>
            </a:lvl1pPr>
            <a:lvl2pPr marR="0" lvl="1" algn="l" rtl="0">
              <a:spcBef>
                <a:spcPts val="0"/>
              </a:spcBef>
              <a:spcAft>
                <a:spcPts val="0"/>
              </a:spcAft>
              <a:buSzPts val="1400"/>
              <a:buNone/>
              <a:defRPr sz="79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79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79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79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79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79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79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7900" b="0" i="0" u="none" strike="noStrike" cap="none">
                <a:solidFill>
                  <a:schemeClr val="dk1"/>
                </a:solidFill>
                <a:latin typeface="Trebuchet MS"/>
                <a:ea typeface="Trebuchet MS"/>
                <a:cs typeface="Trebuchet MS"/>
                <a:sym typeface="Trebuchet MS"/>
              </a:defRPr>
            </a:lvl9pPr>
          </a:lstStyle>
          <a:p>
            <a:endParaRPr/>
          </a:p>
        </p:txBody>
      </p:sp>
      <p:sp>
        <p:nvSpPr>
          <p:cNvPr id="10" name="Google Shape;10;p1"/>
          <p:cNvSpPr txBox="1">
            <a:spLocks noGrp="1"/>
          </p:cNvSpPr>
          <p:nvPr>
            <p:ph type="ftr" idx="11"/>
          </p:nvPr>
        </p:nvSpPr>
        <p:spPr>
          <a:xfrm>
            <a:off x="2011680" y="38473284"/>
            <a:ext cx="16093440" cy="1341120"/>
          </a:xfrm>
          <a:prstGeom prst="rect">
            <a:avLst/>
          </a:prstGeom>
          <a:noFill/>
          <a:ln>
            <a:noFill/>
          </a:ln>
        </p:spPr>
        <p:txBody>
          <a:bodyPr spcFirstLastPara="1" wrap="square" lIns="459800" tIns="0" rIns="459800" bIns="0" anchor="b" anchorCtr="0"/>
          <a:lstStyle>
            <a:lvl1pPr marR="0" lvl="0" algn="r" rtl="0">
              <a:spcBef>
                <a:spcPts val="0"/>
              </a:spcBef>
              <a:spcAft>
                <a:spcPts val="0"/>
              </a:spcAft>
              <a:buSzPts val="1400"/>
              <a:buNone/>
              <a:defRPr sz="5000" b="0" i="0" u="none" strike="noStrike" cap="none">
                <a:solidFill>
                  <a:schemeClr val="dk2"/>
                </a:solidFill>
                <a:latin typeface="Trebuchet MS"/>
                <a:ea typeface="Trebuchet MS"/>
                <a:cs typeface="Trebuchet MS"/>
                <a:sym typeface="Trebuchet MS"/>
              </a:defRPr>
            </a:lvl1pPr>
            <a:lvl2pPr marR="0" lvl="1" algn="l" rtl="0">
              <a:spcBef>
                <a:spcPts val="0"/>
              </a:spcBef>
              <a:spcAft>
                <a:spcPts val="0"/>
              </a:spcAft>
              <a:buSzPts val="1400"/>
              <a:buNone/>
              <a:defRPr sz="79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79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79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79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79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79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79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7900" b="0" i="0" u="none" strike="noStrike" cap="none">
                <a:solidFill>
                  <a:schemeClr val="dk1"/>
                </a:solidFill>
                <a:latin typeface="Trebuchet MS"/>
                <a:ea typeface="Trebuchet MS"/>
                <a:cs typeface="Trebuchet MS"/>
                <a:sym typeface="Trebuchet MS"/>
              </a:defRPr>
            </a:lvl9pPr>
          </a:lstStyle>
          <a:p>
            <a:endParaRPr/>
          </a:p>
        </p:txBody>
      </p:sp>
      <p:sp>
        <p:nvSpPr>
          <p:cNvPr id="11" name="Google Shape;11;p1"/>
          <p:cNvSpPr txBox="1">
            <a:spLocks noGrp="1"/>
          </p:cNvSpPr>
          <p:nvPr>
            <p:ph type="sldNum" idx="12"/>
          </p:nvPr>
        </p:nvSpPr>
        <p:spPr>
          <a:xfrm>
            <a:off x="27506372" y="38463322"/>
            <a:ext cx="2588678" cy="1341120"/>
          </a:xfrm>
          <a:prstGeom prst="rect">
            <a:avLst/>
          </a:prstGeom>
          <a:noFill/>
          <a:ln>
            <a:noFill/>
          </a:ln>
        </p:spPr>
        <p:txBody>
          <a:bodyPr spcFirstLastPara="1" wrap="square" lIns="0" tIns="0" rIns="0" bIns="0" anchor="b" anchorCtr="0">
            <a:noAutofit/>
          </a:bodyPr>
          <a:lstStyle>
            <a:lvl1pPr marL="0" marR="0" lvl="0" indent="0" algn="r" rtl="0">
              <a:spcBef>
                <a:spcPts val="0"/>
              </a:spcBef>
              <a:buNone/>
              <a:defRPr sz="5500" b="0" i="0" u="none" strike="noStrike" cap="none">
                <a:solidFill>
                  <a:schemeClr val="dk2"/>
                </a:solidFill>
                <a:latin typeface="Trebuchet MS"/>
                <a:ea typeface="Trebuchet MS"/>
                <a:cs typeface="Trebuchet MS"/>
                <a:sym typeface="Trebuchet MS"/>
              </a:defRPr>
            </a:lvl1pPr>
            <a:lvl2pPr marL="0" marR="0" lvl="1" indent="0" algn="r" rtl="0">
              <a:spcBef>
                <a:spcPts val="0"/>
              </a:spcBef>
              <a:buNone/>
              <a:defRPr sz="5500" b="0" i="0" u="none" strike="noStrike" cap="none">
                <a:solidFill>
                  <a:schemeClr val="dk2"/>
                </a:solidFill>
                <a:latin typeface="Trebuchet MS"/>
                <a:ea typeface="Trebuchet MS"/>
                <a:cs typeface="Trebuchet MS"/>
                <a:sym typeface="Trebuchet MS"/>
              </a:defRPr>
            </a:lvl2pPr>
            <a:lvl3pPr marL="0" marR="0" lvl="2" indent="0" algn="r" rtl="0">
              <a:spcBef>
                <a:spcPts val="0"/>
              </a:spcBef>
              <a:buNone/>
              <a:defRPr sz="5500" b="0" i="0" u="none" strike="noStrike" cap="none">
                <a:solidFill>
                  <a:schemeClr val="dk2"/>
                </a:solidFill>
                <a:latin typeface="Trebuchet MS"/>
                <a:ea typeface="Trebuchet MS"/>
                <a:cs typeface="Trebuchet MS"/>
                <a:sym typeface="Trebuchet MS"/>
              </a:defRPr>
            </a:lvl3pPr>
            <a:lvl4pPr marL="0" marR="0" lvl="3" indent="0" algn="r" rtl="0">
              <a:spcBef>
                <a:spcPts val="0"/>
              </a:spcBef>
              <a:buNone/>
              <a:defRPr sz="5500" b="0" i="0" u="none" strike="noStrike" cap="none">
                <a:solidFill>
                  <a:schemeClr val="dk2"/>
                </a:solidFill>
                <a:latin typeface="Trebuchet MS"/>
                <a:ea typeface="Trebuchet MS"/>
                <a:cs typeface="Trebuchet MS"/>
                <a:sym typeface="Trebuchet MS"/>
              </a:defRPr>
            </a:lvl4pPr>
            <a:lvl5pPr marL="0" marR="0" lvl="4" indent="0" algn="r" rtl="0">
              <a:spcBef>
                <a:spcPts val="0"/>
              </a:spcBef>
              <a:buNone/>
              <a:defRPr sz="5500" b="0" i="0" u="none" strike="noStrike" cap="none">
                <a:solidFill>
                  <a:schemeClr val="dk2"/>
                </a:solidFill>
                <a:latin typeface="Trebuchet MS"/>
                <a:ea typeface="Trebuchet MS"/>
                <a:cs typeface="Trebuchet MS"/>
                <a:sym typeface="Trebuchet MS"/>
              </a:defRPr>
            </a:lvl5pPr>
            <a:lvl6pPr marL="0" marR="0" lvl="5" indent="0" algn="r" rtl="0">
              <a:spcBef>
                <a:spcPts val="0"/>
              </a:spcBef>
              <a:buNone/>
              <a:defRPr sz="5500" b="0" i="0" u="none" strike="noStrike" cap="none">
                <a:solidFill>
                  <a:schemeClr val="dk2"/>
                </a:solidFill>
                <a:latin typeface="Trebuchet MS"/>
                <a:ea typeface="Trebuchet MS"/>
                <a:cs typeface="Trebuchet MS"/>
                <a:sym typeface="Trebuchet MS"/>
              </a:defRPr>
            </a:lvl6pPr>
            <a:lvl7pPr marL="0" marR="0" lvl="6" indent="0" algn="r" rtl="0">
              <a:spcBef>
                <a:spcPts val="0"/>
              </a:spcBef>
              <a:buNone/>
              <a:defRPr sz="5500" b="0" i="0" u="none" strike="noStrike" cap="none">
                <a:solidFill>
                  <a:schemeClr val="dk2"/>
                </a:solidFill>
                <a:latin typeface="Trebuchet MS"/>
                <a:ea typeface="Trebuchet MS"/>
                <a:cs typeface="Trebuchet MS"/>
                <a:sym typeface="Trebuchet MS"/>
              </a:defRPr>
            </a:lvl7pPr>
            <a:lvl8pPr marL="0" marR="0" lvl="7" indent="0" algn="r" rtl="0">
              <a:spcBef>
                <a:spcPts val="0"/>
              </a:spcBef>
              <a:buNone/>
              <a:defRPr sz="5500" b="0" i="0" u="none" strike="noStrike" cap="none">
                <a:solidFill>
                  <a:schemeClr val="dk2"/>
                </a:solidFill>
                <a:latin typeface="Trebuchet MS"/>
                <a:ea typeface="Trebuchet MS"/>
                <a:cs typeface="Trebuchet MS"/>
                <a:sym typeface="Trebuchet MS"/>
              </a:defRPr>
            </a:lvl8pPr>
            <a:lvl9pPr marL="0" marR="0" lvl="8" indent="0" algn="r" rtl="0">
              <a:spcBef>
                <a:spcPts val="0"/>
              </a:spcBef>
              <a:buNone/>
              <a:defRPr sz="5500" b="0" i="0" u="none" strike="noStrike" cap="none">
                <a:solidFill>
                  <a:schemeClr val="dk2"/>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4"/>
          <p:cNvSpPr txBox="1"/>
          <p:nvPr/>
        </p:nvSpPr>
        <p:spPr>
          <a:xfrm>
            <a:off x="5334000" y="10289"/>
            <a:ext cx="30060900" cy="3893313"/>
          </a:xfrm>
          <a:prstGeom prst="rect">
            <a:avLst/>
          </a:prstGeom>
          <a:noFill/>
          <a:ln>
            <a:noFill/>
          </a:ln>
        </p:spPr>
        <p:txBody>
          <a:bodyPr spcFirstLastPara="1" wrap="square" lIns="167625" tIns="419050" rIns="167625" bIns="419050" anchor="ctr" anchorCtr="0">
            <a:noAutofit/>
          </a:bodyPr>
          <a:lstStyle/>
          <a:p>
            <a:pPr marL="0" marR="0" lvl="0" indent="0" algn="ctr" rtl="0">
              <a:spcBef>
                <a:spcPts val="0"/>
              </a:spcBef>
              <a:spcAft>
                <a:spcPts val="0"/>
              </a:spcAft>
              <a:buNone/>
            </a:pPr>
            <a:r>
              <a:rPr lang="en-US" sz="7200" b="1" i="0" u="none" strike="noStrike" cap="none" dirty="0" smtClean="0">
                <a:solidFill>
                  <a:srgbClr val="F8E0D5"/>
                </a:solidFill>
                <a:latin typeface="Trebuchet MS"/>
                <a:ea typeface="Trebuchet MS"/>
                <a:cs typeface="Trebuchet MS"/>
                <a:sym typeface="Trebuchet MS"/>
              </a:rPr>
              <a:t>Factors that Affect </a:t>
            </a:r>
            <a:r>
              <a:rPr lang="en-US" sz="7200" b="1" dirty="0" smtClean="0">
                <a:solidFill>
                  <a:srgbClr val="F8E0D5"/>
                </a:solidFill>
                <a:latin typeface="Trebuchet MS"/>
                <a:ea typeface="Trebuchet MS"/>
                <a:cs typeface="Trebuchet MS"/>
                <a:sym typeface="Trebuchet MS"/>
              </a:rPr>
              <a:t>Re</a:t>
            </a:r>
            <a:r>
              <a:rPr lang="en-US" sz="7200" b="1" i="0" u="none" strike="noStrike" cap="none" dirty="0" smtClean="0">
                <a:solidFill>
                  <a:srgbClr val="F8E0D5"/>
                </a:solidFill>
                <a:latin typeface="Trebuchet MS"/>
                <a:ea typeface="Trebuchet MS"/>
                <a:cs typeface="Trebuchet MS"/>
                <a:sym typeface="Trebuchet MS"/>
              </a:rPr>
              <a:t>lationships </a:t>
            </a:r>
            <a:r>
              <a:rPr lang="en-US" sz="7200" b="1" i="0" u="none" strike="noStrike" cap="none" dirty="0">
                <a:solidFill>
                  <a:srgbClr val="F8E0D5"/>
                </a:solidFill>
                <a:latin typeface="Trebuchet MS"/>
                <a:ea typeface="Trebuchet MS"/>
                <a:cs typeface="Trebuchet MS"/>
                <a:sym typeface="Trebuchet MS"/>
              </a:rPr>
              <a:t>at Workplace with Superiors: Perception </a:t>
            </a:r>
            <a:r>
              <a:rPr lang="en-US" sz="7200" b="1" i="0" u="none" strike="noStrike" cap="none" dirty="0" smtClean="0">
                <a:solidFill>
                  <a:srgbClr val="F8E0D5"/>
                </a:solidFill>
                <a:latin typeface="Trebuchet MS"/>
                <a:ea typeface="Trebuchet MS"/>
                <a:cs typeface="Trebuchet MS"/>
                <a:sym typeface="Trebuchet MS"/>
              </a:rPr>
              <a:t>of</a:t>
            </a:r>
            <a:r>
              <a:rPr lang="ru-RU" sz="7200" b="1" i="0" u="none" strike="noStrike" cap="none" dirty="0" smtClean="0">
                <a:solidFill>
                  <a:srgbClr val="F8E0D5"/>
                </a:solidFill>
                <a:latin typeface="Trebuchet MS"/>
                <a:ea typeface="Trebuchet MS"/>
                <a:cs typeface="Trebuchet MS"/>
                <a:sym typeface="Trebuchet MS"/>
              </a:rPr>
              <a:t> </a:t>
            </a:r>
            <a:r>
              <a:rPr lang="en-US" sz="7200" b="1" dirty="0" smtClean="0">
                <a:solidFill>
                  <a:srgbClr val="F8E0D5"/>
                </a:solidFill>
                <a:latin typeface="Trebuchet MS"/>
                <a:ea typeface="Trebuchet MS"/>
                <a:cs typeface="Trebuchet MS"/>
                <a:sym typeface="Trebuchet MS"/>
              </a:rPr>
              <a:t>Young</a:t>
            </a:r>
            <a:r>
              <a:rPr lang="en-US" sz="7200" b="1" i="0" u="none" strike="noStrike" cap="none" dirty="0" smtClean="0">
                <a:solidFill>
                  <a:srgbClr val="F8E0D5"/>
                </a:solidFill>
                <a:latin typeface="Trebuchet MS"/>
                <a:ea typeface="Trebuchet MS"/>
                <a:cs typeface="Trebuchet MS"/>
                <a:sym typeface="Trebuchet MS"/>
              </a:rPr>
              <a:t> </a:t>
            </a:r>
            <a:r>
              <a:rPr lang="en-US" sz="7200" b="1" i="0" u="none" strike="noStrike" cap="none" dirty="0">
                <a:solidFill>
                  <a:srgbClr val="F8E0D5"/>
                </a:solidFill>
                <a:latin typeface="Trebuchet MS"/>
                <a:ea typeface="Trebuchet MS"/>
                <a:cs typeface="Trebuchet MS"/>
                <a:sym typeface="Trebuchet MS"/>
              </a:rPr>
              <a:t>Female </a:t>
            </a:r>
            <a:r>
              <a:rPr lang="en-US" sz="7200" b="1" i="0" u="none" strike="noStrike" cap="none" dirty="0" smtClean="0">
                <a:solidFill>
                  <a:srgbClr val="F8E0D5"/>
                </a:solidFill>
                <a:latin typeface="Trebuchet MS"/>
                <a:ea typeface="Trebuchet MS"/>
                <a:cs typeface="Trebuchet MS"/>
                <a:sym typeface="Trebuchet MS"/>
              </a:rPr>
              <a:t>Faculty from Kazakhstan</a:t>
            </a:r>
            <a:endParaRPr sz="7200"/>
          </a:p>
        </p:txBody>
      </p:sp>
      <p:sp>
        <p:nvSpPr>
          <p:cNvPr id="100" name="Google Shape;100;p14"/>
          <p:cNvSpPr txBox="1"/>
          <p:nvPr/>
        </p:nvSpPr>
        <p:spPr>
          <a:xfrm>
            <a:off x="5181600" y="2895600"/>
            <a:ext cx="30213300" cy="2095500"/>
          </a:xfrm>
          <a:prstGeom prst="rect">
            <a:avLst/>
          </a:prstGeom>
          <a:noFill/>
          <a:ln>
            <a:noFill/>
          </a:ln>
        </p:spPr>
        <p:txBody>
          <a:bodyPr spcFirstLastPara="1" wrap="square" lIns="167625" tIns="167625" rIns="167625" bIns="167625" anchor="ctr" anchorCtr="0">
            <a:noAutofit/>
          </a:bodyPr>
          <a:lstStyle/>
          <a:p>
            <a:pPr marL="0" marR="0" lvl="0" indent="0" algn="ctr" rtl="0">
              <a:spcBef>
                <a:spcPts val="0"/>
              </a:spcBef>
              <a:spcAft>
                <a:spcPts val="0"/>
              </a:spcAft>
              <a:buNone/>
            </a:pPr>
            <a:r>
              <a:rPr lang="en-US" sz="5000" b="1" i="0" u="none" strike="noStrike" cap="none" dirty="0" err="1">
                <a:solidFill>
                  <a:srgbClr val="F8E0D5"/>
                </a:solidFill>
                <a:latin typeface="Trebuchet MS"/>
                <a:ea typeface="Trebuchet MS"/>
                <a:cs typeface="Trebuchet MS"/>
                <a:sym typeface="Trebuchet MS"/>
              </a:rPr>
              <a:t>Moldir</a:t>
            </a:r>
            <a:r>
              <a:rPr lang="en-US" sz="5000" b="1" i="0" u="none" strike="noStrike" cap="none" dirty="0">
                <a:solidFill>
                  <a:srgbClr val="F8E0D5"/>
                </a:solidFill>
                <a:latin typeface="Trebuchet MS"/>
                <a:ea typeface="Trebuchet MS"/>
                <a:cs typeface="Trebuchet MS"/>
                <a:sym typeface="Trebuchet MS"/>
              </a:rPr>
              <a:t> </a:t>
            </a:r>
            <a:r>
              <a:rPr lang="en-US" sz="5000" b="1" i="0" u="none" strike="noStrike" cap="none" dirty="0" err="1">
                <a:solidFill>
                  <a:srgbClr val="F8E0D5"/>
                </a:solidFill>
                <a:latin typeface="Trebuchet MS"/>
                <a:ea typeface="Trebuchet MS"/>
                <a:cs typeface="Trebuchet MS"/>
                <a:sym typeface="Trebuchet MS"/>
              </a:rPr>
              <a:t>Yelibay</a:t>
            </a:r>
            <a:r>
              <a:rPr lang="en-US" sz="5000" b="1" i="0" u="none" strike="noStrike" cap="none" dirty="0">
                <a:solidFill>
                  <a:srgbClr val="F8E0D5"/>
                </a:solidFill>
                <a:latin typeface="Trebuchet MS"/>
                <a:ea typeface="Trebuchet MS"/>
                <a:cs typeface="Trebuchet MS"/>
                <a:sym typeface="Trebuchet MS"/>
              </a:rPr>
              <a:t> </a:t>
            </a:r>
            <a:endParaRPr sz="5000"/>
          </a:p>
          <a:p>
            <a:pPr marL="0" marR="0" lvl="0" indent="0" algn="ctr" rtl="0">
              <a:spcBef>
                <a:spcPts val="0"/>
              </a:spcBef>
              <a:spcAft>
                <a:spcPts val="0"/>
              </a:spcAft>
              <a:buNone/>
            </a:pPr>
            <a:r>
              <a:rPr lang="en-US" sz="5000" b="0" i="0" u="none" strike="noStrike" cap="none" dirty="0" err="1">
                <a:solidFill>
                  <a:srgbClr val="F8E0D5"/>
                </a:solidFill>
                <a:latin typeface="Trebuchet MS"/>
                <a:ea typeface="Trebuchet MS"/>
                <a:cs typeface="Trebuchet MS"/>
                <a:sym typeface="Trebuchet MS"/>
              </a:rPr>
              <a:t>Nazarbayev</a:t>
            </a:r>
            <a:r>
              <a:rPr lang="en-US" sz="5000" b="0" i="0" u="none" strike="noStrike" cap="none" dirty="0">
                <a:solidFill>
                  <a:srgbClr val="F8E0D5"/>
                </a:solidFill>
                <a:latin typeface="Trebuchet MS"/>
                <a:ea typeface="Trebuchet MS"/>
                <a:cs typeface="Trebuchet MS"/>
                <a:sym typeface="Trebuchet MS"/>
              </a:rPr>
              <a:t> University Graduate School of </a:t>
            </a:r>
            <a:r>
              <a:rPr lang="en-US" sz="5000" b="0" i="0" u="none" strike="noStrike" cap="none" dirty="0" smtClean="0">
                <a:solidFill>
                  <a:srgbClr val="F8E0D5"/>
                </a:solidFill>
                <a:latin typeface="Trebuchet MS"/>
                <a:ea typeface="Trebuchet MS"/>
                <a:cs typeface="Trebuchet MS"/>
                <a:sym typeface="Trebuchet MS"/>
              </a:rPr>
              <a:t>Education; </a:t>
            </a:r>
            <a:r>
              <a:rPr lang="en-US" sz="5000" b="0" i="0" u="none" strike="noStrike" cap="none" dirty="0" err="1" smtClean="0">
                <a:solidFill>
                  <a:srgbClr val="F8E0D5"/>
                </a:solidFill>
                <a:latin typeface="Trebuchet MS"/>
                <a:ea typeface="Trebuchet MS"/>
                <a:cs typeface="Trebuchet MS"/>
                <a:sym typeface="Trebuchet MS"/>
              </a:rPr>
              <a:t>MSc</a:t>
            </a:r>
            <a:r>
              <a:rPr lang="en-US" sz="5000" b="0" i="0" u="none" strike="noStrike" cap="none" dirty="0" smtClean="0">
                <a:solidFill>
                  <a:srgbClr val="F8E0D5"/>
                </a:solidFill>
                <a:latin typeface="Trebuchet MS"/>
                <a:ea typeface="Trebuchet MS"/>
                <a:cs typeface="Trebuchet MS"/>
                <a:sym typeface="Trebuchet MS"/>
              </a:rPr>
              <a:t>. In Educational Leadership</a:t>
            </a:r>
            <a:endParaRPr sz="5000" b="0" i="0" u="none" strike="noStrike" cap="none">
              <a:solidFill>
                <a:srgbClr val="F8E0D5"/>
              </a:solidFill>
              <a:latin typeface="Trebuchet MS"/>
              <a:ea typeface="Trebuchet MS"/>
              <a:cs typeface="Trebuchet MS"/>
              <a:sym typeface="Trebuchet MS"/>
            </a:endParaRPr>
          </a:p>
        </p:txBody>
      </p:sp>
      <p:sp>
        <p:nvSpPr>
          <p:cNvPr id="101" name="Google Shape;101;p14"/>
          <p:cNvSpPr txBox="1"/>
          <p:nvPr/>
        </p:nvSpPr>
        <p:spPr>
          <a:xfrm>
            <a:off x="876300" y="36370259"/>
            <a:ext cx="10165080" cy="2546845"/>
          </a:xfrm>
          <a:prstGeom prst="rect">
            <a:avLst/>
          </a:prstGeom>
          <a:solidFill>
            <a:srgbClr val="E4AEC1"/>
          </a:solidFill>
          <a:ln>
            <a:noFill/>
          </a:ln>
        </p:spPr>
        <p:txBody>
          <a:bodyPr spcFirstLastPara="1" wrap="square" lIns="83800" tIns="41900" rIns="83800" bIns="41900" anchor="t" anchorCtr="0">
            <a:noAutofit/>
          </a:bodyPr>
          <a:lstStyle/>
          <a:p>
            <a:pPr marL="0" marR="0" lvl="0" indent="0" algn="l" rtl="0">
              <a:spcBef>
                <a:spcPts val="0"/>
              </a:spcBef>
              <a:spcAft>
                <a:spcPts val="0"/>
              </a:spcAft>
              <a:buNone/>
            </a:pPr>
            <a:r>
              <a:rPr lang="en-US" sz="5400" b="0" i="0" u="none" strike="noStrike" cap="none" dirty="0" err="1">
                <a:solidFill>
                  <a:schemeClr val="dk1"/>
                </a:solidFill>
                <a:latin typeface="Trebuchet MS"/>
                <a:ea typeface="Trebuchet MS"/>
                <a:cs typeface="Trebuchet MS"/>
                <a:sym typeface="Trebuchet MS"/>
              </a:rPr>
              <a:t>Moldir</a:t>
            </a:r>
            <a:r>
              <a:rPr lang="en-US" sz="5400" b="0" i="0" u="none" strike="noStrike" cap="none" dirty="0">
                <a:solidFill>
                  <a:schemeClr val="dk1"/>
                </a:solidFill>
                <a:latin typeface="Trebuchet MS"/>
                <a:ea typeface="Trebuchet MS"/>
                <a:cs typeface="Trebuchet MS"/>
                <a:sym typeface="Trebuchet MS"/>
              </a:rPr>
              <a:t> </a:t>
            </a:r>
            <a:r>
              <a:rPr lang="en-US" sz="5400" b="0" i="0" u="none" strike="noStrike" cap="none" dirty="0" err="1">
                <a:solidFill>
                  <a:schemeClr val="dk1"/>
                </a:solidFill>
                <a:latin typeface="Trebuchet MS"/>
                <a:ea typeface="Trebuchet MS"/>
                <a:cs typeface="Trebuchet MS"/>
                <a:sym typeface="Trebuchet MS"/>
              </a:rPr>
              <a:t>Yelibay</a:t>
            </a:r>
            <a:endParaRPr sz="5400">
              <a:solidFill>
                <a:schemeClr val="dk1"/>
              </a:solidFill>
              <a:latin typeface="Trebuchet MS"/>
              <a:ea typeface="Trebuchet MS"/>
              <a:cs typeface="Trebuchet MS"/>
              <a:sym typeface="Trebuchet MS"/>
            </a:endParaRPr>
          </a:p>
          <a:p>
            <a:pPr marL="0" marR="0" lvl="0" indent="0" algn="l" rtl="0">
              <a:spcBef>
                <a:spcPts val="0"/>
              </a:spcBef>
              <a:spcAft>
                <a:spcPts val="0"/>
              </a:spcAft>
              <a:buNone/>
            </a:pPr>
            <a:r>
              <a:rPr lang="en-US" sz="5400" dirty="0" err="1">
                <a:solidFill>
                  <a:schemeClr val="dk1"/>
                </a:solidFill>
                <a:latin typeface="Trebuchet MS"/>
                <a:ea typeface="Trebuchet MS"/>
                <a:cs typeface="Trebuchet MS"/>
                <a:sym typeface="Trebuchet MS"/>
              </a:rPr>
              <a:t>Nazarbayev</a:t>
            </a:r>
            <a:r>
              <a:rPr lang="en-US" sz="5400" dirty="0">
                <a:solidFill>
                  <a:schemeClr val="dk1"/>
                </a:solidFill>
                <a:latin typeface="Trebuchet MS"/>
                <a:ea typeface="Trebuchet MS"/>
                <a:cs typeface="Trebuchet MS"/>
                <a:sym typeface="Trebuchet MS"/>
              </a:rPr>
              <a:t> University</a:t>
            </a:r>
            <a:endParaRPr sz="5400">
              <a:solidFill>
                <a:schemeClr val="dk1"/>
              </a:solidFill>
              <a:latin typeface="Trebuchet MS"/>
              <a:ea typeface="Trebuchet MS"/>
              <a:cs typeface="Trebuchet MS"/>
              <a:sym typeface="Trebuchet MS"/>
            </a:endParaRPr>
          </a:p>
          <a:p>
            <a:pPr marL="0" marR="0" lvl="0" indent="0" algn="l" rtl="0">
              <a:spcBef>
                <a:spcPts val="0"/>
              </a:spcBef>
              <a:spcAft>
                <a:spcPts val="0"/>
              </a:spcAft>
              <a:buNone/>
            </a:pPr>
            <a:r>
              <a:rPr lang="en-US" sz="5400" dirty="0">
                <a:solidFill>
                  <a:schemeClr val="dk1"/>
                </a:solidFill>
                <a:latin typeface="Trebuchet MS"/>
                <a:ea typeface="Trebuchet MS"/>
                <a:cs typeface="Trebuchet MS"/>
                <a:sym typeface="Trebuchet MS"/>
              </a:rPr>
              <a:t>Email: mnurazkhan@nu.edu.kz</a:t>
            </a:r>
            <a:endParaRPr sz="5400">
              <a:solidFill>
                <a:schemeClr val="dk1"/>
              </a:solidFill>
              <a:latin typeface="Trebuchet MS"/>
              <a:ea typeface="Trebuchet MS"/>
              <a:cs typeface="Trebuchet MS"/>
              <a:sym typeface="Trebuchet MS"/>
            </a:endParaRPr>
          </a:p>
          <a:p>
            <a:pPr marL="0" marR="0" lvl="0" indent="0" algn="l" rtl="0">
              <a:spcBef>
                <a:spcPts val="0"/>
              </a:spcBef>
              <a:spcAft>
                <a:spcPts val="0"/>
              </a:spcAft>
              <a:buNone/>
            </a:pPr>
            <a:r>
              <a:rPr lang="en-US" sz="5400" dirty="0">
                <a:solidFill>
                  <a:schemeClr val="dk1"/>
                </a:solidFill>
                <a:latin typeface="Trebuchet MS"/>
                <a:ea typeface="Trebuchet MS"/>
                <a:cs typeface="Trebuchet MS"/>
                <a:sym typeface="Trebuchet MS"/>
              </a:rPr>
              <a:t>Phone: +  7 775 914 61 62</a:t>
            </a:r>
            <a:endParaRPr sz="5400">
              <a:solidFill>
                <a:schemeClr val="dk1"/>
              </a:solidFill>
              <a:latin typeface="Trebuchet MS"/>
              <a:ea typeface="Trebuchet MS"/>
              <a:cs typeface="Trebuchet MS"/>
              <a:sym typeface="Trebuchet MS"/>
            </a:endParaRPr>
          </a:p>
        </p:txBody>
      </p:sp>
      <p:sp>
        <p:nvSpPr>
          <p:cNvPr id="102" name="Google Shape;102;p14"/>
          <p:cNvSpPr txBox="1"/>
          <p:nvPr/>
        </p:nvSpPr>
        <p:spPr>
          <a:xfrm>
            <a:off x="876300" y="35433001"/>
            <a:ext cx="3693216" cy="991832"/>
          </a:xfrm>
          <a:prstGeom prst="rect">
            <a:avLst/>
          </a:prstGeom>
          <a:noFill/>
          <a:ln>
            <a:noFill/>
          </a:ln>
        </p:spPr>
        <p:txBody>
          <a:bodyPr spcFirstLastPara="1" wrap="square" lIns="83800" tIns="41900" rIns="83800" bIns="41900" anchor="t" anchorCtr="0">
            <a:noAutofit/>
          </a:bodyPr>
          <a:lstStyle/>
          <a:p>
            <a:pPr marL="0" marR="0" lvl="0" indent="0" algn="l" rtl="0">
              <a:spcBef>
                <a:spcPts val="0"/>
              </a:spcBef>
              <a:spcAft>
                <a:spcPts val="0"/>
              </a:spcAft>
              <a:buNone/>
            </a:pPr>
            <a:r>
              <a:rPr lang="en-US" sz="6000" b="1" dirty="0">
                <a:solidFill>
                  <a:schemeClr val="dk1"/>
                </a:solidFill>
                <a:latin typeface="Trebuchet MS"/>
                <a:ea typeface="Trebuchet MS"/>
                <a:cs typeface="Trebuchet MS"/>
                <a:sym typeface="Trebuchet MS"/>
              </a:rPr>
              <a:t>Contacts</a:t>
            </a:r>
            <a:endParaRPr sz="6000" b="1">
              <a:solidFill>
                <a:schemeClr val="dk1"/>
              </a:solidFill>
              <a:latin typeface="Trebuchet MS"/>
              <a:ea typeface="Trebuchet MS"/>
              <a:cs typeface="Trebuchet MS"/>
              <a:sym typeface="Trebuchet MS"/>
            </a:endParaRPr>
          </a:p>
        </p:txBody>
      </p:sp>
      <p:sp>
        <p:nvSpPr>
          <p:cNvPr id="103" name="Google Shape;103;p14"/>
          <p:cNvSpPr txBox="1"/>
          <p:nvPr/>
        </p:nvSpPr>
        <p:spPr>
          <a:xfrm>
            <a:off x="20116800" y="36713159"/>
            <a:ext cx="17881599" cy="2682240"/>
          </a:xfrm>
          <a:prstGeom prst="rect">
            <a:avLst/>
          </a:prstGeom>
          <a:noFill/>
          <a:ln>
            <a:noFill/>
          </a:ln>
        </p:spPr>
        <p:txBody>
          <a:bodyPr spcFirstLastPara="1" wrap="square" lIns="83800" tIns="83800" rIns="83800" bIns="83800" anchor="t" anchorCtr="0">
            <a:noAutofit/>
          </a:bodyPr>
          <a:lstStyle/>
          <a:p>
            <a:pPr marL="419070" marR="0" lvl="0" indent="-419070" algn="l" rtl="0">
              <a:spcBef>
                <a:spcPts val="0"/>
              </a:spcBef>
              <a:spcAft>
                <a:spcPts val="0"/>
              </a:spcAft>
              <a:buNone/>
            </a:pPr>
            <a:r>
              <a:rPr lang="en-US" sz="3200">
                <a:solidFill>
                  <a:schemeClr val="dk1"/>
                </a:solidFill>
                <a:latin typeface="Trebuchet MS"/>
                <a:ea typeface="Trebuchet MS"/>
                <a:cs typeface="Trebuchet MS"/>
                <a:sym typeface="Trebuchet MS"/>
              </a:rPr>
              <a:t>  </a:t>
            </a:r>
            <a:endParaRPr sz="3200">
              <a:solidFill>
                <a:schemeClr val="dk1"/>
              </a:solidFill>
              <a:latin typeface="Trebuchet MS"/>
              <a:ea typeface="Trebuchet MS"/>
              <a:cs typeface="Trebuchet MS"/>
              <a:sym typeface="Trebuchet MS"/>
            </a:endParaRPr>
          </a:p>
          <a:p>
            <a:pPr marL="419070" marR="0" lvl="0" indent="-215870" algn="l" rtl="0">
              <a:spcBef>
                <a:spcPts val="0"/>
              </a:spcBef>
              <a:spcAft>
                <a:spcPts val="0"/>
              </a:spcAft>
              <a:buClr>
                <a:schemeClr val="dk1"/>
              </a:buClr>
              <a:buSzPts val="3200"/>
              <a:buFont typeface="Trebuchet MS"/>
              <a:buNone/>
            </a:pPr>
            <a:endParaRPr sz="3200">
              <a:solidFill>
                <a:schemeClr val="dk1"/>
              </a:solidFill>
              <a:latin typeface="Trebuchet MS"/>
              <a:ea typeface="Trebuchet MS"/>
              <a:cs typeface="Trebuchet MS"/>
              <a:sym typeface="Trebuchet MS"/>
            </a:endParaRPr>
          </a:p>
        </p:txBody>
      </p:sp>
      <p:sp>
        <p:nvSpPr>
          <p:cNvPr id="104" name="Google Shape;104;p14"/>
          <p:cNvSpPr txBox="1"/>
          <p:nvPr/>
        </p:nvSpPr>
        <p:spPr>
          <a:xfrm>
            <a:off x="10934702" y="35090101"/>
            <a:ext cx="4648198" cy="1197726"/>
          </a:xfrm>
          <a:prstGeom prst="rect">
            <a:avLst/>
          </a:prstGeom>
          <a:noFill/>
          <a:ln>
            <a:noFill/>
          </a:ln>
        </p:spPr>
        <p:txBody>
          <a:bodyPr spcFirstLastPara="1" wrap="square" lIns="83800" tIns="41900" rIns="83800" bIns="41900" anchor="t" anchorCtr="0">
            <a:noAutofit/>
          </a:bodyPr>
          <a:lstStyle/>
          <a:p>
            <a:pPr marL="0" marR="0" lvl="0" indent="0" algn="l" rtl="0">
              <a:spcBef>
                <a:spcPts val="0"/>
              </a:spcBef>
              <a:spcAft>
                <a:spcPts val="0"/>
              </a:spcAft>
              <a:buNone/>
            </a:pPr>
            <a:r>
              <a:rPr lang="en-US" sz="6000" b="1" dirty="0">
                <a:solidFill>
                  <a:schemeClr val="dk1"/>
                </a:solidFill>
                <a:latin typeface="Trebuchet MS"/>
                <a:ea typeface="Trebuchet MS"/>
                <a:cs typeface="Trebuchet MS"/>
                <a:sym typeface="Trebuchet MS"/>
              </a:rPr>
              <a:t>References</a:t>
            </a:r>
            <a:endParaRPr sz="6000"/>
          </a:p>
        </p:txBody>
      </p:sp>
      <p:sp>
        <p:nvSpPr>
          <p:cNvPr id="105" name="Google Shape;105;p14"/>
          <p:cNvSpPr txBox="1"/>
          <p:nvPr/>
        </p:nvSpPr>
        <p:spPr>
          <a:xfrm>
            <a:off x="14109700" y="27355800"/>
            <a:ext cx="11658600" cy="7795260"/>
          </a:xfrm>
          <a:prstGeom prst="rect">
            <a:avLst/>
          </a:prstGeom>
          <a:solidFill>
            <a:schemeClr val="lt1"/>
          </a:solidFill>
          <a:ln w="12700" cap="flat" cmpd="sng">
            <a:solidFill>
              <a:srgbClr val="892D4E"/>
            </a:solidFill>
            <a:prstDash val="solid"/>
            <a:round/>
            <a:headEnd type="none" w="sm" len="sm"/>
            <a:tailEnd type="none" w="sm" len="sm"/>
          </a:ln>
        </p:spPr>
        <p:txBody>
          <a:bodyPr spcFirstLastPara="1" wrap="square" lIns="167625" tIns="167625" rIns="167625" bIns="167625" anchor="t" anchorCtr="0">
            <a:noAutofit/>
          </a:bodyPr>
          <a:lstStyle/>
          <a:p>
            <a:pPr marL="0" marR="0" lvl="0" indent="0" algn="l" rtl="0">
              <a:spcBef>
                <a:spcPts val="0"/>
              </a:spcBef>
              <a:spcAft>
                <a:spcPts val="0"/>
              </a:spcAft>
              <a:buNone/>
            </a:pPr>
            <a:r>
              <a:rPr lang="en-US" sz="5000" b="1" u="none" dirty="0">
                <a:solidFill>
                  <a:schemeClr val="dk1"/>
                </a:solidFill>
                <a:latin typeface="Trebuchet MS" pitchFamily="34" charset="0"/>
                <a:ea typeface="Trebuchet MS"/>
                <a:cs typeface="Trebuchet MS"/>
                <a:sym typeface="Trebuchet MS"/>
              </a:rPr>
              <a:t>Research design</a:t>
            </a:r>
            <a:r>
              <a:rPr lang="en-US" sz="5000" b="0" u="none" dirty="0">
                <a:solidFill>
                  <a:schemeClr val="dk1"/>
                </a:solidFill>
                <a:latin typeface="Trebuchet MS" pitchFamily="34" charset="0"/>
                <a:ea typeface="Trebuchet MS"/>
                <a:cs typeface="Trebuchet MS"/>
                <a:sym typeface="Trebuchet MS"/>
              </a:rPr>
              <a:t>: Qualitative interview based study</a:t>
            </a:r>
            <a:endParaRPr sz="5000">
              <a:latin typeface="Trebuchet MS" pitchFamily="34" charset="0"/>
            </a:endParaRPr>
          </a:p>
          <a:p>
            <a:pPr marL="0" marR="0" lvl="0" indent="0" algn="l" rtl="0">
              <a:spcBef>
                <a:spcPts val="0"/>
              </a:spcBef>
              <a:spcAft>
                <a:spcPts val="0"/>
              </a:spcAft>
              <a:buNone/>
            </a:pPr>
            <a:endParaRPr sz="5000" b="0" u="none">
              <a:solidFill>
                <a:schemeClr val="dk1"/>
              </a:solidFill>
              <a:latin typeface="Trebuchet MS" pitchFamily="34" charset="0"/>
              <a:ea typeface="Trebuchet MS"/>
              <a:cs typeface="Trebuchet MS"/>
              <a:sym typeface="Trebuchet MS"/>
            </a:endParaRPr>
          </a:p>
          <a:p>
            <a:pPr marL="0" marR="0" lvl="0" indent="0" algn="l" rtl="0">
              <a:spcBef>
                <a:spcPts val="0"/>
              </a:spcBef>
              <a:spcAft>
                <a:spcPts val="0"/>
              </a:spcAft>
              <a:buNone/>
            </a:pPr>
            <a:r>
              <a:rPr lang="en-US" sz="5000" b="1" u="none" dirty="0">
                <a:solidFill>
                  <a:schemeClr val="dk1"/>
                </a:solidFill>
                <a:latin typeface="Trebuchet MS" pitchFamily="34" charset="0"/>
                <a:ea typeface="Trebuchet MS"/>
                <a:cs typeface="Trebuchet MS"/>
                <a:sym typeface="Trebuchet MS"/>
              </a:rPr>
              <a:t>Sample: </a:t>
            </a:r>
            <a:r>
              <a:rPr lang="en-US" sz="5000" b="0" u="none" dirty="0">
                <a:solidFill>
                  <a:schemeClr val="dk1"/>
                </a:solidFill>
                <a:latin typeface="Trebuchet MS" pitchFamily="34" charset="0"/>
                <a:ea typeface="Trebuchet MS"/>
                <a:cs typeface="Trebuchet MS"/>
                <a:sym typeface="Trebuchet MS"/>
              </a:rPr>
              <a:t>Female faculty from </a:t>
            </a:r>
            <a:r>
              <a:rPr lang="en-US" sz="5000" b="0" u="none" dirty="0" err="1">
                <a:solidFill>
                  <a:schemeClr val="dk1"/>
                </a:solidFill>
                <a:latin typeface="Trebuchet MS" pitchFamily="34" charset="0"/>
                <a:ea typeface="Trebuchet MS"/>
                <a:cs typeface="Trebuchet MS"/>
                <a:sym typeface="Trebuchet MS"/>
              </a:rPr>
              <a:t>Nur</a:t>
            </a:r>
            <a:r>
              <a:rPr lang="en-US" sz="5000" b="0" u="none" dirty="0">
                <a:solidFill>
                  <a:schemeClr val="dk1"/>
                </a:solidFill>
                <a:latin typeface="Trebuchet MS" pitchFamily="34" charset="0"/>
                <a:ea typeface="Trebuchet MS"/>
                <a:cs typeface="Trebuchet MS"/>
                <a:sym typeface="Trebuchet MS"/>
              </a:rPr>
              <a:t>-Sultan, aged before 30, any </a:t>
            </a:r>
            <a:r>
              <a:rPr lang="en-US" sz="5000" b="0" u="none" dirty="0" smtClean="0">
                <a:solidFill>
                  <a:schemeClr val="dk1"/>
                </a:solidFill>
                <a:latin typeface="Trebuchet MS" pitchFamily="34" charset="0"/>
                <a:ea typeface="Trebuchet MS"/>
                <a:cs typeface="Trebuchet MS"/>
                <a:sym typeface="Trebuchet MS"/>
              </a:rPr>
              <a:t>discipline. P</a:t>
            </a:r>
            <a:r>
              <a:rPr lang="en-US" sz="5000" b="0" u="none" dirty="0" smtClean="0">
                <a:solidFill>
                  <a:schemeClr val="dk1"/>
                </a:solidFill>
                <a:latin typeface="Trebuchet MS" pitchFamily="34" charset="0"/>
                <a:sym typeface="Arial"/>
              </a:rPr>
              <a:t>articipants </a:t>
            </a:r>
            <a:r>
              <a:rPr lang="en-US" sz="5000" b="0" u="none" dirty="0">
                <a:solidFill>
                  <a:schemeClr val="dk1"/>
                </a:solidFill>
                <a:latin typeface="Trebuchet MS" pitchFamily="34" charset="0"/>
                <a:sym typeface="Arial"/>
              </a:rPr>
              <a:t>were found </a:t>
            </a:r>
            <a:r>
              <a:rPr lang="en-US" sz="5000" b="0" u="none" dirty="0" smtClean="0">
                <a:solidFill>
                  <a:schemeClr val="dk1"/>
                </a:solidFill>
                <a:latin typeface="Trebuchet MS" pitchFamily="34" charset="0"/>
                <a:sym typeface="Arial"/>
              </a:rPr>
              <a:t>by </a:t>
            </a:r>
            <a:r>
              <a:rPr lang="en-US" sz="5000" b="0" u="none" dirty="0">
                <a:solidFill>
                  <a:schemeClr val="dk1"/>
                </a:solidFill>
                <a:latin typeface="Trebuchet MS" pitchFamily="34" charset="0"/>
                <a:sym typeface="Arial"/>
              </a:rPr>
              <a:t>snowball sampling.</a:t>
            </a:r>
            <a:endParaRPr sz="5000">
              <a:latin typeface="Trebuchet MS" pitchFamily="34" charset="0"/>
            </a:endParaRPr>
          </a:p>
          <a:p>
            <a:pPr marL="0" marR="0" lvl="0" indent="0" algn="l" rtl="0">
              <a:spcBef>
                <a:spcPts val="0"/>
              </a:spcBef>
              <a:spcAft>
                <a:spcPts val="0"/>
              </a:spcAft>
              <a:buNone/>
            </a:pPr>
            <a:endParaRPr sz="5000" b="0" u="none">
              <a:solidFill>
                <a:schemeClr val="dk1"/>
              </a:solidFill>
              <a:latin typeface="Trebuchet MS" pitchFamily="34" charset="0"/>
              <a:ea typeface="Trebuchet MS"/>
              <a:cs typeface="Trebuchet MS"/>
              <a:sym typeface="Trebuchet MS"/>
            </a:endParaRPr>
          </a:p>
          <a:p>
            <a:pPr marL="0" marR="0" lvl="0" indent="0" algn="l" rtl="0">
              <a:spcBef>
                <a:spcPts val="0"/>
              </a:spcBef>
              <a:spcAft>
                <a:spcPts val="0"/>
              </a:spcAft>
              <a:buNone/>
            </a:pPr>
            <a:r>
              <a:rPr lang="en-US" sz="5000" b="1" u="none" dirty="0">
                <a:solidFill>
                  <a:schemeClr val="dk1"/>
                </a:solidFill>
                <a:latin typeface="Trebuchet MS" pitchFamily="34" charset="0"/>
                <a:ea typeface="Trebuchet MS"/>
                <a:cs typeface="Trebuchet MS"/>
                <a:sym typeface="Trebuchet MS"/>
              </a:rPr>
              <a:t>Data collection methods: </a:t>
            </a:r>
            <a:r>
              <a:rPr lang="en-US" sz="5000" b="0" u="none" dirty="0">
                <a:solidFill>
                  <a:schemeClr val="dk1"/>
                </a:solidFill>
                <a:latin typeface="Trebuchet MS" pitchFamily="34" charset="0"/>
                <a:ea typeface="Trebuchet MS"/>
                <a:cs typeface="Trebuchet MS"/>
                <a:sym typeface="Trebuchet MS"/>
              </a:rPr>
              <a:t>Semi-structured interviews  </a:t>
            </a:r>
            <a:endParaRPr sz="5000">
              <a:latin typeface="Trebuchet MS" pitchFamily="34" charset="0"/>
            </a:endParaRPr>
          </a:p>
          <a:p>
            <a:pPr marL="0" marR="0" lvl="0" indent="0" algn="l" rtl="0">
              <a:spcBef>
                <a:spcPts val="0"/>
              </a:spcBef>
              <a:spcAft>
                <a:spcPts val="0"/>
              </a:spcAft>
              <a:buNone/>
            </a:pPr>
            <a:endParaRPr sz="5000" b="0" u="none">
              <a:solidFill>
                <a:schemeClr val="dk1"/>
              </a:solidFill>
              <a:latin typeface="Trebuchet MS" pitchFamily="34" charset="0"/>
              <a:sym typeface="Arial"/>
            </a:endParaRPr>
          </a:p>
          <a:p>
            <a:pPr marL="0" marR="0" lvl="0" indent="0" algn="l" rtl="0">
              <a:spcBef>
                <a:spcPts val="0"/>
              </a:spcBef>
              <a:spcAft>
                <a:spcPts val="0"/>
              </a:spcAft>
              <a:buNone/>
            </a:pPr>
            <a:endParaRPr sz="5000" b="0" u="none">
              <a:solidFill>
                <a:schemeClr val="dk1"/>
              </a:solidFill>
              <a:latin typeface="Trebuchet MS" pitchFamily="34" charset="0"/>
              <a:ea typeface="Trebuchet MS"/>
              <a:cs typeface="Trebuchet MS"/>
              <a:sym typeface="Trebuchet MS"/>
            </a:endParaRPr>
          </a:p>
        </p:txBody>
      </p:sp>
      <p:sp>
        <p:nvSpPr>
          <p:cNvPr id="106" name="Google Shape;106;p14"/>
          <p:cNvSpPr/>
          <p:nvPr/>
        </p:nvSpPr>
        <p:spPr>
          <a:xfrm>
            <a:off x="768232" y="20383497"/>
            <a:ext cx="11704200" cy="822900"/>
          </a:xfrm>
          <a:prstGeom prst="rect">
            <a:avLst/>
          </a:prstGeom>
          <a:solidFill>
            <a:srgbClr val="892D4E"/>
          </a:solidFill>
          <a:ln w="12700" cap="flat" cmpd="sng">
            <a:solidFill>
              <a:srgbClr val="862C4B"/>
            </a:solidFill>
            <a:prstDash val="solid"/>
            <a:round/>
            <a:headEnd type="none" w="sm" len="sm"/>
            <a:tailEnd type="none" w="sm" len="sm"/>
          </a:ln>
        </p:spPr>
        <p:txBody>
          <a:bodyPr spcFirstLastPara="1" wrap="square" lIns="83800" tIns="41900" rIns="83800" bIns="41900" anchor="ctr" anchorCtr="0">
            <a:noAutofit/>
          </a:bodyPr>
          <a:lstStyle/>
          <a:p>
            <a:pPr marL="0" marR="0" lvl="0" indent="0" algn="ctr" rtl="0">
              <a:spcBef>
                <a:spcPts val="0"/>
              </a:spcBef>
              <a:spcAft>
                <a:spcPts val="0"/>
              </a:spcAft>
              <a:buNone/>
            </a:pPr>
            <a:r>
              <a:rPr lang="en-US" sz="6000" b="1" dirty="0">
                <a:solidFill>
                  <a:srgbClr val="F8E0D5"/>
                </a:solidFill>
                <a:latin typeface="Trebuchet MS"/>
                <a:ea typeface="Trebuchet MS"/>
                <a:cs typeface="Trebuchet MS"/>
                <a:sym typeface="Trebuchet MS"/>
              </a:rPr>
              <a:t>Literature review</a:t>
            </a:r>
            <a:endParaRPr sz="6000" b="1">
              <a:solidFill>
                <a:srgbClr val="F8E0D5"/>
              </a:solidFill>
              <a:latin typeface="Trebuchet MS"/>
              <a:ea typeface="Trebuchet MS"/>
              <a:cs typeface="Trebuchet MS"/>
              <a:sym typeface="Trebuchet MS"/>
            </a:endParaRPr>
          </a:p>
        </p:txBody>
      </p:sp>
      <p:sp>
        <p:nvSpPr>
          <p:cNvPr id="109" name="Google Shape;109;p14"/>
          <p:cNvSpPr txBox="1"/>
          <p:nvPr/>
        </p:nvSpPr>
        <p:spPr>
          <a:xfrm>
            <a:off x="790575" y="21221700"/>
            <a:ext cx="11704200" cy="14058900"/>
          </a:xfrm>
          <a:prstGeom prst="rect">
            <a:avLst/>
          </a:prstGeom>
          <a:solidFill>
            <a:schemeClr val="lt1"/>
          </a:solidFill>
          <a:ln w="12700" cap="flat" cmpd="sng">
            <a:solidFill>
              <a:schemeClr val="accent1"/>
            </a:solidFill>
            <a:prstDash val="solid"/>
            <a:round/>
            <a:headEnd type="none" w="sm" len="sm"/>
            <a:tailEnd type="none" w="sm" len="sm"/>
          </a:ln>
        </p:spPr>
        <p:txBody>
          <a:bodyPr spcFirstLastPara="1" wrap="square" lIns="167625" tIns="167625" rIns="167625" bIns="167625" anchor="t" anchorCtr="0">
            <a:noAutofit/>
          </a:bodyPr>
          <a:lstStyle/>
          <a:p>
            <a:pPr marL="0" marR="0" lvl="0" indent="0" algn="just" rtl="0">
              <a:spcBef>
                <a:spcPts val="0"/>
              </a:spcBef>
              <a:spcAft>
                <a:spcPts val="0"/>
              </a:spcAft>
              <a:buNone/>
            </a:pPr>
            <a:r>
              <a:rPr lang="en-US" sz="5000" b="0" u="none" dirty="0">
                <a:solidFill>
                  <a:schemeClr val="dk1"/>
                </a:solidFill>
                <a:latin typeface="Trebuchet MS" pitchFamily="34" charset="0"/>
                <a:sym typeface="Arial"/>
              </a:rPr>
              <a:t>Studies reveal that positive workplace relationships, particularly with superiors contribute for a better performance of an employer and one’s career advancement (Walthall, Dent, 2016; Colbert, Bono, </a:t>
            </a:r>
            <a:r>
              <a:rPr lang="en-US" sz="5000" b="0" u="none" dirty="0" err="1">
                <a:solidFill>
                  <a:schemeClr val="dk1"/>
                </a:solidFill>
                <a:latin typeface="Trebuchet MS" pitchFamily="34" charset="0"/>
                <a:sym typeface="Arial"/>
              </a:rPr>
              <a:t>Pirvanova</a:t>
            </a:r>
            <a:r>
              <a:rPr lang="en-US" sz="5000" b="0" u="none" dirty="0">
                <a:solidFill>
                  <a:schemeClr val="dk1"/>
                </a:solidFill>
                <a:latin typeface="Trebuchet MS" pitchFamily="34" charset="0"/>
                <a:sym typeface="Arial"/>
              </a:rPr>
              <a:t>, 2016</a:t>
            </a:r>
            <a:r>
              <a:rPr lang="en-US" sz="5000" b="0" u="none" dirty="0" smtClean="0">
                <a:solidFill>
                  <a:schemeClr val="dk1"/>
                </a:solidFill>
                <a:latin typeface="Trebuchet MS" pitchFamily="34" charset="0"/>
                <a:sym typeface="Arial"/>
              </a:rPr>
              <a:t>).</a:t>
            </a:r>
          </a:p>
          <a:p>
            <a:pPr marL="0" marR="0" lvl="0" indent="0" algn="just" rtl="0">
              <a:spcBef>
                <a:spcPts val="0"/>
              </a:spcBef>
              <a:spcAft>
                <a:spcPts val="0"/>
              </a:spcAft>
              <a:buNone/>
            </a:pPr>
            <a:endParaRPr lang="en-US" sz="5000" dirty="0" smtClean="0">
              <a:solidFill>
                <a:schemeClr val="dk1"/>
              </a:solidFill>
              <a:latin typeface="Trebuchet MS" pitchFamily="34" charset="0"/>
            </a:endParaRPr>
          </a:p>
          <a:p>
            <a:pPr marL="0" marR="0" lvl="0" indent="0" algn="just" rtl="0">
              <a:spcBef>
                <a:spcPts val="0"/>
              </a:spcBef>
              <a:spcAft>
                <a:spcPts val="0"/>
              </a:spcAft>
              <a:buNone/>
            </a:pPr>
            <a:r>
              <a:rPr lang="en-US" sz="5000" b="0" u="none" dirty="0" smtClean="0">
                <a:solidFill>
                  <a:schemeClr val="dk1"/>
                </a:solidFill>
                <a:latin typeface="Trebuchet MS" pitchFamily="34" charset="0"/>
                <a:sym typeface="Arial"/>
              </a:rPr>
              <a:t> However</a:t>
            </a:r>
            <a:r>
              <a:rPr lang="en-US" sz="5000" b="0" u="none" dirty="0">
                <a:solidFill>
                  <a:schemeClr val="dk1"/>
                </a:solidFill>
                <a:latin typeface="Trebuchet MS" pitchFamily="34" charset="0"/>
                <a:sym typeface="Arial"/>
              </a:rPr>
              <a:t>, </a:t>
            </a:r>
            <a:r>
              <a:rPr lang="ru-RU" sz="5000" b="0" u="none" dirty="0" smtClean="0">
                <a:solidFill>
                  <a:schemeClr val="dk1"/>
                </a:solidFill>
                <a:latin typeface="Trebuchet MS" pitchFamily="34" charset="0"/>
                <a:sym typeface="Arial"/>
              </a:rPr>
              <a:t> </a:t>
            </a:r>
            <a:r>
              <a:rPr lang="en-US" sz="5000" b="0" u="none" dirty="0" smtClean="0">
                <a:solidFill>
                  <a:schemeClr val="dk1"/>
                </a:solidFill>
                <a:latin typeface="Trebuchet MS" pitchFamily="34" charset="0"/>
                <a:sym typeface="Arial"/>
              </a:rPr>
              <a:t>it seems that age and gender bias affects  how employers treat young females. For example in Denmark, young </a:t>
            </a:r>
            <a:r>
              <a:rPr lang="en-US" sz="5000" b="0" u="none" dirty="0">
                <a:solidFill>
                  <a:schemeClr val="dk1"/>
                </a:solidFill>
                <a:latin typeface="Trebuchet MS" pitchFamily="34" charset="0"/>
                <a:sym typeface="Arial"/>
              </a:rPr>
              <a:t>women in </a:t>
            </a:r>
            <a:r>
              <a:rPr lang="en-US" sz="5000" b="0" u="none" dirty="0" smtClean="0">
                <a:solidFill>
                  <a:schemeClr val="dk1"/>
                </a:solidFill>
                <a:latin typeface="Trebuchet MS" pitchFamily="34" charset="0"/>
                <a:sym typeface="Arial"/>
              </a:rPr>
              <a:t>academia drop </a:t>
            </a:r>
            <a:r>
              <a:rPr lang="en-US" sz="5000" b="0" u="none" dirty="0">
                <a:solidFill>
                  <a:schemeClr val="dk1"/>
                </a:solidFill>
                <a:latin typeface="Trebuchet MS" pitchFamily="34" charset="0"/>
                <a:sym typeface="Arial"/>
              </a:rPr>
              <a:t>out from their career pursuits due to age and gender bias </a:t>
            </a:r>
            <a:r>
              <a:rPr lang="en-US" sz="5000" b="0" u="none" dirty="0" smtClean="0">
                <a:solidFill>
                  <a:schemeClr val="dk1"/>
                </a:solidFill>
                <a:latin typeface="Trebuchet MS" pitchFamily="34" charset="0"/>
                <a:sym typeface="Arial"/>
              </a:rPr>
              <a:t>(</a:t>
            </a:r>
            <a:r>
              <a:rPr lang="en-US" sz="5000" b="0" u="none" dirty="0">
                <a:solidFill>
                  <a:schemeClr val="dk1"/>
                </a:solidFill>
                <a:latin typeface="Trebuchet MS" pitchFamily="34" charset="0"/>
                <a:sym typeface="Arial"/>
              </a:rPr>
              <a:t>Nielson, 2017). Another study from Taiwan on young females workers </a:t>
            </a:r>
            <a:r>
              <a:rPr lang="en-US" sz="5000" b="0" u="none" dirty="0" smtClean="0">
                <a:solidFill>
                  <a:schemeClr val="dk1"/>
                </a:solidFill>
                <a:latin typeface="Trebuchet MS" pitchFamily="34" charset="0"/>
                <a:sym typeface="Arial"/>
              </a:rPr>
              <a:t>also revealed </a:t>
            </a:r>
            <a:r>
              <a:rPr lang="en-US" sz="5000" b="0" u="none" dirty="0">
                <a:solidFill>
                  <a:schemeClr val="dk1"/>
                </a:solidFill>
                <a:latin typeface="Trebuchet MS" pitchFamily="34" charset="0"/>
                <a:sym typeface="Arial"/>
              </a:rPr>
              <a:t>an unfair treatment at </a:t>
            </a:r>
            <a:r>
              <a:rPr lang="en-US" sz="5000" b="0" u="none" dirty="0" smtClean="0">
                <a:solidFill>
                  <a:schemeClr val="dk1"/>
                </a:solidFill>
                <a:latin typeface="Trebuchet MS" pitchFamily="34" charset="0"/>
                <a:sym typeface="Arial"/>
              </a:rPr>
              <a:t>workplace: underestimation </a:t>
            </a:r>
            <a:r>
              <a:rPr lang="en-US" sz="5000" b="0" u="none" dirty="0">
                <a:solidFill>
                  <a:schemeClr val="dk1"/>
                </a:solidFill>
                <a:latin typeface="Trebuchet MS" pitchFamily="34" charset="0"/>
                <a:sym typeface="Arial"/>
              </a:rPr>
              <a:t>due to their young age and </a:t>
            </a:r>
            <a:r>
              <a:rPr lang="en-US" sz="5000" b="0" u="none" dirty="0" smtClean="0">
                <a:solidFill>
                  <a:schemeClr val="dk1"/>
                </a:solidFill>
                <a:latin typeface="Trebuchet MS" pitchFamily="34" charset="0"/>
                <a:sym typeface="Arial"/>
              </a:rPr>
              <a:t>gender</a:t>
            </a:r>
            <a:r>
              <a:rPr lang="en-US" sz="5000" dirty="0" smtClean="0">
                <a:solidFill>
                  <a:schemeClr val="dk1"/>
                </a:solidFill>
                <a:latin typeface="Trebuchet MS" pitchFamily="34" charset="0"/>
              </a:rPr>
              <a:t> </a:t>
            </a:r>
            <a:r>
              <a:rPr lang="en-US" sz="5000" b="0" u="none" dirty="0" smtClean="0">
                <a:solidFill>
                  <a:schemeClr val="dk1"/>
                </a:solidFill>
                <a:latin typeface="Trebuchet MS" pitchFamily="34" charset="0"/>
                <a:sym typeface="Arial"/>
              </a:rPr>
              <a:t>(Lien</a:t>
            </a:r>
            <a:r>
              <a:rPr lang="en-US" sz="5000" b="0" u="none" dirty="0">
                <a:solidFill>
                  <a:schemeClr val="dk1"/>
                </a:solidFill>
                <a:latin typeface="Trebuchet MS" pitchFamily="34" charset="0"/>
                <a:sym typeface="Arial"/>
              </a:rPr>
              <a:t>, </a:t>
            </a:r>
            <a:r>
              <a:rPr lang="en-US" sz="5000" b="0" u="none" dirty="0" smtClean="0">
                <a:solidFill>
                  <a:schemeClr val="dk1"/>
                </a:solidFill>
                <a:latin typeface="Trebuchet MS" pitchFamily="34" charset="0"/>
                <a:sym typeface="Arial"/>
              </a:rPr>
              <a:t>2005). </a:t>
            </a:r>
          </a:p>
        </p:txBody>
      </p:sp>
      <p:sp>
        <p:nvSpPr>
          <p:cNvPr id="110" name="Google Shape;110;p14"/>
          <p:cNvSpPr/>
          <p:nvPr/>
        </p:nvSpPr>
        <p:spPr>
          <a:xfrm>
            <a:off x="14145895" y="26403935"/>
            <a:ext cx="11704320" cy="822960"/>
          </a:xfrm>
          <a:prstGeom prst="rect">
            <a:avLst/>
          </a:prstGeom>
          <a:solidFill>
            <a:srgbClr val="892D4E"/>
          </a:solidFill>
          <a:ln w="12700" cap="flat" cmpd="sng">
            <a:solidFill>
              <a:srgbClr val="862C4B"/>
            </a:solidFill>
            <a:prstDash val="solid"/>
            <a:round/>
            <a:headEnd type="none" w="sm" len="sm"/>
            <a:tailEnd type="none" w="sm" len="sm"/>
          </a:ln>
        </p:spPr>
        <p:txBody>
          <a:bodyPr spcFirstLastPara="1" wrap="square" lIns="83800" tIns="41900" rIns="83800" bIns="41900" anchor="ctr" anchorCtr="0">
            <a:noAutofit/>
          </a:bodyPr>
          <a:lstStyle/>
          <a:p>
            <a:pPr marL="0" marR="0" lvl="0" indent="0" algn="ctr" rtl="0">
              <a:spcBef>
                <a:spcPts val="0"/>
              </a:spcBef>
              <a:spcAft>
                <a:spcPts val="0"/>
              </a:spcAft>
              <a:buNone/>
            </a:pPr>
            <a:r>
              <a:rPr lang="en-US" sz="6000" b="1" dirty="0">
                <a:solidFill>
                  <a:srgbClr val="F8E0D5"/>
                </a:solidFill>
                <a:latin typeface="Trebuchet MS"/>
                <a:ea typeface="Trebuchet MS"/>
                <a:cs typeface="Trebuchet MS"/>
                <a:sym typeface="Trebuchet MS"/>
              </a:rPr>
              <a:t>Methodology</a:t>
            </a:r>
            <a:endParaRPr sz="6000" b="1">
              <a:solidFill>
                <a:srgbClr val="F8E0D5"/>
              </a:solidFill>
              <a:latin typeface="Trebuchet MS"/>
              <a:ea typeface="Trebuchet MS"/>
              <a:cs typeface="Trebuchet MS"/>
              <a:sym typeface="Trebuchet MS"/>
            </a:endParaRPr>
          </a:p>
        </p:txBody>
      </p:sp>
      <p:sp>
        <p:nvSpPr>
          <p:cNvPr id="111" name="Google Shape;111;p14"/>
          <p:cNvSpPr/>
          <p:nvPr/>
        </p:nvSpPr>
        <p:spPr>
          <a:xfrm>
            <a:off x="1097280" y="1097280"/>
            <a:ext cx="3654715" cy="2743200"/>
          </a:xfrm>
          <a:prstGeom prst="rect">
            <a:avLst/>
          </a:prstGeom>
          <a:blipFill rotWithShape="1">
            <a:blip r:embed="rId3">
              <a:alphaModFix/>
            </a:blip>
            <a:stretch>
              <a:fillRect r="-77"/>
            </a:stretch>
          </a:blipFill>
          <a:ln w="9525" cap="flat" cmpd="sng">
            <a:solidFill>
              <a:schemeClr val="dk1"/>
            </a:solidFill>
            <a:prstDash val="solid"/>
            <a:miter lim="800000"/>
            <a:headEnd type="none" w="sm" len="sm"/>
            <a:tailEnd type="none" w="sm" len="sm"/>
          </a:ln>
        </p:spPr>
        <p:txBody>
          <a:bodyPr spcFirstLastPara="1" wrap="square" lIns="83800" tIns="41900" rIns="83800" bIns="41900" anchor="ctr" anchorCtr="0">
            <a:noAutofit/>
          </a:bodyPr>
          <a:lstStyle/>
          <a:p>
            <a:pPr marL="0" marR="0" lvl="0" indent="0" algn="ctr" rtl="0">
              <a:spcBef>
                <a:spcPts val="0"/>
              </a:spcBef>
              <a:spcAft>
                <a:spcPts val="0"/>
              </a:spcAft>
              <a:buNone/>
            </a:pPr>
            <a:r>
              <a:rPr lang="en-US" sz="2800" b="1">
                <a:solidFill>
                  <a:schemeClr val="dk1"/>
                </a:solidFill>
                <a:latin typeface="Calibri"/>
                <a:ea typeface="Calibri"/>
                <a:cs typeface="Calibri"/>
                <a:sym typeface="Calibri"/>
              </a:rPr>
              <a:t>REPLACE THIS BOX WITH YOUR ORGANIZATION’S</a:t>
            </a:r>
            <a:endParaRPr/>
          </a:p>
          <a:p>
            <a:pPr marL="0" marR="0" lvl="0" indent="0" algn="ctr" rtl="0">
              <a:spcBef>
                <a:spcPts val="0"/>
              </a:spcBef>
              <a:spcAft>
                <a:spcPts val="0"/>
              </a:spcAft>
              <a:buNone/>
            </a:pPr>
            <a:r>
              <a:rPr lang="en-US" sz="2800" b="1">
                <a:solidFill>
                  <a:schemeClr val="dk1"/>
                </a:solidFill>
                <a:latin typeface="Calibri"/>
                <a:ea typeface="Calibri"/>
                <a:cs typeface="Calibri"/>
                <a:sym typeface="Calibri"/>
              </a:rPr>
              <a:t>HIGH RESOLUTION LOGO</a:t>
            </a:r>
            <a:endParaRPr/>
          </a:p>
        </p:txBody>
      </p:sp>
      <p:sp>
        <p:nvSpPr>
          <p:cNvPr id="112" name="Google Shape;112;p14"/>
          <p:cNvSpPr/>
          <p:nvPr/>
        </p:nvSpPr>
        <p:spPr>
          <a:xfrm>
            <a:off x="35478719" y="1097280"/>
            <a:ext cx="3654715" cy="2743200"/>
          </a:xfrm>
          <a:prstGeom prst="rect">
            <a:avLst/>
          </a:prstGeom>
          <a:blipFill rotWithShape="1">
            <a:blip r:embed="rId3">
              <a:alphaModFix/>
            </a:blip>
            <a:stretch>
              <a:fillRect r="-77"/>
            </a:stretch>
          </a:blipFill>
          <a:ln w="9525" cap="flat" cmpd="sng">
            <a:solidFill>
              <a:schemeClr val="dk1"/>
            </a:solidFill>
            <a:prstDash val="solid"/>
            <a:miter lim="800000"/>
            <a:headEnd type="none" w="sm" len="sm"/>
            <a:tailEnd type="none" w="sm" len="sm"/>
          </a:ln>
        </p:spPr>
        <p:txBody>
          <a:bodyPr spcFirstLastPara="1" wrap="square" lIns="83800" tIns="41900" rIns="83800" bIns="41900" anchor="ctr" anchorCtr="0">
            <a:noAutofit/>
          </a:bodyPr>
          <a:lstStyle/>
          <a:p>
            <a:pPr marL="0" marR="0" lvl="0" indent="0" algn="ctr" rtl="0">
              <a:spcBef>
                <a:spcPts val="0"/>
              </a:spcBef>
              <a:spcAft>
                <a:spcPts val="0"/>
              </a:spcAft>
              <a:buNone/>
            </a:pPr>
            <a:r>
              <a:rPr lang="en-US" sz="2800" b="1">
                <a:solidFill>
                  <a:schemeClr val="dk1"/>
                </a:solidFill>
                <a:latin typeface="Calibri"/>
                <a:ea typeface="Calibri"/>
                <a:cs typeface="Calibri"/>
                <a:sym typeface="Calibri"/>
              </a:rPr>
              <a:t>REPLACE THIS BOX WITH YOUR ORGANIZATION’S</a:t>
            </a:r>
            <a:endParaRPr/>
          </a:p>
          <a:p>
            <a:pPr marL="0" marR="0" lvl="0" indent="0" algn="ctr" rtl="0">
              <a:spcBef>
                <a:spcPts val="0"/>
              </a:spcBef>
              <a:spcAft>
                <a:spcPts val="0"/>
              </a:spcAft>
              <a:buNone/>
            </a:pPr>
            <a:r>
              <a:rPr lang="en-US" sz="2800" b="1">
                <a:solidFill>
                  <a:schemeClr val="dk1"/>
                </a:solidFill>
                <a:latin typeface="Calibri"/>
                <a:ea typeface="Calibri"/>
                <a:cs typeface="Calibri"/>
                <a:sym typeface="Calibri"/>
              </a:rPr>
              <a:t>HIGH RESOLUTION LOGO</a:t>
            </a:r>
            <a:endParaRPr/>
          </a:p>
        </p:txBody>
      </p:sp>
      <p:pic>
        <p:nvPicPr>
          <p:cNvPr id="113" name="Google Shape;113;p14" descr="logo_nu.jpg"/>
          <p:cNvPicPr preferRelativeResize="0"/>
          <p:nvPr/>
        </p:nvPicPr>
        <p:blipFill rotWithShape="1">
          <a:blip r:embed="rId4">
            <a:alphaModFix/>
          </a:blip>
          <a:srcRect/>
          <a:stretch/>
        </p:blipFill>
        <p:spPr>
          <a:xfrm>
            <a:off x="1066800" y="914400"/>
            <a:ext cx="3886200" cy="3276600"/>
          </a:xfrm>
          <a:prstGeom prst="rect">
            <a:avLst/>
          </a:prstGeom>
          <a:noFill/>
          <a:ln>
            <a:noFill/>
          </a:ln>
        </p:spPr>
      </p:pic>
      <p:pic>
        <p:nvPicPr>
          <p:cNvPr id="114" name="Google Shape;114;p14" descr="logo_nu.jpg"/>
          <p:cNvPicPr preferRelativeResize="0"/>
          <p:nvPr/>
        </p:nvPicPr>
        <p:blipFill rotWithShape="1">
          <a:blip r:embed="rId4">
            <a:alphaModFix/>
          </a:blip>
          <a:srcRect/>
          <a:stretch/>
        </p:blipFill>
        <p:spPr>
          <a:xfrm>
            <a:off x="35433000" y="685800"/>
            <a:ext cx="3886200" cy="3276600"/>
          </a:xfrm>
          <a:prstGeom prst="rect">
            <a:avLst/>
          </a:prstGeom>
          <a:noFill/>
          <a:ln>
            <a:noFill/>
          </a:ln>
        </p:spPr>
      </p:pic>
      <p:sp>
        <p:nvSpPr>
          <p:cNvPr id="116" name="Google Shape;116;p14"/>
          <p:cNvSpPr txBox="1"/>
          <p:nvPr/>
        </p:nvSpPr>
        <p:spPr>
          <a:xfrm>
            <a:off x="771388" y="6161049"/>
            <a:ext cx="11704200" cy="14184351"/>
          </a:xfrm>
          <a:prstGeom prst="rect">
            <a:avLst/>
          </a:prstGeom>
          <a:solidFill>
            <a:schemeClr val="lt1"/>
          </a:solidFill>
          <a:ln w="12700" cap="flat" cmpd="sng">
            <a:solidFill>
              <a:srgbClr val="892D4E"/>
            </a:solidFill>
            <a:prstDash val="solid"/>
            <a:round/>
            <a:headEnd type="none" w="sm" len="sm"/>
            <a:tailEnd type="none" w="sm" len="sm"/>
          </a:ln>
        </p:spPr>
        <p:txBody>
          <a:bodyPr spcFirstLastPara="1" wrap="square" lIns="167625" tIns="167625" rIns="167625" bIns="167625" anchor="t" anchorCtr="0">
            <a:noAutofit/>
          </a:bodyPr>
          <a:lstStyle/>
          <a:p>
            <a:pPr lvl="0" algn="just"/>
            <a:r>
              <a:rPr lang="en-US" sz="5400" dirty="0" smtClean="0">
                <a:solidFill>
                  <a:schemeClr val="dk1"/>
                </a:solidFill>
                <a:latin typeface="Trebuchet MS" pitchFamily="34" charset="0"/>
              </a:rPr>
              <a:t>The goal of this study is to investigate into workplace relationships of young female faculty members and their superiors. In particular I focused  on employee’s age and gender; and how mentorship moderates those </a:t>
            </a:r>
            <a:r>
              <a:rPr lang="en-US" sz="5400" dirty="0" smtClean="0">
                <a:solidFill>
                  <a:schemeClr val="dk1"/>
                </a:solidFill>
                <a:latin typeface="Trebuchet MS" pitchFamily="34" charset="0"/>
              </a:rPr>
              <a:t>relationships.</a:t>
            </a:r>
          </a:p>
          <a:p>
            <a:pPr lvl="0" algn="just"/>
            <a:endParaRPr lang="en-US" sz="5400" b="0" u="none" dirty="0" smtClean="0">
              <a:solidFill>
                <a:schemeClr val="dk1"/>
              </a:solidFill>
              <a:latin typeface="Trebuchet MS" pitchFamily="34" charset="0"/>
              <a:sym typeface="Arial"/>
            </a:endParaRPr>
          </a:p>
          <a:p>
            <a:pPr marL="742950" marR="0" lvl="0" indent="-742950" algn="just" rtl="0">
              <a:spcBef>
                <a:spcPts val="0"/>
              </a:spcBef>
              <a:spcAft>
                <a:spcPts val="0"/>
              </a:spcAft>
              <a:buClr>
                <a:schemeClr val="dk1"/>
              </a:buClr>
              <a:buSzPts val="3600"/>
              <a:buFont typeface="Trebuchet MS"/>
              <a:buAutoNum type="arabicPeriod"/>
            </a:pPr>
            <a:r>
              <a:rPr lang="en-US" sz="5400" b="0" u="none" dirty="0" smtClean="0">
                <a:solidFill>
                  <a:schemeClr val="dk1"/>
                </a:solidFill>
                <a:latin typeface="Trebuchet MS" pitchFamily="34" charset="0"/>
                <a:sym typeface="Arial"/>
              </a:rPr>
              <a:t>How </a:t>
            </a:r>
            <a:r>
              <a:rPr lang="en-US" sz="5400" b="0" u="none" dirty="0">
                <a:solidFill>
                  <a:schemeClr val="dk1"/>
                </a:solidFill>
                <a:latin typeface="Trebuchet MS" pitchFamily="34" charset="0"/>
                <a:sym typeface="Arial"/>
              </a:rPr>
              <a:t>are young female faculty treated by their superiors at the workplace? </a:t>
            </a:r>
            <a:endParaRPr sz="5400" b="0" u="none">
              <a:solidFill>
                <a:schemeClr val="dk1"/>
              </a:solidFill>
              <a:latin typeface="Trebuchet MS" pitchFamily="34" charset="0"/>
              <a:sym typeface="Arial"/>
            </a:endParaRPr>
          </a:p>
          <a:p>
            <a:pPr marL="1143000" marR="0" lvl="0" indent="-914400" algn="just" rtl="0">
              <a:spcBef>
                <a:spcPts val="0"/>
              </a:spcBef>
              <a:spcAft>
                <a:spcPts val="0"/>
              </a:spcAft>
              <a:buClr>
                <a:schemeClr val="dk1"/>
              </a:buClr>
              <a:buSzPts val="3600"/>
              <a:buFont typeface="+mj-lt"/>
              <a:buAutoNum type="arabicPeriod"/>
            </a:pPr>
            <a:endParaRPr sz="5400" b="0" u="none">
              <a:solidFill>
                <a:schemeClr val="dk1"/>
              </a:solidFill>
              <a:latin typeface="Trebuchet MS" pitchFamily="34" charset="0"/>
              <a:sym typeface="Arial"/>
            </a:endParaRPr>
          </a:p>
          <a:p>
            <a:pPr marL="742950" marR="0" lvl="0" indent="-742950" algn="just" rtl="0">
              <a:spcBef>
                <a:spcPts val="0"/>
              </a:spcBef>
              <a:spcAft>
                <a:spcPts val="0"/>
              </a:spcAft>
              <a:buClr>
                <a:schemeClr val="dk1"/>
              </a:buClr>
              <a:buSzPts val="3600"/>
              <a:buFont typeface="Trebuchet MS"/>
              <a:buAutoNum type="arabicPeriod"/>
            </a:pPr>
            <a:r>
              <a:rPr lang="en-US" sz="5400" b="0" u="none" dirty="0">
                <a:solidFill>
                  <a:schemeClr val="dk1"/>
                </a:solidFill>
                <a:latin typeface="Trebuchet MS" pitchFamily="34" charset="0"/>
                <a:sym typeface="Arial"/>
              </a:rPr>
              <a:t>How are young female faculty treated by their superiors at the workplace, if superior is a mentor? </a:t>
            </a:r>
            <a:endParaRPr sz="4400" b="0" u="none">
              <a:solidFill>
                <a:schemeClr val="dk1"/>
              </a:solidFill>
              <a:latin typeface="Trebuchet MS" pitchFamily="34" charset="0"/>
              <a:ea typeface="Trebuchet MS"/>
              <a:cs typeface="Trebuchet MS"/>
              <a:sym typeface="Trebuchet MS"/>
            </a:endParaRPr>
          </a:p>
        </p:txBody>
      </p:sp>
      <p:sp>
        <p:nvSpPr>
          <p:cNvPr id="118" name="Google Shape;118;p14"/>
          <p:cNvSpPr/>
          <p:nvPr/>
        </p:nvSpPr>
        <p:spPr>
          <a:xfrm>
            <a:off x="669875" y="5145438"/>
            <a:ext cx="11704200" cy="822900"/>
          </a:xfrm>
          <a:prstGeom prst="rect">
            <a:avLst/>
          </a:prstGeom>
          <a:solidFill>
            <a:srgbClr val="892D4E"/>
          </a:solidFill>
          <a:ln w="12700" cap="flat" cmpd="sng">
            <a:solidFill>
              <a:srgbClr val="862C4B"/>
            </a:solidFill>
            <a:prstDash val="solid"/>
            <a:round/>
            <a:headEnd type="none" w="sm" len="sm"/>
            <a:tailEnd type="none" w="sm" len="sm"/>
          </a:ln>
        </p:spPr>
        <p:txBody>
          <a:bodyPr spcFirstLastPara="1" wrap="square" lIns="83800" tIns="41900" rIns="83800" bIns="41900" anchor="ctr" anchorCtr="0">
            <a:noAutofit/>
          </a:bodyPr>
          <a:lstStyle/>
          <a:p>
            <a:pPr marL="0" marR="0" lvl="0" indent="0" algn="ctr" rtl="0">
              <a:spcBef>
                <a:spcPts val="0"/>
              </a:spcBef>
              <a:spcAft>
                <a:spcPts val="0"/>
              </a:spcAft>
              <a:buNone/>
            </a:pPr>
            <a:r>
              <a:rPr lang="en-US" sz="6000" b="1" dirty="0">
                <a:solidFill>
                  <a:srgbClr val="F8E0D5"/>
                </a:solidFill>
                <a:latin typeface="Trebuchet MS"/>
                <a:ea typeface="Trebuchet MS"/>
                <a:cs typeface="Trebuchet MS"/>
                <a:sym typeface="Trebuchet MS"/>
              </a:rPr>
              <a:t>Research Questions</a:t>
            </a:r>
            <a:endParaRPr sz="6000" b="1">
              <a:solidFill>
                <a:srgbClr val="F8E0D5"/>
              </a:solidFill>
              <a:latin typeface="Trebuchet MS"/>
              <a:ea typeface="Trebuchet MS"/>
              <a:cs typeface="Trebuchet MS"/>
              <a:sym typeface="Trebuchet MS"/>
            </a:endParaRPr>
          </a:p>
        </p:txBody>
      </p:sp>
      <p:sp>
        <p:nvSpPr>
          <p:cNvPr id="119" name="Google Shape;119;p14"/>
          <p:cNvSpPr/>
          <p:nvPr/>
        </p:nvSpPr>
        <p:spPr>
          <a:xfrm>
            <a:off x="14015533" y="12915263"/>
            <a:ext cx="11704200" cy="822900"/>
          </a:xfrm>
          <a:prstGeom prst="rect">
            <a:avLst/>
          </a:prstGeom>
          <a:solidFill>
            <a:srgbClr val="892D4E"/>
          </a:solidFill>
          <a:ln w="12700" cap="flat" cmpd="sng">
            <a:solidFill>
              <a:srgbClr val="862C4B"/>
            </a:solidFill>
            <a:prstDash val="solid"/>
            <a:round/>
            <a:headEnd type="none" w="sm" len="sm"/>
            <a:tailEnd type="none" w="sm" len="sm"/>
          </a:ln>
        </p:spPr>
        <p:txBody>
          <a:bodyPr spcFirstLastPara="1" wrap="square" lIns="83800" tIns="41900" rIns="83800" bIns="41900" anchor="ctr" anchorCtr="0">
            <a:noAutofit/>
          </a:bodyPr>
          <a:lstStyle/>
          <a:p>
            <a:pPr marL="0" marR="0" lvl="0" indent="0" algn="ctr" rtl="0">
              <a:spcBef>
                <a:spcPts val="0"/>
              </a:spcBef>
              <a:spcAft>
                <a:spcPts val="0"/>
              </a:spcAft>
              <a:buNone/>
            </a:pPr>
            <a:r>
              <a:rPr lang="en-US" sz="6000" b="1" dirty="0">
                <a:solidFill>
                  <a:srgbClr val="F8E0D5"/>
                </a:solidFill>
                <a:latin typeface="Trebuchet MS"/>
                <a:ea typeface="Trebuchet MS"/>
                <a:cs typeface="Trebuchet MS"/>
                <a:sym typeface="Trebuchet MS"/>
              </a:rPr>
              <a:t>Conceptual Framework</a:t>
            </a:r>
            <a:endParaRPr sz="6000" b="1">
              <a:solidFill>
                <a:srgbClr val="F8E0D5"/>
              </a:solidFill>
              <a:latin typeface="Trebuchet MS"/>
              <a:ea typeface="Trebuchet MS"/>
              <a:cs typeface="Trebuchet MS"/>
              <a:sym typeface="Trebuchet MS"/>
            </a:endParaRPr>
          </a:p>
        </p:txBody>
      </p:sp>
      <p:pic>
        <p:nvPicPr>
          <p:cNvPr id="120" name="Google Shape;120;p14" descr="Безымянный.png"/>
          <p:cNvPicPr preferRelativeResize="0"/>
          <p:nvPr/>
        </p:nvPicPr>
        <p:blipFill rotWithShape="1">
          <a:blip r:embed="rId5">
            <a:alphaModFix/>
          </a:blip>
          <a:srcRect/>
          <a:stretch/>
        </p:blipFill>
        <p:spPr>
          <a:xfrm>
            <a:off x="13957234" y="13982700"/>
            <a:ext cx="12026965" cy="12458700"/>
          </a:xfrm>
          <a:prstGeom prst="rect">
            <a:avLst/>
          </a:prstGeom>
          <a:noFill/>
          <a:ln>
            <a:noFill/>
          </a:ln>
        </p:spPr>
      </p:pic>
      <p:sp>
        <p:nvSpPr>
          <p:cNvPr id="121" name="Google Shape;121;p14"/>
          <p:cNvSpPr/>
          <p:nvPr/>
        </p:nvSpPr>
        <p:spPr>
          <a:xfrm>
            <a:off x="27363420" y="17106900"/>
            <a:ext cx="11338560" cy="876300"/>
          </a:xfrm>
          <a:prstGeom prst="rect">
            <a:avLst/>
          </a:prstGeom>
          <a:solidFill>
            <a:srgbClr val="892D4E"/>
          </a:solidFill>
          <a:ln w="12700" cap="flat" cmpd="sng">
            <a:solidFill>
              <a:srgbClr val="862C4B"/>
            </a:solidFill>
            <a:prstDash val="solid"/>
            <a:round/>
            <a:headEnd type="none" w="sm" len="sm"/>
            <a:tailEnd type="none" w="sm" len="sm"/>
          </a:ln>
        </p:spPr>
        <p:txBody>
          <a:bodyPr spcFirstLastPara="1" wrap="square" lIns="83800" tIns="41900" rIns="83800" bIns="41900" anchor="ctr" anchorCtr="0">
            <a:noAutofit/>
          </a:bodyPr>
          <a:lstStyle/>
          <a:p>
            <a:pPr marL="0" marR="0" lvl="0" indent="0" algn="ctr" rtl="0">
              <a:spcBef>
                <a:spcPts val="0"/>
              </a:spcBef>
              <a:spcAft>
                <a:spcPts val="0"/>
              </a:spcAft>
              <a:buNone/>
            </a:pPr>
            <a:r>
              <a:rPr lang="en-US" sz="6000" b="1" dirty="0">
                <a:solidFill>
                  <a:srgbClr val="F8E0D5"/>
                </a:solidFill>
                <a:latin typeface="Trebuchet MS"/>
                <a:ea typeface="Trebuchet MS"/>
                <a:cs typeface="Trebuchet MS"/>
                <a:sym typeface="Trebuchet MS"/>
              </a:rPr>
              <a:t>Findings</a:t>
            </a:r>
            <a:endParaRPr sz="6000" b="1">
              <a:solidFill>
                <a:srgbClr val="F8E0D5"/>
              </a:solidFill>
              <a:latin typeface="Trebuchet MS"/>
              <a:ea typeface="Trebuchet MS"/>
              <a:cs typeface="Trebuchet MS"/>
              <a:sym typeface="Trebuchet MS"/>
            </a:endParaRPr>
          </a:p>
        </p:txBody>
      </p:sp>
      <p:sp>
        <p:nvSpPr>
          <p:cNvPr id="122" name="Google Shape;122;p14"/>
          <p:cNvSpPr txBox="1"/>
          <p:nvPr/>
        </p:nvSpPr>
        <p:spPr>
          <a:xfrm>
            <a:off x="27338020" y="18097500"/>
            <a:ext cx="11447780" cy="17068800"/>
          </a:xfrm>
          <a:prstGeom prst="rect">
            <a:avLst/>
          </a:prstGeom>
          <a:solidFill>
            <a:schemeClr val="lt1"/>
          </a:solidFill>
          <a:ln w="12700" cap="flat" cmpd="sng">
            <a:solidFill>
              <a:srgbClr val="892D4E"/>
            </a:solidFill>
            <a:prstDash val="solid"/>
            <a:round/>
            <a:headEnd type="none" w="sm" len="sm"/>
            <a:tailEnd type="none" w="sm" len="sm"/>
          </a:ln>
        </p:spPr>
        <p:txBody>
          <a:bodyPr spcFirstLastPara="1" wrap="square" lIns="167625" tIns="167625" rIns="167625" bIns="167625" anchor="t" anchorCtr="0">
            <a:noAutofit/>
          </a:bodyPr>
          <a:lstStyle/>
          <a:p>
            <a:pPr marL="0" marR="0" lvl="0" indent="-228600" algn="just" rtl="0">
              <a:spcBef>
                <a:spcPts val="0"/>
              </a:spcBef>
              <a:spcAft>
                <a:spcPts val="0"/>
              </a:spcAft>
              <a:buClr>
                <a:schemeClr val="dk1"/>
              </a:buClr>
              <a:buSzPts val="3600"/>
            </a:pPr>
            <a:r>
              <a:rPr lang="en-US" sz="5400" b="1" u="none" dirty="0" smtClean="0">
                <a:solidFill>
                  <a:schemeClr val="dk1"/>
                </a:solidFill>
                <a:latin typeface="Trebuchet MS" pitchFamily="34" charset="0"/>
              </a:rPr>
              <a:t>Findings pertaining </a:t>
            </a:r>
            <a:r>
              <a:rPr lang="en-US" sz="5400" b="1" dirty="0" smtClean="0">
                <a:solidFill>
                  <a:schemeClr val="dk1"/>
                </a:solidFill>
                <a:latin typeface="Trebuchet MS" pitchFamily="34" charset="0"/>
              </a:rPr>
              <a:t>RQ 1:</a:t>
            </a:r>
          </a:p>
          <a:p>
            <a:pPr marL="0" marR="0" lvl="0" indent="-228600" algn="just" rtl="0">
              <a:spcBef>
                <a:spcPts val="0"/>
              </a:spcBef>
              <a:spcAft>
                <a:spcPts val="0"/>
              </a:spcAft>
              <a:buClr>
                <a:schemeClr val="dk1"/>
              </a:buClr>
              <a:buSzPts val="3600"/>
            </a:pPr>
            <a:endParaRPr lang="en-US" sz="5400" b="1" u="none" dirty="0" smtClean="0">
              <a:solidFill>
                <a:schemeClr val="dk1"/>
              </a:solidFill>
              <a:latin typeface="Trebuchet MS" pitchFamily="34" charset="0"/>
            </a:endParaRPr>
          </a:p>
          <a:p>
            <a:pPr marL="0" marR="0" lvl="0" indent="-228600" algn="just" rtl="0">
              <a:spcBef>
                <a:spcPts val="0"/>
              </a:spcBef>
              <a:spcAft>
                <a:spcPts val="0"/>
              </a:spcAft>
              <a:buClr>
                <a:schemeClr val="dk1"/>
              </a:buClr>
              <a:buSzPts val="3600"/>
            </a:pPr>
            <a:r>
              <a:rPr lang="en-US" sz="5000" u="none" dirty="0" smtClean="0">
                <a:solidFill>
                  <a:schemeClr val="dk1"/>
                </a:solidFill>
                <a:latin typeface="Trebuchet MS" pitchFamily="34" charset="0"/>
              </a:rPr>
              <a:t>Young female faculties feel more comfortable if they have a female superior. </a:t>
            </a:r>
            <a:r>
              <a:rPr lang="en-US" sz="5000" dirty="0" smtClean="0">
                <a:solidFill>
                  <a:schemeClr val="dk1"/>
                </a:solidFill>
                <a:latin typeface="Trebuchet MS" pitchFamily="34" charset="0"/>
              </a:rPr>
              <a:t>They also perceive a societal pressure that she is expected to leave for a maternal leave, but then she becomes less skilled than male peers because missed from careers. Young men are considered as an ideal worker to the organization.</a:t>
            </a:r>
          </a:p>
          <a:p>
            <a:pPr marL="0" marR="0" lvl="0" indent="-228600" algn="just" rtl="0">
              <a:spcBef>
                <a:spcPts val="0"/>
              </a:spcBef>
              <a:spcAft>
                <a:spcPts val="0"/>
              </a:spcAft>
              <a:buClr>
                <a:schemeClr val="dk1"/>
              </a:buClr>
              <a:buSzPts val="3600"/>
            </a:pPr>
            <a:endParaRPr sz="5000">
              <a:solidFill>
                <a:schemeClr val="dk1"/>
              </a:solidFill>
              <a:latin typeface="Trebuchet MS" pitchFamily="34" charset="0"/>
            </a:endParaRPr>
          </a:p>
          <a:p>
            <a:pPr lvl="0" indent="-228600" algn="just">
              <a:buClr>
                <a:schemeClr val="dk1"/>
              </a:buClr>
              <a:buSzPts val="3600"/>
            </a:pPr>
            <a:r>
              <a:rPr lang="en-US" sz="5000" b="1" dirty="0" smtClean="0">
                <a:solidFill>
                  <a:schemeClr val="dk1"/>
                </a:solidFill>
                <a:latin typeface="Trebuchet MS" pitchFamily="34" charset="0"/>
              </a:rPr>
              <a:t>Findings pertaining RQ 2:</a:t>
            </a:r>
          </a:p>
          <a:p>
            <a:pPr lvl="0" indent="-228600" algn="just">
              <a:buClr>
                <a:schemeClr val="dk1"/>
              </a:buClr>
              <a:buSzPts val="3600"/>
            </a:pPr>
            <a:endParaRPr lang="en-US" sz="5000" b="1" dirty="0" smtClean="0">
              <a:solidFill>
                <a:schemeClr val="dk1"/>
              </a:solidFill>
              <a:latin typeface="Trebuchet MS" pitchFamily="34" charset="0"/>
            </a:endParaRPr>
          </a:p>
          <a:p>
            <a:pPr indent="-228600" algn="just">
              <a:buClr>
                <a:schemeClr val="dk1"/>
              </a:buClr>
              <a:buSzPts val="3600"/>
            </a:pPr>
            <a:r>
              <a:rPr lang="en-US" sz="5000" dirty="0" smtClean="0">
                <a:latin typeface="Trebuchet MS" pitchFamily="34" charset="0"/>
              </a:rPr>
              <a:t>Interviewees receive guidance from their department chairs. Junior female faculties are navigated throughout the work process and receive assistance either from department chair or from a faculty member who is assigned by a department chair. </a:t>
            </a:r>
            <a:endParaRPr lang="ru-RU" sz="5000" dirty="0" smtClean="0">
              <a:latin typeface="Trebuchet MS" pitchFamily="34" charset="0"/>
            </a:endParaRPr>
          </a:p>
          <a:p>
            <a:pPr marL="0" marR="0" lvl="0" indent="-228600" algn="just" rtl="0">
              <a:spcBef>
                <a:spcPts val="0"/>
              </a:spcBef>
              <a:spcAft>
                <a:spcPts val="0"/>
              </a:spcAft>
              <a:buClr>
                <a:schemeClr val="dk1"/>
              </a:buClr>
              <a:buSzPts val="3600"/>
            </a:pPr>
            <a:endParaRPr sz="5400">
              <a:solidFill>
                <a:schemeClr val="dk1"/>
              </a:solidFill>
              <a:latin typeface="Trebuchet MS" pitchFamily="34" charset="0"/>
            </a:endParaRPr>
          </a:p>
        </p:txBody>
      </p:sp>
      <p:sp>
        <p:nvSpPr>
          <p:cNvPr id="26" name="Прямоугольник 25"/>
          <p:cNvSpPr/>
          <p:nvPr/>
        </p:nvSpPr>
        <p:spPr>
          <a:xfrm>
            <a:off x="27409140" y="5164872"/>
            <a:ext cx="11064240" cy="1163395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lgn="just"/>
            <a:r>
              <a:rPr lang="en-US" sz="5000" b="1" dirty="0" smtClean="0">
                <a:solidFill>
                  <a:schemeClr val="dk1"/>
                </a:solidFill>
                <a:latin typeface="Trebuchet MS" pitchFamily="34" charset="0"/>
                <a:ea typeface="Trebuchet MS"/>
                <a:cs typeface="Trebuchet MS"/>
                <a:sym typeface="Trebuchet MS"/>
              </a:rPr>
              <a:t>Data collection procedures. </a:t>
            </a:r>
            <a:r>
              <a:rPr lang="en-US" sz="5000" dirty="0" smtClean="0">
                <a:solidFill>
                  <a:schemeClr val="dk1"/>
                </a:solidFill>
                <a:latin typeface="Trebuchet MS" pitchFamily="34" charset="0"/>
                <a:ea typeface="Trebuchet MS"/>
              </a:rPr>
              <a:t>A</a:t>
            </a:r>
            <a:r>
              <a:rPr lang="en-US" sz="5000" dirty="0" smtClean="0">
                <a:solidFill>
                  <a:schemeClr val="dk1"/>
                </a:solidFill>
                <a:latin typeface="Trebuchet MS" pitchFamily="34" charset="0"/>
              </a:rPr>
              <a:t>dvertisement were sent via social networks to female faculty who were employed at universities, aged under thirty. </a:t>
            </a:r>
            <a:endParaRPr lang="en-US" sz="5000" dirty="0" smtClean="0">
              <a:solidFill>
                <a:schemeClr val="dk1"/>
              </a:solidFill>
              <a:latin typeface="Trebuchet MS" pitchFamily="34" charset="0"/>
              <a:ea typeface="Trebuchet MS"/>
              <a:cs typeface="Trebuchet MS"/>
              <a:sym typeface="Trebuchet MS"/>
            </a:endParaRPr>
          </a:p>
          <a:p>
            <a:pPr lvl="0" algn="just"/>
            <a:endParaRPr lang="en-US" sz="5000" dirty="0" smtClean="0">
              <a:solidFill>
                <a:schemeClr val="dk1"/>
              </a:solidFill>
              <a:latin typeface="Trebuchet MS" pitchFamily="34" charset="0"/>
              <a:ea typeface="Trebuchet MS"/>
              <a:cs typeface="Trebuchet MS"/>
              <a:sym typeface="Trebuchet MS"/>
            </a:endParaRPr>
          </a:p>
          <a:p>
            <a:pPr lvl="0" algn="just"/>
            <a:r>
              <a:rPr lang="en-US" sz="5000" b="1" dirty="0" smtClean="0">
                <a:solidFill>
                  <a:schemeClr val="dk1"/>
                </a:solidFill>
                <a:latin typeface="Trebuchet MS" pitchFamily="34" charset="0"/>
                <a:ea typeface="Trebuchet MS"/>
                <a:cs typeface="Trebuchet MS"/>
                <a:sym typeface="Trebuchet MS"/>
              </a:rPr>
              <a:t>Data analysis: </a:t>
            </a:r>
            <a:r>
              <a:rPr lang="en-US" sz="5000" dirty="0" smtClean="0">
                <a:solidFill>
                  <a:schemeClr val="dk1"/>
                </a:solidFill>
                <a:latin typeface="Trebuchet MS" pitchFamily="34" charset="0"/>
              </a:rPr>
              <a:t> Transcribed interviews were printed and analyzed for differences or similarities by constant comparative method (Creswell, 2014, p.86). General categories were emerged, then grouped for themes. The last step was coding, where which build a story from data. </a:t>
            </a:r>
            <a:endParaRPr lang="en-US" sz="5000" dirty="0">
              <a:solidFill>
                <a:schemeClr val="dk1"/>
              </a:solidFill>
              <a:latin typeface="Trebuchet MS" pitchFamily="34" charset="0"/>
              <a:ea typeface="Trebuchet MS"/>
              <a:cs typeface="Trebuchet MS"/>
              <a:sym typeface="Trebuchet MS"/>
            </a:endParaRPr>
          </a:p>
        </p:txBody>
      </p:sp>
      <p:sp>
        <p:nvSpPr>
          <p:cNvPr id="27" name="TextBox 26"/>
          <p:cNvSpPr txBox="1"/>
          <p:nvPr/>
        </p:nvSpPr>
        <p:spPr>
          <a:xfrm>
            <a:off x="10972800" y="36080701"/>
            <a:ext cx="29260800" cy="10095071"/>
          </a:xfrm>
          <a:prstGeom prst="rect">
            <a:avLst/>
          </a:prstGeom>
          <a:noFill/>
        </p:spPr>
        <p:txBody>
          <a:bodyPr wrap="square" rtlCol="0">
            <a:spAutoFit/>
          </a:bodyPr>
          <a:lstStyle/>
          <a:p>
            <a:r>
              <a:rPr lang="en-US" sz="2600" dirty="0" smtClean="0"/>
              <a:t>Bynum, Y. P. (2015). The power of informal mentoring. </a:t>
            </a:r>
            <a:r>
              <a:rPr lang="en-US" sz="2600" i="1" dirty="0" smtClean="0"/>
              <a:t>Education</a:t>
            </a:r>
            <a:r>
              <a:rPr lang="en-US" sz="2600" dirty="0" smtClean="0"/>
              <a:t>, </a:t>
            </a:r>
            <a:r>
              <a:rPr lang="en-US" sz="2600" i="1" dirty="0" smtClean="0"/>
              <a:t>136</a:t>
            </a:r>
            <a:r>
              <a:rPr lang="en-US" sz="2600" dirty="0" smtClean="0"/>
              <a:t>(1), 69-73.</a:t>
            </a:r>
          </a:p>
          <a:p>
            <a:r>
              <a:rPr lang="en-US" sz="2600" dirty="0" smtClean="0"/>
              <a:t>Colbert, A. E., Bono, J. E., &amp;</a:t>
            </a:r>
            <a:r>
              <a:rPr lang="en-US" sz="2600" dirty="0" err="1" smtClean="0"/>
              <a:t>Purvanova</a:t>
            </a:r>
            <a:r>
              <a:rPr lang="en-US" sz="2600" dirty="0" smtClean="0"/>
              <a:t>, R. K. (2016). Flourishing via workplace relationships: Moving beyond instrumental support. </a:t>
            </a:r>
            <a:r>
              <a:rPr lang="en-US" sz="2600" i="1" dirty="0" smtClean="0"/>
              <a:t>Academy of Management Journal</a:t>
            </a:r>
            <a:r>
              <a:rPr lang="en-US" sz="2600" dirty="0" smtClean="0"/>
              <a:t>, 59(4), 1199-1223.</a:t>
            </a:r>
          </a:p>
          <a:p>
            <a:r>
              <a:rPr lang="en-US" sz="2600" dirty="0" smtClean="0"/>
              <a:t>Lien, B. Y. H. (2005). Career development and the needs of young college-educated females in Taiwan. </a:t>
            </a:r>
            <a:r>
              <a:rPr lang="en-US" sz="2600" i="1" dirty="0" smtClean="0"/>
              <a:t>Journal of Career Development</a:t>
            </a:r>
            <a:r>
              <a:rPr lang="en-US" sz="2600" dirty="0" smtClean="0"/>
              <a:t>, 31(3), 209-223.</a:t>
            </a:r>
          </a:p>
          <a:p>
            <a:r>
              <a:rPr lang="en-US" sz="2600" dirty="0" smtClean="0"/>
              <a:t>Nielsen, M. W. (2017). Reasons for leaving the academy: A case study on the ‘opt </a:t>
            </a:r>
            <a:r>
              <a:rPr lang="en-US" sz="2600" dirty="0" err="1" smtClean="0"/>
              <a:t>out’phenomenon</a:t>
            </a:r>
            <a:r>
              <a:rPr lang="en-US" sz="2600" dirty="0" smtClean="0"/>
              <a:t> among younger female researchers. </a:t>
            </a:r>
            <a:r>
              <a:rPr lang="en-US" sz="2600" i="1" dirty="0" smtClean="0"/>
              <a:t>Gender, Work &amp; Organization</a:t>
            </a:r>
            <a:r>
              <a:rPr lang="en-US" sz="2600" dirty="0" smtClean="0"/>
              <a:t>, 24(2), 134-155.</a:t>
            </a:r>
          </a:p>
          <a:p>
            <a:r>
              <a:rPr lang="en-US" sz="2600" dirty="0" err="1" smtClean="0"/>
              <a:t>Schrodt</a:t>
            </a:r>
            <a:r>
              <a:rPr lang="en-US" sz="2600" dirty="0" smtClean="0"/>
              <a:t>, </a:t>
            </a:r>
            <a:r>
              <a:rPr lang="en-US" sz="2600" dirty="0" err="1" smtClean="0"/>
              <a:t>P.,Cawyer</a:t>
            </a:r>
            <a:r>
              <a:rPr lang="en-US" sz="2600" dirty="0" smtClean="0"/>
              <a:t>, C. S., &amp; Sanders, R. (2003). An examination of academic mentoring behaviors and new faculty 	members' satisfaction with socialization and tenure and promotion processes. </a:t>
            </a:r>
            <a:r>
              <a:rPr lang="en-US" sz="2600" i="1" dirty="0" smtClean="0"/>
              <a:t>Communication Education</a:t>
            </a:r>
            <a:r>
              <a:rPr lang="en-US" sz="2600" dirty="0" smtClean="0"/>
              <a:t>, 52(1), 17-29.</a:t>
            </a:r>
          </a:p>
          <a:p>
            <a:r>
              <a:rPr lang="en-US" sz="2600" dirty="0" smtClean="0"/>
              <a:t>Walthall, M., &amp; Dent, E. (2016). The leader-follower relationship and follower performance. Walthall, M., &amp; Dent, EB (2016). The leader-follower relationship and follower performance. </a:t>
            </a:r>
            <a:r>
              <a:rPr lang="en-US" sz="2600" i="1" dirty="0" smtClean="0"/>
              <a:t>Journal of Applied Management and Entrepreneurship</a:t>
            </a:r>
            <a:r>
              <a:rPr lang="en-US" sz="2600" dirty="0" smtClean="0"/>
              <a:t>, 	21(4), 5-30.</a:t>
            </a:r>
          </a:p>
          <a:p>
            <a:r>
              <a:rPr lang="en-US" sz="2600" dirty="0" err="1" smtClean="0"/>
              <a:t>Willmott</a:t>
            </a:r>
            <a:r>
              <a:rPr lang="en-US" sz="2600" dirty="0" smtClean="0"/>
              <a:t>, K. E. (2013). </a:t>
            </a:r>
            <a:r>
              <a:rPr lang="en-US" sz="2600" i="1" dirty="0" smtClean="0"/>
              <a:t>Gender, Tenure and the Pursuit of Work-Life-Family Stability: An Exploration of Female Faculty Experiences at a" New Ivy" Research Institution</a:t>
            </a:r>
            <a:r>
              <a:rPr lang="en-US" sz="2600" dirty="0" smtClean="0"/>
              <a:t> (Doctoral dissertation, University of Rochester).</a:t>
            </a:r>
          </a:p>
          <a:p>
            <a:endParaRPr lang="ru-RU" sz="2600" dirty="0" smtClean="0"/>
          </a:p>
          <a:p>
            <a:endParaRPr lang="ru-RU" sz="2600" dirty="0" smtClean="0"/>
          </a:p>
          <a:p>
            <a:endParaRPr lang="en-US" sz="2600" dirty="0" smtClean="0"/>
          </a:p>
          <a:p>
            <a:endParaRPr lang="en-US" sz="2600" dirty="0" smtClean="0"/>
          </a:p>
          <a:p>
            <a:endParaRPr lang="ru-RU" sz="2600" dirty="0" smtClean="0"/>
          </a:p>
          <a:p>
            <a:endParaRPr lang="en-US" sz="2600" dirty="0" smtClean="0"/>
          </a:p>
          <a:p>
            <a:endParaRPr lang="en-US" sz="2600" dirty="0" smtClean="0"/>
          </a:p>
          <a:p>
            <a:endParaRPr lang="ru-RU" sz="2600" dirty="0" smtClean="0"/>
          </a:p>
          <a:p>
            <a:endParaRPr lang="en-US" sz="2600" dirty="0" smtClean="0"/>
          </a:p>
          <a:p>
            <a:endParaRPr lang="en-US" sz="2600" dirty="0" smtClean="0"/>
          </a:p>
          <a:p>
            <a:endParaRPr lang="ru-RU" sz="2600" dirty="0" smtClean="0"/>
          </a:p>
          <a:p>
            <a:endParaRPr lang="en-US" sz="2600" dirty="0" smtClean="0"/>
          </a:p>
          <a:p>
            <a:endParaRPr lang="en-US" sz="2600" dirty="0" smtClean="0"/>
          </a:p>
          <a:p>
            <a:endParaRPr lang="ru-RU" sz="2600" dirty="0" smtClean="0"/>
          </a:p>
          <a:p>
            <a:endParaRPr lang="ru-RU" sz="2600" dirty="0"/>
          </a:p>
        </p:txBody>
      </p:sp>
      <p:sp>
        <p:nvSpPr>
          <p:cNvPr id="28" name="Google Shape;105;p14"/>
          <p:cNvSpPr txBox="1"/>
          <p:nvPr/>
        </p:nvSpPr>
        <p:spPr>
          <a:xfrm>
            <a:off x="13995400" y="5143500"/>
            <a:ext cx="11658600" cy="7795260"/>
          </a:xfrm>
          <a:prstGeom prst="rect">
            <a:avLst/>
          </a:prstGeom>
          <a:solidFill>
            <a:schemeClr val="lt1"/>
          </a:solidFill>
          <a:ln w="12700" cap="flat" cmpd="sng">
            <a:solidFill>
              <a:srgbClr val="892D4E"/>
            </a:solidFill>
            <a:prstDash val="solid"/>
            <a:round/>
            <a:headEnd type="none" w="sm" len="sm"/>
            <a:tailEnd type="none" w="sm" len="sm"/>
          </a:ln>
        </p:spPr>
        <p:txBody>
          <a:bodyPr spcFirstLastPara="1" wrap="square" lIns="167625" tIns="167625" rIns="167625" bIns="167625" anchor="t" anchorCtr="0">
            <a:noAutofit/>
          </a:bodyPr>
          <a:lstStyle/>
          <a:p>
            <a:pPr lvl="0" algn="just"/>
            <a:r>
              <a:rPr lang="en-US" sz="5000" dirty="0" smtClean="0">
                <a:solidFill>
                  <a:schemeClr val="dk1"/>
                </a:solidFill>
                <a:latin typeface="Trebuchet MS" pitchFamily="34" charset="0"/>
              </a:rPr>
              <a:t>It has also been revealed that mentorship can influence workplace relationships by building sense of friendship and collegiality, finding a work-life balance and career advancement opportunities  for junior and female faculty (</a:t>
            </a:r>
            <a:r>
              <a:rPr lang="en-US" sz="5000" dirty="0" err="1" smtClean="0">
                <a:latin typeface="Trebuchet MS" pitchFamily="34" charset="0"/>
              </a:rPr>
              <a:t>Schrodt</a:t>
            </a:r>
            <a:r>
              <a:rPr lang="en-US" sz="5000" dirty="0" smtClean="0">
                <a:latin typeface="Trebuchet MS" pitchFamily="34" charset="0"/>
              </a:rPr>
              <a:t>, </a:t>
            </a:r>
            <a:r>
              <a:rPr lang="en-US" sz="5000" dirty="0" err="1" smtClean="0">
                <a:latin typeface="Trebuchet MS" pitchFamily="34" charset="0"/>
              </a:rPr>
              <a:t>Cawyer</a:t>
            </a:r>
            <a:r>
              <a:rPr lang="en-US" sz="5000" dirty="0" smtClean="0">
                <a:latin typeface="Trebuchet MS" pitchFamily="34" charset="0"/>
              </a:rPr>
              <a:t>&amp; Sanders, 2003, </a:t>
            </a:r>
            <a:r>
              <a:rPr lang="en-US" sz="5000" dirty="0" err="1" smtClean="0">
                <a:latin typeface="Trebuchet MS" pitchFamily="34" charset="0"/>
              </a:rPr>
              <a:t>Wilmott</a:t>
            </a:r>
            <a:r>
              <a:rPr lang="en-US" sz="5000" dirty="0" smtClean="0">
                <a:latin typeface="Trebuchet MS" pitchFamily="34" charset="0"/>
              </a:rPr>
              <a:t>, 2009, Bynum, 2015</a:t>
            </a:r>
            <a:r>
              <a:rPr lang="en-US" sz="5000" dirty="0" smtClean="0">
                <a:solidFill>
                  <a:schemeClr val="dk1"/>
                </a:solidFill>
                <a:latin typeface="Trebuchet MS" pitchFamily="34" charset="0"/>
              </a:rPr>
              <a:t>)</a:t>
            </a:r>
            <a:endParaRPr lang="en-US" sz="5000" dirty="0">
              <a:solidFill>
                <a:schemeClr val="dk1"/>
              </a:solidFill>
              <a:latin typeface="Trebuchet MS" pitchFamily="34" charset="0"/>
            </a:endParaRPr>
          </a:p>
        </p:txBody>
      </p:sp>
    </p:spTree>
  </p:cSld>
  <p:clrMapOvr>
    <a:masterClrMapping/>
  </p:clrMapOvr>
</p:sld>
</file>

<file path=ppt/theme/theme1.xml><?xml version="1.0" encoding="utf-8"?>
<a:theme xmlns:a="http://schemas.openxmlformats.org/drawingml/2006/main" name="Изящная">
  <a:themeElements>
    <a:clrScheme name="Изящная">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TotalTime>
  <Words>524</Words>
  <PresentationFormat>Произвольный</PresentationFormat>
  <Paragraphs>63</Paragraphs>
  <Slides>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Изящная</vt:lpstr>
      <vt:lpstr>Слайд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Мольдир</dc:creator>
  <cp:lastModifiedBy>Мольдир</cp:lastModifiedBy>
  <cp:revision>12</cp:revision>
  <dcterms:modified xsi:type="dcterms:W3CDTF">2019-06-09T09:14:51Z</dcterms:modified>
</cp:coreProperties>
</file>