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7" r:id="rId21"/>
    <p:sldId id="278" r:id="rId22"/>
    <p:sldId id="274" r:id="rId23"/>
    <p:sldId id="275" r:id="rId24"/>
    <p:sldId id="276" r:id="rId25"/>
    <p:sldId id="283" r:id="rId26"/>
    <p:sldId id="281" r:id="rId27"/>
    <p:sldId id="279" r:id="rId28"/>
    <p:sldId id="280" r:id="rId29"/>
    <p:sldId id="282" r:id="rId30"/>
  </p:sldIdLst>
  <p:sldSz cx="5854700" cy="3290888"/>
  <p:notesSz cx="6858000" cy="9144000"/>
  <p:defaultTextStyle>
    <a:defPPr>
      <a:defRPr lang="pl-PL"/>
    </a:defPPr>
    <a:lvl1pPr marL="0" algn="l" defTabSz="585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292654" algn="l" defTabSz="585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85307" algn="l" defTabSz="585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877961" algn="l" defTabSz="585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170615" algn="l" defTabSz="585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463269" algn="l" defTabSz="585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755922" algn="l" defTabSz="585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048576" algn="l" defTabSz="585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341230" algn="l" defTabSz="585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764" y="-732"/>
      </p:cViewPr>
      <p:guideLst>
        <p:guide orient="horz" pos="1037"/>
        <p:guide pos="18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04567-3406-452D-A463-5608C8FF4E04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C9B6D-E0A5-4B13-AB98-074D197E10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0986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8530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92654" algn="l" defTabSz="58530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585307" algn="l" defTabSz="58530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877961" algn="l" defTabSz="58530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170615" algn="l" defTabSz="58530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463269" algn="l" defTabSz="58530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755922" algn="l" defTabSz="58530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048576" algn="l" defTabSz="58530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341230" algn="l" defTabSz="58530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10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13</a:t>
            </a:fld>
            <a:endParaRPr lang="pl-P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14</a:t>
            </a:fld>
            <a:endParaRPr lang="pl-P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16</a:t>
            </a:fld>
            <a:endParaRPr lang="pl-P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17</a:t>
            </a:fld>
            <a:endParaRPr lang="pl-P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18</a:t>
            </a:fld>
            <a:endParaRPr lang="pl-P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19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20</a:t>
            </a:fld>
            <a:endParaRPr lang="pl-P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21</a:t>
            </a:fld>
            <a:endParaRPr lang="pl-P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22</a:t>
            </a:fld>
            <a:endParaRPr lang="pl-P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23</a:t>
            </a:fld>
            <a:endParaRPr lang="pl-P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24</a:t>
            </a:fld>
            <a:endParaRPr lang="pl-P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25</a:t>
            </a:fld>
            <a:endParaRPr lang="pl-P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26</a:t>
            </a:fld>
            <a:endParaRPr lang="pl-P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27</a:t>
            </a:fld>
            <a:endParaRPr lang="pl-P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28</a:t>
            </a:fld>
            <a:endParaRPr lang="pl-P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29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C9B6D-E0A5-4B13-AB98-074D197E10EC}" type="slidenum">
              <a:rPr lang="pl-PL" smtClean="0"/>
              <a:pPr/>
              <a:t>9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39103" y="1022309"/>
            <a:ext cx="4976495" cy="705408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78205" y="1864836"/>
            <a:ext cx="4098290" cy="84100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2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85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77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70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63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55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4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41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4244657" y="99031"/>
            <a:ext cx="1317308" cy="2105559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292735" y="99031"/>
            <a:ext cx="3854344" cy="2105559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2481" y="2114701"/>
            <a:ext cx="4976495" cy="653607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62481" y="1394819"/>
            <a:ext cx="4976495" cy="719881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29265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8530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7796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706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6326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75592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04857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3412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292735" y="575906"/>
            <a:ext cx="2585826" cy="162868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2976139" y="575906"/>
            <a:ext cx="2585826" cy="162868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92735" y="131789"/>
            <a:ext cx="5269230" cy="548481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92735" y="736641"/>
            <a:ext cx="2586843" cy="306997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2654" indent="0">
              <a:buNone/>
              <a:defRPr sz="1300" b="1"/>
            </a:lvl2pPr>
            <a:lvl3pPr marL="585307" indent="0">
              <a:buNone/>
              <a:defRPr sz="1200" b="1"/>
            </a:lvl3pPr>
            <a:lvl4pPr marL="877961" indent="0">
              <a:buNone/>
              <a:defRPr sz="1000" b="1"/>
            </a:lvl4pPr>
            <a:lvl5pPr marL="1170615" indent="0">
              <a:buNone/>
              <a:defRPr sz="1000" b="1"/>
            </a:lvl5pPr>
            <a:lvl6pPr marL="1463269" indent="0">
              <a:buNone/>
              <a:defRPr sz="1000" b="1"/>
            </a:lvl6pPr>
            <a:lvl7pPr marL="1755922" indent="0">
              <a:buNone/>
              <a:defRPr sz="1000" b="1"/>
            </a:lvl7pPr>
            <a:lvl8pPr marL="2048576" indent="0">
              <a:buNone/>
              <a:defRPr sz="1000" b="1"/>
            </a:lvl8pPr>
            <a:lvl9pPr marL="2341230" indent="0">
              <a:buNone/>
              <a:defRPr sz="10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292735" y="1043638"/>
            <a:ext cx="2586843" cy="1896070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2974107" y="736641"/>
            <a:ext cx="2587859" cy="306997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2654" indent="0">
              <a:buNone/>
              <a:defRPr sz="1300" b="1"/>
            </a:lvl2pPr>
            <a:lvl3pPr marL="585307" indent="0">
              <a:buNone/>
              <a:defRPr sz="1200" b="1"/>
            </a:lvl3pPr>
            <a:lvl4pPr marL="877961" indent="0">
              <a:buNone/>
              <a:defRPr sz="1000" b="1"/>
            </a:lvl4pPr>
            <a:lvl5pPr marL="1170615" indent="0">
              <a:buNone/>
              <a:defRPr sz="1000" b="1"/>
            </a:lvl5pPr>
            <a:lvl6pPr marL="1463269" indent="0">
              <a:buNone/>
              <a:defRPr sz="1000" b="1"/>
            </a:lvl6pPr>
            <a:lvl7pPr marL="1755922" indent="0">
              <a:buNone/>
              <a:defRPr sz="1000" b="1"/>
            </a:lvl7pPr>
            <a:lvl8pPr marL="2048576" indent="0">
              <a:buNone/>
              <a:defRPr sz="1000" b="1"/>
            </a:lvl8pPr>
            <a:lvl9pPr marL="2341230" indent="0">
              <a:buNone/>
              <a:defRPr sz="10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2974107" y="1043638"/>
            <a:ext cx="2587859" cy="1896070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92736" y="131026"/>
            <a:ext cx="1926156" cy="557623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289025" y="131027"/>
            <a:ext cx="3272940" cy="280868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92736" y="688650"/>
            <a:ext cx="1926156" cy="2251059"/>
          </a:xfrm>
        </p:spPr>
        <p:txBody>
          <a:bodyPr/>
          <a:lstStyle>
            <a:lvl1pPr marL="0" indent="0">
              <a:buNone/>
              <a:defRPr sz="900"/>
            </a:lvl1pPr>
            <a:lvl2pPr marL="292654" indent="0">
              <a:buNone/>
              <a:defRPr sz="800"/>
            </a:lvl2pPr>
            <a:lvl3pPr marL="585307" indent="0">
              <a:buNone/>
              <a:defRPr sz="600"/>
            </a:lvl3pPr>
            <a:lvl4pPr marL="877961" indent="0">
              <a:buNone/>
              <a:defRPr sz="600"/>
            </a:lvl4pPr>
            <a:lvl5pPr marL="1170615" indent="0">
              <a:buNone/>
              <a:defRPr sz="600"/>
            </a:lvl5pPr>
            <a:lvl6pPr marL="1463269" indent="0">
              <a:buNone/>
              <a:defRPr sz="600"/>
            </a:lvl6pPr>
            <a:lvl7pPr marL="1755922" indent="0">
              <a:buNone/>
              <a:defRPr sz="600"/>
            </a:lvl7pPr>
            <a:lvl8pPr marL="2048576" indent="0">
              <a:buNone/>
              <a:defRPr sz="600"/>
            </a:lvl8pPr>
            <a:lvl9pPr marL="2341230" indent="0">
              <a:buNone/>
              <a:defRPr sz="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47562" y="2303622"/>
            <a:ext cx="3512820" cy="271956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147562" y="294047"/>
            <a:ext cx="3512820" cy="1974533"/>
          </a:xfrm>
        </p:spPr>
        <p:txBody>
          <a:bodyPr/>
          <a:lstStyle>
            <a:lvl1pPr marL="0" indent="0">
              <a:buNone/>
              <a:defRPr sz="2000"/>
            </a:lvl1pPr>
            <a:lvl2pPr marL="292654" indent="0">
              <a:buNone/>
              <a:defRPr sz="1800"/>
            </a:lvl2pPr>
            <a:lvl3pPr marL="585307" indent="0">
              <a:buNone/>
              <a:defRPr sz="1500"/>
            </a:lvl3pPr>
            <a:lvl4pPr marL="877961" indent="0">
              <a:buNone/>
              <a:defRPr sz="1300"/>
            </a:lvl4pPr>
            <a:lvl5pPr marL="1170615" indent="0">
              <a:buNone/>
              <a:defRPr sz="1300"/>
            </a:lvl5pPr>
            <a:lvl6pPr marL="1463269" indent="0">
              <a:buNone/>
              <a:defRPr sz="1300"/>
            </a:lvl6pPr>
            <a:lvl7pPr marL="1755922" indent="0">
              <a:buNone/>
              <a:defRPr sz="1300"/>
            </a:lvl7pPr>
            <a:lvl8pPr marL="2048576" indent="0">
              <a:buNone/>
              <a:defRPr sz="1300"/>
            </a:lvl8pPr>
            <a:lvl9pPr marL="2341230" indent="0">
              <a:buNone/>
              <a:defRPr sz="13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7562" y="2575577"/>
            <a:ext cx="3512820" cy="386222"/>
          </a:xfrm>
        </p:spPr>
        <p:txBody>
          <a:bodyPr/>
          <a:lstStyle>
            <a:lvl1pPr marL="0" indent="0">
              <a:buNone/>
              <a:defRPr sz="900"/>
            </a:lvl1pPr>
            <a:lvl2pPr marL="292654" indent="0">
              <a:buNone/>
              <a:defRPr sz="800"/>
            </a:lvl2pPr>
            <a:lvl3pPr marL="585307" indent="0">
              <a:buNone/>
              <a:defRPr sz="600"/>
            </a:lvl3pPr>
            <a:lvl4pPr marL="877961" indent="0">
              <a:buNone/>
              <a:defRPr sz="600"/>
            </a:lvl4pPr>
            <a:lvl5pPr marL="1170615" indent="0">
              <a:buNone/>
              <a:defRPr sz="600"/>
            </a:lvl5pPr>
            <a:lvl6pPr marL="1463269" indent="0">
              <a:buNone/>
              <a:defRPr sz="600"/>
            </a:lvl6pPr>
            <a:lvl7pPr marL="1755922" indent="0">
              <a:buNone/>
              <a:defRPr sz="600"/>
            </a:lvl7pPr>
            <a:lvl8pPr marL="2048576" indent="0">
              <a:buNone/>
              <a:defRPr sz="600"/>
            </a:lvl8pPr>
            <a:lvl9pPr marL="2341230" indent="0">
              <a:buNone/>
              <a:defRPr sz="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292735" y="131789"/>
            <a:ext cx="5269230" cy="548481"/>
          </a:xfrm>
          <a:prstGeom prst="rect">
            <a:avLst/>
          </a:prstGeom>
        </p:spPr>
        <p:txBody>
          <a:bodyPr vert="horz" lIns="58531" tIns="29265" rIns="58531" bIns="29265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92735" y="767874"/>
            <a:ext cx="5269230" cy="2171834"/>
          </a:xfrm>
          <a:prstGeom prst="rect">
            <a:avLst/>
          </a:prstGeom>
        </p:spPr>
        <p:txBody>
          <a:bodyPr vert="horz" lIns="58531" tIns="29265" rIns="58531" bIns="29265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292735" y="3050166"/>
            <a:ext cx="1366097" cy="175209"/>
          </a:xfrm>
          <a:prstGeom prst="rect">
            <a:avLst/>
          </a:prstGeom>
        </p:spPr>
        <p:txBody>
          <a:bodyPr vert="horz" lIns="58531" tIns="29265" rIns="58531" bIns="29265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6F2BF-0644-43C2-82AF-6087AE822537}" type="datetimeFigureOut">
              <a:rPr lang="pl-PL" smtClean="0"/>
              <a:pPr/>
              <a:t>2015-10-13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2000356" y="3050166"/>
            <a:ext cx="1853988" cy="175209"/>
          </a:xfrm>
          <a:prstGeom prst="rect">
            <a:avLst/>
          </a:prstGeom>
        </p:spPr>
        <p:txBody>
          <a:bodyPr vert="horz" lIns="58531" tIns="29265" rIns="58531" bIns="29265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4195868" y="3050166"/>
            <a:ext cx="1366097" cy="175209"/>
          </a:xfrm>
          <a:prstGeom prst="rect">
            <a:avLst/>
          </a:prstGeom>
        </p:spPr>
        <p:txBody>
          <a:bodyPr vert="horz" lIns="58531" tIns="29265" rIns="58531" bIns="29265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B668F-5611-40F2-B7EB-4E1B7ED818A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85307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9490" indent="-219490" algn="l" defTabSz="5853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75562" indent="-182909" algn="l" defTabSz="58530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634" indent="-146327" algn="l" defTabSz="58530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288" indent="-146327" algn="l" defTabSz="585307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16942" indent="-146327" algn="l" defTabSz="585307" rtl="0" eaLnBrk="1" latinLnBrk="0" hangingPunct="1">
        <a:spcBef>
          <a:spcPct val="20000"/>
        </a:spcBef>
        <a:buFont typeface="Arial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595" indent="-146327" algn="l" defTabSz="585307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02249" indent="-146327" algn="l" defTabSz="585307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903" indent="-146327" algn="l" defTabSz="585307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487557" indent="-146327" algn="l" defTabSz="585307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58530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654" algn="l" defTabSz="58530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5307" algn="l" defTabSz="58530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7961" algn="l" defTabSz="58530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615" algn="l" defTabSz="58530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3269" algn="l" defTabSz="58530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5922" algn="l" defTabSz="58530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48576" algn="l" defTabSz="58530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1230" algn="l" defTabSz="58530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c\Desktop\isover prezentacja\PREZENTACJA ASTANA JPG\600dpi\WEJSCIE Z PIERDOLNIECI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3113" cy="3290888"/>
          </a:xfrm>
          <a:prstGeom prst="rect">
            <a:avLst/>
          </a:prstGeom>
          <a:noFill/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" y="2993268"/>
            <a:ext cx="797215" cy="27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\Desktop\isover prezentacja\PREZENTACJA ASTANA JPG\600dpi\axonomet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3113" cy="329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H:\PREZENTACJA ASTANA JPG\poprawione\shape and technical issu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c\Desktop\isover prezentacja\PREZENTACJA ASTANA JPG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7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pc\Desktop\isover prezentacja\PREZENTACJA ASTANA JPG\9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1526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pc\Desktop\isover prezentacja\PREZENTACJA ASTANA JPG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7"/>
            <a:ext cx="5851526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pc\Desktop\isover prezentacja\PREZENTACJA ASTANA JPG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7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pc\Desktop\isover prezentacja\PREZENTACJA ASTANA JPG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1526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pc\Desktop\isover prezentacja\PREZENTACJA ASTANA JPG\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pc\Desktop\isover prezentacja\PREZENTACJA ASTANA JPG\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7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pc\Desktop\isover prezentacja\PREZENTACJA ASTANA JPG\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PREZENTACJA ASTANA JPG\600dpi\loc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3113" cy="3290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c\Desktop\isover prezentacja\PREZENTACJA ASTANA JPG\600dpi\la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853113" cy="3290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c\Desktop\isover prezentacja\PREZENTACJA ASTANA JPG\600dpi\zi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3113" cy="329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pc\Desktop\isover prezentacja\PREZENTACJA ASTANA JPG\fla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7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pc\Desktop\isover prezentacja\PREZENTACJA ASTANA JPG\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4" y="-1587"/>
            <a:ext cx="5851526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pc\Desktop\isover prezentacja\PREZENTACJA ASTANA JPG\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1526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pc\Desktop\isover prezentacja\PREZENTACJA ASTANA JPG\social are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pc\Desktop\isover prezentacja\PREZENTACJA ASTANA JPG\poprawione\detai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1526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PREZENTACJA ASTANA JPG\600dpi\acoust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3113" cy="3290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PREZENTACJA ASTANA JPG\600dpi\therm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3113" cy="3290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pc\Desktop\isover prezentacja\PREZENTACJA ASTANA JPG\bye by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1526" cy="3292475"/>
          </a:xfrm>
          <a:prstGeom prst="rect">
            <a:avLst/>
          </a:prstGeom>
          <a:noFill/>
        </p:spPr>
      </p:pic>
      <p:sp>
        <p:nvSpPr>
          <p:cNvPr id="3" name="pole tekstowe 2"/>
          <p:cNvSpPr txBox="1"/>
          <p:nvPr/>
        </p:nvSpPr>
        <p:spPr>
          <a:xfrm>
            <a:off x="3808947" y="0"/>
            <a:ext cx="20457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>
                <a:solidFill>
                  <a:schemeClr val="bg1"/>
                </a:solidFill>
                <a:latin typeface="Zona Pro Thin" pitchFamily="50" charset="-18"/>
              </a:rPr>
              <a:t>THANK YOU FOR YOUR ATTENTION</a:t>
            </a:r>
            <a:endParaRPr lang="pl-PL" sz="800" dirty="0">
              <a:solidFill>
                <a:schemeClr val="bg1"/>
              </a:solidFill>
              <a:latin typeface="Zona Pro Thin" pitchFamily="50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pc\Desktop\isover prezentacja\PREZENTACJA ASTANA JPG\design proc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-1587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c\Desktop\isover prezentacja\PREZENTACJA ASTANA JPG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c\Desktop\isover prezentacja\PREZENTACJA ASTANA JPG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4" y="0"/>
            <a:ext cx="5851526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c\Desktop\isover prezentacja\PREZENTACJA ASTANA JPG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c\Desktop\isover prezentacja\PREZENTACJA ASTANA JPG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585152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pc\Desktop\isover prezentacja\PREZENTACJA ASTANA JPG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4" y="0"/>
            <a:ext cx="5851526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pc\Desktop\isover prezentacja\PREZENTACJA ASTANA JPG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4" y="0"/>
            <a:ext cx="5851526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34</Words>
  <Application>Microsoft Office PowerPoint</Application>
  <PresentationFormat>Custom</PresentationFormat>
  <Paragraphs>30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Motyw pakietu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pc</dc:creator>
  <cp:lastModifiedBy>Ainash Shagmanova</cp:lastModifiedBy>
  <cp:revision>16</cp:revision>
  <dcterms:created xsi:type="dcterms:W3CDTF">2015-05-14T14:21:47Z</dcterms:created>
  <dcterms:modified xsi:type="dcterms:W3CDTF">2015-10-13T09:58:51Z</dcterms:modified>
</cp:coreProperties>
</file>