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7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Playfair Display Medium"/>
      <p:regular r:id="rId20"/>
      <p:bold r:id="rId21"/>
      <p:italic r:id="rId22"/>
      <p:boldItalic r:id="rId23"/>
    </p:embeddedFont>
    <p:embeddedFont>
      <p:font typeface="Prata"/>
      <p:regular r:id="rId24"/>
    </p:embeddedFont>
    <p:embeddedFont>
      <p:font typeface="Playfair Display"/>
      <p:regular r:id="rId25"/>
      <p:bold r:id="rId26"/>
      <p:italic r:id="rId27"/>
      <p:boldItalic r:id="rId28"/>
    </p:embeddedFont>
    <p:embeddedFont>
      <p:font typeface="Alegreya Sans"/>
      <p:regular r:id="rId29"/>
      <p:bold r:id="rId30"/>
      <p:italic r:id="rId31"/>
      <p:boldItalic r:id="rId32"/>
    </p:embeddedFont>
    <p:embeddedFont>
      <p:font typeface="Inter Medium"/>
      <p:regular r:id="rId33"/>
      <p:bold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5" roundtripDataSignature="AMtx7mgN/hpfEs9oGJ2/J4M8V2lbqTTI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Medium-regular.fntdata"/><Relationship Id="rId22" Type="http://schemas.openxmlformats.org/officeDocument/2006/relationships/font" Target="fonts/PlayfairDisplayMedium-italic.fntdata"/><Relationship Id="rId21" Type="http://schemas.openxmlformats.org/officeDocument/2006/relationships/font" Target="fonts/PlayfairDisplayMedium-bold.fntdata"/><Relationship Id="rId24" Type="http://schemas.openxmlformats.org/officeDocument/2006/relationships/font" Target="fonts/Prata-regular.fntdata"/><Relationship Id="rId23" Type="http://schemas.openxmlformats.org/officeDocument/2006/relationships/font" Target="fonts/PlayfairDisplayMedium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PlayfairDisplay-bold.fntdata"/><Relationship Id="rId25" Type="http://schemas.openxmlformats.org/officeDocument/2006/relationships/font" Target="fonts/PlayfairDisplay-regular.fntdata"/><Relationship Id="rId28" Type="http://schemas.openxmlformats.org/officeDocument/2006/relationships/font" Target="fonts/PlayfairDisplay-boldItalic.fntdata"/><Relationship Id="rId27" Type="http://schemas.openxmlformats.org/officeDocument/2006/relationships/font" Target="fonts/PlayfairDisplay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Alegreya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AlegreyaSans-italic.fntdata"/><Relationship Id="rId30" Type="http://schemas.openxmlformats.org/officeDocument/2006/relationships/font" Target="fonts/AlegreyaSans-bold.fntdata"/><Relationship Id="rId11" Type="http://schemas.openxmlformats.org/officeDocument/2006/relationships/slide" Target="slides/slide6.xml"/><Relationship Id="rId33" Type="http://schemas.openxmlformats.org/officeDocument/2006/relationships/font" Target="fonts/InterMedium-regular.fntdata"/><Relationship Id="rId10" Type="http://schemas.openxmlformats.org/officeDocument/2006/relationships/slide" Target="slides/slide5.xml"/><Relationship Id="rId32" Type="http://schemas.openxmlformats.org/officeDocument/2006/relationships/font" Target="fonts/AlegreyaSans-boldItalic.fntdata"/><Relationship Id="rId13" Type="http://schemas.openxmlformats.org/officeDocument/2006/relationships/slide" Target="slides/slide8.xml"/><Relationship Id="rId35" Type="http://customschemas.google.com/relationships/presentationmetadata" Target="metadata"/><Relationship Id="rId12" Type="http://schemas.openxmlformats.org/officeDocument/2006/relationships/slide" Target="slides/slide7.xml"/><Relationship Id="rId34" Type="http://schemas.openxmlformats.org/officeDocument/2006/relationships/font" Target="fonts/InterMedium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2f5016e17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5" name="Google Shape;175;g12f5016e17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a49c65c12c_0_18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4" name="Google Shape;304;g1a49c65c12c_0_18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1a49c65c12c_0_211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9" name="Google Shape;319;g1a49c65c12c_0_211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1a49c65c12c_0_239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4" name="Google Shape;334;g1a49c65c12c_0_239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1a49c65c12c_0_25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9" name="Google Shape;349;g1a49c65c12c_0_25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16dae1431bf_0_36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3" name="Google Shape;363;g16dae1431bf_0_36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9d021f3ee0_0_178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1" name="Google Shape;191;g19d021f3ee0_0_178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a49c65c12c_0_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5" name="Google Shape;205;g1a49c65c12c_0_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a49c65c12c_0_17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9" name="Google Shape;219;g1a49c65c12c_0_17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a49c65c12c_0_3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3" name="Google Shape;233;g1a49c65c12c_0_3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a49c65c12c_0_4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7" name="Google Shape;247;g1a49c65c12c_0_4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a49c65c12c_0_59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1" name="Google Shape;261;g1a49c65c12c_0_59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a49c65c12c_0_13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4" name="Google Shape;274;g1a49c65c12c_0_13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a49c65c12c_0_19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9" name="Google Shape;289;g1a49c65c12c_0_19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obj">
  <p:cSld name="OBJECT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f5016e17f_0_48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12f5016e17f_0_4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12f5016e17f_0_4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idx="1" type="body"/>
          </p:nvPr>
        </p:nvSpPr>
        <p:spPr>
          <a:xfrm>
            <a:off x="713175" y="2455862"/>
            <a:ext cx="3460800" cy="125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type="title"/>
          </p:nvPr>
        </p:nvSpPr>
        <p:spPr>
          <a:xfrm>
            <a:off x="713200" y="1405460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24"/>
          <p:cNvSpPr txBox="1"/>
          <p:nvPr>
            <p:ph idx="1" type="subTitle"/>
          </p:nvPr>
        </p:nvSpPr>
        <p:spPr>
          <a:xfrm>
            <a:off x="1507488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4"/>
          <p:cNvSpPr txBox="1"/>
          <p:nvPr>
            <p:ph idx="2" type="subTitle"/>
          </p:nvPr>
        </p:nvSpPr>
        <p:spPr>
          <a:xfrm>
            <a:off x="5272513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3" type="subTitle"/>
          </p:nvPr>
        </p:nvSpPr>
        <p:spPr>
          <a:xfrm>
            <a:off x="1570188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3" name="Google Shape;53;p24"/>
          <p:cNvSpPr txBox="1"/>
          <p:nvPr>
            <p:ph idx="4" type="subTitle"/>
          </p:nvPr>
        </p:nvSpPr>
        <p:spPr>
          <a:xfrm>
            <a:off x="5335150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/>
          <p:nvPr>
            <p:ph type="ctrTitle"/>
          </p:nvPr>
        </p:nvSpPr>
        <p:spPr>
          <a:xfrm>
            <a:off x="1392900" y="1686300"/>
            <a:ext cx="6358200" cy="177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7"/>
          <p:cNvSpPr txBox="1"/>
          <p:nvPr>
            <p:ph type="title"/>
          </p:nvPr>
        </p:nvSpPr>
        <p:spPr>
          <a:xfrm flipH="1">
            <a:off x="3121679" y="3027600"/>
            <a:ext cx="3875700" cy="45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1" name="Google Shape;61;p27"/>
          <p:cNvSpPr txBox="1"/>
          <p:nvPr>
            <p:ph idx="1" type="subTitle"/>
          </p:nvPr>
        </p:nvSpPr>
        <p:spPr>
          <a:xfrm>
            <a:off x="4736579" y="3893642"/>
            <a:ext cx="22608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62" name="Google Shape;62;p27"/>
          <p:cNvSpPr txBox="1"/>
          <p:nvPr>
            <p:ph idx="2" type="title"/>
          </p:nvPr>
        </p:nvSpPr>
        <p:spPr>
          <a:xfrm>
            <a:off x="70076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8"/>
          <p:cNvSpPr txBox="1"/>
          <p:nvPr>
            <p:ph type="title"/>
          </p:nvPr>
        </p:nvSpPr>
        <p:spPr>
          <a:xfrm>
            <a:off x="4247350" y="2358509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0"/>
          <p:cNvSpPr txBox="1"/>
          <p:nvPr>
            <p:ph idx="1" type="subTitle"/>
          </p:nvPr>
        </p:nvSpPr>
        <p:spPr>
          <a:xfrm>
            <a:off x="2084658" y="1317421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8" name="Google Shape;68;p30"/>
          <p:cNvSpPr txBox="1"/>
          <p:nvPr>
            <p:ph idx="2" type="subTitle"/>
          </p:nvPr>
        </p:nvSpPr>
        <p:spPr>
          <a:xfrm>
            <a:off x="2084657" y="19387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30"/>
          <p:cNvSpPr txBox="1"/>
          <p:nvPr>
            <p:ph idx="3" type="subTitle"/>
          </p:nvPr>
        </p:nvSpPr>
        <p:spPr>
          <a:xfrm>
            <a:off x="6042407" y="1318096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0" name="Google Shape;70;p30"/>
          <p:cNvSpPr txBox="1"/>
          <p:nvPr>
            <p:ph idx="4" type="subTitle"/>
          </p:nvPr>
        </p:nvSpPr>
        <p:spPr>
          <a:xfrm>
            <a:off x="6042407" y="19395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1" name="Google Shape;71;p30"/>
          <p:cNvSpPr txBox="1"/>
          <p:nvPr>
            <p:ph idx="5" type="subTitle"/>
          </p:nvPr>
        </p:nvSpPr>
        <p:spPr>
          <a:xfrm>
            <a:off x="208465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2" name="Google Shape;72;p30"/>
          <p:cNvSpPr txBox="1"/>
          <p:nvPr>
            <p:ph idx="6" type="subTitle"/>
          </p:nvPr>
        </p:nvSpPr>
        <p:spPr>
          <a:xfrm>
            <a:off x="208465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3" name="Google Shape;73;p30"/>
          <p:cNvSpPr txBox="1"/>
          <p:nvPr>
            <p:ph type="title"/>
          </p:nvPr>
        </p:nvSpPr>
        <p:spPr>
          <a:xfrm>
            <a:off x="994294" y="1637912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4" name="Google Shape;74;p30"/>
          <p:cNvSpPr txBox="1"/>
          <p:nvPr>
            <p:ph idx="7" type="title"/>
          </p:nvPr>
        </p:nvSpPr>
        <p:spPr>
          <a:xfrm>
            <a:off x="4943648" y="1691700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30"/>
          <p:cNvSpPr txBox="1"/>
          <p:nvPr>
            <p:ph idx="8" type="title"/>
          </p:nvPr>
        </p:nvSpPr>
        <p:spPr>
          <a:xfrm>
            <a:off x="967375" y="3139859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6" name="Google Shape;76;p30"/>
          <p:cNvSpPr txBox="1"/>
          <p:nvPr>
            <p:ph idx="9" type="subTitle"/>
          </p:nvPr>
        </p:nvSpPr>
        <p:spPr>
          <a:xfrm>
            <a:off x="604240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7" name="Google Shape;77;p30"/>
          <p:cNvSpPr txBox="1"/>
          <p:nvPr>
            <p:ph idx="13" type="subTitle"/>
          </p:nvPr>
        </p:nvSpPr>
        <p:spPr>
          <a:xfrm>
            <a:off x="604240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8" name="Google Shape;78;p30"/>
          <p:cNvSpPr txBox="1"/>
          <p:nvPr>
            <p:ph idx="14" type="title"/>
          </p:nvPr>
        </p:nvSpPr>
        <p:spPr>
          <a:xfrm>
            <a:off x="4943625" y="3193647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9" name="Google Shape;79;p30"/>
          <p:cNvSpPr txBox="1"/>
          <p:nvPr>
            <p:ph idx="15"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" type="subTitle"/>
          </p:nvPr>
        </p:nvSpPr>
        <p:spPr>
          <a:xfrm>
            <a:off x="1145875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2" type="subTitle"/>
          </p:nvPr>
        </p:nvSpPr>
        <p:spPr>
          <a:xfrm>
            <a:off x="3522518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3" type="subTitle"/>
          </p:nvPr>
        </p:nvSpPr>
        <p:spPr>
          <a:xfrm>
            <a:off x="1201545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5" name="Google Shape;85;p31"/>
          <p:cNvSpPr txBox="1"/>
          <p:nvPr>
            <p:ph idx="4" type="subTitle"/>
          </p:nvPr>
        </p:nvSpPr>
        <p:spPr>
          <a:xfrm>
            <a:off x="3578133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6" name="Google Shape;86;p31"/>
          <p:cNvSpPr txBox="1"/>
          <p:nvPr>
            <p:ph idx="5" type="subTitle"/>
          </p:nvPr>
        </p:nvSpPr>
        <p:spPr>
          <a:xfrm>
            <a:off x="5899162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6" type="subTitle"/>
          </p:nvPr>
        </p:nvSpPr>
        <p:spPr>
          <a:xfrm>
            <a:off x="5954832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11_1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2"/>
          <p:cNvSpPr txBox="1"/>
          <p:nvPr>
            <p:ph idx="1" type="subTitle"/>
          </p:nvPr>
        </p:nvSpPr>
        <p:spPr>
          <a:xfrm>
            <a:off x="2377650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0" name="Google Shape;90;p32"/>
          <p:cNvSpPr txBox="1"/>
          <p:nvPr>
            <p:ph idx="2" type="subTitle"/>
          </p:nvPr>
        </p:nvSpPr>
        <p:spPr>
          <a:xfrm>
            <a:off x="2377724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1" name="Google Shape;91;p32"/>
          <p:cNvSpPr txBox="1"/>
          <p:nvPr>
            <p:ph idx="3" type="subTitle"/>
          </p:nvPr>
        </p:nvSpPr>
        <p:spPr>
          <a:xfrm>
            <a:off x="6035225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2" name="Google Shape;92;p32"/>
          <p:cNvSpPr txBox="1"/>
          <p:nvPr>
            <p:ph idx="4" type="subTitle"/>
          </p:nvPr>
        </p:nvSpPr>
        <p:spPr>
          <a:xfrm>
            <a:off x="6035251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3" name="Google Shape;93;p32"/>
          <p:cNvSpPr txBox="1"/>
          <p:nvPr>
            <p:ph idx="5" type="subTitle"/>
          </p:nvPr>
        </p:nvSpPr>
        <p:spPr>
          <a:xfrm>
            <a:off x="2377725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4" name="Google Shape;94;p32"/>
          <p:cNvSpPr txBox="1"/>
          <p:nvPr>
            <p:ph idx="6" type="subTitle"/>
          </p:nvPr>
        </p:nvSpPr>
        <p:spPr>
          <a:xfrm>
            <a:off x="23777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5" name="Google Shape;95;p32"/>
          <p:cNvSpPr txBox="1"/>
          <p:nvPr>
            <p:ph idx="7" type="subTitle"/>
          </p:nvPr>
        </p:nvSpPr>
        <p:spPr>
          <a:xfrm>
            <a:off x="60352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6" name="Google Shape;96;p32"/>
          <p:cNvSpPr txBox="1"/>
          <p:nvPr>
            <p:ph idx="8" type="subTitle"/>
          </p:nvPr>
        </p:nvSpPr>
        <p:spPr>
          <a:xfrm>
            <a:off x="6035169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7" name="Google Shape;97;p3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5"/>
          <p:cNvSpPr txBox="1"/>
          <p:nvPr>
            <p:ph type="ctrTitle"/>
          </p:nvPr>
        </p:nvSpPr>
        <p:spPr>
          <a:xfrm>
            <a:off x="713225" y="1723661"/>
            <a:ext cx="4235100" cy="15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15"/>
          <p:cNvSpPr txBox="1"/>
          <p:nvPr>
            <p:ph idx="1" type="subTitle"/>
          </p:nvPr>
        </p:nvSpPr>
        <p:spPr>
          <a:xfrm>
            <a:off x="713275" y="3423151"/>
            <a:ext cx="42351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8_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3"/>
          <p:cNvSpPr txBox="1"/>
          <p:nvPr>
            <p:ph idx="1" type="subTitle"/>
          </p:nvPr>
        </p:nvSpPr>
        <p:spPr>
          <a:xfrm>
            <a:off x="94926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0" name="Google Shape;100;p33"/>
          <p:cNvSpPr txBox="1"/>
          <p:nvPr>
            <p:ph idx="2" type="subTitle"/>
          </p:nvPr>
        </p:nvSpPr>
        <p:spPr>
          <a:xfrm>
            <a:off x="889575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1" name="Google Shape;101;p33"/>
          <p:cNvSpPr txBox="1"/>
          <p:nvPr>
            <p:ph idx="3" type="subTitle"/>
          </p:nvPr>
        </p:nvSpPr>
        <p:spPr>
          <a:xfrm>
            <a:off x="94926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2" name="Google Shape;102;p33"/>
          <p:cNvSpPr txBox="1"/>
          <p:nvPr>
            <p:ph idx="4" type="subTitle"/>
          </p:nvPr>
        </p:nvSpPr>
        <p:spPr>
          <a:xfrm>
            <a:off x="889575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3" name="Google Shape;103;p33"/>
          <p:cNvSpPr txBox="1"/>
          <p:nvPr>
            <p:ph idx="5" type="subTitle"/>
          </p:nvPr>
        </p:nvSpPr>
        <p:spPr>
          <a:xfrm>
            <a:off x="3569412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4" name="Google Shape;104;p33"/>
          <p:cNvSpPr txBox="1"/>
          <p:nvPr>
            <p:ph idx="6" type="subTitle"/>
          </p:nvPr>
        </p:nvSpPr>
        <p:spPr>
          <a:xfrm>
            <a:off x="3629092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5" name="Google Shape;105;p33"/>
          <p:cNvSpPr txBox="1"/>
          <p:nvPr>
            <p:ph idx="7" type="subTitle"/>
          </p:nvPr>
        </p:nvSpPr>
        <p:spPr>
          <a:xfrm>
            <a:off x="3569412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6" name="Google Shape;106;p33"/>
          <p:cNvSpPr txBox="1"/>
          <p:nvPr>
            <p:ph idx="8" type="subTitle"/>
          </p:nvPr>
        </p:nvSpPr>
        <p:spPr>
          <a:xfrm>
            <a:off x="63089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7" name="Google Shape;107;p33"/>
          <p:cNvSpPr txBox="1"/>
          <p:nvPr>
            <p:ph idx="9" type="subTitle"/>
          </p:nvPr>
        </p:nvSpPr>
        <p:spPr>
          <a:xfrm>
            <a:off x="6249273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8" name="Google Shape;108;p33"/>
          <p:cNvSpPr txBox="1"/>
          <p:nvPr>
            <p:ph idx="13" type="subTitle"/>
          </p:nvPr>
        </p:nvSpPr>
        <p:spPr>
          <a:xfrm>
            <a:off x="630891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9" name="Google Shape;109;p33"/>
          <p:cNvSpPr txBox="1"/>
          <p:nvPr>
            <p:ph idx="14" type="subTitle"/>
          </p:nvPr>
        </p:nvSpPr>
        <p:spPr>
          <a:xfrm>
            <a:off x="6249273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0" name="Google Shape;110;p33"/>
          <p:cNvSpPr txBox="1"/>
          <p:nvPr>
            <p:ph idx="15" type="subTitle"/>
          </p:nvPr>
        </p:nvSpPr>
        <p:spPr>
          <a:xfrm>
            <a:off x="36291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11" name="Google Shape;111;p33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CUSTOM_9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4"/>
          <p:cNvSpPr txBox="1"/>
          <p:nvPr>
            <p:ph type="title"/>
          </p:nvPr>
        </p:nvSpPr>
        <p:spPr>
          <a:xfrm>
            <a:off x="71320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34"/>
          <p:cNvSpPr txBox="1"/>
          <p:nvPr>
            <p:ph idx="1" type="subTitle"/>
          </p:nvPr>
        </p:nvSpPr>
        <p:spPr>
          <a:xfrm>
            <a:off x="713225" y="2412113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3">
  <p:cSld name="CUSTOM_9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5"/>
          <p:cNvSpPr txBox="1"/>
          <p:nvPr>
            <p:ph type="title"/>
          </p:nvPr>
        </p:nvSpPr>
        <p:spPr>
          <a:xfrm>
            <a:off x="530985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7" name="Google Shape;117;p35"/>
          <p:cNvSpPr txBox="1"/>
          <p:nvPr>
            <p:ph idx="1" type="subTitle"/>
          </p:nvPr>
        </p:nvSpPr>
        <p:spPr>
          <a:xfrm>
            <a:off x="5309875" y="2409376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words">
  <p:cSld name="CUSTOM_7_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6"/>
          <p:cNvSpPr txBox="1"/>
          <p:nvPr>
            <p:ph type="ctrTitle"/>
          </p:nvPr>
        </p:nvSpPr>
        <p:spPr>
          <a:xfrm>
            <a:off x="1392900" y="1666318"/>
            <a:ext cx="6358200" cy="111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20" name="Google Shape;120;p36"/>
          <p:cNvSpPr txBox="1"/>
          <p:nvPr>
            <p:ph idx="1" type="subTitle"/>
          </p:nvPr>
        </p:nvSpPr>
        <p:spPr>
          <a:xfrm>
            <a:off x="2475600" y="2834282"/>
            <a:ext cx="4192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">
  <p:cSld name="CUSTOM_7_2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7"/>
          <p:cNvSpPr txBox="1"/>
          <p:nvPr>
            <p:ph type="ctrTitle"/>
          </p:nvPr>
        </p:nvSpPr>
        <p:spPr>
          <a:xfrm>
            <a:off x="724850" y="2306883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3" name="Google Shape;123;p37"/>
          <p:cNvSpPr txBox="1"/>
          <p:nvPr>
            <p:ph idx="1" type="subTitle"/>
          </p:nvPr>
        </p:nvSpPr>
        <p:spPr>
          <a:xfrm>
            <a:off x="724850" y="3850366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2">
  <p:cSld name="CUSTOM_7_2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8"/>
          <p:cNvSpPr txBox="1"/>
          <p:nvPr>
            <p:ph type="ctrTitle"/>
          </p:nvPr>
        </p:nvSpPr>
        <p:spPr>
          <a:xfrm flipH="1">
            <a:off x="5181775" y="2312751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6" name="Google Shape;126;p38"/>
          <p:cNvSpPr txBox="1"/>
          <p:nvPr>
            <p:ph idx="1" type="subTitle"/>
          </p:nvPr>
        </p:nvSpPr>
        <p:spPr>
          <a:xfrm flipH="1">
            <a:off x="6024175" y="3849938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9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9" name="Google Shape;129;p39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0" name="Google Shape;130;p39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1" name="Google Shape;131;p39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2" name="Google Shape;132;p39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0"/>
          <p:cNvSpPr txBox="1"/>
          <p:nvPr>
            <p:ph type="ctrTitle"/>
          </p:nvPr>
        </p:nvSpPr>
        <p:spPr>
          <a:xfrm>
            <a:off x="1392900" y="803597"/>
            <a:ext cx="6358200" cy="88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35" name="Google Shape;135;p40"/>
          <p:cNvSpPr txBox="1"/>
          <p:nvPr>
            <p:ph idx="1" type="subTitle"/>
          </p:nvPr>
        </p:nvSpPr>
        <p:spPr>
          <a:xfrm>
            <a:off x="2475600" y="1896159"/>
            <a:ext cx="41928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6" name="Google Shape;136;p40"/>
          <p:cNvSpPr txBox="1"/>
          <p:nvPr/>
        </p:nvSpPr>
        <p:spPr>
          <a:xfrm>
            <a:off x="2133100" y="3774892"/>
            <a:ext cx="48768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CREDITS: This presentation template was created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including icons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and infographics &amp; images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i="0" sz="1200" u="none" cap="none" strike="noStrike">
              <a:solidFill>
                <a:schemeClr val="lt2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bg>
      <p:bgPr>
        <a:solidFill>
          <a:schemeClr val="dk2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_1">
    <p:bg>
      <p:bgPr>
        <a:solidFill>
          <a:schemeClr val="lt2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/>
          <p:nvPr>
            <p:ph hasCustomPrompt="1" type="title"/>
          </p:nvPr>
        </p:nvSpPr>
        <p:spPr>
          <a:xfrm>
            <a:off x="713225" y="1638488"/>
            <a:ext cx="7717500" cy="12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" name="Google Shape;18;p16"/>
          <p:cNvSpPr txBox="1"/>
          <p:nvPr>
            <p:ph idx="1" type="body"/>
          </p:nvPr>
        </p:nvSpPr>
        <p:spPr>
          <a:xfrm>
            <a:off x="713250" y="2994413"/>
            <a:ext cx="77175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f5016e17f_0_24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7" name="Google Shape;147;g12f5016e17f_0_24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8" name="Google Shape;148;g12f5016e17f_0_24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9" name="Google Shape;149;g12f5016e17f_0_24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0" name="Google Shape;150;g12f5016e17f_0_24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f5016e17f_0_23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3" name="Google Shape;153;g12f5016e17f_0_23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4" name="Google Shape;154;g12f5016e17f_0_23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f5016e17f_0_246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7" name="Google Shape;157;g12f5016e17f_0_246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8" name="Google Shape;158;g12f5016e17f_0_24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9" name="Google Shape;159;g12f5016e17f_0_24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0" name="Google Shape;160;g12f5016e17f_0_24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f5016e17f_0_252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3" name="Google Shape;163;g12f5016e17f_0_252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4" name="Google Shape;164;g12f5016e17f_0_252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5" name="Google Shape;165;g12f5016e17f_0_252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6" name="Google Shape;166;g12f5016e17f_0_252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7" name="Google Shape;167;g12f5016e17f_0_252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2f5016e17f_0_259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0" name="Google Shape;170;g12f5016e17f_0_259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1" name="Google Shape;171;g12f5016e17f_0_259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2" name="Google Shape;172;g12f5016e17f_0_259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7"/>
          <p:cNvSpPr txBox="1"/>
          <p:nvPr>
            <p:ph type="title"/>
          </p:nvPr>
        </p:nvSpPr>
        <p:spPr>
          <a:xfrm>
            <a:off x="713250" y="1039533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17"/>
          <p:cNvSpPr txBox="1"/>
          <p:nvPr>
            <p:ph idx="1" type="subTitle"/>
          </p:nvPr>
        </p:nvSpPr>
        <p:spPr>
          <a:xfrm>
            <a:off x="2111675" y="1753459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2" name="Google Shape;22;p17"/>
          <p:cNvSpPr txBox="1"/>
          <p:nvPr>
            <p:ph idx="2" type="title"/>
          </p:nvPr>
        </p:nvSpPr>
        <p:spPr>
          <a:xfrm>
            <a:off x="713250" y="2193286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" name="Google Shape;23;p17"/>
          <p:cNvSpPr txBox="1"/>
          <p:nvPr>
            <p:ph idx="3" type="subTitle"/>
          </p:nvPr>
        </p:nvSpPr>
        <p:spPr>
          <a:xfrm>
            <a:off x="2111675" y="291393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4" name="Google Shape;24;p17"/>
          <p:cNvSpPr txBox="1"/>
          <p:nvPr>
            <p:ph idx="4" type="title"/>
          </p:nvPr>
        </p:nvSpPr>
        <p:spPr>
          <a:xfrm>
            <a:off x="713250" y="3367210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17"/>
          <p:cNvSpPr txBox="1"/>
          <p:nvPr>
            <p:ph idx="5" type="subTitle"/>
          </p:nvPr>
        </p:nvSpPr>
        <p:spPr>
          <a:xfrm>
            <a:off x="2111675" y="406096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8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8" name="Google Shape;28;p18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3" name="Google Shape;33;p20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4" name="Google Shape;34;p20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5" name="Google Shape;35;p20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6" name="Google Shape;36;p20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40" name="Google Shape;40;p21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/>
          <p:nvPr>
            <p:ph type="title"/>
          </p:nvPr>
        </p:nvSpPr>
        <p:spPr>
          <a:xfrm>
            <a:off x="2140325" y="2962825"/>
            <a:ext cx="38757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22"/>
          <p:cNvSpPr txBox="1"/>
          <p:nvPr>
            <p:ph idx="2" type="title"/>
          </p:nvPr>
        </p:nvSpPr>
        <p:spPr>
          <a:xfrm>
            <a:off x="4437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4" name="Google Shape;44;p22"/>
          <p:cNvSpPr txBox="1"/>
          <p:nvPr>
            <p:ph idx="1" type="subTitle"/>
          </p:nvPr>
        </p:nvSpPr>
        <p:spPr>
          <a:xfrm>
            <a:off x="2140325" y="3888394"/>
            <a:ext cx="26604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Medium"/>
              <a:buNone/>
              <a:defRPr b="0" i="0" sz="2800" u="none" cap="none" strike="noStrike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legreya Sans"/>
              <a:buChar char="●"/>
              <a:defRPr b="0" i="0" sz="18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orient="horz" pos="2897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f5016e17f_0_23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Google Shape;141;g12f5016e17f_0_23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g12f5016e17f_0_23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g12f5016e17f_0_23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g12f5016e17f_0_23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Relationship Id="rId7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Relationship Id="rId7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Relationship Id="rId7" Type="http://schemas.openxmlformats.org/officeDocument/2006/relationships/image" Target="../media/image1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hyperlink" Target="https://www.facebook.com/ziyat.abdykaimov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7.png"/><Relationship Id="rId7" Type="http://schemas.openxmlformats.org/officeDocument/2006/relationships/image" Target="../media/image6.png"/><Relationship Id="rId8" Type="http://schemas.openxmlformats.org/officeDocument/2006/relationships/image" Target="../media/image1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Relationship Id="rId7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6" Type="http://schemas.openxmlformats.org/officeDocument/2006/relationships/image" Target="../media/image6.png"/><Relationship Id="rId7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2f5016e17f_0_0"/>
          <p:cNvSpPr/>
          <p:nvPr/>
        </p:nvSpPr>
        <p:spPr>
          <a:xfrm>
            <a:off x="0" y="0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153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g12f5016e17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99738" y="0"/>
            <a:ext cx="5143897" cy="5143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g12f5016e17f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12f5016e17f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1" name="Google Shape;181;g12f5016e17f_0_0"/>
          <p:cNvGrpSpPr/>
          <p:nvPr/>
        </p:nvGrpSpPr>
        <p:grpSpPr>
          <a:xfrm>
            <a:off x="442576" y="4503784"/>
            <a:ext cx="180499" cy="269166"/>
            <a:chOff x="973124" y="9902793"/>
            <a:chExt cx="396875" cy="591833"/>
          </a:xfrm>
        </p:grpSpPr>
        <p:sp>
          <p:nvSpPr>
            <p:cNvPr id="182" name="Google Shape;182;g12f5016e17f_0_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3" name="Google Shape;183;g12f5016e17f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4" name="Google Shape;184;g12f5016e17f_0_0"/>
          <p:cNvSpPr txBox="1"/>
          <p:nvPr/>
        </p:nvSpPr>
        <p:spPr>
          <a:xfrm>
            <a:off x="436825" y="1044125"/>
            <a:ext cx="31518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" sz="16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Тема </a:t>
            </a:r>
            <a:r>
              <a:rPr lang="en" sz="16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3</a:t>
            </a:r>
            <a:endParaRPr i="0" sz="16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Репрезентация людей с инвалидностью в публичном поле и медиа: как этично говорить и писать об инвалидности в профессиональном контексте</a:t>
            </a:r>
            <a:endParaRPr sz="1600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600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85" name="Google Shape;185;g12f5016e17f_0_0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nu.edu.kz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12f5016e17f_0_0"/>
          <p:cNvSpPr txBox="1"/>
          <p:nvPr/>
        </p:nvSpPr>
        <p:spPr>
          <a:xfrm>
            <a:off x="436825" y="3724238"/>
            <a:ext cx="2553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Эксперт-менеджер по ассистивным технологиям и доступности</a:t>
            </a:r>
            <a:endParaRPr b="0" i="0" sz="1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12f5016e17f_0_0"/>
          <p:cNvSpPr txBox="1"/>
          <p:nvPr/>
        </p:nvSpPr>
        <p:spPr>
          <a:xfrm>
            <a:off x="436836" y="3451794"/>
            <a:ext cx="1864200" cy="2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Зият Абдыкаимов</a:t>
            </a:r>
            <a:endParaRPr b="0" i="0" sz="13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12f5016e17f_0_0"/>
          <p:cNvSpPr txBox="1"/>
          <p:nvPr/>
        </p:nvSpPr>
        <p:spPr>
          <a:xfrm>
            <a:off x="436823" y="363950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 5-9 декабря, 2022 | 9.00 - 17.30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a49c65c12c_0_182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" name="Google Shape;307;g1a49c65c12c_0_1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g1a49c65c12c_0_182"/>
          <p:cNvSpPr txBox="1"/>
          <p:nvPr/>
        </p:nvSpPr>
        <p:spPr>
          <a:xfrm>
            <a:off x="414225" y="747250"/>
            <a:ext cx="2285700" cy="3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Не героизируйте ЛсИ</a:t>
            </a:r>
            <a:endParaRPr sz="16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309" name="Google Shape;309;g1a49c65c12c_0_18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g1a49c65c12c_0_18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1" name="Google Shape;311;g1a49c65c12c_0_182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312" name="Google Shape;312;g1a49c65c12c_0_182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13" name="Google Shape;313;g1a49c65c12c_0_18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4" name="Google Shape;314;g1a49c65c12c_0_182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05.12.2022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315" name="Google Shape;315;g1a49c65c12c_0_182"/>
          <p:cNvSpPr txBox="1"/>
          <p:nvPr/>
        </p:nvSpPr>
        <p:spPr>
          <a:xfrm>
            <a:off x="414225" y="1236150"/>
            <a:ext cx="2674800" cy="28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Не героизируйте ЛсИ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Избегайте: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представления ЛсИ исключительно как мотивирующий пример для людей без нарушений;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объективации и использование одних в интересах других;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необоснованного восхищения и восхваления ЛсИ.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316" name="Google Shape;316;g1a49c65c12c_0_182"/>
          <p:cNvPicPr preferRelativeResize="0"/>
          <p:nvPr/>
        </p:nvPicPr>
        <p:blipFill rotWithShape="1">
          <a:blip r:embed="rId7">
            <a:alphaModFix/>
          </a:blip>
          <a:srcRect b="0" l="8078" r="39601" t="0"/>
          <a:stretch/>
        </p:blipFill>
        <p:spPr>
          <a:xfrm>
            <a:off x="3236450" y="0"/>
            <a:ext cx="3808927" cy="5143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a49c65c12c_0_211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2" name="Google Shape;322;g1a49c65c12c_0_2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g1a49c65c12c_0_211"/>
          <p:cNvSpPr txBox="1"/>
          <p:nvPr/>
        </p:nvSpPr>
        <p:spPr>
          <a:xfrm>
            <a:off x="414225" y="627675"/>
            <a:ext cx="2461800" cy="11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Не изображайте взрослых с инвалидностью как детей</a:t>
            </a:r>
            <a:endParaRPr sz="16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324" name="Google Shape;324;g1a49c65c12c_0_2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g1a49c65c12c_0_2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6" name="Google Shape;326;g1a49c65c12c_0_211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327" name="Google Shape;327;g1a49c65c12c_0_211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28" name="Google Shape;328;g1a49c65c12c_0_21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9" name="Google Shape;329;g1a49c65c12c_0_211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05.12.2022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330" name="Google Shape;330;g1a49c65c12c_0_211"/>
          <p:cNvSpPr txBox="1"/>
          <p:nvPr/>
        </p:nvSpPr>
        <p:spPr>
          <a:xfrm>
            <a:off x="414225" y="1965375"/>
            <a:ext cx="2674800" cy="20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Инфантилизация</a:t>
            </a:r>
            <a:r>
              <a:rPr lang="en" sz="1200">
                <a:solidFill>
                  <a:schemeClr val="dk1"/>
                </a:solidFill>
              </a:rPr>
              <a:t> — один из распространённых стереотипов в отношении ЛсИ.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Следует избегать: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представления взрослых людей как больших детей;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гиперопеки и патерналистского отношения. 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331" name="Google Shape;331;g1a49c65c12c_0_211"/>
          <p:cNvPicPr preferRelativeResize="0"/>
          <p:nvPr/>
        </p:nvPicPr>
        <p:blipFill rotWithShape="1">
          <a:blip r:embed="rId7">
            <a:alphaModFix/>
          </a:blip>
          <a:srcRect b="0" l="27814" r="27703" t="0"/>
          <a:stretch/>
        </p:blipFill>
        <p:spPr>
          <a:xfrm>
            <a:off x="3424900" y="0"/>
            <a:ext cx="34402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a49c65c12c_0_239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7" name="Google Shape;337;g1a49c65c12c_0_2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g1a49c65c12c_0_239"/>
          <p:cNvSpPr txBox="1"/>
          <p:nvPr/>
        </p:nvSpPr>
        <p:spPr>
          <a:xfrm>
            <a:off x="414225" y="745275"/>
            <a:ext cx="2183100" cy="12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Информируйте и просвещайте вашу аудиторию</a:t>
            </a:r>
            <a:endParaRPr sz="16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339" name="Google Shape;339;g1a49c65c12c_0_2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g1a49c65c12c_0_2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1" name="Google Shape;341;g1a49c65c12c_0_239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342" name="Google Shape;342;g1a49c65c12c_0_239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43" name="Google Shape;343;g1a49c65c12c_0_23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4" name="Google Shape;344;g1a49c65c12c_0_239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05.12.2022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345" name="Google Shape;345;g1a49c65c12c_0_239"/>
          <p:cNvSpPr txBox="1"/>
          <p:nvPr/>
        </p:nvSpPr>
        <p:spPr>
          <a:xfrm>
            <a:off x="322375" y="1859625"/>
            <a:ext cx="2093100" cy="23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Освещайте разные стороны жизни ЛсИ.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Не ограничивайтесь традиционными темами: доступная среда, инкл. образование и т.п.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46" name="Google Shape;346;g1a49c65c12c_0_239"/>
          <p:cNvPicPr preferRelativeResize="0"/>
          <p:nvPr/>
        </p:nvPicPr>
        <p:blipFill rotWithShape="1">
          <a:blip r:embed="rId7">
            <a:alphaModFix/>
          </a:blip>
          <a:srcRect b="0" l="7671" r="38533" t="0"/>
          <a:stretch/>
        </p:blipFill>
        <p:spPr>
          <a:xfrm>
            <a:off x="2808718" y="0"/>
            <a:ext cx="4056387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Google Shape;351;g1a49c65c12c_0_2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g1a49c65c12c_0_253"/>
          <p:cNvSpPr txBox="1"/>
          <p:nvPr/>
        </p:nvSpPr>
        <p:spPr>
          <a:xfrm>
            <a:off x="410875" y="1032575"/>
            <a:ext cx="3204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Выводы</a:t>
            </a:r>
            <a:endParaRPr sz="18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353" name="Google Shape;353;g1a49c65c12c_0_253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354" name="Google Shape;354;g1a49c65c12c_0_25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5" name="Google Shape;355;g1a49c65c12c_0_25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56" name="Google Shape;356;g1a49c65c12c_0_253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357" name="Google Shape;357;g1a49c65c12c_0_253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58" name="Google Shape;358;g1a49c65c12c_0_253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59" name="Google Shape;359;g1a49c65c12c_0_253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g1a49c65c12c_0_253"/>
          <p:cNvSpPr txBox="1"/>
          <p:nvPr/>
        </p:nvSpPr>
        <p:spPr>
          <a:xfrm>
            <a:off x="410875" y="1474625"/>
            <a:ext cx="4464300" cy="23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Казахстанцы с инвалидностью – не единое моносообщество с одинаковым опытом и потребностями.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Этичное освещение различных аспектов жизни ЛсИ: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расширяет понимание инвалидности в обществе;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содействует искоренению предубеждений и мифов об инвалидности;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способствует признанию их частью человеческого многообразия.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Google Shape;365;g16dae1431bf_0_3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g16dae1431bf_0_362"/>
          <p:cNvSpPr txBox="1"/>
          <p:nvPr>
            <p:ph type="title"/>
          </p:nvPr>
        </p:nvSpPr>
        <p:spPr>
          <a:xfrm>
            <a:off x="436825" y="661938"/>
            <a:ext cx="31161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Спасибо за внимание!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67" name="Google Shape;367;g16dae1431bf_0_362"/>
          <p:cNvSpPr txBox="1"/>
          <p:nvPr/>
        </p:nvSpPr>
        <p:spPr>
          <a:xfrm>
            <a:off x="499500" y="2948713"/>
            <a:ext cx="5793300" cy="8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Контакты: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E-mail: ziyat.abdykaimov@nu.edu.kz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Тел: +7 (7172) 70-92-01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FB: </a:t>
            </a:r>
            <a:r>
              <a:rPr b="0" i="0" lang="en" sz="12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https://www.facebook.com/ziyat.abdykaimov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8" name="Google Shape;368;g16dae1431bf_0_362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369" name="Google Shape;369;g16dae1431bf_0_36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0" name="Google Shape;370;g16dae1431bf_0_36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71" name="Google Shape;371;g16dae1431bf_0_362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372" name="Google Shape;372;g16dae1431bf_0_362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73" name="Google Shape;373;g16dae1431bf_0_362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74" name="Google Shape;374;g16dae1431bf_0_362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5" name="Google Shape;375;g16dae1431bf_0_362"/>
          <p:cNvPicPr preferRelativeResize="0"/>
          <p:nvPr/>
        </p:nvPicPr>
        <p:blipFill rotWithShape="1">
          <a:blip r:embed="rId8">
            <a:alphaModFix/>
          </a:blip>
          <a:srcRect b="27637" l="0" r="0" t="5613"/>
          <a:stretch/>
        </p:blipFill>
        <p:spPr>
          <a:xfrm>
            <a:off x="499488" y="1341970"/>
            <a:ext cx="1290817" cy="1290819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g16dae1431bf_0_362"/>
          <p:cNvSpPr txBox="1"/>
          <p:nvPr/>
        </p:nvSpPr>
        <p:spPr>
          <a:xfrm>
            <a:off x="499500" y="4001600"/>
            <a:ext cx="5793300" cy="1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Источник изображений: www.freepik.com</a:t>
            </a:r>
            <a:endParaRPr i="0" sz="1100" u="none" cap="none" strike="noStrike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19d021f3ee0_0_1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19d021f3ee0_0_178"/>
          <p:cNvSpPr txBox="1"/>
          <p:nvPr/>
        </p:nvSpPr>
        <p:spPr>
          <a:xfrm>
            <a:off x="410875" y="1105900"/>
            <a:ext cx="40545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Какой вариант наиболее корректен, на ваш взгляд?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195" name="Google Shape;195;g19d021f3ee0_0_178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196" name="Google Shape;196;g19d021f3ee0_0_17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g19d021f3ee0_0_17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98" name="Google Shape;198;g19d021f3ee0_0_178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199" name="Google Shape;199;g19d021f3ee0_0_178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00" name="Google Shape;200;g19d021f3ee0_0_178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01" name="Google Shape;201;g19d021f3ee0_0_178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19d021f3ee0_0_178"/>
          <p:cNvSpPr txBox="1"/>
          <p:nvPr/>
        </p:nvSpPr>
        <p:spPr>
          <a:xfrm>
            <a:off x="410875" y="1961400"/>
            <a:ext cx="3464700" cy="12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Люди с инвалидностью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Люди с ограниченными возможностями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Люди с особыми потребностями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g1a49c65c12c_0_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g1a49c65c12c_0_3"/>
          <p:cNvSpPr txBox="1"/>
          <p:nvPr/>
        </p:nvSpPr>
        <p:spPr>
          <a:xfrm>
            <a:off x="410875" y="1213425"/>
            <a:ext cx="3204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1"/>
                </a:solidFill>
                <a:highlight>
                  <a:srgbClr val="00FF00"/>
                </a:highlight>
                <a:latin typeface="Prata"/>
                <a:ea typeface="Prata"/>
                <a:cs typeface="Prata"/>
                <a:sym typeface="Prata"/>
              </a:rPr>
              <a:t>Как говорить корректно?</a:t>
            </a:r>
            <a:endParaRPr b="0" i="0" sz="1800" u="none" cap="none" strike="noStrike">
              <a:solidFill>
                <a:schemeClr val="dk1"/>
              </a:solidFill>
              <a:highlight>
                <a:srgbClr val="00FF00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09" name="Google Shape;209;g1a49c65c12c_0_3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10" name="Google Shape;210;g1a49c65c12c_0_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" name="Google Shape;211;g1a49c65c12c_0_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12" name="Google Shape;212;g1a49c65c12c_0_3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13" name="Google Shape;213;g1a49c65c12c_0_3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14" name="Google Shape;214;g1a49c65c12c_0_3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15" name="Google Shape;215;g1a49c65c12c_0_3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1a49c65c12c_0_3"/>
          <p:cNvSpPr txBox="1"/>
          <p:nvPr/>
        </p:nvSpPr>
        <p:spPr>
          <a:xfrm>
            <a:off x="410875" y="1778900"/>
            <a:ext cx="4480800" cy="13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Подберите антонимы к следующим словам: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Люди с ограниченными возможностями vs. ---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Здоровые vs. ---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7916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Нормальные vs. ---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g1a49c65c12c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g1a49c65c12c_0_17"/>
          <p:cNvSpPr txBox="1"/>
          <p:nvPr/>
        </p:nvSpPr>
        <p:spPr>
          <a:xfrm>
            <a:off x="410875" y="1147850"/>
            <a:ext cx="3204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lt1"/>
                </a:solidFill>
                <a:highlight>
                  <a:srgbClr val="FF0000"/>
                </a:highlight>
                <a:latin typeface="Prata"/>
                <a:ea typeface="Prata"/>
                <a:cs typeface="Prata"/>
                <a:sym typeface="Prata"/>
              </a:rPr>
              <a:t>Как не говорим?</a:t>
            </a:r>
            <a:endParaRPr b="0" i="0" sz="1800" u="none" cap="none" strike="noStrike">
              <a:solidFill>
                <a:schemeClr val="lt1"/>
              </a:solidFill>
              <a:highlight>
                <a:srgbClr val="FF0000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23" name="Google Shape;223;g1a49c65c12c_0_17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24" name="Google Shape;224;g1a49c65c12c_0_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" name="Google Shape;225;g1a49c65c12c_0_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26" name="Google Shape;226;g1a49c65c12c_0_17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27" name="Google Shape;227;g1a49c65c12c_0_17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28" name="Google Shape;228;g1a49c65c12c_0_17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29" name="Google Shape;229;g1a49c65c12c_0_17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1a49c65c12c_0_17"/>
          <p:cNvSpPr txBox="1"/>
          <p:nvPr/>
        </p:nvSpPr>
        <p:spPr>
          <a:xfrm>
            <a:off x="410875" y="1690625"/>
            <a:ext cx="4562700" cy="17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Выражения, создающие и укрепляющие стереотипы: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Страдающий синдромом...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Прикованный к коляске...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Болеет аутизмом, имеет дефект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Психически больной, умственно отсталый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g1a49c65c12c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1a49c65c12c_0_32"/>
          <p:cNvSpPr txBox="1"/>
          <p:nvPr/>
        </p:nvSpPr>
        <p:spPr>
          <a:xfrm>
            <a:off x="410875" y="1254375"/>
            <a:ext cx="3204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Упражнение (10 мин.)</a:t>
            </a:r>
            <a:endParaRPr sz="18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37" name="Google Shape;237;g1a49c65c12c_0_32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38" name="Google Shape;238;g1a49c65c12c_0_3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" name="Google Shape;239;g1a49c65c12c_0_3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40" name="Google Shape;240;g1a49c65c12c_0_32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41" name="Google Shape;241;g1a49c65c12c_0_32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42" name="Google Shape;242;g1a49c65c12c_0_32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43" name="Google Shape;243;g1a49c65c12c_0_32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1a49c65c12c_0_32"/>
          <p:cNvSpPr txBox="1"/>
          <p:nvPr/>
        </p:nvSpPr>
        <p:spPr>
          <a:xfrm>
            <a:off x="410875" y="1803475"/>
            <a:ext cx="4177500" cy="12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Введите в поисковик «Люди с ограниченными возможностями site:kz»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Ознакомьтесь с результатами на 1-й стр.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Ответьте на вопросы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g1a49c65c12c_0_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g1a49c65c12c_0_46"/>
          <p:cNvSpPr txBox="1"/>
          <p:nvPr/>
        </p:nvSpPr>
        <p:spPr>
          <a:xfrm>
            <a:off x="410875" y="1041325"/>
            <a:ext cx="3204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Вопросы</a:t>
            </a:r>
            <a:endParaRPr sz="18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51" name="Google Shape;251;g1a49c65c12c_0_46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52" name="Google Shape;252;g1a49c65c12c_0_4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" name="Google Shape;253;g1a49c65c12c_0_4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54" name="Google Shape;254;g1a49c65c12c_0_46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55" name="Google Shape;255;g1a49c65c12c_0_46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56" name="Google Shape;256;g1a49c65c12c_0_4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57" name="Google Shape;257;g1a49c65c12c_0_46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1a49c65c12c_0_46"/>
          <p:cNvSpPr txBox="1"/>
          <p:nvPr/>
        </p:nvSpPr>
        <p:spPr>
          <a:xfrm>
            <a:off x="410875" y="1574025"/>
            <a:ext cx="4046400" cy="14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Какие темы СМИ освещают в материалах о ЛсИ?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Какие слова часто встречаются?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Кто в статьях выступает в качестве спикеров?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g1a49c65c12c_0_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1a49c65c12c_0_59"/>
          <p:cNvSpPr txBox="1"/>
          <p:nvPr/>
        </p:nvSpPr>
        <p:spPr>
          <a:xfrm>
            <a:off x="436825" y="1188825"/>
            <a:ext cx="3563400" cy="19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Рекомендации:</a:t>
            </a:r>
            <a:endParaRPr sz="23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как этично и профессионально писать об инвалидности?</a:t>
            </a:r>
            <a:endParaRPr sz="23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65" name="Google Shape;265;g1a49c65c12c_0_59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66" name="Google Shape;266;g1a49c65c12c_0_5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7" name="Google Shape;267;g1a49c65c12c_0_5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68" name="Google Shape;268;g1a49c65c12c_0_59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69" name="Google Shape;269;g1a49c65c12c_0_59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70" name="Google Shape;270;g1a49c65c12c_0_59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71" name="Google Shape;271;g1a49c65c12c_0_59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a49c65c12c_0_133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7" name="Google Shape;277;g1a49c65c12c_0_1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g1a49c65c12c_0_133"/>
          <p:cNvSpPr txBox="1"/>
          <p:nvPr/>
        </p:nvSpPr>
        <p:spPr>
          <a:xfrm>
            <a:off x="414225" y="638775"/>
            <a:ext cx="1675200" cy="7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C</a:t>
            </a:r>
            <a:r>
              <a:rPr lang="en" sz="18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лушайте самих ЛсИ</a:t>
            </a:r>
            <a:endParaRPr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79" name="Google Shape;279;g1a49c65c12c_0_1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g1a49c65c12c_0_1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1" name="Google Shape;281;g1a49c65c12c_0_133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282" name="Google Shape;282;g1a49c65c12c_0_133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3" name="Google Shape;283;g1a49c65c12c_0_13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4" name="Google Shape;284;g1a49c65c12c_0_133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05.12.2022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285" name="Google Shape;285;g1a49c65c12c_0_133"/>
          <p:cNvSpPr txBox="1"/>
          <p:nvPr/>
        </p:nvSpPr>
        <p:spPr>
          <a:xfrm>
            <a:off x="414225" y="1590800"/>
            <a:ext cx="2035800" cy="21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Помещайте голос ЛсИ в центре</a:t>
            </a:r>
            <a:r>
              <a:rPr lang="en" sz="1300">
                <a:solidFill>
                  <a:schemeClr val="dk1"/>
                </a:solidFill>
              </a:rPr>
              <a:t>.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Специалисты, опекуны, родители</a:t>
            </a:r>
            <a:r>
              <a:rPr lang="en" sz="1300">
                <a:solidFill>
                  <a:schemeClr val="dk1"/>
                </a:solidFill>
              </a:rPr>
              <a:t> </a:t>
            </a: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 обладают опытом инвалидности</a:t>
            </a:r>
            <a:r>
              <a:rPr lang="en" sz="1300">
                <a:solidFill>
                  <a:schemeClr val="dk1"/>
                </a:solidFill>
              </a:rPr>
              <a:t> и </a:t>
            </a: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 расскажут лучше самих ЛсИ.</a:t>
            </a:r>
            <a:endParaRPr sz="1300">
              <a:solidFill>
                <a:schemeClr val="dk1"/>
              </a:solidFill>
            </a:endParaRPr>
          </a:p>
        </p:txBody>
      </p:sp>
      <p:pic>
        <p:nvPicPr>
          <p:cNvPr id="286" name="Google Shape;286;g1a49c65c12c_0_1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808718" y="0"/>
            <a:ext cx="4056387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a49c65c12c_0_196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2" name="Google Shape;292;g1a49c65c12c_0_1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g1a49c65c12c_0_196"/>
          <p:cNvSpPr txBox="1"/>
          <p:nvPr/>
        </p:nvSpPr>
        <p:spPr>
          <a:xfrm>
            <a:off x="414225" y="596675"/>
            <a:ext cx="2285700" cy="6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Не медикализируйте инвалидность</a:t>
            </a:r>
            <a:endParaRPr sz="16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94" name="Google Shape;294;g1a49c65c12c_0_19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g1a49c65c12c_0_19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6" name="Google Shape;296;g1a49c65c12c_0_196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297" name="Google Shape;297;g1a49c65c12c_0_196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98" name="Google Shape;298;g1a49c65c12c_0_19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9" name="Google Shape;299;g1a49c65c12c_0_196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05.12.2022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300" name="Google Shape;300;g1a49c65c12c_0_196"/>
          <p:cNvSpPr txBox="1"/>
          <p:nvPr/>
        </p:nvSpPr>
        <p:spPr>
          <a:xfrm>
            <a:off x="414225" y="1377775"/>
            <a:ext cx="2461800" cy="26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Не стоит: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иллюстрировать статью об инвалидности фотографией больницы или рехаба;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ссылаться на диагноз человека там, где это неуместно;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вдаваться в детали и проявления заболевания, говоря о том, что человек может и не может.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301" name="Google Shape;301;g1a49c65c12c_0_196"/>
          <p:cNvPicPr preferRelativeResize="0"/>
          <p:nvPr/>
        </p:nvPicPr>
        <p:blipFill rotWithShape="1">
          <a:blip r:embed="rId7">
            <a:alphaModFix/>
          </a:blip>
          <a:srcRect b="0" l="25490" r="25263" t="0"/>
          <a:stretch/>
        </p:blipFill>
        <p:spPr>
          <a:xfrm>
            <a:off x="3236450" y="0"/>
            <a:ext cx="3808927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legant Nude Presentation by Slidesgo">
  <a:themeElements>
    <a:clrScheme name="Simple Light">
      <a:dk1>
        <a:srgbClr val="353535"/>
      </a:dk1>
      <a:lt1>
        <a:srgbClr val="F9F9F9"/>
      </a:lt1>
      <a:dk2>
        <a:srgbClr val="E2E9F1"/>
      </a:dk2>
      <a:lt2>
        <a:srgbClr val="838383"/>
      </a:lt2>
      <a:accent1>
        <a:srgbClr val="9FC4E8"/>
      </a:accent1>
      <a:accent2>
        <a:srgbClr val="7EB7ED"/>
      </a:accent2>
      <a:accent3>
        <a:srgbClr val="489CEA"/>
      </a:accent3>
      <a:accent4>
        <a:srgbClr val="DAA7AE"/>
      </a:accent4>
      <a:accent5>
        <a:srgbClr val="D88993"/>
      </a:accent5>
      <a:accent6>
        <a:srgbClr val="CC5968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