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24.xml"/>
  <Override ContentType="application/vnd.openxmlformats-officedocument.presentationml.slideLayout+xml" PartName="/ppt/slideLayouts/slideLayout37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29.xml"/>
  <Override ContentType="application/vnd.openxmlformats-officedocument.presentationml.slideLayout+xml" PartName="/ppt/slideLayouts/slideLayout4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40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33.xml"/>
  <Override ContentType="application/vnd.openxmlformats-officedocument.presentationml.slideLayout+xml" PartName="/ppt/slideLayouts/slideLayout25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38.xml"/>
  <Override ContentType="application/vnd.openxmlformats-officedocument.presentationml.slideLayout+xml" PartName="/ppt/slideLayouts/slideLayout42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34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21.xml"/>
  <Override ContentType="application/vnd.openxmlformats-officedocument.presentationml.slideLayout+xml" PartName="/ppt/slideLayouts/slideLayout30.xml"/>
  <Override ContentType="application/vnd.openxmlformats-officedocument.presentationml.slideLayout+xml" PartName="/ppt/slideLayouts/slideLayout47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43.xml"/>
  <Override ContentType="application/vnd.openxmlformats-officedocument.presentationml.slideLayout+xml" PartName="/ppt/slideLayouts/slideLayout26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39.xml"/>
  <Override ContentType="application/vnd.openxmlformats-officedocument.presentationml.slideLayout+xml" PartName="/ppt/slideLayouts/slideLayout35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31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36.xml"/>
  <Override ContentType="application/vnd.openxmlformats-officedocument.presentationml.slideLayout+xml" PartName="/ppt/slideLayouts/slideLayout44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8.xml"/>
  <Override ContentType="application/vnd.openxmlformats-officedocument.presentationml.slideLayout+xml" PartName="/ppt/slideLayouts/slideLayout27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41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45.xml"/>
  <Override ContentType="application/vnd.openxmlformats-officedocument.presentationml.slideLayout+xml" PartName="/ppt/slideLayouts/slideLayout32.xml"/>
  <Override ContentType="application/vnd.openxmlformats-officedocument.presentationml.slideMaster+xml" PartName="/ppt/slideMasters/slideMaster3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theme+xml" PartName="/ppt/theme/theme4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95" r:id="rId4"/>
    <p:sldMasterId id="2147483696" r:id="rId5"/>
    <p:sldMasterId id="2147483697" r:id="rId6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8"/>
    <p:sldId id="267" r:id="rId19"/>
    <p:sldId id="268" r:id="rId20"/>
    <p:sldId id="269" r:id="rId21"/>
    <p:sldId id="270" r:id="rId22"/>
    <p:sldId id="271" r:id="rId23"/>
  </p:sldIdLst>
  <p:sldSz cy="5143500" cx="9144000"/>
  <p:notesSz cx="6858000" cy="9144000"/>
  <p:embeddedFontLst>
    <p:embeddedFont>
      <p:font typeface="Playfair Display Medium"/>
      <p:regular r:id="rId24"/>
      <p:bold r:id="rId25"/>
      <p:italic r:id="rId26"/>
      <p:boldItalic r:id="rId27"/>
    </p:embeddedFont>
    <p:embeddedFont>
      <p:font typeface="Prata"/>
      <p:regular r:id="rId28"/>
    </p:embeddedFont>
    <p:embeddedFont>
      <p:font typeface="Playfair Display"/>
      <p:regular r:id="rId29"/>
      <p:bold r:id="rId30"/>
      <p:italic r:id="rId31"/>
      <p:boldItalic r:id="rId32"/>
    </p:embeddedFont>
    <p:embeddedFont>
      <p:font typeface="Alegreya Sans"/>
      <p:regular r:id="rId33"/>
      <p:bold r:id="rId34"/>
      <p:italic r:id="rId35"/>
      <p:boldItalic r:id="rId36"/>
    </p:embeddedFont>
    <p:embeddedFont>
      <p:font typeface="Inter"/>
      <p:regular r:id="rId37"/>
      <p:bold r:id="rId38"/>
    </p:embeddedFont>
    <p:embeddedFont>
      <p:font typeface="Inter ExtraBold"/>
      <p:bold r:id="rId39"/>
    </p:embeddedFont>
    <p:embeddedFont>
      <p:font typeface="Inter Medium"/>
      <p:regular r:id="rId40"/>
      <p:bold r:id="rId41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40" Type="http://schemas.openxmlformats.org/officeDocument/2006/relationships/font" Target="fonts/InterMedium-regular.fntdata"/><Relationship Id="rId20" Type="http://schemas.openxmlformats.org/officeDocument/2006/relationships/slide" Target="slides/slide13.xml"/><Relationship Id="rId41" Type="http://schemas.openxmlformats.org/officeDocument/2006/relationships/font" Target="fonts/InterMedium-bold.fntdata"/><Relationship Id="rId22" Type="http://schemas.openxmlformats.org/officeDocument/2006/relationships/slide" Target="slides/slide15.xml"/><Relationship Id="rId21" Type="http://schemas.openxmlformats.org/officeDocument/2006/relationships/slide" Target="slides/slide14.xml"/><Relationship Id="rId24" Type="http://schemas.openxmlformats.org/officeDocument/2006/relationships/font" Target="fonts/PlayfairDisplayMedium-regular.fntdata"/><Relationship Id="rId23" Type="http://schemas.openxmlformats.org/officeDocument/2006/relationships/slide" Target="slides/slide16.xml"/><Relationship Id="rId1" Type="http://schemas.openxmlformats.org/officeDocument/2006/relationships/theme" Target="theme/theme4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2.xml"/><Relationship Id="rId26" Type="http://schemas.openxmlformats.org/officeDocument/2006/relationships/font" Target="fonts/PlayfairDisplayMedium-italic.fntdata"/><Relationship Id="rId25" Type="http://schemas.openxmlformats.org/officeDocument/2006/relationships/font" Target="fonts/PlayfairDisplayMedium-bold.fntdata"/><Relationship Id="rId28" Type="http://schemas.openxmlformats.org/officeDocument/2006/relationships/font" Target="fonts/Prata-regular.fntdata"/><Relationship Id="rId27" Type="http://schemas.openxmlformats.org/officeDocument/2006/relationships/font" Target="fonts/PlayfairDisplayMedium-boldItalic.fntdata"/><Relationship Id="rId5" Type="http://schemas.openxmlformats.org/officeDocument/2006/relationships/slideMaster" Target="slideMasters/slideMaster2.xml"/><Relationship Id="rId6" Type="http://schemas.openxmlformats.org/officeDocument/2006/relationships/slideMaster" Target="slideMasters/slideMaster3.xml"/><Relationship Id="rId29" Type="http://schemas.openxmlformats.org/officeDocument/2006/relationships/font" Target="fonts/PlayfairDisplay-regular.fntdata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31" Type="http://schemas.openxmlformats.org/officeDocument/2006/relationships/font" Target="fonts/PlayfairDisplay-italic.fntdata"/><Relationship Id="rId30" Type="http://schemas.openxmlformats.org/officeDocument/2006/relationships/font" Target="fonts/PlayfairDisplay-bold.fntdata"/><Relationship Id="rId11" Type="http://schemas.openxmlformats.org/officeDocument/2006/relationships/slide" Target="slides/slide4.xml"/><Relationship Id="rId33" Type="http://schemas.openxmlformats.org/officeDocument/2006/relationships/font" Target="fonts/AlegreyaSans-regular.fntdata"/><Relationship Id="rId10" Type="http://schemas.openxmlformats.org/officeDocument/2006/relationships/slide" Target="slides/slide3.xml"/><Relationship Id="rId32" Type="http://schemas.openxmlformats.org/officeDocument/2006/relationships/font" Target="fonts/PlayfairDisplay-boldItalic.fntdata"/><Relationship Id="rId13" Type="http://schemas.openxmlformats.org/officeDocument/2006/relationships/slide" Target="slides/slide6.xml"/><Relationship Id="rId35" Type="http://schemas.openxmlformats.org/officeDocument/2006/relationships/font" Target="fonts/AlegreyaSans-italic.fntdata"/><Relationship Id="rId12" Type="http://schemas.openxmlformats.org/officeDocument/2006/relationships/slide" Target="slides/slide5.xml"/><Relationship Id="rId34" Type="http://schemas.openxmlformats.org/officeDocument/2006/relationships/font" Target="fonts/AlegreyaSans-bold.fntdata"/><Relationship Id="rId15" Type="http://schemas.openxmlformats.org/officeDocument/2006/relationships/slide" Target="slides/slide8.xml"/><Relationship Id="rId37" Type="http://schemas.openxmlformats.org/officeDocument/2006/relationships/font" Target="fonts/Inter-regular.fntdata"/><Relationship Id="rId14" Type="http://schemas.openxmlformats.org/officeDocument/2006/relationships/slide" Target="slides/slide7.xml"/><Relationship Id="rId36" Type="http://schemas.openxmlformats.org/officeDocument/2006/relationships/font" Target="fonts/AlegreyaSans-boldItalic.fntdata"/><Relationship Id="rId17" Type="http://schemas.openxmlformats.org/officeDocument/2006/relationships/slide" Target="slides/slide10.xml"/><Relationship Id="rId39" Type="http://schemas.openxmlformats.org/officeDocument/2006/relationships/font" Target="fonts/InterExtraBold-bold.fntdata"/><Relationship Id="rId16" Type="http://schemas.openxmlformats.org/officeDocument/2006/relationships/slide" Target="slides/slide9.xml"/><Relationship Id="rId38" Type="http://schemas.openxmlformats.org/officeDocument/2006/relationships/font" Target="fonts/Inter-bold.fntdata"/><Relationship Id="rId19" Type="http://schemas.openxmlformats.org/officeDocument/2006/relationships/slide" Target="slides/slide12.xml"/><Relationship Id="rId18" Type="http://schemas.openxmlformats.org/officeDocument/2006/relationships/slide" Target="slides/slide11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5" name="Shape 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Google Shape;226;g140bf399740_0_540:notes"/>
          <p:cNvSpPr txBox="1"/>
          <p:nvPr>
            <p:ph idx="1" type="body"/>
          </p:nvPr>
        </p:nvSpPr>
        <p:spPr>
          <a:xfrm>
            <a:off x="685797" y="4343387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425" lIns="45425" spcFirstLastPara="1" rIns="45425" wrap="square" tIns="45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227" name="Google Shape;227;g140bf399740_0_540:notes"/>
          <p:cNvSpPr/>
          <p:nvPr>
            <p:ph idx="2" type="sldImg"/>
          </p:nvPr>
        </p:nvSpPr>
        <p:spPr>
          <a:xfrm>
            <a:off x="1143067" y="685799"/>
            <a:ext cx="4572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9" name="Shape 2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0" name="Google Shape;300;g164f1a19850_0_57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1" name="Google Shape;301;g164f1a19850_0_57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5" name="Shape 3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6" name="Google Shape;306;g164f1a19850_0_59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7" name="Google Shape;307;g164f1a19850_0_59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400">
                <a:solidFill>
                  <a:schemeClr val="dk1"/>
                </a:solidFill>
              </a:rPr>
              <a:t>Если вы являетесь пользователем Web of Science, откройте боковое меню и нажмите «Создать». Web of Science запрашивает ваш адрес электронной почты, который используется для поиска публикаций, в которых указан этот адрес электронной почты. Если у вас уже есть учетная запись, войдите или зарегистрируйте учетную запись сейчас. После того, как вы добавили несколько публикаций, вы можете отредактировать данные своего профиля и продолжить создание своего профиля до завершения.</a:t>
            </a:r>
            <a:endParaRPr sz="14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400">
                <a:solidFill>
                  <a:schemeClr val="dk1"/>
                </a:solidFill>
              </a:rPr>
              <a:t>Если вы не являетесь пользователем Web of Science, вам будет предложено ввести адрес электронной почты при регистрации учетной записи.</a:t>
            </a:r>
            <a:endParaRPr sz="14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400">
                <a:solidFill>
                  <a:schemeClr val="dk1"/>
                </a:solidFill>
              </a:rPr>
              <a:t>Не волнуйтесь, вы можете добавить дополнительные адреса электронной почты позже.</a:t>
            </a:r>
            <a:endParaRPr sz="14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12" name="Shape 3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3" name="Google Shape;313;g164f1a19850_0_57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4" name="Google Shape;314;g164f1a19850_0_57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20" name="Shape 3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1" name="Google Shape;321;g164f1a19850_0_58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2" name="Google Shape;322;g164f1a19850_0_58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26" name="Shape 3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" name="Google Shape;327;g164f1a19850_0_58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8" name="Google Shape;328;g164f1a19850_0_58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31" name="Shape 3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Google Shape;332;g164f1a19850_0_58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3" name="Google Shape;333;g164f1a19850_0_58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37" name="Shape 3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8" name="Google Shape;338;g1a2c52e3df7_0_47:notes"/>
          <p:cNvSpPr txBox="1"/>
          <p:nvPr>
            <p:ph idx="1" type="body"/>
          </p:nvPr>
        </p:nvSpPr>
        <p:spPr>
          <a:xfrm>
            <a:off x="685797" y="4343387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425" lIns="45425" spcFirstLastPara="1" rIns="45425" wrap="square" tIns="45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339" name="Google Shape;339;g1a2c52e3df7_0_47:notes"/>
          <p:cNvSpPr/>
          <p:nvPr>
            <p:ph idx="2" type="sldImg"/>
          </p:nvPr>
        </p:nvSpPr>
        <p:spPr>
          <a:xfrm>
            <a:off x="1143067" y="685799"/>
            <a:ext cx="4572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3" name="Shape 2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Google Shape;234;g164f1a19850_0_61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5" name="Google Shape;235;g164f1a19850_0_6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8" name="Shape 2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" name="Google Shape;239;g164f1a19850_0_62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0" name="Google Shape;240;g164f1a19850_0_62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3" name="Shape 2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Google Shape;244;g164f1a19850_0_62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5" name="Google Shape;245;g164f1a19850_0_62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8" name="Shape 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Google Shape;249;g164f1a19850_0_63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0" name="Google Shape;250;g164f1a19850_0_63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3" name="Shape 2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Google Shape;254;g140bf399949_0_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5" name="Google Shape;255;g140bf399949_0_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0" name="Shape 2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" name="Google Shape;261;g140bf399949_0_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2" name="Google Shape;262;g140bf399949_0_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4" name="Shape 2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5" name="Google Shape;285;g140bf399949_0_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6" name="Google Shape;286;g140bf399949_0_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1" name="Shape 2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" name="Google Shape;292;g164f1a19850_0_14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3" name="Google Shape;293;g164f1a19850_0_14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hyperlink" Target="http://bit.ly/2Tynxth" TargetMode="External"/><Relationship Id="rId3" Type="http://schemas.openxmlformats.org/officeDocument/2006/relationships/hyperlink" Target="http://bit.ly/2TyoMsr" TargetMode="External"/><Relationship Id="rId4" Type="http://schemas.openxmlformats.org/officeDocument/2006/relationships/hyperlink" Target="http://bit.ly/2TtBDfr" TargetMode="External"/></Relationships>
</file>

<file path=ppt/slideLayouts/_rels/slideLayout3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 1" type="obj">
  <p:cSld name="OBJECT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/>
          <p:nvPr>
            <p:ph idx="11" type="ftr"/>
          </p:nvPr>
        </p:nvSpPr>
        <p:spPr>
          <a:xfrm>
            <a:off x="8334966" y="4631135"/>
            <a:ext cx="546000" cy="150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 b="0" i="0" sz="900">
                <a:solidFill>
                  <a:schemeClr val="lt1"/>
                </a:solidFill>
                <a:latin typeface="Inter Medium"/>
                <a:ea typeface="Inter Medium"/>
                <a:cs typeface="Inter Medium"/>
                <a:sym typeface="Inter Medium"/>
              </a:defRPr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9pPr>
          </a:lstStyle>
          <a:p/>
        </p:txBody>
      </p:sp>
      <p:sp>
        <p:nvSpPr>
          <p:cNvPr id="52" name="Google Shape;52;p13"/>
          <p:cNvSpPr txBox="1"/>
          <p:nvPr>
            <p:ph idx="10" type="dt"/>
          </p:nvPr>
        </p:nvSpPr>
        <p:spPr>
          <a:xfrm>
            <a:off x="457200" y="4783455"/>
            <a:ext cx="2103000" cy="257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>
                <a:solidFill>
                  <a:srgbClr val="888888"/>
                </a:solidFill>
              </a:defRPr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9pPr>
          </a:lstStyle>
          <a:p/>
        </p:txBody>
      </p:sp>
      <p:sp>
        <p:nvSpPr>
          <p:cNvPr id="53" name="Google Shape;53;p13"/>
          <p:cNvSpPr txBox="1"/>
          <p:nvPr>
            <p:ph idx="12" type="sldNum"/>
          </p:nvPr>
        </p:nvSpPr>
        <p:spPr>
          <a:xfrm>
            <a:off x="6583681" y="4783455"/>
            <a:ext cx="2103000" cy="123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5"/>
          <p:cNvSpPr txBox="1"/>
          <p:nvPr>
            <p:ph type="ctrTitle"/>
          </p:nvPr>
        </p:nvSpPr>
        <p:spPr>
          <a:xfrm>
            <a:off x="713225" y="1723661"/>
            <a:ext cx="4235100" cy="1514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5200"/>
              <a:buNone/>
              <a:defRPr sz="48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60" name="Google Shape;60;p15"/>
          <p:cNvSpPr txBox="1"/>
          <p:nvPr>
            <p:ph idx="1" type="subTitle"/>
          </p:nvPr>
        </p:nvSpPr>
        <p:spPr>
          <a:xfrm>
            <a:off x="713275" y="3423151"/>
            <a:ext cx="4235100" cy="341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0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6"/>
          <p:cNvSpPr txBox="1"/>
          <p:nvPr>
            <p:ph type="title"/>
          </p:nvPr>
        </p:nvSpPr>
        <p:spPr>
          <a:xfrm>
            <a:off x="2140325" y="2962825"/>
            <a:ext cx="3875700" cy="578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600"/>
              <a:buNone/>
              <a:defRPr sz="4600"/>
            </a:lvl1pPr>
            <a:lvl2pPr lvl="1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63" name="Google Shape;63;p16"/>
          <p:cNvSpPr txBox="1"/>
          <p:nvPr>
            <p:ph hasCustomPrompt="1" idx="2" type="title"/>
          </p:nvPr>
        </p:nvSpPr>
        <p:spPr>
          <a:xfrm>
            <a:off x="443765" y="2593046"/>
            <a:ext cx="1714500" cy="1046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9000"/>
            </a:lvl1pPr>
            <a:lvl2pPr lvl="1" rtl="0" algn="ctr">
              <a:spcBef>
                <a:spcPts val="1000"/>
              </a:spcBef>
              <a:spcAft>
                <a:spcPts val="0"/>
              </a:spcAft>
              <a:buSzPts val="12000"/>
              <a:buNone/>
              <a:defRPr sz="120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64" name="Google Shape;64;p16"/>
          <p:cNvSpPr txBox="1"/>
          <p:nvPr>
            <p:ph idx="1" type="subTitle"/>
          </p:nvPr>
        </p:nvSpPr>
        <p:spPr>
          <a:xfrm>
            <a:off x="2140325" y="3888394"/>
            <a:ext cx="2660400" cy="387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2pPr>
            <a:lvl3pPr lvl="2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600"/>
            </a:lvl3pPr>
            <a:lvl4pPr lvl="3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600"/>
            </a:lvl4pPr>
            <a:lvl5pPr lvl="4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600"/>
            </a:lvl5pPr>
            <a:lvl6pPr lvl="5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600"/>
            </a:lvl6pPr>
            <a:lvl7pPr lvl="6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600"/>
            </a:lvl7pPr>
            <a:lvl8pPr lvl="7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600"/>
            </a:lvl8pPr>
            <a:lvl9pPr lvl="8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None/>
              <a:defRPr sz="1600"/>
            </a:lvl9pPr>
          </a:lstStyle>
          <a:p/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7"/>
          <p:cNvSpPr txBox="1"/>
          <p:nvPr>
            <p:ph idx="1" type="body"/>
          </p:nvPr>
        </p:nvSpPr>
        <p:spPr>
          <a:xfrm>
            <a:off x="713175" y="2455862"/>
            <a:ext cx="3460800" cy="1250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342900" lvl="0" marL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 sz="1400"/>
            </a:lvl1pPr>
            <a:lvl2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rtl="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67" name="Google Shape;67;p17"/>
          <p:cNvSpPr txBox="1"/>
          <p:nvPr>
            <p:ph type="title"/>
          </p:nvPr>
        </p:nvSpPr>
        <p:spPr>
          <a:xfrm>
            <a:off x="713200" y="1405460"/>
            <a:ext cx="3120900" cy="7995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8"/>
          <p:cNvSpPr txBox="1"/>
          <p:nvPr>
            <p:ph type="title"/>
          </p:nvPr>
        </p:nvSpPr>
        <p:spPr>
          <a:xfrm>
            <a:off x="713225" y="539500"/>
            <a:ext cx="7717500" cy="241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70" name="Google Shape;70;p18"/>
          <p:cNvSpPr txBox="1"/>
          <p:nvPr>
            <p:ph idx="1" type="subTitle"/>
          </p:nvPr>
        </p:nvSpPr>
        <p:spPr>
          <a:xfrm>
            <a:off x="1507488" y="3492794"/>
            <a:ext cx="2364000" cy="642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1" name="Google Shape;71;p18"/>
          <p:cNvSpPr txBox="1"/>
          <p:nvPr>
            <p:ph idx="2" type="subTitle"/>
          </p:nvPr>
        </p:nvSpPr>
        <p:spPr>
          <a:xfrm>
            <a:off x="5272513" y="3492794"/>
            <a:ext cx="2364000" cy="642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2" name="Google Shape;72;p18"/>
          <p:cNvSpPr txBox="1"/>
          <p:nvPr>
            <p:ph idx="3" type="subTitle"/>
          </p:nvPr>
        </p:nvSpPr>
        <p:spPr>
          <a:xfrm>
            <a:off x="1570188" y="2874399"/>
            <a:ext cx="2238600" cy="422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 sz="1800"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 sz="1800"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 sz="1800"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 sz="1800"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 sz="1800"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 sz="1800"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 sz="1800"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 sz="1800"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/>
        </p:txBody>
      </p:sp>
      <p:sp>
        <p:nvSpPr>
          <p:cNvPr id="73" name="Google Shape;73;p18"/>
          <p:cNvSpPr txBox="1"/>
          <p:nvPr>
            <p:ph idx="4" type="subTitle"/>
          </p:nvPr>
        </p:nvSpPr>
        <p:spPr>
          <a:xfrm>
            <a:off x="5335150" y="2874399"/>
            <a:ext cx="2238600" cy="422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 sz="1800"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 sz="1800"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 sz="1800"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 sz="1800"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 sz="1800"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 sz="1800"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 sz="1800"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 sz="1800"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9"/>
          <p:cNvSpPr txBox="1"/>
          <p:nvPr>
            <p:ph type="title"/>
          </p:nvPr>
        </p:nvSpPr>
        <p:spPr>
          <a:xfrm>
            <a:off x="713225" y="539500"/>
            <a:ext cx="7717500" cy="241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20"/>
          <p:cNvSpPr txBox="1"/>
          <p:nvPr>
            <p:ph type="title"/>
          </p:nvPr>
        </p:nvSpPr>
        <p:spPr>
          <a:xfrm>
            <a:off x="4764550" y="755400"/>
            <a:ext cx="3588600" cy="755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3000"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78" name="Google Shape;78;p20"/>
          <p:cNvSpPr txBox="1"/>
          <p:nvPr>
            <p:ph idx="1" type="body"/>
          </p:nvPr>
        </p:nvSpPr>
        <p:spPr>
          <a:xfrm>
            <a:off x="4764550" y="2179800"/>
            <a:ext cx="3588600" cy="2208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304800" lvl="0" marL="4572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300"/>
            </a:lvl1pPr>
            <a:lvl2pPr indent="-304800" lvl="1" marL="9144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rtl="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21"/>
          <p:cNvSpPr txBox="1"/>
          <p:nvPr>
            <p:ph type="ctrTitle"/>
          </p:nvPr>
        </p:nvSpPr>
        <p:spPr>
          <a:xfrm>
            <a:off x="1392900" y="1686300"/>
            <a:ext cx="6358200" cy="1770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22"/>
          <p:cNvSpPr txBox="1"/>
          <p:nvPr>
            <p:ph type="title"/>
          </p:nvPr>
        </p:nvSpPr>
        <p:spPr>
          <a:xfrm flipH="1">
            <a:off x="3121679" y="3027600"/>
            <a:ext cx="3875700" cy="450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r">
              <a:spcBef>
                <a:spcPts val="0"/>
              </a:spcBef>
              <a:spcAft>
                <a:spcPts val="0"/>
              </a:spcAft>
              <a:buSzPts val="3600"/>
              <a:buNone/>
              <a:defRPr sz="4600"/>
            </a:lvl1pPr>
            <a:lvl2pPr lvl="1" rtl="0" algn="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rtl="0" algn="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rtl="0" algn="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rtl="0" algn="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rtl="0" algn="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rtl="0" algn="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rtl="0" algn="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rtl="0" algn="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83" name="Google Shape;83;p22"/>
          <p:cNvSpPr txBox="1"/>
          <p:nvPr>
            <p:ph idx="1" type="subTitle"/>
          </p:nvPr>
        </p:nvSpPr>
        <p:spPr>
          <a:xfrm>
            <a:off x="4736579" y="3893642"/>
            <a:ext cx="2260800" cy="387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1pPr>
            <a:lvl2pPr lvl="1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2pPr>
            <a:lvl3pPr lvl="2" rtl="0" algn="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600"/>
            </a:lvl3pPr>
            <a:lvl4pPr lvl="3" rtl="0" algn="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600"/>
            </a:lvl4pPr>
            <a:lvl5pPr lvl="4" rtl="0" algn="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600"/>
            </a:lvl5pPr>
            <a:lvl6pPr lvl="5" rtl="0" algn="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600"/>
            </a:lvl6pPr>
            <a:lvl7pPr lvl="6" rtl="0" algn="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600"/>
            </a:lvl7pPr>
            <a:lvl8pPr lvl="7" rtl="0" algn="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600"/>
            </a:lvl8pPr>
            <a:lvl9pPr lvl="8" rtl="0" algn="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None/>
              <a:defRPr sz="1600"/>
            </a:lvl9pPr>
          </a:lstStyle>
          <a:p/>
        </p:txBody>
      </p:sp>
      <p:sp>
        <p:nvSpPr>
          <p:cNvPr id="84" name="Google Shape;84;p22"/>
          <p:cNvSpPr txBox="1"/>
          <p:nvPr>
            <p:ph hasCustomPrompt="1" idx="2" type="title"/>
          </p:nvPr>
        </p:nvSpPr>
        <p:spPr>
          <a:xfrm>
            <a:off x="7007665" y="2593046"/>
            <a:ext cx="1714500" cy="1046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9000"/>
            </a:lvl1pPr>
            <a:lvl2pPr lvl="1" rtl="0" algn="ctr">
              <a:spcBef>
                <a:spcPts val="1000"/>
              </a:spcBef>
              <a:spcAft>
                <a:spcPts val="0"/>
              </a:spcAft>
              <a:buSzPts val="12000"/>
              <a:buNone/>
              <a:defRPr sz="120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23"/>
          <p:cNvSpPr txBox="1"/>
          <p:nvPr>
            <p:ph type="title"/>
          </p:nvPr>
        </p:nvSpPr>
        <p:spPr>
          <a:xfrm>
            <a:off x="4247350" y="2358509"/>
            <a:ext cx="3588600" cy="755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3000"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24"/>
          <p:cNvSpPr txBox="1"/>
          <p:nvPr>
            <p:ph hasCustomPrompt="1" type="title"/>
          </p:nvPr>
        </p:nvSpPr>
        <p:spPr>
          <a:xfrm>
            <a:off x="713225" y="1638488"/>
            <a:ext cx="7717500" cy="12135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72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89" name="Google Shape;89;p24"/>
          <p:cNvSpPr txBox="1"/>
          <p:nvPr>
            <p:ph idx="1" type="body"/>
          </p:nvPr>
        </p:nvSpPr>
        <p:spPr>
          <a:xfrm>
            <a:off x="713250" y="2994413"/>
            <a:ext cx="7717500" cy="51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rtl="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rtl="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rtl="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rtl="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rtl="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bg>
      <p:bgPr>
        <a:solidFill>
          <a:srgbClr val="FFFFFF"/>
        </a:solidFill>
      </p:bgPr>
    </p:bg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able of contents">
  <p:cSld name="CUSTOM_3">
    <p:bg>
      <p:bgPr>
        <a:solidFill>
          <a:schemeClr val="lt1"/>
        </a:solidFill>
      </p:bgPr>
    </p:bg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26"/>
          <p:cNvSpPr txBox="1"/>
          <p:nvPr>
            <p:ph idx="1" type="subTitle"/>
          </p:nvPr>
        </p:nvSpPr>
        <p:spPr>
          <a:xfrm>
            <a:off x="2084658" y="1317421"/>
            <a:ext cx="1895700" cy="396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None/>
              <a:defRPr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None/>
              <a:defRPr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None/>
              <a:defRPr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None/>
              <a:defRPr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None/>
              <a:defRPr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None/>
              <a:defRPr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None/>
              <a:defRPr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None/>
              <a:defRPr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/>
        </p:txBody>
      </p:sp>
      <p:sp>
        <p:nvSpPr>
          <p:cNvPr id="93" name="Google Shape;93;p26"/>
          <p:cNvSpPr txBox="1"/>
          <p:nvPr>
            <p:ph idx="2" type="subTitle"/>
          </p:nvPr>
        </p:nvSpPr>
        <p:spPr>
          <a:xfrm>
            <a:off x="2084657" y="1938788"/>
            <a:ext cx="18957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 lvl="1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400"/>
            </a:lvl2pPr>
            <a:lvl3pPr lvl="2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400"/>
            </a:lvl3pPr>
            <a:lvl4pPr lvl="3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400"/>
            </a:lvl4pPr>
            <a:lvl5pPr lvl="4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400"/>
            </a:lvl5pPr>
            <a:lvl6pPr lvl="5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400"/>
            </a:lvl6pPr>
            <a:lvl7pPr lvl="6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400"/>
            </a:lvl7pPr>
            <a:lvl8pPr lvl="7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400"/>
            </a:lvl8pPr>
            <a:lvl9pPr lvl="8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None/>
              <a:defRPr sz="1400"/>
            </a:lvl9pPr>
          </a:lstStyle>
          <a:p/>
        </p:txBody>
      </p:sp>
      <p:sp>
        <p:nvSpPr>
          <p:cNvPr id="94" name="Google Shape;94;p26"/>
          <p:cNvSpPr txBox="1"/>
          <p:nvPr>
            <p:ph idx="3" type="subTitle"/>
          </p:nvPr>
        </p:nvSpPr>
        <p:spPr>
          <a:xfrm>
            <a:off x="6042407" y="1318096"/>
            <a:ext cx="1895700" cy="396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None/>
              <a:defRPr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None/>
              <a:defRPr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None/>
              <a:defRPr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None/>
              <a:defRPr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None/>
              <a:defRPr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None/>
              <a:defRPr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None/>
              <a:defRPr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None/>
              <a:defRPr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/>
        </p:txBody>
      </p:sp>
      <p:sp>
        <p:nvSpPr>
          <p:cNvPr id="95" name="Google Shape;95;p26"/>
          <p:cNvSpPr txBox="1"/>
          <p:nvPr>
            <p:ph idx="4" type="subTitle"/>
          </p:nvPr>
        </p:nvSpPr>
        <p:spPr>
          <a:xfrm>
            <a:off x="6042407" y="1939588"/>
            <a:ext cx="18957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 lvl="1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400"/>
            </a:lvl2pPr>
            <a:lvl3pPr lvl="2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400"/>
            </a:lvl3pPr>
            <a:lvl4pPr lvl="3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400"/>
            </a:lvl4pPr>
            <a:lvl5pPr lvl="4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400"/>
            </a:lvl5pPr>
            <a:lvl6pPr lvl="5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400"/>
            </a:lvl6pPr>
            <a:lvl7pPr lvl="6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400"/>
            </a:lvl7pPr>
            <a:lvl8pPr lvl="7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400"/>
            </a:lvl8pPr>
            <a:lvl9pPr lvl="8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None/>
              <a:defRPr sz="1400"/>
            </a:lvl9pPr>
          </a:lstStyle>
          <a:p/>
        </p:txBody>
      </p:sp>
      <p:sp>
        <p:nvSpPr>
          <p:cNvPr id="96" name="Google Shape;96;p26"/>
          <p:cNvSpPr txBox="1"/>
          <p:nvPr>
            <p:ph idx="5" type="subTitle"/>
          </p:nvPr>
        </p:nvSpPr>
        <p:spPr>
          <a:xfrm>
            <a:off x="2084658" y="2815744"/>
            <a:ext cx="1895700" cy="396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None/>
              <a:defRPr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None/>
              <a:defRPr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None/>
              <a:defRPr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None/>
              <a:defRPr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None/>
              <a:defRPr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None/>
              <a:defRPr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None/>
              <a:defRPr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None/>
              <a:defRPr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/>
        </p:txBody>
      </p:sp>
      <p:sp>
        <p:nvSpPr>
          <p:cNvPr id="97" name="Google Shape;97;p26"/>
          <p:cNvSpPr txBox="1"/>
          <p:nvPr>
            <p:ph idx="6" type="subTitle"/>
          </p:nvPr>
        </p:nvSpPr>
        <p:spPr>
          <a:xfrm>
            <a:off x="2084658" y="3443260"/>
            <a:ext cx="18957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 lvl="1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400"/>
            </a:lvl2pPr>
            <a:lvl3pPr lvl="2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400"/>
            </a:lvl3pPr>
            <a:lvl4pPr lvl="3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400"/>
            </a:lvl4pPr>
            <a:lvl5pPr lvl="4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400"/>
            </a:lvl5pPr>
            <a:lvl6pPr lvl="5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400"/>
            </a:lvl6pPr>
            <a:lvl7pPr lvl="6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400"/>
            </a:lvl7pPr>
            <a:lvl8pPr lvl="7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400"/>
            </a:lvl8pPr>
            <a:lvl9pPr lvl="8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None/>
              <a:defRPr sz="1400"/>
            </a:lvl9pPr>
          </a:lstStyle>
          <a:p/>
        </p:txBody>
      </p:sp>
      <p:sp>
        <p:nvSpPr>
          <p:cNvPr id="98" name="Google Shape;98;p26"/>
          <p:cNvSpPr txBox="1"/>
          <p:nvPr>
            <p:ph hasCustomPrompt="1" type="title"/>
          </p:nvPr>
        </p:nvSpPr>
        <p:spPr>
          <a:xfrm>
            <a:off x="994294" y="1637912"/>
            <a:ext cx="648000" cy="396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 b="1" sz="3000"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99" name="Google Shape;99;p26"/>
          <p:cNvSpPr txBox="1"/>
          <p:nvPr>
            <p:ph hasCustomPrompt="1" idx="7" type="title"/>
          </p:nvPr>
        </p:nvSpPr>
        <p:spPr>
          <a:xfrm>
            <a:off x="4943648" y="1691700"/>
            <a:ext cx="648000" cy="396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b="1" sz="3000"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rtl="0" algn="l">
              <a:spcBef>
                <a:spcPts val="100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100" name="Google Shape;100;p26"/>
          <p:cNvSpPr txBox="1"/>
          <p:nvPr>
            <p:ph hasCustomPrompt="1" idx="8" type="title"/>
          </p:nvPr>
        </p:nvSpPr>
        <p:spPr>
          <a:xfrm>
            <a:off x="967375" y="3139859"/>
            <a:ext cx="648000" cy="396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b="1" sz="3000"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101" name="Google Shape;101;p26"/>
          <p:cNvSpPr txBox="1"/>
          <p:nvPr>
            <p:ph idx="9" type="subTitle"/>
          </p:nvPr>
        </p:nvSpPr>
        <p:spPr>
          <a:xfrm>
            <a:off x="6042408" y="2815744"/>
            <a:ext cx="1895700" cy="396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None/>
              <a:defRPr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None/>
              <a:defRPr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None/>
              <a:defRPr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None/>
              <a:defRPr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None/>
              <a:defRPr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None/>
              <a:defRPr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None/>
              <a:defRPr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None/>
              <a:defRPr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/>
        </p:txBody>
      </p:sp>
      <p:sp>
        <p:nvSpPr>
          <p:cNvPr id="102" name="Google Shape;102;p26"/>
          <p:cNvSpPr txBox="1"/>
          <p:nvPr>
            <p:ph idx="13" type="subTitle"/>
          </p:nvPr>
        </p:nvSpPr>
        <p:spPr>
          <a:xfrm>
            <a:off x="6042408" y="3443260"/>
            <a:ext cx="18957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 lvl="1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400"/>
            </a:lvl2pPr>
            <a:lvl3pPr lvl="2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400"/>
            </a:lvl3pPr>
            <a:lvl4pPr lvl="3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400"/>
            </a:lvl4pPr>
            <a:lvl5pPr lvl="4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400"/>
            </a:lvl5pPr>
            <a:lvl6pPr lvl="5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400"/>
            </a:lvl6pPr>
            <a:lvl7pPr lvl="6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400"/>
            </a:lvl7pPr>
            <a:lvl8pPr lvl="7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400"/>
            </a:lvl8pPr>
            <a:lvl9pPr lvl="8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None/>
              <a:defRPr sz="1400"/>
            </a:lvl9pPr>
          </a:lstStyle>
          <a:p/>
        </p:txBody>
      </p:sp>
      <p:sp>
        <p:nvSpPr>
          <p:cNvPr id="103" name="Google Shape;103;p26"/>
          <p:cNvSpPr txBox="1"/>
          <p:nvPr>
            <p:ph hasCustomPrompt="1" idx="14" type="title"/>
          </p:nvPr>
        </p:nvSpPr>
        <p:spPr>
          <a:xfrm>
            <a:off x="4943625" y="3193647"/>
            <a:ext cx="648000" cy="396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b="1" sz="3000"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rtl="0" algn="l">
              <a:spcBef>
                <a:spcPts val="100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104" name="Google Shape;104;p26"/>
          <p:cNvSpPr txBox="1"/>
          <p:nvPr>
            <p:ph idx="15" type="title"/>
          </p:nvPr>
        </p:nvSpPr>
        <p:spPr>
          <a:xfrm>
            <a:off x="713225" y="539500"/>
            <a:ext cx="7717500" cy="241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Quote">
  <p:cSld name="CUSTOM_7_3"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27"/>
          <p:cNvSpPr txBox="1"/>
          <p:nvPr>
            <p:ph type="title"/>
          </p:nvPr>
        </p:nvSpPr>
        <p:spPr>
          <a:xfrm>
            <a:off x="2533650" y="2391211"/>
            <a:ext cx="4076700" cy="1061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2000">
                <a:solidFill>
                  <a:schemeClr val="lt2"/>
                </a:solidFill>
                <a:latin typeface="Alegreya Sans"/>
                <a:ea typeface="Alegreya Sans"/>
                <a:cs typeface="Alegreya Sans"/>
                <a:sym typeface="Alegreya Sans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107" name="Google Shape;107;p27"/>
          <p:cNvSpPr txBox="1"/>
          <p:nvPr>
            <p:ph idx="2" type="title"/>
          </p:nvPr>
        </p:nvSpPr>
        <p:spPr>
          <a:xfrm>
            <a:off x="3142200" y="3713593"/>
            <a:ext cx="2859600" cy="241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1pPr>
            <a:lvl2pPr lvl="1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/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Numbers and text">
  <p:cSld name="CUSTOM_4"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28"/>
          <p:cNvSpPr txBox="1"/>
          <p:nvPr>
            <p:ph hasCustomPrompt="1" type="title"/>
          </p:nvPr>
        </p:nvSpPr>
        <p:spPr>
          <a:xfrm>
            <a:off x="713250" y="1039533"/>
            <a:ext cx="7717500" cy="420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r>
              <a:t>xx%</a:t>
            </a:r>
          </a:p>
        </p:txBody>
      </p:sp>
      <p:sp>
        <p:nvSpPr>
          <p:cNvPr id="110" name="Google Shape;110;p28"/>
          <p:cNvSpPr txBox="1"/>
          <p:nvPr>
            <p:ph idx="1" type="subTitle"/>
          </p:nvPr>
        </p:nvSpPr>
        <p:spPr>
          <a:xfrm>
            <a:off x="2111675" y="1753459"/>
            <a:ext cx="4920600" cy="234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2pPr>
            <a:lvl3pPr lvl="2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600"/>
            </a:lvl3pPr>
            <a:lvl4pPr lvl="3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600"/>
            </a:lvl4pPr>
            <a:lvl5pPr lvl="4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600"/>
            </a:lvl5pPr>
            <a:lvl6pPr lvl="5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600"/>
            </a:lvl6pPr>
            <a:lvl7pPr lvl="6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600"/>
            </a:lvl7pPr>
            <a:lvl8pPr lvl="7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600"/>
            </a:lvl8pPr>
            <a:lvl9pPr lvl="8" rtl="0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None/>
              <a:defRPr sz="1600"/>
            </a:lvl9pPr>
          </a:lstStyle>
          <a:p/>
        </p:txBody>
      </p:sp>
      <p:sp>
        <p:nvSpPr>
          <p:cNvPr id="111" name="Google Shape;111;p28"/>
          <p:cNvSpPr txBox="1"/>
          <p:nvPr>
            <p:ph hasCustomPrompt="1" idx="2" type="title"/>
          </p:nvPr>
        </p:nvSpPr>
        <p:spPr>
          <a:xfrm>
            <a:off x="713250" y="2193286"/>
            <a:ext cx="7717500" cy="420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r>
              <a:t>xx%</a:t>
            </a:r>
          </a:p>
        </p:txBody>
      </p:sp>
      <p:sp>
        <p:nvSpPr>
          <p:cNvPr id="112" name="Google Shape;112;p28"/>
          <p:cNvSpPr txBox="1"/>
          <p:nvPr>
            <p:ph idx="3" type="subTitle"/>
          </p:nvPr>
        </p:nvSpPr>
        <p:spPr>
          <a:xfrm>
            <a:off x="2111675" y="2913935"/>
            <a:ext cx="4920600" cy="234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2pPr>
            <a:lvl3pPr lvl="2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600"/>
            </a:lvl3pPr>
            <a:lvl4pPr lvl="3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600"/>
            </a:lvl4pPr>
            <a:lvl5pPr lvl="4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600"/>
            </a:lvl5pPr>
            <a:lvl6pPr lvl="5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600"/>
            </a:lvl6pPr>
            <a:lvl7pPr lvl="6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600"/>
            </a:lvl7pPr>
            <a:lvl8pPr lvl="7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600"/>
            </a:lvl8pPr>
            <a:lvl9pPr lvl="8" rtl="0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None/>
              <a:defRPr sz="1600"/>
            </a:lvl9pPr>
          </a:lstStyle>
          <a:p/>
        </p:txBody>
      </p:sp>
      <p:sp>
        <p:nvSpPr>
          <p:cNvPr id="113" name="Google Shape;113;p28"/>
          <p:cNvSpPr txBox="1"/>
          <p:nvPr>
            <p:ph hasCustomPrompt="1" idx="4" type="title"/>
          </p:nvPr>
        </p:nvSpPr>
        <p:spPr>
          <a:xfrm>
            <a:off x="713250" y="3367210"/>
            <a:ext cx="7717500" cy="420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r>
              <a:t>xx%</a:t>
            </a:r>
          </a:p>
        </p:txBody>
      </p:sp>
      <p:sp>
        <p:nvSpPr>
          <p:cNvPr id="114" name="Google Shape;114;p28"/>
          <p:cNvSpPr txBox="1"/>
          <p:nvPr>
            <p:ph idx="5" type="subTitle"/>
          </p:nvPr>
        </p:nvSpPr>
        <p:spPr>
          <a:xfrm>
            <a:off x="2111675" y="4060965"/>
            <a:ext cx="4920600" cy="234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2pPr>
            <a:lvl3pPr lvl="2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600"/>
            </a:lvl3pPr>
            <a:lvl4pPr lvl="3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600"/>
            </a:lvl4pPr>
            <a:lvl5pPr lvl="4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600"/>
            </a:lvl5pPr>
            <a:lvl6pPr lvl="5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600"/>
            </a:lvl6pPr>
            <a:lvl7pPr lvl="6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600"/>
            </a:lvl7pPr>
            <a:lvl8pPr lvl="7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600"/>
            </a:lvl8pPr>
            <a:lvl9pPr lvl="8" rtl="0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None/>
              <a:defRPr sz="1600"/>
            </a:lvl9pPr>
          </a:lstStyle>
          <a:p/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 2">
  <p:cSld name="CUSTOM_8"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29"/>
          <p:cNvSpPr txBox="1"/>
          <p:nvPr>
            <p:ph idx="1" type="subTitle"/>
          </p:nvPr>
        </p:nvSpPr>
        <p:spPr>
          <a:xfrm>
            <a:off x="6322850" y="2713877"/>
            <a:ext cx="1855800" cy="651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9pPr>
          </a:lstStyle>
          <a:p/>
        </p:txBody>
      </p:sp>
      <p:sp>
        <p:nvSpPr>
          <p:cNvPr id="117" name="Google Shape;117;p29"/>
          <p:cNvSpPr txBox="1"/>
          <p:nvPr>
            <p:ph idx="2" type="subTitle"/>
          </p:nvPr>
        </p:nvSpPr>
        <p:spPr>
          <a:xfrm>
            <a:off x="2511300" y="2713875"/>
            <a:ext cx="1855800" cy="651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marR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 lvl="1" marR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2pPr>
            <a:lvl3pPr lvl="2" marR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3pPr>
            <a:lvl4pPr lvl="3" marR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4pPr>
            <a:lvl5pPr lvl="4" marR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5pPr>
            <a:lvl6pPr lvl="5" marR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6pPr>
            <a:lvl7pPr lvl="6" marR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7pPr>
            <a:lvl8pPr lvl="7" marR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8pPr>
            <a:lvl9pPr lvl="8" marR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9pPr>
          </a:lstStyle>
          <a:p/>
        </p:txBody>
      </p:sp>
      <p:sp>
        <p:nvSpPr>
          <p:cNvPr id="118" name="Google Shape;118;p29"/>
          <p:cNvSpPr txBox="1"/>
          <p:nvPr>
            <p:ph idx="3" type="subTitle"/>
          </p:nvPr>
        </p:nvSpPr>
        <p:spPr>
          <a:xfrm>
            <a:off x="6322825" y="2125735"/>
            <a:ext cx="1855800" cy="293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/>
        </p:txBody>
      </p:sp>
      <p:sp>
        <p:nvSpPr>
          <p:cNvPr id="119" name="Google Shape;119;p29"/>
          <p:cNvSpPr txBox="1"/>
          <p:nvPr>
            <p:ph idx="4" type="subTitle"/>
          </p:nvPr>
        </p:nvSpPr>
        <p:spPr>
          <a:xfrm>
            <a:off x="2511263" y="2125735"/>
            <a:ext cx="1855800" cy="293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/>
        </p:txBody>
      </p:sp>
      <p:sp>
        <p:nvSpPr>
          <p:cNvPr id="120" name="Google Shape;120;p29"/>
          <p:cNvSpPr txBox="1"/>
          <p:nvPr>
            <p:ph type="title"/>
          </p:nvPr>
        </p:nvSpPr>
        <p:spPr>
          <a:xfrm>
            <a:off x="713225" y="539500"/>
            <a:ext cx="7717500" cy="241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hree columns">
  <p:cSld name="CUSTOM_6"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p30"/>
          <p:cNvSpPr txBox="1"/>
          <p:nvPr>
            <p:ph type="title"/>
          </p:nvPr>
        </p:nvSpPr>
        <p:spPr>
          <a:xfrm>
            <a:off x="713225" y="539500"/>
            <a:ext cx="7717500" cy="241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23" name="Google Shape;123;p30"/>
          <p:cNvSpPr txBox="1"/>
          <p:nvPr>
            <p:ph idx="1" type="subTitle"/>
          </p:nvPr>
        </p:nvSpPr>
        <p:spPr>
          <a:xfrm>
            <a:off x="1145875" y="3428381"/>
            <a:ext cx="2098800" cy="642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4" name="Google Shape;124;p30"/>
          <p:cNvSpPr txBox="1"/>
          <p:nvPr>
            <p:ph idx="2" type="subTitle"/>
          </p:nvPr>
        </p:nvSpPr>
        <p:spPr>
          <a:xfrm>
            <a:off x="3522518" y="3428381"/>
            <a:ext cx="2098800" cy="642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5" name="Google Shape;125;p30"/>
          <p:cNvSpPr txBox="1"/>
          <p:nvPr>
            <p:ph idx="3" type="subTitle"/>
          </p:nvPr>
        </p:nvSpPr>
        <p:spPr>
          <a:xfrm>
            <a:off x="1201545" y="2802181"/>
            <a:ext cx="1987500" cy="422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 sz="1800"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 sz="1800"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 sz="1800"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 sz="1800"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 sz="1800"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 sz="1800"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 sz="1800"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 sz="1800"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/>
        </p:txBody>
      </p:sp>
      <p:sp>
        <p:nvSpPr>
          <p:cNvPr id="126" name="Google Shape;126;p30"/>
          <p:cNvSpPr txBox="1"/>
          <p:nvPr>
            <p:ph idx="4" type="subTitle"/>
          </p:nvPr>
        </p:nvSpPr>
        <p:spPr>
          <a:xfrm>
            <a:off x="3578133" y="2802181"/>
            <a:ext cx="1987500" cy="422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 sz="1800"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 sz="1800"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 sz="1800"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 sz="1800"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 sz="1800"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 sz="1800"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 sz="1800"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 sz="1800"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/>
        </p:txBody>
      </p:sp>
      <p:sp>
        <p:nvSpPr>
          <p:cNvPr id="127" name="Google Shape;127;p30"/>
          <p:cNvSpPr txBox="1"/>
          <p:nvPr>
            <p:ph idx="5" type="subTitle"/>
          </p:nvPr>
        </p:nvSpPr>
        <p:spPr>
          <a:xfrm>
            <a:off x="5899162" y="3428381"/>
            <a:ext cx="2098800" cy="642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8" name="Google Shape;128;p30"/>
          <p:cNvSpPr txBox="1"/>
          <p:nvPr>
            <p:ph idx="6" type="subTitle"/>
          </p:nvPr>
        </p:nvSpPr>
        <p:spPr>
          <a:xfrm>
            <a:off x="5954832" y="2802181"/>
            <a:ext cx="1987500" cy="422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 sz="1800"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 sz="1800"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 sz="1800"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 sz="1800"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 sz="1800"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 sz="1800"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 sz="1800"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 sz="1800"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four columns ">
  <p:cSld name="CUSTOM_11_1">
    <p:bg>
      <p:bgPr>
        <a:solidFill>
          <a:schemeClr val="lt1"/>
        </a:solidFill>
      </p:bgPr>
    </p:bg>
    <p:spTree>
      <p:nvGrpSpPr>
        <p:cNvPr id="129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31"/>
          <p:cNvSpPr txBox="1"/>
          <p:nvPr>
            <p:ph idx="1" type="subTitle"/>
          </p:nvPr>
        </p:nvSpPr>
        <p:spPr>
          <a:xfrm>
            <a:off x="2377650" y="3757925"/>
            <a:ext cx="1895700" cy="493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marR="3659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 lvl="1" marR="3659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2pPr>
            <a:lvl3pPr lvl="2" marR="3659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3pPr>
            <a:lvl4pPr lvl="3" marR="3659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4pPr>
            <a:lvl5pPr lvl="4" marR="3659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5pPr>
            <a:lvl6pPr lvl="5" marR="3659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6pPr>
            <a:lvl7pPr lvl="6" marR="3659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7pPr>
            <a:lvl8pPr lvl="7" marR="3659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8pPr>
            <a:lvl9pPr lvl="8" marR="3659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9pPr>
          </a:lstStyle>
          <a:p/>
        </p:txBody>
      </p:sp>
      <p:sp>
        <p:nvSpPr>
          <p:cNvPr id="131" name="Google Shape;131;p31"/>
          <p:cNvSpPr txBox="1"/>
          <p:nvPr>
            <p:ph idx="2" type="subTitle"/>
          </p:nvPr>
        </p:nvSpPr>
        <p:spPr>
          <a:xfrm>
            <a:off x="2377724" y="1954700"/>
            <a:ext cx="1895700" cy="493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9pPr>
          </a:lstStyle>
          <a:p/>
        </p:txBody>
      </p:sp>
      <p:sp>
        <p:nvSpPr>
          <p:cNvPr id="132" name="Google Shape;132;p31"/>
          <p:cNvSpPr txBox="1"/>
          <p:nvPr>
            <p:ph idx="3" type="subTitle"/>
          </p:nvPr>
        </p:nvSpPr>
        <p:spPr>
          <a:xfrm>
            <a:off x="6035225" y="1954700"/>
            <a:ext cx="1895700" cy="493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marR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 lvl="1" marR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2pPr>
            <a:lvl3pPr lvl="2" marR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3pPr>
            <a:lvl4pPr lvl="3" marR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4pPr>
            <a:lvl5pPr lvl="4" marR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5pPr>
            <a:lvl6pPr lvl="5" marR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6pPr>
            <a:lvl7pPr lvl="6" marR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7pPr>
            <a:lvl8pPr lvl="7" marR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8pPr>
            <a:lvl9pPr lvl="8" marR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9pPr>
          </a:lstStyle>
          <a:p/>
        </p:txBody>
      </p:sp>
      <p:sp>
        <p:nvSpPr>
          <p:cNvPr id="133" name="Google Shape;133;p31"/>
          <p:cNvSpPr txBox="1"/>
          <p:nvPr>
            <p:ph idx="4" type="subTitle"/>
          </p:nvPr>
        </p:nvSpPr>
        <p:spPr>
          <a:xfrm>
            <a:off x="6035251" y="3757925"/>
            <a:ext cx="1895700" cy="493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marR="1305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 lvl="1" marR="1305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2pPr>
            <a:lvl3pPr lvl="2" marR="1305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3pPr>
            <a:lvl4pPr lvl="3" marR="1305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4pPr>
            <a:lvl5pPr lvl="4" marR="1305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5pPr>
            <a:lvl6pPr lvl="5" marR="1305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6pPr>
            <a:lvl7pPr lvl="6" marR="1305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7pPr>
            <a:lvl8pPr lvl="7" marR="1305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8pPr>
            <a:lvl9pPr lvl="8" marR="1305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9pPr>
          </a:lstStyle>
          <a:p/>
        </p:txBody>
      </p:sp>
      <p:sp>
        <p:nvSpPr>
          <p:cNvPr id="134" name="Google Shape;134;p31"/>
          <p:cNvSpPr txBox="1"/>
          <p:nvPr>
            <p:ph idx="5" type="subTitle"/>
          </p:nvPr>
        </p:nvSpPr>
        <p:spPr>
          <a:xfrm>
            <a:off x="2377725" y="3189885"/>
            <a:ext cx="1855800" cy="293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/>
        </p:txBody>
      </p:sp>
      <p:sp>
        <p:nvSpPr>
          <p:cNvPr id="135" name="Google Shape;135;p31"/>
          <p:cNvSpPr txBox="1"/>
          <p:nvPr>
            <p:ph idx="6" type="subTitle"/>
          </p:nvPr>
        </p:nvSpPr>
        <p:spPr>
          <a:xfrm>
            <a:off x="2377700" y="1391723"/>
            <a:ext cx="1855800" cy="293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/>
        </p:txBody>
      </p:sp>
      <p:sp>
        <p:nvSpPr>
          <p:cNvPr id="136" name="Google Shape;136;p31"/>
          <p:cNvSpPr txBox="1"/>
          <p:nvPr>
            <p:ph idx="7" type="subTitle"/>
          </p:nvPr>
        </p:nvSpPr>
        <p:spPr>
          <a:xfrm>
            <a:off x="6035200" y="1391723"/>
            <a:ext cx="1855800" cy="293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/>
        </p:txBody>
      </p:sp>
      <p:sp>
        <p:nvSpPr>
          <p:cNvPr id="137" name="Google Shape;137;p31"/>
          <p:cNvSpPr txBox="1"/>
          <p:nvPr>
            <p:ph idx="8" type="subTitle"/>
          </p:nvPr>
        </p:nvSpPr>
        <p:spPr>
          <a:xfrm>
            <a:off x="6035169" y="3189885"/>
            <a:ext cx="1855800" cy="293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/>
        </p:txBody>
      </p:sp>
      <p:sp>
        <p:nvSpPr>
          <p:cNvPr id="138" name="Google Shape;138;p31"/>
          <p:cNvSpPr txBox="1"/>
          <p:nvPr>
            <p:ph type="title"/>
          </p:nvPr>
        </p:nvSpPr>
        <p:spPr>
          <a:xfrm>
            <a:off x="713225" y="539500"/>
            <a:ext cx="7717500" cy="241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six columns ">
  <p:cSld name="CUSTOM_8_1"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32"/>
          <p:cNvSpPr txBox="1"/>
          <p:nvPr>
            <p:ph idx="1" type="subTitle"/>
          </p:nvPr>
        </p:nvSpPr>
        <p:spPr>
          <a:xfrm>
            <a:off x="949267" y="1845939"/>
            <a:ext cx="1885800" cy="408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/>
        </p:txBody>
      </p:sp>
      <p:sp>
        <p:nvSpPr>
          <p:cNvPr id="141" name="Google Shape;141;p32"/>
          <p:cNvSpPr txBox="1"/>
          <p:nvPr>
            <p:ph idx="2" type="subTitle"/>
          </p:nvPr>
        </p:nvSpPr>
        <p:spPr>
          <a:xfrm>
            <a:off x="889575" y="2299576"/>
            <a:ext cx="2005200" cy="468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9pPr>
          </a:lstStyle>
          <a:p/>
        </p:txBody>
      </p:sp>
      <p:sp>
        <p:nvSpPr>
          <p:cNvPr id="142" name="Google Shape;142;p32"/>
          <p:cNvSpPr txBox="1"/>
          <p:nvPr>
            <p:ph idx="3" type="subTitle"/>
          </p:nvPr>
        </p:nvSpPr>
        <p:spPr>
          <a:xfrm>
            <a:off x="949267" y="3739600"/>
            <a:ext cx="1885800" cy="408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/>
        </p:txBody>
      </p:sp>
      <p:sp>
        <p:nvSpPr>
          <p:cNvPr id="143" name="Google Shape;143;p32"/>
          <p:cNvSpPr txBox="1"/>
          <p:nvPr>
            <p:ph idx="4" type="subTitle"/>
          </p:nvPr>
        </p:nvSpPr>
        <p:spPr>
          <a:xfrm>
            <a:off x="889575" y="4193216"/>
            <a:ext cx="2005200" cy="468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9pPr>
          </a:lstStyle>
          <a:p/>
        </p:txBody>
      </p:sp>
      <p:sp>
        <p:nvSpPr>
          <p:cNvPr id="144" name="Google Shape;144;p32"/>
          <p:cNvSpPr txBox="1"/>
          <p:nvPr>
            <p:ph idx="5" type="subTitle"/>
          </p:nvPr>
        </p:nvSpPr>
        <p:spPr>
          <a:xfrm>
            <a:off x="3569412" y="2299576"/>
            <a:ext cx="2005200" cy="468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9pPr>
          </a:lstStyle>
          <a:p/>
        </p:txBody>
      </p:sp>
      <p:sp>
        <p:nvSpPr>
          <p:cNvPr id="145" name="Google Shape;145;p32"/>
          <p:cNvSpPr txBox="1"/>
          <p:nvPr>
            <p:ph idx="6" type="subTitle"/>
          </p:nvPr>
        </p:nvSpPr>
        <p:spPr>
          <a:xfrm>
            <a:off x="3629092" y="3739600"/>
            <a:ext cx="1885800" cy="408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/>
        </p:txBody>
      </p:sp>
      <p:sp>
        <p:nvSpPr>
          <p:cNvPr id="146" name="Google Shape;146;p32"/>
          <p:cNvSpPr txBox="1"/>
          <p:nvPr>
            <p:ph idx="7" type="subTitle"/>
          </p:nvPr>
        </p:nvSpPr>
        <p:spPr>
          <a:xfrm>
            <a:off x="3569412" y="4193216"/>
            <a:ext cx="2005200" cy="468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9pPr>
          </a:lstStyle>
          <a:p/>
        </p:txBody>
      </p:sp>
      <p:sp>
        <p:nvSpPr>
          <p:cNvPr id="147" name="Google Shape;147;p32"/>
          <p:cNvSpPr txBox="1"/>
          <p:nvPr>
            <p:ph idx="8" type="subTitle"/>
          </p:nvPr>
        </p:nvSpPr>
        <p:spPr>
          <a:xfrm>
            <a:off x="6308917" y="1845939"/>
            <a:ext cx="1885800" cy="408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/>
        </p:txBody>
      </p:sp>
      <p:sp>
        <p:nvSpPr>
          <p:cNvPr id="148" name="Google Shape;148;p32"/>
          <p:cNvSpPr txBox="1"/>
          <p:nvPr>
            <p:ph idx="9" type="subTitle"/>
          </p:nvPr>
        </p:nvSpPr>
        <p:spPr>
          <a:xfrm>
            <a:off x="6249273" y="2299576"/>
            <a:ext cx="2005200" cy="468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9pPr>
          </a:lstStyle>
          <a:p/>
        </p:txBody>
      </p:sp>
      <p:sp>
        <p:nvSpPr>
          <p:cNvPr id="149" name="Google Shape;149;p32"/>
          <p:cNvSpPr txBox="1"/>
          <p:nvPr>
            <p:ph idx="13" type="subTitle"/>
          </p:nvPr>
        </p:nvSpPr>
        <p:spPr>
          <a:xfrm>
            <a:off x="6308917" y="3739600"/>
            <a:ext cx="1885800" cy="408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/>
        </p:txBody>
      </p:sp>
      <p:sp>
        <p:nvSpPr>
          <p:cNvPr id="150" name="Google Shape;150;p32"/>
          <p:cNvSpPr txBox="1"/>
          <p:nvPr>
            <p:ph idx="14" type="subTitle"/>
          </p:nvPr>
        </p:nvSpPr>
        <p:spPr>
          <a:xfrm>
            <a:off x="6249273" y="4193216"/>
            <a:ext cx="2005200" cy="468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9pPr>
          </a:lstStyle>
          <a:p/>
        </p:txBody>
      </p:sp>
      <p:sp>
        <p:nvSpPr>
          <p:cNvPr id="151" name="Google Shape;151;p32"/>
          <p:cNvSpPr txBox="1"/>
          <p:nvPr>
            <p:ph idx="15" type="subTitle"/>
          </p:nvPr>
        </p:nvSpPr>
        <p:spPr>
          <a:xfrm>
            <a:off x="3629117" y="1845939"/>
            <a:ext cx="1885800" cy="408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/>
        </p:txBody>
      </p:sp>
      <p:sp>
        <p:nvSpPr>
          <p:cNvPr id="152" name="Google Shape;152;p32"/>
          <p:cNvSpPr txBox="1"/>
          <p:nvPr>
            <p:ph type="title"/>
          </p:nvPr>
        </p:nvSpPr>
        <p:spPr>
          <a:xfrm>
            <a:off x="713225" y="539500"/>
            <a:ext cx="7717500" cy="241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one column 2">
  <p:cSld name="CUSTOM_9">
    <p:spTree>
      <p:nvGrpSpPr>
        <p:cNvPr id="153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p33"/>
          <p:cNvSpPr txBox="1"/>
          <p:nvPr>
            <p:ph type="title"/>
          </p:nvPr>
        </p:nvSpPr>
        <p:spPr>
          <a:xfrm>
            <a:off x="713200" y="1411756"/>
            <a:ext cx="3120900" cy="7995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55" name="Google Shape;155;p33"/>
          <p:cNvSpPr txBox="1"/>
          <p:nvPr>
            <p:ph idx="1" type="subTitle"/>
          </p:nvPr>
        </p:nvSpPr>
        <p:spPr>
          <a:xfrm>
            <a:off x="713225" y="2412113"/>
            <a:ext cx="3120900" cy="1242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marR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1pPr>
            <a:lvl2pPr lvl="1" marR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2pPr>
            <a:lvl3pPr lvl="2" marR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3pPr>
            <a:lvl4pPr lvl="3" marR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4pPr>
            <a:lvl5pPr lvl="4" marR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5pPr>
            <a:lvl6pPr lvl="5" marR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6pPr>
            <a:lvl7pPr lvl="6" marR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7pPr>
            <a:lvl8pPr lvl="7" marR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8pPr>
            <a:lvl9pPr lvl="8" marR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9pPr>
          </a:lstStyle>
          <a:p/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one column 3">
  <p:cSld name="CUSTOM_9_1">
    <p:spTree>
      <p:nvGrpSpPr>
        <p:cNvPr id="156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p34"/>
          <p:cNvSpPr txBox="1"/>
          <p:nvPr>
            <p:ph type="title"/>
          </p:nvPr>
        </p:nvSpPr>
        <p:spPr>
          <a:xfrm>
            <a:off x="5309850" y="1411756"/>
            <a:ext cx="3120900" cy="7995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 algn="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 algn="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 algn="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 algn="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 algn="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 algn="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 algn="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 algn="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58" name="Google Shape;158;p34"/>
          <p:cNvSpPr txBox="1"/>
          <p:nvPr>
            <p:ph idx="1" type="subTitle"/>
          </p:nvPr>
        </p:nvSpPr>
        <p:spPr>
          <a:xfrm>
            <a:off x="5309875" y="2409376"/>
            <a:ext cx="3120900" cy="1242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1pPr>
            <a:lvl2pPr lvl="1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2pPr>
            <a:lvl3pPr lvl="2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3pPr>
            <a:lvl4pPr lvl="3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4pPr>
            <a:lvl5pPr lvl="4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5pPr>
            <a:lvl6pPr lvl="5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6pPr>
            <a:lvl7pPr lvl="6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7pPr>
            <a:lvl8pPr lvl="7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8pPr>
            <a:lvl9pPr lvl="8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9pPr>
          </a:lstStyle>
          <a:p/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words">
  <p:cSld name="CUSTOM_7_1">
    <p:spTree>
      <p:nvGrpSpPr>
        <p:cNvPr id="159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p35"/>
          <p:cNvSpPr txBox="1"/>
          <p:nvPr>
            <p:ph type="ctrTitle"/>
          </p:nvPr>
        </p:nvSpPr>
        <p:spPr>
          <a:xfrm>
            <a:off x="1392900" y="1666318"/>
            <a:ext cx="6358200" cy="111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/>
        </p:txBody>
      </p:sp>
      <p:sp>
        <p:nvSpPr>
          <p:cNvPr id="161" name="Google Shape;161;p35"/>
          <p:cNvSpPr txBox="1"/>
          <p:nvPr>
            <p:ph idx="1" type="subTitle"/>
          </p:nvPr>
        </p:nvSpPr>
        <p:spPr>
          <a:xfrm>
            <a:off x="2475600" y="2834282"/>
            <a:ext cx="4192800" cy="642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/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subtitle ">
  <p:cSld name="CUSTOM_7_2">
    <p:spTree>
      <p:nvGrpSpPr>
        <p:cNvPr id="162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p36"/>
          <p:cNvSpPr txBox="1"/>
          <p:nvPr>
            <p:ph type="ctrTitle"/>
          </p:nvPr>
        </p:nvSpPr>
        <p:spPr>
          <a:xfrm>
            <a:off x="724850" y="2306883"/>
            <a:ext cx="3249000" cy="1305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64" name="Google Shape;164;p36"/>
          <p:cNvSpPr txBox="1"/>
          <p:nvPr>
            <p:ph idx="1" type="subTitle"/>
          </p:nvPr>
        </p:nvSpPr>
        <p:spPr>
          <a:xfrm>
            <a:off x="724850" y="3850366"/>
            <a:ext cx="2406600" cy="682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subtitle 2">
  <p:cSld name="CUSTOM_7_2_1">
    <p:spTree>
      <p:nvGrpSpPr>
        <p:cNvPr id="165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p37"/>
          <p:cNvSpPr txBox="1"/>
          <p:nvPr>
            <p:ph type="ctrTitle"/>
          </p:nvPr>
        </p:nvSpPr>
        <p:spPr>
          <a:xfrm flipH="1">
            <a:off x="5181775" y="2312751"/>
            <a:ext cx="3249000" cy="1305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67" name="Google Shape;167;p37"/>
          <p:cNvSpPr txBox="1"/>
          <p:nvPr>
            <p:ph idx="1" type="subTitle"/>
          </p:nvPr>
        </p:nvSpPr>
        <p:spPr>
          <a:xfrm flipH="1">
            <a:off x="6024175" y="3849938"/>
            <a:ext cx="2406600" cy="682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 3 ">
  <p:cSld name="CUSTOM_14_1">
    <p:spTree>
      <p:nvGrpSpPr>
        <p:cNvPr id="168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p38"/>
          <p:cNvSpPr txBox="1"/>
          <p:nvPr>
            <p:ph type="title"/>
          </p:nvPr>
        </p:nvSpPr>
        <p:spPr>
          <a:xfrm>
            <a:off x="4572000" y="540000"/>
            <a:ext cx="3847200" cy="975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70" name="Google Shape;170;p38"/>
          <p:cNvSpPr txBox="1"/>
          <p:nvPr>
            <p:ph idx="1" type="subTitle"/>
          </p:nvPr>
        </p:nvSpPr>
        <p:spPr>
          <a:xfrm>
            <a:off x="4572025" y="2398225"/>
            <a:ext cx="1895700" cy="493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marR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 lvl="1" marR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2pPr>
            <a:lvl3pPr lvl="2" marR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3pPr>
            <a:lvl4pPr lvl="3" marR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4pPr>
            <a:lvl5pPr lvl="4" marR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5pPr>
            <a:lvl6pPr lvl="5" marR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6pPr>
            <a:lvl7pPr lvl="6" marR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7pPr>
            <a:lvl8pPr lvl="7" marR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8pPr>
            <a:lvl9pPr lvl="8" marR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9pPr>
          </a:lstStyle>
          <a:p/>
        </p:txBody>
      </p:sp>
      <p:sp>
        <p:nvSpPr>
          <p:cNvPr id="171" name="Google Shape;171;p38"/>
          <p:cNvSpPr txBox="1"/>
          <p:nvPr>
            <p:ph idx="2" type="subTitle"/>
          </p:nvPr>
        </p:nvSpPr>
        <p:spPr>
          <a:xfrm>
            <a:off x="4572000" y="1727676"/>
            <a:ext cx="1855800" cy="293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/>
        </p:txBody>
      </p:sp>
      <p:sp>
        <p:nvSpPr>
          <p:cNvPr id="172" name="Google Shape;172;p38"/>
          <p:cNvSpPr txBox="1"/>
          <p:nvPr>
            <p:ph idx="3" type="subTitle"/>
          </p:nvPr>
        </p:nvSpPr>
        <p:spPr>
          <a:xfrm>
            <a:off x="4572025" y="3973700"/>
            <a:ext cx="1895700" cy="493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marR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 lvl="1" marR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2pPr>
            <a:lvl3pPr lvl="2" marR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3pPr>
            <a:lvl4pPr lvl="3" marR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4pPr>
            <a:lvl5pPr lvl="4" marR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5pPr>
            <a:lvl6pPr lvl="5" marR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6pPr>
            <a:lvl7pPr lvl="6" marR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7pPr>
            <a:lvl8pPr lvl="7" marR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8pPr>
            <a:lvl9pPr lvl="8" marR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9pPr>
          </a:lstStyle>
          <a:p/>
        </p:txBody>
      </p:sp>
      <p:sp>
        <p:nvSpPr>
          <p:cNvPr id="173" name="Google Shape;173;p38"/>
          <p:cNvSpPr txBox="1"/>
          <p:nvPr>
            <p:ph idx="4" type="subTitle"/>
          </p:nvPr>
        </p:nvSpPr>
        <p:spPr>
          <a:xfrm>
            <a:off x="4572000" y="3291929"/>
            <a:ext cx="1855800" cy="293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 2">
  <p:cSld name="CUSTOM_11">
    <p:spTree>
      <p:nvGrpSpPr>
        <p:cNvPr id="174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p39"/>
          <p:cNvSpPr txBox="1"/>
          <p:nvPr>
            <p:ph type="title"/>
          </p:nvPr>
        </p:nvSpPr>
        <p:spPr>
          <a:xfrm>
            <a:off x="713225" y="539500"/>
            <a:ext cx="7717500" cy="241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76" name="Google Shape;176;p39"/>
          <p:cNvSpPr txBox="1"/>
          <p:nvPr/>
        </p:nvSpPr>
        <p:spPr>
          <a:xfrm>
            <a:off x="707875" y="1032600"/>
            <a:ext cx="7717500" cy="3566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Alegreya Sans"/>
              <a:ea typeface="Alegreya Sans"/>
              <a:cs typeface="Alegreya Sans"/>
              <a:sym typeface="Alegreya Sans"/>
            </a:endParaRPr>
          </a:p>
        </p:txBody>
      </p:sp>
      <p:sp>
        <p:nvSpPr>
          <p:cNvPr id="177" name="Google Shape;177;p39"/>
          <p:cNvSpPr txBox="1"/>
          <p:nvPr>
            <p:ph idx="1" type="body"/>
          </p:nvPr>
        </p:nvSpPr>
        <p:spPr>
          <a:xfrm>
            <a:off x="713175" y="1104025"/>
            <a:ext cx="7717500" cy="3495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304800" lvl="0" marL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AutoNum type="arabicPeriod"/>
              <a:defRPr sz="1200"/>
            </a:lvl1pPr>
            <a:lvl2pPr indent="-304800" lvl="1" marL="914400" rtl="0">
              <a:spcBef>
                <a:spcPts val="0"/>
              </a:spcBef>
              <a:spcAft>
                <a:spcPts val="0"/>
              </a:spcAft>
              <a:buSzPts val="1200"/>
              <a:buAutoNum type="alphaLcPeriod"/>
              <a:defRPr sz="1200"/>
            </a:lvl2pPr>
            <a:lvl3pPr indent="-304800" lvl="2" marL="1371600" rtl="0">
              <a:spcBef>
                <a:spcPts val="1600"/>
              </a:spcBef>
              <a:spcAft>
                <a:spcPts val="0"/>
              </a:spcAft>
              <a:buSzPts val="1200"/>
              <a:buAutoNum type="romanLcPeriod"/>
              <a:defRPr sz="1200"/>
            </a:lvl3pPr>
            <a:lvl4pPr indent="-304800" lvl="3" marL="1828800" rtl="0">
              <a:spcBef>
                <a:spcPts val="1600"/>
              </a:spcBef>
              <a:spcAft>
                <a:spcPts val="0"/>
              </a:spcAft>
              <a:buSzPts val="1200"/>
              <a:buAutoNum type="arabicPeriod"/>
              <a:defRPr sz="1200"/>
            </a:lvl4pPr>
            <a:lvl5pPr indent="-304800" lvl="4" marL="2286000" rtl="0">
              <a:spcBef>
                <a:spcPts val="1600"/>
              </a:spcBef>
              <a:spcAft>
                <a:spcPts val="0"/>
              </a:spcAft>
              <a:buSzPts val="1200"/>
              <a:buAutoNum type="alphaLcPeriod"/>
              <a:defRPr sz="1200"/>
            </a:lvl5pPr>
            <a:lvl6pPr indent="-304800" lvl="5" marL="2743200" rtl="0">
              <a:spcBef>
                <a:spcPts val="1600"/>
              </a:spcBef>
              <a:spcAft>
                <a:spcPts val="0"/>
              </a:spcAft>
              <a:buSzPts val="1200"/>
              <a:buAutoNum type="romanLcPeriod"/>
              <a:defRPr sz="1200"/>
            </a:lvl6pPr>
            <a:lvl7pPr indent="-304800" lvl="6" marL="3200400" rtl="0">
              <a:spcBef>
                <a:spcPts val="1600"/>
              </a:spcBef>
              <a:spcAft>
                <a:spcPts val="0"/>
              </a:spcAft>
              <a:buSzPts val="1200"/>
              <a:buAutoNum type="arabicPeriod"/>
              <a:defRPr sz="1200"/>
            </a:lvl7pPr>
            <a:lvl8pPr indent="-304800" lvl="7" marL="3657600" rtl="0">
              <a:spcBef>
                <a:spcPts val="1600"/>
              </a:spcBef>
              <a:spcAft>
                <a:spcPts val="0"/>
              </a:spcAft>
              <a:buSzPts val="1200"/>
              <a:buAutoNum type="alphaLcPeriod"/>
              <a:defRPr sz="1200"/>
            </a:lvl8pPr>
            <a:lvl9pPr indent="-304800" lvl="8" marL="4114800" rtl="0">
              <a:spcBef>
                <a:spcPts val="1600"/>
              </a:spcBef>
              <a:spcAft>
                <a:spcPts val="1600"/>
              </a:spcAft>
              <a:buSzPts val="1200"/>
              <a:buAutoNum type="romanLcPeriod"/>
              <a:defRPr sz="1200"/>
            </a:lvl9pPr>
          </a:lstStyle>
          <a:p/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hanks">
  <p:cSld name="CUSTOM_10">
    <p:spTree>
      <p:nvGrpSpPr>
        <p:cNvPr id="178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p40"/>
          <p:cNvSpPr txBox="1"/>
          <p:nvPr>
            <p:ph type="ctrTitle"/>
          </p:nvPr>
        </p:nvSpPr>
        <p:spPr>
          <a:xfrm>
            <a:off x="1392900" y="803597"/>
            <a:ext cx="6358200" cy="889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9pPr>
          </a:lstStyle>
          <a:p/>
        </p:txBody>
      </p:sp>
      <p:sp>
        <p:nvSpPr>
          <p:cNvPr id="180" name="Google Shape;180;p40"/>
          <p:cNvSpPr txBox="1"/>
          <p:nvPr>
            <p:ph idx="1" type="subTitle"/>
          </p:nvPr>
        </p:nvSpPr>
        <p:spPr>
          <a:xfrm>
            <a:off x="2475600" y="1896159"/>
            <a:ext cx="4192800" cy="111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/>
        </p:txBody>
      </p:sp>
      <p:sp>
        <p:nvSpPr>
          <p:cNvPr id="181" name="Google Shape;181;p40"/>
          <p:cNvSpPr txBox="1"/>
          <p:nvPr/>
        </p:nvSpPr>
        <p:spPr>
          <a:xfrm>
            <a:off x="2133100" y="3774892"/>
            <a:ext cx="4876800" cy="445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lt2"/>
                </a:solidFill>
                <a:latin typeface="Alegreya Sans"/>
                <a:ea typeface="Alegreya Sans"/>
                <a:cs typeface="Alegreya Sans"/>
                <a:sym typeface="Alegreya Sans"/>
              </a:rPr>
              <a:t>CREDITS: This presentation template was created by </a:t>
            </a:r>
            <a:r>
              <a:rPr b="1" lang="en" sz="1200">
                <a:solidFill>
                  <a:schemeClr val="lt2"/>
                </a:solidFill>
                <a:uFill>
                  <a:noFill/>
                </a:uFill>
                <a:latin typeface="Alegreya Sans"/>
                <a:ea typeface="Alegreya Sans"/>
                <a:cs typeface="Alegreya Sans"/>
                <a:sym typeface="Alegreya Sans"/>
                <a:hlinkClick r:id="rId2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Slidesgo</a:t>
            </a:r>
            <a:r>
              <a:rPr lang="en" sz="1200">
                <a:solidFill>
                  <a:schemeClr val="lt2"/>
                </a:solidFill>
                <a:latin typeface="Alegreya Sans"/>
                <a:ea typeface="Alegreya Sans"/>
                <a:cs typeface="Alegreya Sans"/>
                <a:sym typeface="Alegreya Sans"/>
              </a:rPr>
              <a:t>, including icons by </a:t>
            </a:r>
            <a:r>
              <a:rPr b="1" lang="en" sz="1200">
                <a:solidFill>
                  <a:schemeClr val="lt2"/>
                </a:solidFill>
                <a:uFill>
                  <a:noFill/>
                </a:uFill>
                <a:latin typeface="Alegreya Sans"/>
                <a:ea typeface="Alegreya Sans"/>
                <a:cs typeface="Alegreya Sans"/>
                <a:sym typeface="Alegreya Sans"/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Flaticon</a:t>
            </a:r>
            <a:r>
              <a:rPr lang="en" sz="1200">
                <a:solidFill>
                  <a:schemeClr val="lt2"/>
                </a:solidFill>
                <a:latin typeface="Alegreya Sans"/>
                <a:ea typeface="Alegreya Sans"/>
                <a:cs typeface="Alegreya Sans"/>
                <a:sym typeface="Alegreya Sans"/>
              </a:rPr>
              <a:t>, and infographics &amp; images by </a:t>
            </a:r>
            <a:r>
              <a:rPr b="1" lang="en" sz="1200">
                <a:solidFill>
                  <a:schemeClr val="lt2"/>
                </a:solidFill>
                <a:uFill>
                  <a:noFill/>
                </a:uFill>
                <a:latin typeface="Alegreya Sans"/>
                <a:ea typeface="Alegreya Sans"/>
                <a:cs typeface="Alegreya Sans"/>
                <a:sym typeface="Alegreya Sans"/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Freepik</a:t>
            </a:r>
            <a:endParaRPr b="1" sz="1200">
              <a:solidFill>
                <a:schemeClr val="lt2"/>
              </a:solidFill>
              <a:latin typeface="Alegreya Sans"/>
              <a:ea typeface="Alegreya Sans"/>
              <a:cs typeface="Alegreya Sans"/>
              <a:sym typeface="Alegreya Sans"/>
            </a:endParaRPr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ackground">
  <p:cSld name="CUSTOM_5">
    <p:bg>
      <p:bgPr>
        <a:solidFill>
          <a:schemeClr val="dk2"/>
        </a:solidFill>
      </p:bgPr>
    </p:bg>
    <p:spTree>
      <p:nvGrpSpPr>
        <p:cNvPr id="182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ackground 2">
  <p:cSld name="CUSTOM_5_1">
    <p:bg>
      <p:bgPr>
        <a:solidFill>
          <a:schemeClr val="lt2"/>
        </a:solidFill>
      </p:bgPr>
    </p:bg>
    <p:spTree>
      <p:nvGrpSpPr>
        <p:cNvPr id="183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obj">
  <p:cSld name="OBJECT">
    <p:spTree>
      <p:nvGrpSpPr>
        <p:cNvPr id="190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p44"/>
          <p:cNvSpPr txBox="1"/>
          <p:nvPr>
            <p:ph idx="11" type="ftr"/>
          </p:nvPr>
        </p:nvSpPr>
        <p:spPr>
          <a:xfrm>
            <a:off x="8334966" y="4631135"/>
            <a:ext cx="546000" cy="150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 b="0" i="0" sz="900">
                <a:solidFill>
                  <a:schemeClr val="lt1"/>
                </a:solidFill>
                <a:latin typeface="Inter Medium"/>
                <a:ea typeface="Inter Medium"/>
                <a:cs typeface="Inter Medium"/>
                <a:sym typeface="Inter Medium"/>
              </a:defRPr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9pPr>
          </a:lstStyle>
          <a:p/>
        </p:txBody>
      </p:sp>
      <p:sp>
        <p:nvSpPr>
          <p:cNvPr id="192" name="Google Shape;192;p44"/>
          <p:cNvSpPr txBox="1"/>
          <p:nvPr>
            <p:ph idx="10" type="dt"/>
          </p:nvPr>
        </p:nvSpPr>
        <p:spPr>
          <a:xfrm>
            <a:off x="457200" y="4783455"/>
            <a:ext cx="2103000" cy="257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>
                <a:solidFill>
                  <a:srgbClr val="888888"/>
                </a:solidFill>
              </a:defRPr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9pPr>
          </a:lstStyle>
          <a:p/>
        </p:txBody>
      </p:sp>
      <p:sp>
        <p:nvSpPr>
          <p:cNvPr id="193" name="Google Shape;193;p44"/>
          <p:cNvSpPr txBox="1"/>
          <p:nvPr>
            <p:ph idx="12" type="sldNum"/>
          </p:nvPr>
        </p:nvSpPr>
        <p:spPr>
          <a:xfrm>
            <a:off x="6583681" y="4783455"/>
            <a:ext cx="2103000" cy="123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>
  <p:cSld name="Title Slide">
    <p:spTree>
      <p:nvGrpSpPr>
        <p:cNvPr id="194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p45"/>
          <p:cNvSpPr txBox="1"/>
          <p:nvPr>
            <p:ph type="ctrTitle"/>
          </p:nvPr>
        </p:nvSpPr>
        <p:spPr>
          <a:xfrm>
            <a:off x="685800" y="1594485"/>
            <a:ext cx="7772400" cy="1080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9pPr>
          </a:lstStyle>
          <a:p/>
        </p:txBody>
      </p:sp>
      <p:sp>
        <p:nvSpPr>
          <p:cNvPr id="196" name="Google Shape;196;p45"/>
          <p:cNvSpPr txBox="1"/>
          <p:nvPr>
            <p:ph idx="1" type="subTitle"/>
          </p:nvPr>
        </p:nvSpPr>
        <p:spPr>
          <a:xfrm>
            <a:off x="1371600" y="2880360"/>
            <a:ext cx="6400800" cy="1285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9pPr>
          </a:lstStyle>
          <a:p/>
        </p:txBody>
      </p:sp>
      <p:sp>
        <p:nvSpPr>
          <p:cNvPr id="197" name="Google Shape;197;p45"/>
          <p:cNvSpPr txBox="1"/>
          <p:nvPr>
            <p:ph idx="11" type="ftr"/>
          </p:nvPr>
        </p:nvSpPr>
        <p:spPr>
          <a:xfrm>
            <a:off x="8334966" y="4631135"/>
            <a:ext cx="546000" cy="150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 b="0" i="0" sz="900">
                <a:solidFill>
                  <a:schemeClr val="lt1"/>
                </a:solidFill>
                <a:latin typeface="Inter Medium"/>
                <a:ea typeface="Inter Medium"/>
                <a:cs typeface="Inter Medium"/>
                <a:sym typeface="Inter Medium"/>
              </a:defRPr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9pPr>
          </a:lstStyle>
          <a:p/>
        </p:txBody>
      </p:sp>
      <p:sp>
        <p:nvSpPr>
          <p:cNvPr id="198" name="Google Shape;198;p45"/>
          <p:cNvSpPr txBox="1"/>
          <p:nvPr>
            <p:ph idx="10" type="dt"/>
          </p:nvPr>
        </p:nvSpPr>
        <p:spPr>
          <a:xfrm>
            <a:off x="457200" y="4783455"/>
            <a:ext cx="2103000" cy="257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>
                <a:solidFill>
                  <a:srgbClr val="888888"/>
                </a:solidFill>
              </a:defRPr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9pPr>
          </a:lstStyle>
          <a:p/>
        </p:txBody>
      </p:sp>
      <p:sp>
        <p:nvSpPr>
          <p:cNvPr id="199" name="Google Shape;199;p45"/>
          <p:cNvSpPr txBox="1"/>
          <p:nvPr>
            <p:ph idx="12" type="sldNum"/>
          </p:nvPr>
        </p:nvSpPr>
        <p:spPr>
          <a:xfrm>
            <a:off x="6583681" y="4783455"/>
            <a:ext cx="2103000" cy="123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>
  <p:cSld name="Title and Content">
    <p:spTree>
      <p:nvGrpSpPr>
        <p:cNvPr id="200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p46"/>
          <p:cNvSpPr txBox="1"/>
          <p:nvPr>
            <p:ph type="title"/>
          </p:nvPr>
        </p:nvSpPr>
        <p:spPr>
          <a:xfrm>
            <a:off x="457200" y="205740"/>
            <a:ext cx="8229600" cy="822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9pPr>
          </a:lstStyle>
          <a:p/>
        </p:txBody>
      </p:sp>
      <p:sp>
        <p:nvSpPr>
          <p:cNvPr id="202" name="Google Shape;202;p46"/>
          <p:cNvSpPr txBox="1"/>
          <p:nvPr>
            <p:ph idx="1" type="body"/>
          </p:nvPr>
        </p:nvSpPr>
        <p:spPr>
          <a:xfrm>
            <a:off x="457200" y="1183005"/>
            <a:ext cx="8229600" cy="3394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-2286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1pPr>
            <a:lvl2pPr indent="-228600" lvl="1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2pPr>
            <a:lvl3pPr indent="-228600" lvl="2" marL="13716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3pPr>
            <a:lvl4pPr indent="-228600" lvl="3" marL="18288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4pPr>
            <a:lvl5pPr indent="-228600" lvl="4" marL="22860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5pPr>
            <a:lvl6pPr indent="-228600" lvl="5" marL="2743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6pPr>
            <a:lvl7pPr indent="-228600" lvl="6" marL="3200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7pPr>
            <a:lvl8pPr indent="-228600" lvl="7" marL="36576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8pPr>
            <a:lvl9pPr indent="-228600" lvl="8" marL="41148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9pPr>
          </a:lstStyle>
          <a:p/>
        </p:txBody>
      </p:sp>
      <p:sp>
        <p:nvSpPr>
          <p:cNvPr id="203" name="Google Shape;203;p46"/>
          <p:cNvSpPr txBox="1"/>
          <p:nvPr>
            <p:ph idx="11" type="ftr"/>
          </p:nvPr>
        </p:nvSpPr>
        <p:spPr>
          <a:xfrm>
            <a:off x="8334966" y="4631135"/>
            <a:ext cx="546000" cy="150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 b="0" i="0" sz="900">
                <a:solidFill>
                  <a:schemeClr val="lt1"/>
                </a:solidFill>
                <a:latin typeface="Inter Medium"/>
                <a:ea typeface="Inter Medium"/>
                <a:cs typeface="Inter Medium"/>
                <a:sym typeface="Inter Medium"/>
              </a:defRPr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9pPr>
          </a:lstStyle>
          <a:p/>
        </p:txBody>
      </p:sp>
      <p:sp>
        <p:nvSpPr>
          <p:cNvPr id="204" name="Google Shape;204;p46"/>
          <p:cNvSpPr txBox="1"/>
          <p:nvPr>
            <p:ph idx="10" type="dt"/>
          </p:nvPr>
        </p:nvSpPr>
        <p:spPr>
          <a:xfrm>
            <a:off x="457200" y="4783455"/>
            <a:ext cx="2103000" cy="257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>
                <a:solidFill>
                  <a:srgbClr val="888888"/>
                </a:solidFill>
              </a:defRPr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9pPr>
          </a:lstStyle>
          <a:p/>
        </p:txBody>
      </p:sp>
      <p:sp>
        <p:nvSpPr>
          <p:cNvPr id="205" name="Google Shape;205;p46"/>
          <p:cNvSpPr txBox="1"/>
          <p:nvPr>
            <p:ph idx="12" type="sldNum"/>
          </p:nvPr>
        </p:nvSpPr>
        <p:spPr>
          <a:xfrm>
            <a:off x="6583681" y="4783455"/>
            <a:ext cx="2103000" cy="123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>
  <p:cSld name="Two Content">
    <p:spTree>
      <p:nvGrpSpPr>
        <p:cNvPr id="206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Google Shape;207;p47"/>
          <p:cNvSpPr txBox="1"/>
          <p:nvPr>
            <p:ph type="title"/>
          </p:nvPr>
        </p:nvSpPr>
        <p:spPr>
          <a:xfrm>
            <a:off x="457200" y="205740"/>
            <a:ext cx="8229600" cy="822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9pPr>
          </a:lstStyle>
          <a:p/>
        </p:txBody>
      </p:sp>
      <p:sp>
        <p:nvSpPr>
          <p:cNvPr id="208" name="Google Shape;208;p47"/>
          <p:cNvSpPr txBox="1"/>
          <p:nvPr>
            <p:ph idx="1" type="body"/>
          </p:nvPr>
        </p:nvSpPr>
        <p:spPr>
          <a:xfrm>
            <a:off x="457200" y="1183005"/>
            <a:ext cx="3977700" cy="3394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-2286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1pPr>
            <a:lvl2pPr indent="-228600" lvl="1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2pPr>
            <a:lvl3pPr indent="-228600" lvl="2" marL="13716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3pPr>
            <a:lvl4pPr indent="-228600" lvl="3" marL="18288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4pPr>
            <a:lvl5pPr indent="-228600" lvl="4" marL="22860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5pPr>
            <a:lvl6pPr indent="-228600" lvl="5" marL="2743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6pPr>
            <a:lvl7pPr indent="-228600" lvl="6" marL="3200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7pPr>
            <a:lvl8pPr indent="-228600" lvl="7" marL="36576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8pPr>
            <a:lvl9pPr indent="-228600" lvl="8" marL="41148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9pPr>
          </a:lstStyle>
          <a:p/>
        </p:txBody>
      </p:sp>
      <p:sp>
        <p:nvSpPr>
          <p:cNvPr id="209" name="Google Shape;209;p47"/>
          <p:cNvSpPr txBox="1"/>
          <p:nvPr>
            <p:ph idx="2" type="body"/>
          </p:nvPr>
        </p:nvSpPr>
        <p:spPr>
          <a:xfrm>
            <a:off x="4709160" y="1183005"/>
            <a:ext cx="3977700" cy="3394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-2286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1pPr>
            <a:lvl2pPr indent="-228600" lvl="1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2pPr>
            <a:lvl3pPr indent="-228600" lvl="2" marL="13716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3pPr>
            <a:lvl4pPr indent="-228600" lvl="3" marL="18288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4pPr>
            <a:lvl5pPr indent="-228600" lvl="4" marL="22860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5pPr>
            <a:lvl6pPr indent="-228600" lvl="5" marL="2743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6pPr>
            <a:lvl7pPr indent="-228600" lvl="6" marL="3200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7pPr>
            <a:lvl8pPr indent="-228600" lvl="7" marL="36576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8pPr>
            <a:lvl9pPr indent="-228600" lvl="8" marL="41148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9pPr>
          </a:lstStyle>
          <a:p/>
        </p:txBody>
      </p:sp>
      <p:sp>
        <p:nvSpPr>
          <p:cNvPr id="210" name="Google Shape;210;p47"/>
          <p:cNvSpPr txBox="1"/>
          <p:nvPr>
            <p:ph idx="11" type="ftr"/>
          </p:nvPr>
        </p:nvSpPr>
        <p:spPr>
          <a:xfrm>
            <a:off x="8334966" y="4631135"/>
            <a:ext cx="546000" cy="150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 b="0" i="0" sz="900">
                <a:solidFill>
                  <a:schemeClr val="lt1"/>
                </a:solidFill>
                <a:latin typeface="Inter Medium"/>
                <a:ea typeface="Inter Medium"/>
                <a:cs typeface="Inter Medium"/>
                <a:sym typeface="Inter Medium"/>
              </a:defRPr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9pPr>
          </a:lstStyle>
          <a:p/>
        </p:txBody>
      </p:sp>
      <p:sp>
        <p:nvSpPr>
          <p:cNvPr id="211" name="Google Shape;211;p47"/>
          <p:cNvSpPr txBox="1"/>
          <p:nvPr>
            <p:ph idx="10" type="dt"/>
          </p:nvPr>
        </p:nvSpPr>
        <p:spPr>
          <a:xfrm>
            <a:off x="457200" y="4783455"/>
            <a:ext cx="2103000" cy="257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>
                <a:solidFill>
                  <a:srgbClr val="888888"/>
                </a:solidFill>
              </a:defRPr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9pPr>
          </a:lstStyle>
          <a:p/>
        </p:txBody>
      </p:sp>
      <p:sp>
        <p:nvSpPr>
          <p:cNvPr id="212" name="Google Shape;212;p47"/>
          <p:cNvSpPr txBox="1"/>
          <p:nvPr>
            <p:ph idx="12" type="sldNum"/>
          </p:nvPr>
        </p:nvSpPr>
        <p:spPr>
          <a:xfrm>
            <a:off x="6583681" y="4783455"/>
            <a:ext cx="2103000" cy="123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>
  <p:cSld name="Title Only">
    <p:spTree>
      <p:nvGrpSpPr>
        <p:cNvPr id="213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Google Shape;214;p48"/>
          <p:cNvSpPr txBox="1"/>
          <p:nvPr>
            <p:ph type="title"/>
          </p:nvPr>
        </p:nvSpPr>
        <p:spPr>
          <a:xfrm>
            <a:off x="457200" y="205740"/>
            <a:ext cx="8229600" cy="822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9pPr>
          </a:lstStyle>
          <a:p/>
        </p:txBody>
      </p:sp>
      <p:sp>
        <p:nvSpPr>
          <p:cNvPr id="215" name="Google Shape;215;p48"/>
          <p:cNvSpPr txBox="1"/>
          <p:nvPr>
            <p:ph idx="11" type="ftr"/>
          </p:nvPr>
        </p:nvSpPr>
        <p:spPr>
          <a:xfrm>
            <a:off x="8334966" y="4631135"/>
            <a:ext cx="546000" cy="150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 b="0" i="0" sz="900">
                <a:solidFill>
                  <a:schemeClr val="lt1"/>
                </a:solidFill>
                <a:latin typeface="Inter Medium"/>
                <a:ea typeface="Inter Medium"/>
                <a:cs typeface="Inter Medium"/>
                <a:sym typeface="Inter Medium"/>
              </a:defRPr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9pPr>
          </a:lstStyle>
          <a:p/>
        </p:txBody>
      </p:sp>
      <p:sp>
        <p:nvSpPr>
          <p:cNvPr id="216" name="Google Shape;216;p48"/>
          <p:cNvSpPr txBox="1"/>
          <p:nvPr>
            <p:ph idx="10" type="dt"/>
          </p:nvPr>
        </p:nvSpPr>
        <p:spPr>
          <a:xfrm>
            <a:off x="457200" y="4783455"/>
            <a:ext cx="2103000" cy="257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>
                <a:solidFill>
                  <a:srgbClr val="888888"/>
                </a:solidFill>
              </a:defRPr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9pPr>
          </a:lstStyle>
          <a:p/>
        </p:txBody>
      </p:sp>
      <p:sp>
        <p:nvSpPr>
          <p:cNvPr id="217" name="Google Shape;217;p48"/>
          <p:cNvSpPr txBox="1"/>
          <p:nvPr>
            <p:ph idx="12" type="sldNum"/>
          </p:nvPr>
        </p:nvSpPr>
        <p:spPr>
          <a:xfrm>
            <a:off x="6583681" y="4783455"/>
            <a:ext cx="2103000" cy="123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 2">
  <p:cSld name="OBJECT_1">
    <p:spTree>
      <p:nvGrpSpPr>
        <p:cNvPr id="218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Google Shape;219;p49"/>
          <p:cNvSpPr txBox="1"/>
          <p:nvPr>
            <p:ph idx="11" type="ftr"/>
          </p:nvPr>
        </p:nvSpPr>
        <p:spPr>
          <a:xfrm>
            <a:off x="3108960" y="4783455"/>
            <a:ext cx="2926200" cy="257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>
                <a:solidFill>
                  <a:srgbClr val="888888"/>
                </a:solidFill>
              </a:defRPr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9pPr>
          </a:lstStyle>
          <a:p/>
        </p:txBody>
      </p:sp>
      <p:sp>
        <p:nvSpPr>
          <p:cNvPr id="220" name="Google Shape;220;p49"/>
          <p:cNvSpPr txBox="1"/>
          <p:nvPr>
            <p:ph idx="10" type="dt"/>
          </p:nvPr>
        </p:nvSpPr>
        <p:spPr>
          <a:xfrm>
            <a:off x="457200" y="4783455"/>
            <a:ext cx="2103000" cy="257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>
                <a:solidFill>
                  <a:srgbClr val="888888"/>
                </a:solidFill>
              </a:defRPr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9pPr>
          </a:lstStyle>
          <a:p/>
        </p:txBody>
      </p:sp>
      <p:sp>
        <p:nvSpPr>
          <p:cNvPr id="221" name="Google Shape;221;p49"/>
          <p:cNvSpPr txBox="1"/>
          <p:nvPr>
            <p:ph idx="12" type="sldNum"/>
          </p:nvPr>
        </p:nvSpPr>
        <p:spPr>
          <a:xfrm>
            <a:off x="6583681" y="4783455"/>
            <a:ext cx="2103000" cy="123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Quote">
  <p:cSld name="CUSTOM_7_3">
    <p:spTree>
      <p:nvGrpSpPr>
        <p:cNvPr id="222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Google Shape;223;p50"/>
          <p:cNvSpPr txBox="1"/>
          <p:nvPr>
            <p:ph type="title"/>
          </p:nvPr>
        </p:nvSpPr>
        <p:spPr>
          <a:xfrm>
            <a:off x="2533650" y="2391211"/>
            <a:ext cx="4076700" cy="1061100"/>
          </a:xfrm>
          <a:prstGeom prst="rect">
            <a:avLst/>
          </a:prstGeom>
        </p:spPr>
        <p:txBody>
          <a:bodyPr anchorCtr="0" anchor="ctr" bIns="0" lIns="0" spcFirstLastPara="1" rIns="0" wrap="square" tIns="0">
            <a:sp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2000">
                <a:solidFill>
                  <a:schemeClr val="lt2"/>
                </a:solidFill>
                <a:latin typeface="Alegreya Sans"/>
                <a:ea typeface="Alegreya Sans"/>
                <a:cs typeface="Alegreya Sans"/>
                <a:sym typeface="Alegreya Sans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224" name="Google Shape;224;p50"/>
          <p:cNvSpPr txBox="1"/>
          <p:nvPr>
            <p:ph idx="2" type="title"/>
          </p:nvPr>
        </p:nvSpPr>
        <p:spPr>
          <a:xfrm>
            <a:off x="3142200" y="3713593"/>
            <a:ext cx="2859600" cy="241200"/>
          </a:xfrm>
          <a:prstGeom prst="rect">
            <a:avLst/>
          </a:prstGeom>
        </p:spPr>
        <p:txBody>
          <a:bodyPr anchorCtr="0" anchor="ctr" bIns="0" lIns="0" spcFirstLastPara="1" rIns="0" wrap="square" tIns="0">
            <a:sp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1pPr>
            <a:lvl2pPr lvl="1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theme" Target="../theme/theme4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20" Type="http://schemas.openxmlformats.org/officeDocument/2006/relationships/slideLayout" Target="../slideLayouts/slideLayout32.xml"/><Relationship Id="rId22" Type="http://schemas.openxmlformats.org/officeDocument/2006/relationships/slideLayout" Target="../slideLayouts/slideLayout34.xml"/><Relationship Id="rId21" Type="http://schemas.openxmlformats.org/officeDocument/2006/relationships/slideLayout" Target="../slideLayouts/slideLayout33.xml"/><Relationship Id="rId24" Type="http://schemas.openxmlformats.org/officeDocument/2006/relationships/slideLayout" Target="../slideLayouts/slideLayout36.xml"/><Relationship Id="rId23" Type="http://schemas.openxmlformats.org/officeDocument/2006/relationships/slideLayout" Target="../slideLayouts/slideLayout35.xml"/><Relationship Id="rId1" Type="http://schemas.openxmlformats.org/officeDocument/2006/relationships/slideLayout" Target="../slideLayouts/slideLayout13.xml"/><Relationship Id="rId2" Type="http://schemas.openxmlformats.org/officeDocument/2006/relationships/slideLayout" Target="../slideLayouts/slideLayout14.xml"/><Relationship Id="rId3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26" Type="http://schemas.openxmlformats.org/officeDocument/2006/relationships/slideLayout" Target="../slideLayouts/slideLayout38.xml"/><Relationship Id="rId25" Type="http://schemas.openxmlformats.org/officeDocument/2006/relationships/slideLayout" Target="../slideLayouts/slideLayout37.xml"/><Relationship Id="rId28" Type="http://schemas.openxmlformats.org/officeDocument/2006/relationships/slideLayout" Target="../slideLayouts/slideLayout40.xml"/><Relationship Id="rId27" Type="http://schemas.openxmlformats.org/officeDocument/2006/relationships/slideLayout" Target="../slideLayouts/slideLayout39.xml"/><Relationship Id="rId5" Type="http://schemas.openxmlformats.org/officeDocument/2006/relationships/slideLayout" Target="../slideLayouts/slideLayout17.xml"/><Relationship Id="rId6" Type="http://schemas.openxmlformats.org/officeDocument/2006/relationships/slideLayout" Target="../slideLayouts/slideLayout18.xml"/><Relationship Id="rId29" Type="http://schemas.openxmlformats.org/officeDocument/2006/relationships/theme" Target="../theme/theme3.xml"/><Relationship Id="rId7" Type="http://schemas.openxmlformats.org/officeDocument/2006/relationships/slideLayout" Target="../slideLayouts/slideLayout19.xml"/><Relationship Id="rId8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22.xml"/><Relationship Id="rId13" Type="http://schemas.openxmlformats.org/officeDocument/2006/relationships/slideLayout" Target="../slideLayouts/slideLayout25.xml"/><Relationship Id="rId12" Type="http://schemas.openxmlformats.org/officeDocument/2006/relationships/slideLayout" Target="../slideLayouts/slideLayout24.xml"/><Relationship Id="rId15" Type="http://schemas.openxmlformats.org/officeDocument/2006/relationships/slideLayout" Target="../slideLayouts/slideLayout27.xml"/><Relationship Id="rId14" Type="http://schemas.openxmlformats.org/officeDocument/2006/relationships/slideLayout" Target="../slideLayouts/slideLayout26.xml"/><Relationship Id="rId17" Type="http://schemas.openxmlformats.org/officeDocument/2006/relationships/slideLayout" Target="../slideLayouts/slideLayout29.xml"/><Relationship Id="rId16" Type="http://schemas.openxmlformats.org/officeDocument/2006/relationships/slideLayout" Target="../slideLayouts/slideLayout28.xml"/><Relationship Id="rId19" Type="http://schemas.openxmlformats.org/officeDocument/2006/relationships/slideLayout" Target="../slideLayouts/slideLayout31.xml"/><Relationship Id="rId18" Type="http://schemas.openxmlformats.org/officeDocument/2006/relationships/slideLayout" Target="../slideLayouts/slideLayout30.xml"/></Relationships>
</file>

<file path=ppt/slideMasters/_rels/slideMaster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1.xml"/><Relationship Id="rId2" Type="http://schemas.openxmlformats.org/officeDocument/2006/relationships/slideLayout" Target="../slideLayouts/slideLayout42.xml"/><Relationship Id="rId3" Type="http://schemas.openxmlformats.org/officeDocument/2006/relationships/slideLayout" Target="../slideLayouts/slideLayout43.xml"/><Relationship Id="rId4" Type="http://schemas.openxmlformats.org/officeDocument/2006/relationships/slideLayout" Target="../slideLayouts/slideLayout44.xml"/><Relationship Id="rId5" Type="http://schemas.openxmlformats.org/officeDocument/2006/relationships/slideLayout" Target="../slideLayouts/slideLayout45.xml"/><Relationship Id="rId6" Type="http://schemas.openxmlformats.org/officeDocument/2006/relationships/slideLayout" Target="../slideLayouts/slideLayout46.xml"/><Relationship Id="rId7" Type="http://schemas.openxmlformats.org/officeDocument/2006/relationships/slideLayout" Target="../slideLayouts/slideLayout47.xml"/><Relationship Id="rId8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layfair Display Medium"/>
              <a:buNone/>
              <a:defRPr sz="2800">
                <a:solidFill>
                  <a:schemeClr val="dk1"/>
                </a:solidFill>
                <a:latin typeface="Playfair Display Medium"/>
                <a:ea typeface="Playfair Display Medium"/>
                <a:cs typeface="Playfair Display Medium"/>
                <a:sym typeface="Playfair Display Medium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56" name="Google Shape;56;p1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legreya Sans"/>
              <a:buChar char="●"/>
              <a:defRPr sz="1800">
                <a:solidFill>
                  <a:schemeClr val="lt2"/>
                </a:solidFill>
                <a:latin typeface="Alegreya Sans"/>
                <a:ea typeface="Alegreya Sans"/>
                <a:cs typeface="Alegreya Sans"/>
                <a:sym typeface="Alegreya Sans"/>
              </a:defRPr>
            </a:lvl1pPr>
            <a:lvl2pPr indent="-317500" lvl="1" marL="9144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legreya Sans"/>
              <a:buChar char="○"/>
              <a:defRPr>
                <a:solidFill>
                  <a:schemeClr val="lt2"/>
                </a:solidFill>
                <a:latin typeface="Alegreya Sans"/>
                <a:ea typeface="Alegreya Sans"/>
                <a:cs typeface="Alegreya Sans"/>
                <a:sym typeface="Alegreya Sans"/>
              </a:defRPr>
            </a:lvl2pPr>
            <a:lvl3pPr indent="-317500" lvl="2" marL="13716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legreya Sans"/>
              <a:buChar char="■"/>
              <a:defRPr>
                <a:solidFill>
                  <a:schemeClr val="lt2"/>
                </a:solidFill>
                <a:latin typeface="Alegreya Sans"/>
                <a:ea typeface="Alegreya Sans"/>
                <a:cs typeface="Alegreya Sans"/>
                <a:sym typeface="Alegreya Sans"/>
              </a:defRPr>
            </a:lvl3pPr>
            <a:lvl4pPr indent="-317500" lvl="3" marL="18288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legreya Sans"/>
              <a:buChar char="●"/>
              <a:defRPr>
                <a:solidFill>
                  <a:schemeClr val="lt2"/>
                </a:solidFill>
                <a:latin typeface="Alegreya Sans"/>
                <a:ea typeface="Alegreya Sans"/>
                <a:cs typeface="Alegreya Sans"/>
                <a:sym typeface="Alegreya Sans"/>
              </a:defRPr>
            </a:lvl4pPr>
            <a:lvl5pPr indent="-317500" lvl="4" marL="22860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legreya Sans"/>
              <a:buChar char="○"/>
              <a:defRPr>
                <a:solidFill>
                  <a:schemeClr val="lt2"/>
                </a:solidFill>
                <a:latin typeface="Alegreya Sans"/>
                <a:ea typeface="Alegreya Sans"/>
                <a:cs typeface="Alegreya Sans"/>
                <a:sym typeface="Alegreya Sans"/>
              </a:defRPr>
            </a:lvl5pPr>
            <a:lvl6pPr indent="-317500" lvl="5" marL="27432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legreya Sans"/>
              <a:buChar char="■"/>
              <a:defRPr>
                <a:solidFill>
                  <a:schemeClr val="lt2"/>
                </a:solidFill>
                <a:latin typeface="Alegreya Sans"/>
                <a:ea typeface="Alegreya Sans"/>
                <a:cs typeface="Alegreya Sans"/>
                <a:sym typeface="Alegreya Sans"/>
              </a:defRPr>
            </a:lvl6pPr>
            <a:lvl7pPr indent="-317500" lvl="6" marL="32004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legreya Sans"/>
              <a:buChar char="●"/>
              <a:defRPr>
                <a:solidFill>
                  <a:schemeClr val="lt2"/>
                </a:solidFill>
                <a:latin typeface="Alegreya Sans"/>
                <a:ea typeface="Alegreya Sans"/>
                <a:cs typeface="Alegreya Sans"/>
                <a:sym typeface="Alegreya Sans"/>
              </a:defRPr>
            </a:lvl7pPr>
            <a:lvl8pPr indent="-317500" lvl="7" marL="36576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legreya Sans"/>
              <a:buChar char="○"/>
              <a:defRPr>
                <a:solidFill>
                  <a:schemeClr val="lt2"/>
                </a:solidFill>
                <a:latin typeface="Alegreya Sans"/>
                <a:ea typeface="Alegreya Sans"/>
                <a:cs typeface="Alegreya Sans"/>
                <a:sym typeface="Alegreya Sans"/>
              </a:defRPr>
            </a:lvl8pPr>
            <a:lvl9pPr indent="-317500" lvl="8" marL="4114800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lt2"/>
              </a:buClr>
              <a:buSzPts val="1400"/>
              <a:buFont typeface="Alegreya Sans"/>
              <a:buChar char="■"/>
              <a:defRPr>
                <a:solidFill>
                  <a:schemeClr val="lt2"/>
                </a:solidFill>
                <a:latin typeface="Alegreya Sans"/>
                <a:ea typeface="Alegreya Sans"/>
                <a:cs typeface="Alegreya Sans"/>
                <a:sym typeface="Alegreya Sans"/>
              </a:defRPr>
            </a:lvl9pPr>
          </a:lstStyle>
          <a:p/>
        </p:txBody>
      </p:sp>
      <p:sp>
        <p:nvSpPr>
          <p:cNvPr id="57" name="Google Shape;57;p1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60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  <p:sldLayoutId id="2147483672" r:id="rId13"/>
    <p:sldLayoutId id="2147483673" r:id="rId14"/>
    <p:sldLayoutId id="2147483674" r:id="rId15"/>
    <p:sldLayoutId id="2147483675" r:id="rId16"/>
    <p:sldLayoutId id="2147483676" r:id="rId17"/>
    <p:sldLayoutId id="2147483677" r:id="rId18"/>
    <p:sldLayoutId id="2147483678" r:id="rId19"/>
    <p:sldLayoutId id="2147483679" r:id="rId20"/>
    <p:sldLayoutId id="2147483680" r:id="rId21"/>
    <p:sldLayoutId id="2147483681" r:id="rId22"/>
    <p:sldLayoutId id="2147483682" r:id="rId23"/>
    <p:sldLayoutId id="2147483683" r:id="rId24"/>
    <p:sldLayoutId id="2147483684" r:id="rId25"/>
    <p:sldLayoutId id="2147483685" r:id="rId26"/>
    <p:sldLayoutId id="2147483686" r:id="rId27"/>
    <p:sldLayoutId id="2147483687" r:id="rId28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>
        <p15:guide id="1" orient="horz" pos="340">
          <p15:clr>
            <a:srgbClr val="EA4335"/>
          </p15:clr>
        </p15:guide>
        <p15:guide id="2" orient="horz" pos="2897">
          <p15:clr>
            <a:srgbClr val="EA4335"/>
          </p15:clr>
        </p15:guide>
        <p15:guide id="3" pos="449">
          <p15:clr>
            <a:srgbClr val="EA4335"/>
          </p15:clr>
        </p15:guide>
        <p15:guide id="4" pos="5311">
          <p15:clr>
            <a:srgbClr val="EA4335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184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p43"/>
          <p:cNvSpPr txBox="1"/>
          <p:nvPr>
            <p:ph type="title"/>
          </p:nvPr>
        </p:nvSpPr>
        <p:spPr>
          <a:xfrm>
            <a:off x="457200" y="205740"/>
            <a:ext cx="8229600" cy="822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86" name="Google Shape;186;p43"/>
          <p:cNvSpPr txBox="1"/>
          <p:nvPr>
            <p:ph idx="1" type="body"/>
          </p:nvPr>
        </p:nvSpPr>
        <p:spPr>
          <a:xfrm>
            <a:off x="457200" y="1183005"/>
            <a:ext cx="8229600" cy="3394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87" name="Google Shape;187;p43"/>
          <p:cNvSpPr txBox="1"/>
          <p:nvPr>
            <p:ph idx="11" type="ftr"/>
          </p:nvPr>
        </p:nvSpPr>
        <p:spPr>
          <a:xfrm>
            <a:off x="8334966" y="4631135"/>
            <a:ext cx="546000" cy="150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900" u="none" cap="none" strike="noStrike">
                <a:solidFill>
                  <a:schemeClr val="lt1"/>
                </a:solidFill>
                <a:latin typeface="Inter Medium"/>
                <a:ea typeface="Inter Medium"/>
                <a:cs typeface="Inter Medium"/>
                <a:sym typeface="Inter Medium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88" name="Google Shape;188;p43"/>
          <p:cNvSpPr txBox="1"/>
          <p:nvPr>
            <p:ph idx="10" type="dt"/>
          </p:nvPr>
        </p:nvSpPr>
        <p:spPr>
          <a:xfrm>
            <a:off x="457200" y="4783455"/>
            <a:ext cx="2103000" cy="257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89" name="Google Shape;189;p43"/>
          <p:cNvSpPr txBox="1"/>
          <p:nvPr>
            <p:ph idx="12" type="sldNum"/>
          </p:nvPr>
        </p:nvSpPr>
        <p:spPr>
          <a:xfrm>
            <a:off x="6583681" y="4783455"/>
            <a:ext cx="2103000" cy="123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 sz="600">
              <a:solidFill>
                <a:srgbClr val="000000"/>
              </a:solidFill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4.jp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0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2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9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7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5.xml"/><Relationship Id="rId3" Type="http://schemas.openxmlformats.org/officeDocument/2006/relationships/hyperlink" Target="https://clarivate.com/webofsciencegroup/support/wos/" TargetMode="External"/><Relationship Id="rId4" Type="http://schemas.openxmlformats.org/officeDocument/2006/relationships/hyperlink" Target="https://clarivate.com/webofsciencegroup/training/" TargetMode="External"/><Relationship Id="rId5" Type="http://schemas.openxmlformats.org/officeDocument/2006/relationships/hyperlink" Target="https://clarivate.com/webofsciencegroup/webinars/on-demand-webinars/" TargetMode="External"/><Relationship Id="rId6" Type="http://schemas.openxmlformats.org/officeDocument/2006/relationships/hyperlink" Target="https://webofsciencelearning.clarivate.com/learn" TargetMode="Externa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1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4.jpg"/><Relationship Id="rId4" Type="http://schemas.openxmlformats.org/officeDocument/2006/relationships/image" Target="../media/image13.jp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6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2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3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5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5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1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Sp="0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228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Google Shape;229;p51"/>
          <p:cNvSpPr txBox="1"/>
          <p:nvPr/>
        </p:nvSpPr>
        <p:spPr>
          <a:xfrm>
            <a:off x="334875" y="1859925"/>
            <a:ext cx="7840200" cy="1624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807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500">
                <a:solidFill>
                  <a:srgbClr val="FFFFFF"/>
                </a:solidFill>
                <a:latin typeface="Prata"/>
                <a:ea typeface="Prata"/>
                <a:cs typeface="Prata"/>
                <a:sym typeface="Prata"/>
              </a:rPr>
              <a:t>Создание авторского профиля на платформе Researcher ID </a:t>
            </a:r>
            <a:endParaRPr sz="3500">
              <a:solidFill>
                <a:srgbClr val="FFFFFF"/>
              </a:solidFill>
              <a:latin typeface="Prata"/>
              <a:ea typeface="Prata"/>
              <a:cs typeface="Prata"/>
              <a:sym typeface="Prata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500">
                <a:solidFill>
                  <a:srgbClr val="FFFFFF"/>
                </a:solidFill>
                <a:latin typeface="Prata"/>
                <a:ea typeface="Prata"/>
                <a:cs typeface="Prata"/>
                <a:sym typeface="Prata"/>
              </a:rPr>
              <a:t>(Web Of Science)</a:t>
            </a:r>
            <a:endParaRPr sz="8600">
              <a:solidFill>
                <a:srgbClr val="FFFFFF"/>
              </a:solidFill>
              <a:latin typeface="Prata"/>
              <a:ea typeface="Prata"/>
              <a:cs typeface="Prata"/>
              <a:sym typeface="Prata"/>
            </a:endParaRPr>
          </a:p>
        </p:txBody>
      </p:sp>
      <p:sp>
        <p:nvSpPr>
          <p:cNvPr id="230" name="Google Shape;230;p51"/>
          <p:cNvSpPr txBox="1"/>
          <p:nvPr>
            <p:ph idx="11" type="ftr"/>
          </p:nvPr>
        </p:nvSpPr>
        <p:spPr>
          <a:xfrm>
            <a:off x="8334966" y="4631135"/>
            <a:ext cx="546000" cy="142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3750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</a:pPr>
            <a:r>
              <a:rPr lang="en"/>
              <a:t>nu.edu.kz</a:t>
            </a:r>
            <a:endParaRPr/>
          </a:p>
        </p:txBody>
      </p:sp>
      <p:sp>
        <p:nvSpPr>
          <p:cNvPr id="231" name="Google Shape;231;p51"/>
          <p:cNvSpPr txBox="1"/>
          <p:nvPr/>
        </p:nvSpPr>
        <p:spPr>
          <a:xfrm>
            <a:off x="334884" y="3705314"/>
            <a:ext cx="1518000" cy="206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665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r>
              <a:rPr lang="en" sz="1300">
                <a:solidFill>
                  <a:srgbClr val="FFFFFF"/>
                </a:solidFill>
                <a:latin typeface="Inter Medium"/>
                <a:ea typeface="Inter Medium"/>
                <a:cs typeface="Inter Medium"/>
                <a:sym typeface="Inter Medium"/>
              </a:rPr>
              <a:t>Практика</a:t>
            </a:r>
            <a:endParaRPr b="0" i="0" sz="1300" u="none" cap="none" strike="noStrike">
              <a:solidFill>
                <a:srgbClr val="000000"/>
              </a:solidFill>
              <a:latin typeface="Inter Medium"/>
              <a:ea typeface="Inter Medium"/>
              <a:cs typeface="Inter Medium"/>
              <a:sym typeface="Inter Medium"/>
            </a:endParaRPr>
          </a:p>
        </p:txBody>
      </p:sp>
      <p:sp>
        <p:nvSpPr>
          <p:cNvPr id="232" name="Google Shape;232;p51"/>
          <p:cNvSpPr txBox="1"/>
          <p:nvPr/>
        </p:nvSpPr>
        <p:spPr>
          <a:xfrm>
            <a:off x="436855" y="318075"/>
            <a:ext cx="2643300" cy="284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72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lang="en" sz="900">
                <a:solidFill>
                  <a:srgbClr val="FFFFFF"/>
                </a:solidFill>
                <a:latin typeface="Inter Medium"/>
                <a:ea typeface="Inter Medium"/>
                <a:cs typeface="Inter Medium"/>
                <a:sym typeface="Inter Medium"/>
              </a:rPr>
              <a:t>Елизавета Камилова</a:t>
            </a:r>
            <a:endParaRPr b="0" i="0" sz="900" u="none" cap="none" strike="noStrike">
              <a:solidFill>
                <a:srgbClr val="000000"/>
              </a:solidFill>
              <a:latin typeface="Inter Medium"/>
              <a:ea typeface="Inter Medium"/>
              <a:cs typeface="Inter Medium"/>
              <a:sym typeface="Inter Medium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lang="en" sz="900">
                <a:solidFill>
                  <a:srgbClr val="FFFFFF"/>
                </a:solidFill>
                <a:latin typeface="Inter Medium"/>
                <a:ea typeface="Inter Medium"/>
                <a:cs typeface="Inter Medium"/>
                <a:sym typeface="Inter Medium"/>
              </a:rPr>
              <a:t>Школа Библиотечных Технологий</a:t>
            </a:r>
            <a:r>
              <a:rPr b="0" i="0" lang="en" sz="900" u="none" cap="none" strike="noStrike">
                <a:solidFill>
                  <a:srgbClr val="FFFFFF"/>
                </a:solidFill>
                <a:latin typeface="Inter Medium"/>
                <a:ea typeface="Inter Medium"/>
                <a:cs typeface="Inter Medium"/>
                <a:sym typeface="Inter Medium"/>
              </a:rPr>
              <a:t> | </a:t>
            </a:r>
            <a:r>
              <a:rPr lang="en" sz="900">
                <a:solidFill>
                  <a:srgbClr val="FFFFFF"/>
                </a:solidFill>
                <a:latin typeface="Inter Medium"/>
                <a:ea typeface="Inter Medium"/>
                <a:cs typeface="Inter Medium"/>
                <a:sym typeface="Inter Medium"/>
              </a:rPr>
              <a:t>2022</a:t>
            </a:r>
            <a:endParaRPr b="0" i="0" sz="900" u="none" cap="none" strike="noStrike">
              <a:solidFill>
                <a:srgbClr val="000000"/>
              </a:solidFill>
              <a:latin typeface="Inter Medium"/>
              <a:ea typeface="Inter Medium"/>
              <a:cs typeface="Inter Medium"/>
              <a:sym typeface="Inter Medium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02" name="Shape 3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3" name="Google Shape;303;p6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557625"/>
            <a:ext cx="8839200" cy="4168116"/>
          </a:xfrm>
          <a:prstGeom prst="rect">
            <a:avLst/>
          </a:prstGeom>
          <a:noFill/>
          <a:ln>
            <a:noFill/>
          </a:ln>
        </p:spPr>
      </p:pic>
      <p:sp>
        <p:nvSpPr>
          <p:cNvPr id="304" name="Google Shape;304;p60"/>
          <p:cNvSpPr/>
          <p:nvPr/>
        </p:nvSpPr>
        <p:spPr>
          <a:xfrm>
            <a:off x="1472900" y="1603675"/>
            <a:ext cx="1130100" cy="284400"/>
          </a:xfrm>
          <a:prstGeom prst="roundRect">
            <a:avLst>
              <a:gd fmla="val 16667" name="adj"/>
            </a:avLst>
          </a:prstGeom>
          <a:noFill/>
          <a:ln cap="flat" cmpd="sng" w="2857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08" name="Shape 3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" name="Google Shape;309;p61"/>
          <p:cNvSpPr txBox="1"/>
          <p:nvPr/>
        </p:nvSpPr>
        <p:spPr>
          <a:xfrm>
            <a:off x="402600" y="1013125"/>
            <a:ext cx="83388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310" name="Google Shape;310;p6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03838" y="859063"/>
            <a:ext cx="8536325" cy="3425375"/>
          </a:xfrm>
          <a:prstGeom prst="rect">
            <a:avLst/>
          </a:prstGeom>
          <a:noFill/>
          <a:ln>
            <a:noFill/>
          </a:ln>
        </p:spPr>
      </p:pic>
      <p:sp>
        <p:nvSpPr>
          <p:cNvPr id="311" name="Google Shape;311;p61"/>
          <p:cNvSpPr/>
          <p:nvPr/>
        </p:nvSpPr>
        <p:spPr>
          <a:xfrm>
            <a:off x="607850" y="2096350"/>
            <a:ext cx="958800" cy="212400"/>
          </a:xfrm>
          <a:prstGeom prst="roundRect">
            <a:avLst>
              <a:gd fmla="val 16667" name="adj"/>
            </a:avLst>
          </a:prstGeom>
          <a:noFill/>
          <a:ln cap="flat" cmpd="sng" w="2857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15" name="Shape 3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6" name="Google Shape;316;p62"/>
          <p:cNvPicPr preferRelativeResize="0"/>
          <p:nvPr/>
        </p:nvPicPr>
        <p:blipFill rotWithShape="1">
          <a:blip r:embed="rId3">
            <a:alphaModFix/>
          </a:blip>
          <a:srcRect b="4492" l="0" r="0" t="11846"/>
          <a:stretch/>
        </p:blipFill>
        <p:spPr>
          <a:xfrm>
            <a:off x="347250" y="1153400"/>
            <a:ext cx="7849723" cy="3693951"/>
          </a:xfrm>
          <a:prstGeom prst="rect">
            <a:avLst/>
          </a:prstGeom>
          <a:noFill/>
          <a:ln>
            <a:noFill/>
          </a:ln>
        </p:spPr>
      </p:pic>
      <p:sp>
        <p:nvSpPr>
          <p:cNvPr id="317" name="Google Shape;317;p62"/>
          <p:cNvSpPr/>
          <p:nvPr/>
        </p:nvSpPr>
        <p:spPr>
          <a:xfrm>
            <a:off x="3506925" y="2454850"/>
            <a:ext cx="1628700" cy="219000"/>
          </a:xfrm>
          <a:prstGeom prst="roundRect">
            <a:avLst>
              <a:gd fmla="val 16667" name="adj"/>
            </a:avLst>
          </a:prstGeom>
          <a:noFill/>
          <a:ln cap="flat" cmpd="sng" w="2857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8" name="Google Shape;318;p62"/>
          <p:cNvSpPr/>
          <p:nvPr/>
        </p:nvSpPr>
        <p:spPr>
          <a:xfrm>
            <a:off x="2677375" y="3394375"/>
            <a:ext cx="3058500" cy="354300"/>
          </a:xfrm>
          <a:prstGeom prst="roundRect">
            <a:avLst>
              <a:gd fmla="val 16667" name="adj"/>
            </a:avLst>
          </a:prstGeom>
          <a:noFill/>
          <a:ln cap="flat" cmpd="sng" w="2857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9" name="Google Shape;319;p62"/>
          <p:cNvSpPr/>
          <p:nvPr/>
        </p:nvSpPr>
        <p:spPr>
          <a:xfrm>
            <a:off x="2677375" y="3936425"/>
            <a:ext cx="1628700" cy="219000"/>
          </a:xfrm>
          <a:prstGeom prst="roundRect">
            <a:avLst>
              <a:gd fmla="val 16667" name="adj"/>
            </a:avLst>
          </a:prstGeom>
          <a:noFill/>
          <a:ln cap="flat" cmpd="sng" w="2857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23" name="Shape 3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4" name="Google Shape;324;p63"/>
          <p:cNvPicPr preferRelativeResize="0"/>
          <p:nvPr/>
        </p:nvPicPr>
        <p:blipFill rotWithShape="1">
          <a:blip r:embed="rId3">
            <a:alphaModFix/>
          </a:blip>
          <a:srcRect b="4863" l="0" r="0" t="11712"/>
          <a:stretch/>
        </p:blipFill>
        <p:spPr>
          <a:xfrm>
            <a:off x="660975" y="911800"/>
            <a:ext cx="7822051" cy="3670599"/>
          </a:xfrm>
          <a:prstGeom prst="rect">
            <a:avLst/>
          </a:prstGeom>
          <a:noFill/>
          <a:ln>
            <a:noFill/>
          </a:ln>
        </p:spPr>
      </p:pic>
      <p:sp>
        <p:nvSpPr>
          <p:cNvPr id="325" name="Google Shape;325;p63"/>
          <p:cNvSpPr/>
          <p:nvPr/>
        </p:nvSpPr>
        <p:spPr>
          <a:xfrm>
            <a:off x="4823975" y="1675525"/>
            <a:ext cx="1293600" cy="219000"/>
          </a:xfrm>
          <a:prstGeom prst="roundRect">
            <a:avLst>
              <a:gd fmla="val 16667" name="adj"/>
            </a:avLst>
          </a:prstGeom>
          <a:noFill/>
          <a:ln cap="flat" cmpd="sng" w="2857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29" name="Shape 3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0" name="Google Shape;330;p64"/>
          <p:cNvPicPr preferRelativeResize="0"/>
          <p:nvPr/>
        </p:nvPicPr>
        <p:blipFill rotWithShape="1">
          <a:blip r:embed="rId3">
            <a:alphaModFix/>
          </a:blip>
          <a:srcRect b="4527" l="0" r="0" t="11929"/>
          <a:stretch/>
        </p:blipFill>
        <p:spPr>
          <a:xfrm>
            <a:off x="337425" y="657988"/>
            <a:ext cx="8469149" cy="397993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34" name="Shape 3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5" name="Google Shape;335;p65"/>
          <p:cNvSpPr txBox="1"/>
          <p:nvPr/>
        </p:nvSpPr>
        <p:spPr>
          <a:xfrm>
            <a:off x="1059900" y="1171050"/>
            <a:ext cx="7621800" cy="334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>
                <a:solidFill>
                  <a:schemeClr val="accent4"/>
                </a:solidFill>
                <a:latin typeface="Prata"/>
                <a:ea typeface="Prata"/>
                <a:cs typeface="Prata"/>
                <a:sym typeface="Prata"/>
              </a:rPr>
              <a:t>Ресурсы</a:t>
            </a:r>
            <a:endParaRPr sz="3000">
              <a:solidFill>
                <a:schemeClr val="accent4"/>
              </a:solidFill>
              <a:latin typeface="Prata"/>
              <a:ea typeface="Prata"/>
              <a:cs typeface="Prata"/>
              <a:sym typeface="Prat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175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 u="sng">
                <a:solidFill>
                  <a:schemeClr val="hlink"/>
                </a:solidFill>
                <a:hlinkClick r:id="rId3"/>
              </a:rPr>
              <a:t>Учебный портал Web of Science</a:t>
            </a:r>
            <a:endParaRPr/>
          </a:p>
          <a:p>
            <a:pPr indent="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Полная библиотека учебных ресурсов для Web of Science</a:t>
            </a:r>
            <a:endParaRPr/>
          </a:p>
          <a:p>
            <a:pPr indent="-3175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 u="sng">
                <a:solidFill>
                  <a:schemeClr val="hlink"/>
                </a:solidFill>
                <a:hlinkClick r:id="rId4"/>
              </a:rPr>
              <a:t>Зарегистрируйтесь на живое обучение</a:t>
            </a:r>
            <a:endParaRPr/>
          </a:p>
          <a:p>
            <a:pPr indent="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Календарь живых обучающих мероприятий</a:t>
            </a:r>
            <a:endParaRPr/>
          </a:p>
          <a:p>
            <a:pPr indent="-3175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 u="sng">
                <a:solidFill>
                  <a:schemeClr val="hlink"/>
                </a:solidFill>
                <a:hlinkClick r:id="rId5"/>
              </a:rPr>
              <a:t>Записанные вебинары</a:t>
            </a:r>
            <a:endParaRPr/>
          </a:p>
          <a:p>
            <a:pPr indent="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Посмотрите прошлые вебинары, организованные экспертами-тренерами</a:t>
            </a:r>
            <a:endParaRPr/>
          </a:p>
          <a:p>
            <a:pPr indent="-3175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 u="sng">
                <a:solidFill>
                  <a:schemeClr val="hlink"/>
                </a:solidFill>
                <a:hlinkClick r:id="rId6"/>
              </a:rPr>
              <a:t>Запишитесь на самостоятельные курсы</a:t>
            </a:r>
            <a:endParaRPr/>
          </a:p>
          <a:p>
            <a:pPr indent="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Углубленное обучение доступно по запросу</a:t>
            </a:r>
            <a:endParaRPr/>
          </a:p>
        </p:txBody>
      </p:sp>
      <p:sp>
        <p:nvSpPr>
          <p:cNvPr id="336" name="Google Shape;336;p65"/>
          <p:cNvSpPr txBox="1"/>
          <p:nvPr/>
        </p:nvSpPr>
        <p:spPr>
          <a:xfrm>
            <a:off x="266150" y="206675"/>
            <a:ext cx="3077400" cy="284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381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</a:pPr>
            <a:r>
              <a:rPr b="1" lang="en" sz="700">
                <a:latin typeface="Inter ExtraBold"/>
                <a:ea typeface="Inter ExtraBold"/>
                <a:cs typeface="Inter ExtraBold"/>
                <a:sym typeface="Inter ExtraBold"/>
              </a:rPr>
              <a:t>Елизавета Камилова</a:t>
            </a:r>
            <a:endParaRPr b="1" i="0" sz="700" u="none" cap="none" strike="noStrike">
              <a:solidFill>
                <a:srgbClr val="000000"/>
              </a:solidFill>
              <a:latin typeface="Inter ExtraBold"/>
              <a:ea typeface="Inter ExtraBold"/>
              <a:cs typeface="Inter ExtraBold"/>
              <a:sym typeface="Inter ExtraBold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lang="en" sz="900">
                <a:solidFill>
                  <a:srgbClr val="000000"/>
                </a:solidFill>
                <a:latin typeface="Inter Medium"/>
                <a:ea typeface="Inter Medium"/>
                <a:cs typeface="Inter Medium"/>
                <a:sym typeface="Inter Medium"/>
              </a:rPr>
              <a:t>Школа Библиотечных Технологий | 2022</a:t>
            </a:r>
            <a:endParaRPr sz="700">
              <a:latin typeface="Inter"/>
              <a:ea typeface="Inter"/>
              <a:cs typeface="Inter"/>
              <a:sym typeface="Inter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Sp="0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340" name="Shape 3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1" name="Google Shape;341;p66"/>
          <p:cNvSpPr txBox="1"/>
          <p:nvPr>
            <p:ph idx="11" type="ftr"/>
          </p:nvPr>
        </p:nvSpPr>
        <p:spPr>
          <a:xfrm>
            <a:off x="8334966" y="4631135"/>
            <a:ext cx="546000" cy="142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3750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</a:pPr>
            <a:r>
              <a:rPr lang="en"/>
              <a:t>nu.edu.kz</a:t>
            </a:r>
            <a:endParaRPr/>
          </a:p>
        </p:txBody>
      </p:sp>
      <p:sp>
        <p:nvSpPr>
          <p:cNvPr id="342" name="Google Shape;342;p66"/>
          <p:cNvSpPr txBox="1"/>
          <p:nvPr/>
        </p:nvSpPr>
        <p:spPr>
          <a:xfrm>
            <a:off x="411175" y="2361825"/>
            <a:ext cx="6718200" cy="204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lt1"/>
                </a:solidFill>
                <a:latin typeface="Inter"/>
                <a:ea typeface="Inter"/>
                <a:cs typeface="Inter"/>
                <a:sym typeface="Inter"/>
              </a:rPr>
              <a:t>Елизавета Камилова |  Эксперт менеджер</a:t>
            </a:r>
            <a:endParaRPr sz="1100">
              <a:solidFill>
                <a:schemeClr val="lt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lt1"/>
                </a:solidFill>
                <a:latin typeface="Inter"/>
                <a:ea typeface="Inter"/>
                <a:cs typeface="Inter"/>
                <a:sym typeface="Inter"/>
              </a:rPr>
              <a:t> </a:t>
            </a:r>
            <a:endParaRPr sz="1100">
              <a:solidFill>
                <a:schemeClr val="lt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lt1"/>
                </a:solidFill>
                <a:latin typeface="Inter"/>
                <a:ea typeface="Inter"/>
                <a:cs typeface="Inter"/>
                <a:sym typeface="Inter"/>
              </a:rPr>
              <a:t> </a:t>
            </a:r>
            <a:endParaRPr sz="1100">
              <a:solidFill>
                <a:schemeClr val="lt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lt1"/>
                </a:solidFill>
                <a:latin typeface="Inter"/>
                <a:ea typeface="Inter"/>
                <a:cs typeface="Inter"/>
                <a:sym typeface="Inter"/>
              </a:rPr>
              <a:t>| Назарбаев Университет | Библиотека</a:t>
            </a:r>
            <a:endParaRPr sz="1100">
              <a:solidFill>
                <a:schemeClr val="lt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lt1"/>
                </a:solidFill>
                <a:latin typeface="Inter"/>
                <a:ea typeface="Inter"/>
                <a:cs typeface="Inter"/>
                <a:sym typeface="Inter"/>
              </a:rPr>
              <a:t> </a:t>
            </a:r>
            <a:endParaRPr sz="1100">
              <a:solidFill>
                <a:schemeClr val="lt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lt1"/>
                </a:solidFill>
                <a:latin typeface="Inter"/>
                <a:ea typeface="Inter"/>
                <a:cs typeface="Inter"/>
                <a:sym typeface="Inter"/>
              </a:rPr>
              <a:t>| Тел: +7 (7172) 70-65-81</a:t>
            </a:r>
            <a:endParaRPr sz="1100">
              <a:solidFill>
                <a:schemeClr val="lt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lt1"/>
                </a:solidFill>
                <a:latin typeface="Inter"/>
                <a:ea typeface="Inter"/>
                <a:cs typeface="Inter"/>
                <a:sym typeface="Inter"/>
              </a:rPr>
              <a:t> </a:t>
            </a:r>
            <a:endParaRPr sz="1100">
              <a:solidFill>
                <a:schemeClr val="lt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lt1"/>
                </a:solidFill>
                <a:latin typeface="Inter"/>
                <a:ea typeface="Inter"/>
                <a:cs typeface="Inter"/>
                <a:sym typeface="Inter"/>
              </a:rPr>
              <a:t>| Почта: yelizaveta.kamilova@nu.edu.kz | Вебсайт: library.nu.edu.kz</a:t>
            </a:r>
            <a:endParaRPr sz="1100">
              <a:solidFill>
                <a:schemeClr val="lt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lt1"/>
                </a:solidFill>
                <a:latin typeface="Inter"/>
                <a:ea typeface="Inter"/>
                <a:cs typeface="Inter"/>
                <a:sym typeface="Inter"/>
              </a:rPr>
              <a:t> </a:t>
            </a:r>
            <a:endParaRPr sz="1100">
              <a:solidFill>
                <a:schemeClr val="lt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lt1"/>
                </a:solidFill>
                <a:latin typeface="Inter"/>
                <a:ea typeface="Inter"/>
                <a:cs typeface="Inter"/>
                <a:sym typeface="Inter"/>
              </a:rPr>
              <a:t>| Адрес: Кабанбай батыра 53, Астана, Казахстан</a:t>
            </a:r>
            <a:endParaRPr sz="1100">
              <a:solidFill>
                <a:schemeClr val="lt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lt1"/>
                </a:solidFill>
                <a:latin typeface="Inter"/>
                <a:ea typeface="Inter"/>
                <a:cs typeface="Inter"/>
                <a:sym typeface="Inter"/>
              </a:rPr>
              <a:t>| Офис: Блок 5E, кабинет 5E.324</a:t>
            </a:r>
            <a:endParaRPr sz="1100">
              <a:solidFill>
                <a:schemeClr val="lt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pic>
        <p:nvPicPr>
          <p:cNvPr id="343" name="Google Shape;343;p66"/>
          <p:cNvPicPr preferRelativeResize="0"/>
          <p:nvPr/>
        </p:nvPicPr>
        <p:blipFill rotWithShape="1">
          <a:blip r:embed="rId4">
            <a:alphaModFix/>
          </a:blip>
          <a:srcRect b="0" l="27988" r="20017" t="37616"/>
          <a:stretch/>
        </p:blipFill>
        <p:spPr>
          <a:xfrm>
            <a:off x="893075" y="327200"/>
            <a:ext cx="1680824" cy="1983377"/>
          </a:xfrm>
          <a:prstGeom prst="rect">
            <a:avLst/>
          </a:prstGeom>
          <a:noFill/>
          <a:ln cap="flat" cmpd="sng" w="9525">
            <a:solidFill>
              <a:schemeClr val="accent6"/>
            </a:solidFill>
            <a:prstDash val="dot"/>
            <a:round/>
            <a:headEnd len="sm" w="sm" type="none"/>
            <a:tailEnd len="sm" w="sm" type="none"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6" name="Shape 2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7" name="Google Shape;237;p5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471925"/>
            <a:ext cx="8839201" cy="410090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1" name="Shape 2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2" name="Google Shape;242;p5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52400"/>
            <a:ext cx="8839199" cy="386336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6" name="Shape 2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7" name="Google Shape;247;p5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607738"/>
            <a:ext cx="8839200" cy="392801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1" name="Shape 2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2" name="Google Shape;252;p5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52400"/>
            <a:ext cx="8839198" cy="432613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6" name="Shape 2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" name="Google Shape;257;p56"/>
          <p:cNvSpPr txBox="1"/>
          <p:nvPr/>
        </p:nvSpPr>
        <p:spPr>
          <a:xfrm>
            <a:off x="882000" y="1263450"/>
            <a:ext cx="7380000" cy="2616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>
                <a:solidFill>
                  <a:schemeClr val="accent4"/>
                </a:solidFill>
                <a:latin typeface="Prata"/>
                <a:ea typeface="Prata"/>
                <a:cs typeface="Prata"/>
                <a:sym typeface="Prata"/>
              </a:rPr>
              <a:t>Web of Science ResearcherID </a:t>
            </a:r>
            <a:r>
              <a:rPr lang="en" sz="1600">
                <a:latin typeface="Prata"/>
                <a:ea typeface="Prata"/>
                <a:cs typeface="Prata"/>
                <a:sym typeface="Prata"/>
              </a:rPr>
              <a:t>— это уникальный идентификатор, который связывает вас с вашими публикациями в экосистеме Web of Science (например, Web of Science, Publons и InCites) и предоставляет глобальному исследовательскому сообществу бесценный индекс информации об авторах. Продукты Web of Science Group (Web of Science, Publons, InCites, EndNote) используют Web of Science ResearcherID для сопоставления и устранения неоднозначности исследователей в разных продуктах.</a:t>
            </a:r>
            <a:endParaRPr sz="1600">
              <a:latin typeface="Prata"/>
              <a:ea typeface="Prata"/>
              <a:cs typeface="Prata"/>
              <a:sym typeface="Prata"/>
            </a:endParaRPr>
          </a:p>
        </p:txBody>
      </p:sp>
      <p:sp>
        <p:nvSpPr>
          <p:cNvPr id="258" name="Google Shape;258;p56"/>
          <p:cNvSpPr txBox="1"/>
          <p:nvPr/>
        </p:nvSpPr>
        <p:spPr>
          <a:xfrm>
            <a:off x="5951700" y="4652550"/>
            <a:ext cx="3000000" cy="323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latin typeface="Inter"/>
                <a:ea typeface="Inter"/>
                <a:cs typeface="Inter"/>
                <a:sym typeface="Inter"/>
              </a:rPr>
              <a:t>https://clarivate.libguides.com/authors/portfolio</a:t>
            </a:r>
            <a:endParaRPr sz="900"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259" name="Google Shape;259;p56"/>
          <p:cNvSpPr txBox="1"/>
          <p:nvPr/>
        </p:nvSpPr>
        <p:spPr>
          <a:xfrm>
            <a:off x="266150" y="206675"/>
            <a:ext cx="3077400" cy="284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381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</a:pPr>
            <a:r>
              <a:rPr b="1" lang="en" sz="700">
                <a:latin typeface="Inter ExtraBold"/>
                <a:ea typeface="Inter ExtraBold"/>
                <a:cs typeface="Inter ExtraBold"/>
                <a:sym typeface="Inter ExtraBold"/>
              </a:rPr>
              <a:t>Елизавета Камилова</a:t>
            </a:r>
            <a:endParaRPr b="1" i="0" sz="700" u="none" cap="none" strike="noStrike">
              <a:solidFill>
                <a:srgbClr val="000000"/>
              </a:solidFill>
              <a:latin typeface="Inter ExtraBold"/>
              <a:ea typeface="Inter ExtraBold"/>
              <a:cs typeface="Inter ExtraBold"/>
              <a:sym typeface="Inter ExtraBold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lang="en" sz="900">
                <a:solidFill>
                  <a:srgbClr val="000000"/>
                </a:solidFill>
                <a:latin typeface="Inter Medium"/>
                <a:ea typeface="Inter Medium"/>
                <a:cs typeface="Inter Medium"/>
                <a:sym typeface="Inter Medium"/>
              </a:rPr>
              <a:t>Школа Библиотечных Технологий | 2022</a:t>
            </a:r>
            <a:endParaRPr sz="700">
              <a:latin typeface="Inter"/>
              <a:ea typeface="Inter"/>
              <a:cs typeface="Inter"/>
              <a:sym typeface="Inter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3" name="Shape 2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" name="Google Shape;264;p57"/>
          <p:cNvSpPr/>
          <p:nvPr/>
        </p:nvSpPr>
        <p:spPr>
          <a:xfrm rot="-2700000">
            <a:off x="3906958" y="1911280"/>
            <a:ext cx="1323704" cy="1320734"/>
          </a:xfrm>
          <a:prstGeom prst="ellipse">
            <a:avLst/>
          </a:prstGeom>
          <a:solidFill>
            <a:srgbClr val="F9CB9C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265" name="Google Shape;265;p57"/>
          <p:cNvGrpSpPr/>
          <p:nvPr/>
        </p:nvGrpSpPr>
        <p:grpSpPr>
          <a:xfrm>
            <a:off x="1917433" y="1453653"/>
            <a:ext cx="2742176" cy="2667697"/>
            <a:chOff x="1917433" y="1453653"/>
            <a:chExt cx="2742176" cy="2667697"/>
          </a:xfrm>
        </p:grpSpPr>
        <p:sp>
          <p:nvSpPr>
            <p:cNvPr id="266" name="Google Shape;266;p57"/>
            <p:cNvSpPr/>
            <p:nvPr/>
          </p:nvSpPr>
          <p:spPr>
            <a:xfrm rot="-2700000">
              <a:off x="2440767" y="1711670"/>
              <a:ext cx="1621029" cy="2151664"/>
            </a:xfrm>
            <a:custGeom>
              <a:rect b="b" l="l" r="r" t="t"/>
              <a:pathLst>
                <a:path extrusionOk="0" h="332" w="250">
                  <a:moveTo>
                    <a:pt x="32" y="286"/>
                  </a:moveTo>
                  <a:cubicBezTo>
                    <a:pt x="32" y="157"/>
                    <a:pt x="127" y="49"/>
                    <a:pt x="250" y="29"/>
                  </a:cubicBezTo>
                  <a:cubicBezTo>
                    <a:pt x="245" y="19"/>
                    <a:pt x="239" y="9"/>
                    <a:pt x="232" y="0"/>
                  </a:cubicBezTo>
                  <a:cubicBezTo>
                    <a:pt x="100" y="28"/>
                    <a:pt x="0" y="145"/>
                    <a:pt x="0" y="286"/>
                  </a:cubicBezTo>
                  <a:cubicBezTo>
                    <a:pt x="0" y="302"/>
                    <a:pt x="1" y="317"/>
                    <a:pt x="3" y="332"/>
                  </a:cubicBezTo>
                  <a:cubicBezTo>
                    <a:pt x="13" y="325"/>
                    <a:pt x="23" y="319"/>
                    <a:pt x="33" y="314"/>
                  </a:cubicBezTo>
                  <a:cubicBezTo>
                    <a:pt x="33" y="305"/>
                    <a:pt x="32" y="296"/>
                    <a:pt x="32" y="286"/>
                  </a:cubicBezTo>
                  <a:close/>
                </a:path>
              </a:pathLst>
            </a:custGeom>
            <a:solidFill>
              <a:srgbClr val="F9CB9C"/>
            </a:solidFill>
            <a:ln cap="flat" cmpd="sng" w="9525">
              <a:solidFill>
                <a:srgbClr val="FFFFFF"/>
              </a:solidFill>
              <a:prstDash val="solid"/>
              <a:miter lim="8000"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7" name="Google Shape;267;p57"/>
            <p:cNvSpPr/>
            <p:nvPr/>
          </p:nvSpPr>
          <p:spPr>
            <a:xfrm rot="-2700000">
              <a:off x="2689034" y="1771298"/>
              <a:ext cx="1575643" cy="1769691"/>
            </a:xfrm>
            <a:custGeom>
              <a:rect b="b" l="l" r="r" t="t"/>
              <a:pathLst>
                <a:path extrusionOk="0" h="285" w="254">
                  <a:moveTo>
                    <a:pt x="200" y="153"/>
                  </a:moveTo>
                  <a:cubicBezTo>
                    <a:pt x="217" y="143"/>
                    <a:pt x="236" y="137"/>
                    <a:pt x="254" y="136"/>
                  </a:cubicBezTo>
                  <a:cubicBezTo>
                    <a:pt x="253" y="87"/>
                    <a:pt x="240" y="41"/>
                    <a:pt x="218" y="0"/>
                  </a:cubicBezTo>
                  <a:cubicBezTo>
                    <a:pt x="95" y="20"/>
                    <a:pt x="0" y="128"/>
                    <a:pt x="0" y="257"/>
                  </a:cubicBezTo>
                  <a:cubicBezTo>
                    <a:pt x="0" y="267"/>
                    <a:pt x="1" y="276"/>
                    <a:pt x="1" y="285"/>
                  </a:cubicBezTo>
                  <a:cubicBezTo>
                    <a:pt x="43" y="263"/>
                    <a:pt x="90" y="251"/>
                    <a:pt x="140" y="250"/>
                  </a:cubicBezTo>
                  <a:cubicBezTo>
                    <a:pt x="142" y="211"/>
                    <a:pt x="164" y="174"/>
                    <a:pt x="200" y="153"/>
                  </a:cubicBezTo>
                  <a:close/>
                </a:path>
              </a:pathLst>
            </a:custGeom>
            <a:solidFill>
              <a:srgbClr val="F9CB9C"/>
            </a:solidFill>
            <a:ln cap="flat" cmpd="sng" w="9525">
              <a:solidFill>
                <a:srgbClr val="FFFFFF"/>
              </a:solidFill>
              <a:prstDash val="solid"/>
              <a:miter lim="8000"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8" name="Google Shape;268;p57"/>
            <p:cNvSpPr txBox="1"/>
            <p:nvPr/>
          </p:nvSpPr>
          <p:spPr>
            <a:xfrm rot="-5400000">
              <a:off x="2686908" y="2290153"/>
              <a:ext cx="1496100" cy="563100"/>
            </a:xfrm>
            <a:prstGeom prst="rect">
              <a:avLst/>
            </a:prstGeom>
            <a:solidFill>
              <a:srgbClr val="F9CB9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2300">
                  <a:solidFill>
                    <a:schemeClr val="dk1"/>
                  </a:solidFill>
                  <a:latin typeface="Prata"/>
                  <a:ea typeface="Prata"/>
                  <a:cs typeface="Prata"/>
                  <a:sym typeface="Prata"/>
                </a:rPr>
                <a:t>ORCID</a:t>
              </a:r>
              <a:endParaRPr sz="2300">
                <a:solidFill>
                  <a:schemeClr val="dk1"/>
                </a:solidFill>
                <a:latin typeface="Prata"/>
                <a:ea typeface="Prata"/>
                <a:cs typeface="Prata"/>
                <a:sym typeface="Prata"/>
              </a:endParaRPr>
            </a:p>
          </p:txBody>
        </p:sp>
      </p:grpSp>
      <p:grpSp>
        <p:nvGrpSpPr>
          <p:cNvPr id="269" name="Google Shape;269;p57"/>
          <p:cNvGrpSpPr/>
          <p:nvPr/>
        </p:nvGrpSpPr>
        <p:grpSpPr>
          <a:xfrm>
            <a:off x="3451411" y="2479847"/>
            <a:ext cx="2669123" cy="2745704"/>
            <a:chOff x="3451411" y="2479847"/>
            <a:chExt cx="2669123" cy="2745704"/>
          </a:xfrm>
        </p:grpSpPr>
        <p:sp>
          <p:nvSpPr>
            <p:cNvPr id="270" name="Google Shape;270;p57"/>
            <p:cNvSpPr/>
            <p:nvPr/>
          </p:nvSpPr>
          <p:spPr>
            <a:xfrm rot="-2700000">
              <a:off x="3709147" y="3080460"/>
              <a:ext cx="2153650" cy="1621060"/>
            </a:xfrm>
            <a:custGeom>
              <a:rect b="b" l="l" r="r" t="t"/>
              <a:pathLst>
                <a:path extrusionOk="0" h="250" w="333">
                  <a:moveTo>
                    <a:pt x="287" y="218"/>
                  </a:moveTo>
                  <a:cubicBezTo>
                    <a:pt x="157" y="218"/>
                    <a:pt x="50" y="124"/>
                    <a:pt x="30" y="0"/>
                  </a:cubicBezTo>
                  <a:cubicBezTo>
                    <a:pt x="19" y="5"/>
                    <a:pt x="10" y="11"/>
                    <a:pt x="0" y="18"/>
                  </a:cubicBezTo>
                  <a:cubicBezTo>
                    <a:pt x="28" y="151"/>
                    <a:pt x="146" y="250"/>
                    <a:pt x="287" y="250"/>
                  </a:cubicBezTo>
                  <a:cubicBezTo>
                    <a:pt x="302" y="250"/>
                    <a:pt x="318" y="249"/>
                    <a:pt x="333" y="247"/>
                  </a:cubicBezTo>
                  <a:cubicBezTo>
                    <a:pt x="326" y="237"/>
                    <a:pt x="320" y="227"/>
                    <a:pt x="315" y="217"/>
                  </a:cubicBezTo>
                  <a:cubicBezTo>
                    <a:pt x="306" y="218"/>
                    <a:pt x="296" y="218"/>
                    <a:pt x="287" y="218"/>
                  </a:cubicBezTo>
                  <a:close/>
                </a:path>
              </a:pathLst>
            </a:custGeom>
            <a:solidFill>
              <a:srgbClr val="FCE5CD"/>
            </a:solidFill>
            <a:ln cap="flat" cmpd="sng" w="9525">
              <a:solidFill>
                <a:srgbClr val="FFFFFF"/>
              </a:solidFill>
              <a:prstDash val="solid"/>
              <a:miter lim="8000"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1" name="Google Shape;271;p57"/>
            <p:cNvSpPr/>
            <p:nvPr/>
          </p:nvSpPr>
          <p:spPr>
            <a:xfrm rot="-2700000">
              <a:off x="3773733" y="2873178"/>
              <a:ext cx="1764275" cy="1573502"/>
            </a:xfrm>
            <a:custGeom>
              <a:rect b="b" l="l" r="r" t="t"/>
              <a:pathLst>
                <a:path extrusionOk="0" h="254" w="285">
                  <a:moveTo>
                    <a:pt x="152" y="54"/>
                  </a:moveTo>
                  <a:cubicBezTo>
                    <a:pt x="142" y="37"/>
                    <a:pt x="137" y="19"/>
                    <a:pt x="136" y="0"/>
                  </a:cubicBezTo>
                  <a:cubicBezTo>
                    <a:pt x="86" y="1"/>
                    <a:pt x="40" y="14"/>
                    <a:pt x="0" y="36"/>
                  </a:cubicBezTo>
                  <a:cubicBezTo>
                    <a:pt x="20" y="160"/>
                    <a:pt x="127" y="254"/>
                    <a:pt x="257" y="254"/>
                  </a:cubicBezTo>
                  <a:cubicBezTo>
                    <a:pt x="266" y="254"/>
                    <a:pt x="276" y="254"/>
                    <a:pt x="285" y="253"/>
                  </a:cubicBezTo>
                  <a:cubicBezTo>
                    <a:pt x="263" y="211"/>
                    <a:pt x="251" y="164"/>
                    <a:pt x="250" y="115"/>
                  </a:cubicBezTo>
                  <a:cubicBezTo>
                    <a:pt x="210" y="112"/>
                    <a:pt x="173" y="91"/>
                    <a:pt x="152" y="54"/>
                  </a:cubicBezTo>
                  <a:close/>
                </a:path>
              </a:pathLst>
            </a:custGeom>
            <a:solidFill>
              <a:srgbClr val="FCE5CD"/>
            </a:solidFill>
            <a:ln cap="flat" cmpd="sng" w="9525">
              <a:solidFill>
                <a:srgbClr val="FFFFFF"/>
              </a:solidFill>
              <a:prstDash val="solid"/>
              <a:miter lim="8000"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2" name="Google Shape;272;p57"/>
            <p:cNvSpPr txBox="1"/>
            <p:nvPr/>
          </p:nvSpPr>
          <p:spPr>
            <a:xfrm>
              <a:off x="3823936" y="3427182"/>
              <a:ext cx="1496100" cy="563100"/>
            </a:xfrm>
            <a:prstGeom prst="rect">
              <a:avLst/>
            </a:prstGeom>
            <a:solidFill>
              <a:srgbClr val="FCE5C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2300">
                  <a:solidFill>
                    <a:schemeClr val="dk1"/>
                  </a:solidFill>
                  <a:latin typeface="Prata"/>
                  <a:ea typeface="Prata"/>
                  <a:cs typeface="Prata"/>
                  <a:sym typeface="Prata"/>
                </a:rPr>
                <a:t>Web of Science</a:t>
              </a:r>
              <a:endParaRPr sz="2300">
                <a:solidFill>
                  <a:schemeClr val="dk1"/>
                </a:solidFill>
                <a:latin typeface="Prata"/>
                <a:ea typeface="Prata"/>
                <a:cs typeface="Prata"/>
                <a:sym typeface="Prata"/>
              </a:endParaRPr>
            </a:p>
          </p:txBody>
        </p:sp>
      </p:grpSp>
      <p:grpSp>
        <p:nvGrpSpPr>
          <p:cNvPr id="273" name="Google Shape;273;p57"/>
          <p:cNvGrpSpPr/>
          <p:nvPr/>
        </p:nvGrpSpPr>
        <p:grpSpPr>
          <a:xfrm>
            <a:off x="4481729" y="1022053"/>
            <a:ext cx="2744808" cy="2664963"/>
            <a:chOff x="4481729" y="1022053"/>
            <a:chExt cx="2744808" cy="2664963"/>
          </a:xfrm>
        </p:grpSpPr>
        <p:sp>
          <p:nvSpPr>
            <p:cNvPr id="274" name="Google Shape;274;p57"/>
            <p:cNvSpPr/>
            <p:nvPr/>
          </p:nvSpPr>
          <p:spPr>
            <a:xfrm rot="-2700000">
              <a:off x="5085474" y="1278703"/>
              <a:ext cx="1617163" cy="2151664"/>
            </a:xfrm>
            <a:custGeom>
              <a:rect b="b" l="l" r="r" t="t"/>
              <a:pathLst>
                <a:path extrusionOk="0" h="332" w="250">
                  <a:moveTo>
                    <a:pt x="218" y="45"/>
                  </a:moveTo>
                  <a:cubicBezTo>
                    <a:pt x="218" y="175"/>
                    <a:pt x="123" y="282"/>
                    <a:pt x="0" y="303"/>
                  </a:cubicBezTo>
                  <a:cubicBezTo>
                    <a:pt x="5" y="313"/>
                    <a:pt x="11" y="323"/>
                    <a:pt x="18" y="332"/>
                  </a:cubicBezTo>
                  <a:cubicBezTo>
                    <a:pt x="150" y="304"/>
                    <a:pt x="250" y="186"/>
                    <a:pt x="250" y="45"/>
                  </a:cubicBezTo>
                  <a:cubicBezTo>
                    <a:pt x="250" y="30"/>
                    <a:pt x="248" y="15"/>
                    <a:pt x="246" y="0"/>
                  </a:cubicBezTo>
                  <a:cubicBezTo>
                    <a:pt x="237" y="6"/>
                    <a:pt x="226" y="12"/>
                    <a:pt x="216" y="18"/>
                  </a:cubicBezTo>
                  <a:cubicBezTo>
                    <a:pt x="217" y="27"/>
                    <a:pt x="218" y="36"/>
                    <a:pt x="218" y="45"/>
                  </a:cubicBezTo>
                  <a:close/>
                </a:path>
              </a:pathLst>
            </a:custGeom>
            <a:solidFill>
              <a:schemeClr val="accent4"/>
            </a:solidFill>
            <a:ln cap="flat" cmpd="sng" w="9525">
              <a:solidFill>
                <a:srgbClr val="FFFFFF"/>
              </a:solidFill>
              <a:prstDash val="solid"/>
              <a:miter lim="8000"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5" name="Google Shape;275;p57"/>
            <p:cNvSpPr/>
            <p:nvPr/>
          </p:nvSpPr>
          <p:spPr>
            <a:xfrm rot="-2700000">
              <a:off x="4874704" y="1604373"/>
              <a:ext cx="1579339" cy="1765685"/>
            </a:xfrm>
            <a:custGeom>
              <a:rect b="b" l="l" r="r" t="t"/>
              <a:pathLst>
                <a:path extrusionOk="0" h="285" w="254">
                  <a:moveTo>
                    <a:pt x="53" y="133"/>
                  </a:moveTo>
                  <a:cubicBezTo>
                    <a:pt x="37" y="142"/>
                    <a:pt x="18" y="148"/>
                    <a:pt x="0" y="149"/>
                  </a:cubicBezTo>
                  <a:cubicBezTo>
                    <a:pt x="1" y="198"/>
                    <a:pt x="14" y="244"/>
                    <a:pt x="36" y="285"/>
                  </a:cubicBezTo>
                  <a:cubicBezTo>
                    <a:pt x="159" y="264"/>
                    <a:pt x="254" y="157"/>
                    <a:pt x="254" y="27"/>
                  </a:cubicBezTo>
                  <a:cubicBezTo>
                    <a:pt x="254" y="18"/>
                    <a:pt x="253" y="9"/>
                    <a:pt x="252" y="0"/>
                  </a:cubicBezTo>
                  <a:cubicBezTo>
                    <a:pt x="211" y="21"/>
                    <a:pt x="164" y="34"/>
                    <a:pt x="114" y="34"/>
                  </a:cubicBezTo>
                  <a:cubicBezTo>
                    <a:pt x="112" y="74"/>
                    <a:pt x="90" y="111"/>
                    <a:pt x="53" y="133"/>
                  </a:cubicBezTo>
                  <a:close/>
                </a:path>
              </a:pathLst>
            </a:custGeom>
            <a:solidFill>
              <a:schemeClr val="accent4"/>
            </a:solidFill>
            <a:ln cap="flat" cmpd="sng" w="9525">
              <a:solidFill>
                <a:srgbClr val="FFFFFF"/>
              </a:solidFill>
              <a:prstDash val="solid"/>
              <a:miter lim="8000"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6" name="Google Shape;276;p57"/>
            <p:cNvSpPr txBox="1"/>
            <p:nvPr/>
          </p:nvSpPr>
          <p:spPr>
            <a:xfrm rot="5400000">
              <a:off x="4960966" y="2290154"/>
              <a:ext cx="1496100" cy="5631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2300">
                  <a:solidFill>
                    <a:schemeClr val="dk1"/>
                  </a:solidFill>
                  <a:latin typeface="Prata"/>
                  <a:ea typeface="Prata"/>
                  <a:cs typeface="Prata"/>
                  <a:sym typeface="Prata"/>
                </a:rPr>
                <a:t>Publons</a:t>
              </a:r>
              <a:endParaRPr sz="2300">
                <a:solidFill>
                  <a:schemeClr val="dk1"/>
                </a:solidFill>
                <a:latin typeface="Prata"/>
                <a:ea typeface="Prata"/>
                <a:cs typeface="Prata"/>
                <a:sym typeface="Prata"/>
              </a:endParaRPr>
            </a:p>
          </p:txBody>
        </p:sp>
      </p:grpSp>
      <p:grpSp>
        <p:nvGrpSpPr>
          <p:cNvPr id="277" name="Google Shape;277;p57"/>
          <p:cNvGrpSpPr/>
          <p:nvPr/>
        </p:nvGrpSpPr>
        <p:grpSpPr>
          <a:xfrm>
            <a:off x="3026172" y="-76686"/>
            <a:ext cx="2655026" cy="2740082"/>
            <a:chOff x="3026172" y="-76686"/>
            <a:chExt cx="2655026" cy="2740082"/>
          </a:xfrm>
        </p:grpSpPr>
        <p:sp>
          <p:nvSpPr>
            <p:cNvPr id="278" name="Google Shape;278;p57"/>
            <p:cNvSpPr/>
            <p:nvPr/>
          </p:nvSpPr>
          <p:spPr>
            <a:xfrm rot="-2700000">
              <a:off x="3282650" y="444474"/>
              <a:ext cx="2142068" cy="1612705"/>
            </a:xfrm>
            <a:custGeom>
              <a:rect b="b" l="l" r="r" t="t"/>
              <a:pathLst>
                <a:path extrusionOk="0" h="249" w="331">
                  <a:moveTo>
                    <a:pt x="45" y="32"/>
                  </a:moveTo>
                  <a:cubicBezTo>
                    <a:pt x="174" y="32"/>
                    <a:pt x="281" y="126"/>
                    <a:pt x="302" y="249"/>
                  </a:cubicBezTo>
                  <a:cubicBezTo>
                    <a:pt x="312" y="244"/>
                    <a:pt x="322" y="238"/>
                    <a:pt x="331" y="231"/>
                  </a:cubicBezTo>
                  <a:cubicBezTo>
                    <a:pt x="303" y="99"/>
                    <a:pt x="186" y="0"/>
                    <a:pt x="45" y="0"/>
                  </a:cubicBezTo>
                  <a:cubicBezTo>
                    <a:pt x="29" y="0"/>
                    <a:pt x="14" y="1"/>
                    <a:pt x="0" y="3"/>
                  </a:cubicBezTo>
                  <a:cubicBezTo>
                    <a:pt x="6" y="13"/>
                    <a:pt x="12" y="23"/>
                    <a:pt x="17" y="33"/>
                  </a:cubicBezTo>
                  <a:cubicBezTo>
                    <a:pt x="26" y="32"/>
                    <a:pt x="36" y="32"/>
                    <a:pt x="45" y="32"/>
                  </a:cubicBezTo>
                  <a:close/>
                </a:path>
              </a:pathLst>
            </a:custGeom>
            <a:solidFill>
              <a:srgbClr val="F6B26B"/>
            </a:solidFill>
            <a:ln cap="flat" cmpd="sng" w="9525">
              <a:solidFill>
                <a:srgbClr val="FFFFFF"/>
              </a:solidFill>
              <a:prstDash val="solid"/>
              <a:miter lim="8000"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9" name="Google Shape;279;p57"/>
            <p:cNvSpPr/>
            <p:nvPr/>
          </p:nvSpPr>
          <p:spPr>
            <a:xfrm rot="-2700000">
              <a:off x="3599956" y="695260"/>
              <a:ext cx="1767975" cy="1573496"/>
            </a:xfrm>
            <a:custGeom>
              <a:rect b="b" l="l" r="r" t="t"/>
              <a:pathLst>
                <a:path extrusionOk="0" h="253" w="285">
                  <a:moveTo>
                    <a:pt x="28" y="0"/>
                  </a:moveTo>
                  <a:cubicBezTo>
                    <a:pt x="19" y="0"/>
                    <a:pt x="9" y="0"/>
                    <a:pt x="0" y="1"/>
                  </a:cubicBezTo>
                  <a:cubicBezTo>
                    <a:pt x="22" y="43"/>
                    <a:pt x="34" y="90"/>
                    <a:pt x="35" y="140"/>
                  </a:cubicBezTo>
                  <a:cubicBezTo>
                    <a:pt x="74" y="142"/>
                    <a:pt x="112" y="163"/>
                    <a:pt x="133" y="200"/>
                  </a:cubicBezTo>
                  <a:cubicBezTo>
                    <a:pt x="143" y="217"/>
                    <a:pt x="148" y="235"/>
                    <a:pt x="149" y="253"/>
                  </a:cubicBezTo>
                  <a:cubicBezTo>
                    <a:pt x="198" y="252"/>
                    <a:pt x="244" y="239"/>
                    <a:pt x="285" y="217"/>
                  </a:cubicBezTo>
                  <a:cubicBezTo>
                    <a:pt x="264" y="94"/>
                    <a:pt x="157" y="0"/>
                    <a:pt x="28" y="0"/>
                  </a:cubicBezTo>
                  <a:close/>
                </a:path>
              </a:pathLst>
            </a:custGeom>
            <a:solidFill>
              <a:srgbClr val="F6B26B"/>
            </a:solidFill>
            <a:ln cap="flat" cmpd="sng" w="9525">
              <a:solidFill>
                <a:srgbClr val="FFFFFF"/>
              </a:solidFill>
              <a:prstDash val="solid"/>
              <a:miter lim="8000"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0" name="Google Shape;280;p57"/>
            <p:cNvSpPr txBox="1"/>
            <p:nvPr/>
          </p:nvSpPr>
          <p:spPr>
            <a:xfrm>
              <a:off x="3823913" y="1153125"/>
              <a:ext cx="1496100" cy="563100"/>
            </a:xfrm>
            <a:prstGeom prst="rect">
              <a:avLst/>
            </a:prstGeom>
            <a:solidFill>
              <a:srgbClr val="F6B26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2300">
                  <a:solidFill>
                    <a:schemeClr val="dk1"/>
                  </a:solidFill>
                  <a:latin typeface="Prata"/>
                  <a:ea typeface="Prata"/>
                  <a:cs typeface="Prata"/>
                  <a:sym typeface="Prata"/>
                </a:rPr>
                <a:t>InCites</a:t>
              </a:r>
              <a:endParaRPr sz="2300">
                <a:solidFill>
                  <a:schemeClr val="dk1"/>
                </a:solidFill>
                <a:latin typeface="Prata"/>
                <a:ea typeface="Prata"/>
                <a:cs typeface="Prata"/>
                <a:sym typeface="Prata"/>
              </a:endParaRPr>
            </a:p>
          </p:txBody>
        </p:sp>
      </p:grpSp>
      <p:sp>
        <p:nvSpPr>
          <p:cNvPr id="281" name="Google Shape;281;p57"/>
          <p:cNvSpPr txBox="1"/>
          <p:nvPr/>
        </p:nvSpPr>
        <p:spPr>
          <a:xfrm>
            <a:off x="3819875" y="2187000"/>
            <a:ext cx="1566600" cy="769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900">
                <a:latin typeface="Prata"/>
                <a:ea typeface="Prata"/>
                <a:cs typeface="Prata"/>
                <a:sym typeface="Prata"/>
              </a:rPr>
              <a:t>Researcher ID</a:t>
            </a:r>
            <a:endParaRPr b="1" sz="1900">
              <a:latin typeface="Prata"/>
              <a:ea typeface="Prata"/>
              <a:cs typeface="Prata"/>
              <a:sym typeface="Prata"/>
            </a:endParaRPr>
          </a:p>
        </p:txBody>
      </p:sp>
      <p:sp>
        <p:nvSpPr>
          <p:cNvPr id="282" name="Google Shape;282;p57"/>
          <p:cNvSpPr txBox="1"/>
          <p:nvPr/>
        </p:nvSpPr>
        <p:spPr>
          <a:xfrm>
            <a:off x="5951700" y="4652550"/>
            <a:ext cx="3000000" cy="323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latin typeface="Inter"/>
                <a:ea typeface="Inter"/>
                <a:cs typeface="Inter"/>
                <a:sym typeface="Inter"/>
              </a:rPr>
              <a:t>https://clarivate.libguides.com/authors/portfolio</a:t>
            </a:r>
            <a:endParaRPr sz="900"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283" name="Google Shape;283;p57"/>
          <p:cNvSpPr txBox="1"/>
          <p:nvPr/>
        </p:nvSpPr>
        <p:spPr>
          <a:xfrm>
            <a:off x="266150" y="206675"/>
            <a:ext cx="3077400" cy="284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381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</a:pPr>
            <a:r>
              <a:rPr b="1" lang="en" sz="700">
                <a:latin typeface="Inter ExtraBold"/>
                <a:ea typeface="Inter ExtraBold"/>
                <a:cs typeface="Inter ExtraBold"/>
                <a:sym typeface="Inter ExtraBold"/>
              </a:rPr>
              <a:t>Елизавета Камилова</a:t>
            </a:r>
            <a:endParaRPr b="1" i="0" sz="700" u="none" cap="none" strike="noStrike">
              <a:solidFill>
                <a:srgbClr val="000000"/>
              </a:solidFill>
              <a:latin typeface="Inter ExtraBold"/>
              <a:ea typeface="Inter ExtraBold"/>
              <a:cs typeface="Inter ExtraBold"/>
              <a:sym typeface="Inter ExtraBold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lang="en" sz="900">
                <a:solidFill>
                  <a:srgbClr val="000000"/>
                </a:solidFill>
                <a:latin typeface="Inter Medium"/>
                <a:ea typeface="Inter Medium"/>
                <a:cs typeface="Inter Medium"/>
                <a:sym typeface="Inter Medium"/>
              </a:rPr>
              <a:t>Школа Библиотечных Технологий | 2022</a:t>
            </a:r>
            <a:endParaRPr sz="700">
              <a:latin typeface="Inter"/>
              <a:ea typeface="Inter"/>
              <a:cs typeface="Inter"/>
              <a:sym typeface="Inter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7" name="Shape 2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8" name="Google Shape;288;p58"/>
          <p:cNvSpPr txBox="1"/>
          <p:nvPr/>
        </p:nvSpPr>
        <p:spPr>
          <a:xfrm>
            <a:off x="192300" y="1192375"/>
            <a:ext cx="8759400" cy="301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000">
                <a:solidFill>
                  <a:schemeClr val="accent4"/>
                </a:solidFill>
                <a:latin typeface="Prata"/>
                <a:ea typeface="Prata"/>
                <a:cs typeface="Prata"/>
                <a:sym typeface="Prata"/>
              </a:rPr>
              <a:t>Создайте свой профиль</a:t>
            </a:r>
            <a:endParaRPr b="1" sz="3000">
              <a:solidFill>
                <a:schemeClr val="accent4"/>
              </a:solidFill>
              <a:latin typeface="Prata"/>
              <a:ea typeface="Prata"/>
              <a:cs typeface="Prata"/>
              <a:sym typeface="Prat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Присоединяйтесь к исследователям со всего мира, чтобы отслеживать ваши публикации, показатели цитирования, экспертные оценки и работу по редактированию журналов в едином, простом в обслуживании профиле.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Отслеживание цитат</a:t>
            </a:r>
            <a:endParaRPr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Получите идентификатор Web of Science ResearcherID</a:t>
            </a:r>
            <a:endParaRPr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Отслеживайте и обновляйте публикации в профилях и в Web of Science, обеспечивая правильную атрибуцию и идентификацию автора.</a:t>
            </a:r>
            <a:endParaRPr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Отслеживайте рецензирование и редактирование журнала вместе с историей публикаций.</a:t>
            </a:r>
            <a:endParaRPr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Загрузите настраиваемые отчеты для приложений финансирования и продвижения.</a:t>
            </a:r>
            <a:endParaRPr/>
          </a:p>
        </p:txBody>
      </p:sp>
      <p:sp>
        <p:nvSpPr>
          <p:cNvPr id="289" name="Google Shape;289;p58"/>
          <p:cNvSpPr txBox="1"/>
          <p:nvPr/>
        </p:nvSpPr>
        <p:spPr>
          <a:xfrm>
            <a:off x="5951700" y="4652550"/>
            <a:ext cx="3000000" cy="323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latin typeface="Inter"/>
                <a:ea typeface="Inter"/>
                <a:cs typeface="Inter"/>
                <a:sym typeface="Inter"/>
              </a:rPr>
              <a:t>https://clarivate.libguides.com/authors/portfolio</a:t>
            </a:r>
            <a:endParaRPr sz="900"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290" name="Google Shape;290;p58"/>
          <p:cNvSpPr txBox="1"/>
          <p:nvPr/>
        </p:nvSpPr>
        <p:spPr>
          <a:xfrm>
            <a:off x="266150" y="206675"/>
            <a:ext cx="3077400" cy="284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381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</a:pPr>
            <a:r>
              <a:rPr b="1" lang="en" sz="700">
                <a:latin typeface="Inter ExtraBold"/>
                <a:ea typeface="Inter ExtraBold"/>
                <a:cs typeface="Inter ExtraBold"/>
                <a:sym typeface="Inter ExtraBold"/>
              </a:rPr>
              <a:t>Елизавета Камилова</a:t>
            </a:r>
            <a:endParaRPr b="1" i="0" sz="700" u="none" cap="none" strike="noStrike">
              <a:solidFill>
                <a:srgbClr val="000000"/>
              </a:solidFill>
              <a:latin typeface="Inter ExtraBold"/>
              <a:ea typeface="Inter ExtraBold"/>
              <a:cs typeface="Inter ExtraBold"/>
              <a:sym typeface="Inter ExtraBold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lang="en" sz="900">
                <a:solidFill>
                  <a:srgbClr val="000000"/>
                </a:solidFill>
                <a:latin typeface="Inter Medium"/>
                <a:ea typeface="Inter Medium"/>
                <a:cs typeface="Inter Medium"/>
                <a:sym typeface="Inter Medium"/>
              </a:rPr>
              <a:t>Школа Библиотечных Технологий | 2022</a:t>
            </a:r>
            <a:endParaRPr sz="700">
              <a:latin typeface="Inter"/>
              <a:ea typeface="Inter"/>
              <a:cs typeface="Inter"/>
              <a:sym typeface="Inter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4" name="Shape 2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5" name="Google Shape;295;p59"/>
          <p:cNvPicPr preferRelativeResize="0"/>
          <p:nvPr/>
        </p:nvPicPr>
        <p:blipFill rotWithShape="1">
          <a:blip r:embed="rId3">
            <a:alphaModFix/>
          </a:blip>
          <a:srcRect b="0" l="20328" r="20334" t="0"/>
          <a:stretch/>
        </p:blipFill>
        <p:spPr>
          <a:xfrm>
            <a:off x="0" y="0"/>
            <a:ext cx="4579144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296" name="Google Shape;296;p59"/>
          <p:cNvSpPr txBox="1"/>
          <p:nvPr>
            <p:ph type="ctrTitle"/>
          </p:nvPr>
        </p:nvSpPr>
        <p:spPr>
          <a:xfrm flipH="1">
            <a:off x="5181775" y="3015375"/>
            <a:ext cx="3249000" cy="585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Практика</a:t>
            </a:r>
            <a:endParaRPr/>
          </a:p>
        </p:txBody>
      </p:sp>
      <p:cxnSp>
        <p:nvCxnSpPr>
          <p:cNvPr id="297" name="Google Shape;297;p59"/>
          <p:cNvCxnSpPr/>
          <p:nvPr/>
        </p:nvCxnSpPr>
        <p:spPr>
          <a:xfrm>
            <a:off x="4822500" y="3806372"/>
            <a:ext cx="4321500" cy="0"/>
          </a:xfrm>
          <a:prstGeom prst="straightConnector1">
            <a:avLst/>
          </a:prstGeom>
          <a:noFill/>
          <a:ln cap="flat" cmpd="sng" w="19050">
            <a:solidFill>
              <a:schemeClr val="lt2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298" name="Google Shape;298;p59"/>
          <p:cNvSpPr txBox="1"/>
          <p:nvPr>
            <p:ph idx="1" type="subTitle"/>
          </p:nvPr>
        </p:nvSpPr>
        <p:spPr>
          <a:xfrm>
            <a:off x="4480225" y="3932700"/>
            <a:ext cx="4652100" cy="353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latin typeface="Arial"/>
                <a:ea typeface="Arial"/>
                <a:cs typeface="Arial"/>
                <a:sym typeface="Arial"/>
              </a:rPr>
              <a:t>Напишите на адресной строке браузера www.webofscience.com</a:t>
            </a:r>
            <a:endParaRPr sz="1600"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Elegant Nude Presentation by Slidesgo">
  <a:themeElements>
    <a:clrScheme name="Simple Light">
      <a:dk1>
        <a:srgbClr val="353535"/>
      </a:dk1>
      <a:lt1>
        <a:srgbClr val="F9F9F9"/>
      </a:lt1>
      <a:dk2>
        <a:srgbClr val="E2E9F1"/>
      </a:dk2>
      <a:lt2>
        <a:srgbClr val="838383"/>
      </a:lt2>
      <a:accent1>
        <a:srgbClr val="9FC4E8"/>
      </a:accent1>
      <a:accent2>
        <a:srgbClr val="7EB7ED"/>
      </a:accent2>
      <a:accent3>
        <a:srgbClr val="489CEA"/>
      </a:accent3>
      <a:accent4>
        <a:srgbClr val="DAA7AE"/>
      </a:accent4>
      <a:accent5>
        <a:srgbClr val="D88993"/>
      </a:accent5>
      <a:accent6>
        <a:srgbClr val="CC5968"/>
      </a:accent6>
      <a:hlink>
        <a:srgbClr val="353535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4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