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7" r:id="rId1"/>
    <p:sldMasterId id="2147483678" r:id="rId2"/>
  </p:sldMasterIdLst>
  <p:notesMasterIdLst>
    <p:notesMasterId r:id="rId16"/>
  </p:notesMasterIdLst>
  <p:sldIdLst>
    <p:sldId id="256" r:id="rId3"/>
    <p:sldId id="257" r:id="rId4"/>
    <p:sldId id="258" r:id="rId5"/>
    <p:sldId id="259" r:id="rId6"/>
    <p:sldId id="260" r:id="rId7"/>
    <p:sldId id="261" r:id="rId8"/>
    <p:sldId id="262" r:id="rId9"/>
    <p:sldId id="263" r:id="rId10"/>
    <p:sldId id="264" r:id="rId11"/>
    <p:sldId id="265" r:id="rId12"/>
    <p:sldId id="266" r:id="rId13"/>
    <p:sldId id="268" r:id="rId14"/>
    <p:sldId id="269" r:id="rId15"/>
  </p:sldIdLst>
  <p:sldSz cx="9144000" cy="5143500" type="screen16x9"/>
  <p:notesSz cx="6858000" cy="9144000"/>
  <p:embeddedFontLst>
    <p:embeddedFont>
      <p:font typeface="Proxima Nova" panose="020B0604020202020204"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3957" autoAdjust="0"/>
  </p:normalViewPr>
  <p:slideViewPr>
    <p:cSldViewPr>
      <p:cViewPr varScale="1">
        <p:scale>
          <a:sx n="64" d="100"/>
          <a:sy n="64" d="100"/>
        </p:scale>
        <p:origin x="-2154" y="-9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2.fntdata"/><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1.fntdata"/><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font" Target="fonts/font3.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91774479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Shape 1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6" name="Shape 1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Shape 26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7" name="Shape 2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So how do we change the perception that Kazakh Libraries provide access and can help with knowledge creation, when we can’t even provide a basic level of information access. This is funding related of course. But I don’t know about you - but seeing all these lock symbols and recommend to your Librarian - they just ruin my day. </a:t>
            </a:r>
          </a:p>
          <a:p>
            <a:pPr lvl="0">
              <a:spcBef>
                <a:spcPts val="0"/>
              </a:spcBef>
              <a:buNone/>
            </a:pPr>
            <a:endParaRPr/>
          </a:p>
          <a:p>
            <a:pPr lvl="0">
              <a:spcBef>
                <a:spcPts val="0"/>
              </a:spcBef>
              <a:buNone/>
            </a:pPr>
            <a:r>
              <a:rPr lang="en"/>
              <a:t>How can our community begin to trust us when we can’t even provide the basics of information access? It isn’t very often that I can tell a student Yes! We actually have that book or article.</a:t>
            </a:r>
          </a:p>
          <a:p>
            <a:pPr lvl="0">
              <a:spcBef>
                <a:spcPts val="0"/>
              </a:spcBef>
              <a:buNone/>
            </a:pPr>
            <a:r>
              <a:rPr lang="en"/>
              <a:t>If they don’t trust us to provide information how can we even begin to get them to trust us to help them in any other ways like data management, content creation like videos, images, maps.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Shape 2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7" name="Shape 27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dirty="0"/>
              <a:t>Limited by the Law on culture, we are limited by funding. And we limit ourselves, and we are limited by trust. But we are also limited by the laws that override the constitution. </a:t>
            </a:r>
          </a:p>
          <a:p>
            <a:pPr lvl="0">
              <a:spcBef>
                <a:spcPts val="0"/>
              </a:spcBef>
              <a:buNone/>
            </a:pPr>
            <a:endParaRPr dirty="0"/>
          </a:p>
          <a:p>
            <a:pPr lvl="0">
              <a:spcBef>
                <a:spcPts val="0"/>
              </a:spcBef>
              <a:buNone/>
            </a:pPr>
            <a:r>
              <a:rPr lang="en" dirty="0"/>
              <a:t>In Canada, our Constitution provides us with the freedom of thought, expression, press freedoms, and can participate in political activities. All of these are important to information access and knowledge creation.</a:t>
            </a:r>
          </a:p>
          <a:p>
            <a:pPr lvl="0">
              <a:spcBef>
                <a:spcPts val="0"/>
              </a:spcBef>
              <a:buNone/>
            </a:pPr>
            <a:endParaRPr dirty="0"/>
          </a:p>
          <a:p>
            <a:pPr lvl="0">
              <a:spcBef>
                <a:spcPts val="0"/>
              </a:spcBef>
              <a:buNone/>
            </a:pPr>
            <a:r>
              <a:rPr lang="en" dirty="0"/>
              <a:t>The Kazakh Constitution uses the word freedom a lot, but doesn’t define what that means there is also the fact that the constitution can override by laws. There are laws to make censorship legal, press freedom is void, spying on its citizens legal, restriction on ability to assemble or gather. I figure what hits the English news is only a little part of the whole story, so you ladies are probably hear more stories about when the internet is turned off, when protests are stopped, stories about bribery and corruption. All of this is important for you as Libraries to consider. They impact how you do you job, and they impact your community. </a:t>
            </a:r>
          </a:p>
          <a:p>
            <a:pPr lvl="0">
              <a:spcBef>
                <a:spcPts val="0"/>
              </a:spcBef>
              <a:buNone/>
            </a:pPr>
            <a:endParaRPr dirty="0"/>
          </a:p>
          <a:p>
            <a:pPr lvl="0">
              <a:spcBef>
                <a:spcPts val="0"/>
              </a:spcBef>
              <a:buNone/>
            </a:pPr>
            <a:r>
              <a:rPr lang="en" dirty="0"/>
              <a:t>What this means is you voted for a president that makes it legal to censor information. You voted for a president who perpetuates the digital divide. You voted for a president that restricts your ability to access information. And because we live in the information age, therefore you voted for a President that limits your ability to compete in the global economy.</a:t>
            </a:r>
          </a:p>
          <a:p>
            <a:pPr lvl="0">
              <a:spcBef>
                <a:spcPts val="0"/>
              </a:spcBef>
              <a:buNone/>
            </a:pPr>
            <a:r>
              <a:rPr lang="en" dirty="0"/>
              <a:t>Because the President you voted for Librarians can’t provide basic levels of information access.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Shape 292"/>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3" name="Shape 2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In conclusion: </a:t>
            </a:r>
          </a:p>
          <a:p>
            <a:pPr lvl="0">
              <a:spcBef>
                <a:spcPts val="0"/>
              </a:spcBef>
              <a:buNone/>
            </a:pPr>
            <a:endParaRPr/>
          </a:p>
          <a:p>
            <a:pPr lvl="0">
              <a:spcBef>
                <a:spcPts val="0"/>
              </a:spcBef>
              <a:buNone/>
            </a:pPr>
            <a:r>
              <a:rPr lang="en"/>
              <a:t>Because of Kazakh laws of censorship, and laws about the purpose of libraries to only preserve information- - we are limited to being a bad Library.</a:t>
            </a:r>
          </a:p>
          <a:p>
            <a:pPr lvl="0">
              <a:spcBef>
                <a:spcPts val="0"/>
              </a:spcBef>
              <a:buNone/>
            </a:pPr>
            <a:endParaRPr/>
          </a:p>
          <a:p>
            <a:pPr lvl="0">
              <a:spcBef>
                <a:spcPts val="0"/>
              </a:spcBef>
              <a:buNone/>
            </a:pPr>
            <a:r>
              <a:rPr lang="en"/>
              <a:t>Building collections is all the State wants us to do. But our values as Libraries means we want to build services that provide access to information. </a:t>
            </a:r>
          </a:p>
          <a:p>
            <a:pPr lvl="0">
              <a:spcBef>
                <a:spcPts val="0"/>
              </a:spcBef>
              <a:buNone/>
            </a:pPr>
            <a:endParaRPr/>
          </a:p>
          <a:p>
            <a:pPr lvl="0">
              <a:spcBef>
                <a:spcPts val="0"/>
              </a:spcBef>
              <a:buNone/>
            </a:pPr>
            <a:r>
              <a:rPr lang="en"/>
              <a:t>Values of Librarianship also require us to educate and empower, but because we don’t have the trust of people to provide collections and services we can’t become a great Library. </a:t>
            </a:r>
          </a:p>
          <a:p>
            <a:pPr lvl="0">
              <a:spcBef>
                <a:spcPts val="0"/>
              </a:spcBef>
              <a:buNone/>
            </a:pPr>
            <a:endParaRPr/>
          </a:p>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Shape 2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0" name="Shape 3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Shape 2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6" name="Shape 2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
              <a:t>In July, there was a call for papers from the Canadian embassy for a conference on applying Canadian models to Kazakhstan. The invite was sent to the Faculty, but since Librarians are not included in the Faculty email list I heard about it on Facebook. So just think about all the information we are missing out on - it makes me angry! Considering Librarians weren’t invited to participate in this conference, my paper got 2nd place - it was better than GSPP and Engineering proffs. I’m telling you this, because Librarians deserve to be treated equal to Faculty, we publish and present at conferences, so we deserve to be included. We are equal! </a:t>
            </a:r>
          </a:p>
          <a:p>
            <a:pPr lvl="0">
              <a:spcBef>
                <a:spcPts val="0"/>
              </a:spcBef>
              <a:buNone/>
            </a:pPr>
            <a:endParaRPr/>
          </a:p>
          <a:p>
            <a:pPr lvl="0">
              <a:spcBef>
                <a:spcPts val="0"/>
              </a:spcBef>
              <a:buNone/>
            </a:pPr>
            <a:r>
              <a:rPr lang="en"/>
              <a:t>The papers could discuss public service institutions, climate change, and social diversity. Every presentation had to have recommendations, and a theme emerged about the importance of having a transparent government and about open data/information. </a:t>
            </a:r>
          </a:p>
          <a:p>
            <a:pPr lvl="0">
              <a:spcBef>
                <a:spcPts val="0"/>
              </a:spcBef>
              <a:buNone/>
            </a:pPr>
            <a:endParaRPr/>
          </a:p>
          <a:p>
            <a:pPr lvl="0">
              <a:spcBef>
                <a:spcPts val="0"/>
              </a:spcBef>
              <a:buNone/>
            </a:pPr>
            <a:r>
              <a:rPr lang="en"/>
              <a:t>Jay Saginbekov from Engineering discussed issues of Climate Change, but he has trouble in his research with getting GIS Data from the State. In Canada, that data would have to be made open access but in Kazakhstan weather data is considered a State secret. </a:t>
            </a:r>
          </a:p>
          <a:p>
            <a:pPr lvl="0">
              <a:spcBef>
                <a:spcPts val="0"/>
              </a:spcBef>
              <a:buNone/>
            </a:pPr>
            <a:endParaRPr/>
          </a:p>
          <a:p>
            <a:pPr lvl="0">
              <a:spcBef>
                <a:spcPts val="0"/>
              </a:spcBef>
              <a:buNone/>
            </a:pPr>
            <a:r>
              <a:rPr lang="en"/>
              <a:t>My presentation discussed Kazakh laws that create a barrier to information access. I talked about censorship and State control. My recommendations also had themes of government transparency and access to information.</a:t>
            </a:r>
          </a:p>
          <a:p>
            <a:pPr lvl="0">
              <a:spcBef>
                <a:spcPts val="0"/>
              </a:spcBef>
              <a:buNone/>
            </a:pPr>
            <a:endParaRPr/>
          </a:p>
          <a:p>
            <a:pPr lvl="0">
              <a:spcBef>
                <a:spcPts val="0"/>
              </a:spcBef>
              <a:buNone/>
            </a:pPr>
            <a:r>
              <a:rPr lang="en"/>
              <a:t>Any questions about the conference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Shape 21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4" name="Shape 21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
              <a:t>I’m interested in social justice issues that relate to information access - think banned books, open access, digital divide, democratization of information, even the impact of poverty, environment, economics, and politics on the information landscape. </a:t>
            </a:r>
          </a:p>
          <a:p>
            <a:pPr lvl="0">
              <a:spcBef>
                <a:spcPts val="0"/>
              </a:spcBef>
              <a:buNone/>
            </a:pPr>
            <a:endParaRPr/>
          </a:p>
          <a:p>
            <a:pPr lvl="0">
              <a:spcBef>
                <a:spcPts val="0"/>
              </a:spcBef>
              <a:buNone/>
            </a:pPr>
            <a:r>
              <a:rPr lang="en"/>
              <a:t>I became a Librarian because I want to help create educated and empowered citizens - which is a value of Librarianship. </a:t>
            </a:r>
          </a:p>
          <a:p>
            <a:pPr lvl="0">
              <a:spcBef>
                <a:spcPts val="0"/>
              </a:spcBef>
              <a:buNone/>
            </a:pPr>
            <a:endParaRPr/>
          </a:p>
          <a:p>
            <a:pPr lvl="0">
              <a:spcBef>
                <a:spcPts val="0"/>
              </a:spcBef>
              <a:buNone/>
            </a:pPr>
            <a:r>
              <a:rPr lang="en"/>
              <a:t>Citizens gain knowledge from the information accessible through the library. </a:t>
            </a:r>
          </a:p>
          <a:p>
            <a:pPr lvl="0">
              <a:spcBef>
                <a:spcPts val="0"/>
              </a:spcBef>
              <a:buNone/>
            </a:pPr>
            <a:endParaRPr/>
          </a:p>
          <a:p>
            <a:pPr lvl="0">
              <a:spcBef>
                <a:spcPts val="0"/>
              </a:spcBef>
              <a:buNone/>
            </a:pPr>
            <a:r>
              <a:rPr lang="en">
                <a:highlight>
                  <a:srgbClr val="CCCCCC"/>
                </a:highlight>
              </a:rPr>
              <a:t>So what do you think?</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2" name="Shape 22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For my Master’s degree I did a specialization called “community informatics”. Which is how to use technology for community development. But you can’t do any sort of community development work without trust. </a:t>
            </a:r>
          </a:p>
          <a:p>
            <a:pPr lvl="0">
              <a:spcBef>
                <a:spcPts val="0"/>
              </a:spcBef>
              <a:buNone/>
            </a:pPr>
            <a:endParaRPr/>
          </a:p>
          <a:p>
            <a:pPr lvl="0">
              <a:spcBef>
                <a:spcPts val="0"/>
              </a:spcBef>
              <a:buNone/>
            </a:pPr>
            <a:r>
              <a:rPr lang="en"/>
              <a:t>Trust is reciprocal - we need to trust our community and the community needs to trust us. But even more than that, Libraries can build trust in the community.</a:t>
            </a:r>
          </a:p>
          <a:p>
            <a:pPr lvl="0">
              <a:spcBef>
                <a:spcPts val="0"/>
              </a:spcBef>
              <a:buNone/>
            </a:pPr>
            <a:endParaRPr/>
          </a:p>
          <a:p>
            <a:pPr lvl="0">
              <a:spcBef>
                <a:spcPts val="0"/>
              </a:spcBef>
              <a:buNone/>
            </a:pPr>
            <a:r>
              <a:rPr lang="en"/>
              <a:t>I’m going to tell a story from my last job because it warms my heart. Georgetown is an academic library but we are open to the public. So every morning a Syrian refugee and one of our students started off their day by reading the newspaper. They started sitting as far apart as they possible could, but near the end they were sitting close together passing the different sections of the newspaper back and forth. The Library set the stage for that trust to be built. </a:t>
            </a:r>
          </a:p>
          <a:p>
            <a:pPr lvl="0">
              <a:spcBef>
                <a:spcPts val="0"/>
              </a:spcBef>
              <a:buNone/>
            </a:pPr>
            <a:endParaRPr/>
          </a:p>
          <a:p>
            <a:pPr lvl="0">
              <a:spcBef>
                <a:spcPts val="0"/>
              </a:spcBef>
              <a:buNone/>
            </a:pPr>
            <a:r>
              <a:rPr lang="en">
                <a:highlight>
                  <a:srgbClr val="D9D9D9"/>
                </a:highlight>
              </a:rPr>
              <a:t>What do you think?</a:t>
            </a:r>
          </a:p>
          <a:p>
            <a:pPr lvl="0">
              <a:spcBef>
                <a:spcPts val="0"/>
              </a:spcBef>
              <a:buNone/>
            </a:pPr>
            <a:endParaRPr/>
          </a:p>
          <a:p>
            <a:pPr lvl="0">
              <a:spcBef>
                <a:spcPts val="0"/>
              </a:spcBef>
              <a:buNone/>
            </a:pPr>
            <a:endParaRPr/>
          </a:p>
          <a:p>
            <a:pPr lvl="0">
              <a:spcBef>
                <a:spcPts val="0"/>
              </a:spcBef>
              <a:buNone/>
            </a:pPr>
            <a:endParaRPr/>
          </a:p>
          <a:p>
            <a:pPr lvl="0" rt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0" name="Shape 23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a:p>
            <a:pPr lvl="0">
              <a:spcBef>
                <a:spcPts val="0"/>
              </a:spcBef>
              <a:buNone/>
            </a:pPr>
            <a:r>
              <a:rPr lang="en"/>
              <a:t>An IFLA document </a:t>
            </a:r>
            <a:r>
              <a:rPr lang="en" i="1"/>
              <a:t>manifesto on transparency</a:t>
            </a:r>
            <a:r>
              <a:rPr lang="en"/>
              <a:t>, says “</a:t>
            </a:r>
            <a:r>
              <a:rPr lang="en">
                <a:highlight>
                  <a:srgbClr val="D9D9D9"/>
                </a:highlight>
              </a:rPr>
              <a:t>The information access provided by libraries and information services contribute to good governance by enlarging the knowledge of citizens and enriching their discussions and debates”</a:t>
            </a:r>
            <a:r>
              <a:rPr lang="en"/>
              <a:t>. The discusses the Library role in developing citizen participation for democratic activities as being beneficial to guard against corruption and to ensure government transparency and accountability.</a:t>
            </a:r>
          </a:p>
          <a:p>
            <a:pPr lvl="0">
              <a:spcBef>
                <a:spcPts val="0"/>
              </a:spcBef>
              <a:buNone/>
            </a:pPr>
            <a:endParaRPr/>
          </a:p>
          <a:p>
            <a:pPr lvl="0">
              <a:spcBef>
                <a:spcPts val="0"/>
              </a:spcBef>
              <a:buNone/>
            </a:pPr>
            <a:r>
              <a:rPr lang="en"/>
              <a:t>Just a show of hands. How many of you think Libraries have a role to play to preventing government corruption? What about the role of Libraries in government transparency? (maybe you aren’t sure?)</a:t>
            </a:r>
          </a:p>
          <a:p>
            <a:pPr lvl="0">
              <a:spcBef>
                <a:spcPts val="0"/>
              </a:spcBef>
              <a:buNone/>
            </a:pPr>
            <a:r>
              <a:rPr lang="en"/>
              <a:t>Do NU library activities support the advancement of a democratic society? Any examples?</a:t>
            </a:r>
          </a:p>
          <a:p>
            <a:pPr lvl="0">
              <a:spcBef>
                <a:spcPts val="0"/>
              </a:spcBef>
              <a:buNone/>
            </a:pPr>
            <a:endParaRPr/>
          </a:p>
          <a:p>
            <a:pPr lvl="0">
              <a:spcBef>
                <a:spcPts val="0"/>
              </a:spcBef>
              <a:buNone/>
            </a:pPr>
            <a:r>
              <a:rPr lang="en"/>
              <a:t>Let’s give an example. </a:t>
            </a:r>
          </a:p>
          <a:p>
            <a:pPr marL="457200" lvl="0" indent="-228600">
              <a:spcBef>
                <a:spcPts val="0"/>
              </a:spcBef>
            </a:pPr>
            <a:r>
              <a:rPr lang="en"/>
              <a:t>A student asks you what book they should read next. You can suggest Fifty shades of grey or if you suggest Henrietta Lacks, a story of race rights and medical ethics in America. How you answer can shape the students experience.</a:t>
            </a:r>
          </a:p>
          <a:p>
            <a:pPr marL="457200" lvl="0" indent="-228600">
              <a:spcBef>
                <a:spcPts val="0"/>
              </a:spcBef>
            </a:pPr>
            <a:r>
              <a:rPr lang="en"/>
              <a:t>During banned books week, instead of showing books that were banned in the U.S we could have done a display of book covers from books banned in Kazakhstan. That would have supported the advancement of a free and democratic society. </a:t>
            </a:r>
          </a:p>
          <a:p>
            <a:pPr marL="457200" lvl="0" indent="-228600" rtl="0">
              <a:spcBef>
                <a:spcPts val="0"/>
              </a:spcBef>
            </a:pPr>
            <a:r>
              <a:rPr lang="en"/>
              <a:t>Another example is leading by example. Making all our meeting minutes open to the University - that would show our transparency.</a:t>
            </a:r>
          </a:p>
          <a:p>
            <a:pPr lvl="0">
              <a:spcBef>
                <a:spcPts val="0"/>
              </a:spcBef>
              <a:buNone/>
            </a:pPr>
            <a:endParaRPr/>
          </a:p>
          <a:p>
            <a:pPr lvl="0">
              <a:spcBef>
                <a:spcPts val="0"/>
              </a:spcBef>
              <a:buNone/>
            </a:pPr>
            <a:r>
              <a:rPr lang="en"/>
              <a:t>Those are some examples of how the role the Library has in supporting the democratic society.</a:t>
            </a:r>
          </a:p>
          <a:p>
            <a:pPr lvl="0">
              <a:spcBef>
                <a:spcPts val="0"/>
              </a:spcBef>
              <a:buNone/>
            </a:pPr>
            <a:endParaRPr/>
          </a:p>
          <a:p>
            <a:pPr lvl="0">
              <a:spcBef>
                <a:spcPts val="0"/>
              </a:spcBef>
              <a:buNone/>
            </a:pPr>
            <a:r>
              <a:rPr lang="en"/>
              <a:t>Where does the quote “supporting the advancement of free and democratic society” come from?</a:t>
            </a:r>
          </a:p>
          <a:p>
            <a:pPr lvl="0">
              <a:spcBef>
                <a:spcPts val="0"/>
              </a:spcBef>
              <a:buNone/>
            </a:pPr>
            <a:endParaRPr/>
          </a:p>
          <a:p>
            <a:pPr lvl="0">
              <a:spcBef>
                <a:spcPts val="0"/>
              </a:spcBef>
              <a:buNone/>
            </a:pPr>
            <a:endParaRPr/>
          </a:p>
          <a:p>
            <a:pPr lvl="0">
              <a:spcBef>
                <a:spcPts val="0"/>
              </a:spcBef>
              <a:buNone/>
            </a:pPr>
            <a:endParaRPr/>
          </a:p>
          <a:p>
            <a:pPr lvl="0">
              <a:spcBef>
                <a:spcPts val="0"/>
              </a:spcBef>
              <a:buNone/>
            </a:pPr>
            <a:endParaRPr/>
          </a:p>
          <a:p>
            <a:pPr lvl="0">
              <a:spcBef>
                <a:spcPts val="0"/>
              </a:spcBef>
              <a:buNone/>
            </a:pPr>
            <a:endParaRPr/>
          </a:p>
          <a:p>
            <a:pPr lvl="0" rt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Shape 23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8" name="Shape 23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Supporting democracy isn’t just a value of Librarianship. In Canada, by law, Libraries are required to advance the free and democratic society. </a:t>
            </a:r>
          </a:p>
          <a:p>
            <a:pPr lvl="0">
              <a:spcBef>
                <a:spcPts val="0"/>
              </a:spcBef>
              <a:buNone/>
            </a:pPr>
            <a:endParaRPr/>
          </a:p>
          <a:p>
            <a:pPr lvl="0">
              <a:spcBef>
                <a:spcPts val="0"/>
              </a:spcBef>
              <a:buNone/>
            </a:pPr>
            <a:r>
              <a:rPr lang="en"/>
              <a:t>Compare that to Kazakhstan. By law all we are required to do is store and preserve collections.</a:t>
            </a:r>
          </a:p>
          <a:p>
            <a:pPr lvl="0">
              <a:spcBef>
                <a:spcPts val="0"/>
              </a:spcBef>
              <a:buNone/>
            </a:pPr>
            <a:endParaRPr/>
          </a:p>
          <a:p>
            <a:pPr lvl="0">
              <a:spcBef>
                <a:spcPts val="0"/>
              </a:spcBef>
              <a:buNone/>
            </a:pPr>
            <a:r>
              <a:rPr lang="en"/>
              <a:t>Until I read this, I really didn’t understand the obsession with the difference between open and closed access. If this is the purpose of Libraries you aren’t going to want people to use your collection - because they might get damaged - which goes against the law to preserve collections. The law doesn’t actually say you need to let people access the collections. </a:t>
            </a:r>
          </a:p>
          <a:p>
            <a:pPr lvl="0">
              <a:spcBef>
                <a:spcPts val="0"/>
              </a:spcBef>
              <a:buNone/>
            </a:pPr>
            <a:endParaRPr/>
          </a:p>
          <a:p>
            <a:pPr lvl="0">
              <a:spcBef>
                <a:spcPts val="0"/>
              </a:spcBef>
              <a:buNone/>
            </a:pPr>
            <a:r>
              <a:rPr lang="en"/>
              <a:t>So for me, this law on culture that directs the purpose of Libraries goes against all 3 values of Librarianship that I hold. </a:t>
            </a:r>
          </a:p>
          <a:p>
            <a:pPr lvl="0">
              <a:spcBef>
                <a:spcPts val="0"/>
              </a:spcBef>
              <a:buNone/>
            </a:pPr>
            <a:endParaRPr/>
          </a:p>
          <a:p>
            <a:pPr marL="457200" lvl="0" indent="-298450" rtl="0">
              <a:spcBef>
                <a:spcPts val="0"/>
              </a:spcBef>
              <a:buSzPct val="100000"/>
            </a:pPr>
            <a:r>
              <a:rPr lang="en"/>
              <a:t>Libraries create </a:t>
            </a:r>
            <a:r>
              <a:rPr lang="en" b="1"/>
              <a:t>educated </a:t>
            </a:r>
            <a:r>
              <a:rPr lang="en"/>
              <a:t>and </a:t>
            </a:r>
            <a:r>
              <a:rPr lang="en" b="1"/>
              <a:t>empowered</a:t>
            </a:r>
            <a:r>
              <a:rPr lang="en"/>
              <a:t> citizens by providing </a:t>
            </a:r>
            <a:r>
              <a:rPr lang="en" b="1"/>
              <a:t>equal</a:t>
            </a:r>
            <a:r>
              <a:rPr lang="en"/>
              <a:t> access to information</a:t>
            </a:r>
          </a:p>
          <a:p>
            <a:pPr marL="457200" lvl="0" indent="-298450" rtl="0">
              <a:spcBef>
                <a:spcPts val="0"/>
              </a:spcBef>
              <a:buSzPct val="100000"/>
            </a:pPr>
            <a:r>
              <a:rPr lang="en"/>
              <a:t>Reciprocal community trust</a:t>
            </a:r>
          </a:p>
          <a:p>
            <a:pPr marL="457200" lvl="0" indent="-298450">
              <a:spcBef>
                <a:spcPts val="0"/>
              </a:spcBef>
              <a:buSzPct val="100000"/>
            </a:pPr>
            <a:r>
              <a:rPr lang="en"/>
              <a:t>Advancement of the democratic society</a:t>
            </a:r>
          </a:p>
          <a:p>
            <a:pPr lvl="0">
              <a:spcBef>
                <a:spcPts val="0"/>
              </a:spcBef>
              <a:buNone/>
            </a:pPr>
            <a:endParaRPr/>
          </a:p>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Shape 24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6" name="Shape 24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The argument explored this topic. </a:t>
            </a:r>
          </a:p>
          <a:p>
            <a:pPr lvl="0">
              <a:spcBef>
                <a:spcPts val="0"/>
              </a:spcBef>
              <a:buNone/>
            </a:pPr>
            <a:endParaRPr/>
          </a:p>
          <a:p>
            <a:pPr lvl="0">
              <a:spcBef>
                <a:spcPts val="0"/>
              </a:spcBef>
              <a:buNone/>
            </a:pPr>
            <a:r>
              <a:rPr lang="en"/>
              <a:t>The Canadian Constitution, Copyright, and municipal regulations support Libraries providing access to information to citizens as compared to the implementation of the Kazakh Constitution, Copyright, and State regulations which restrict and conflict with the values of Librarianship and the practices to developing a community with a diversity of ideas.</a:t>
            </a:r>
          </a:p>
          <a:p>
            <a:pPr lvl="0">
              <a:spcBef>
                <a:spcPts val="0"/>
              </a:spcBef>
              <a:buNone/>
            </a:pPr>
            <a:endParaRPr/>
          </a:p>
          <a:p>
            <a:pPr lvl="0">
              <a:spcBef>
                <a:spcPts val="0"/>
              </a:spcBef>
              <a:buNone/>
            </a:pPr>
            <a:r>
              <a:rPr lang="en"/>
              <a:t>So you ladies are probably much more familiar on the topic of Kazakh laws, but in terms of research publications with Libraries, there is a gap in the research. So my paper attempts to start the discussion of the impact of laws on information access in Kazakhstan. </a:t>
            </a:r>
          </a:p>
          <a:p>
            <a:pPr lvl="0">
              <a:spcBef>
                <a:spcPts val="0"/>
              </a:spcBef>
              <a:buNone/>
            </a:pPr>
            <a:endParaRPr/>
          </a:p>
          <a:p>
            <a:pPr lvl="0">
              <a:spcBef>
                <a:spcPts val="0"/>
              </a:spcBef>
              <a:buNone/>
            </a:pPr>
            <a:r>
              <a:rPr lang="en"/>
              <a:t>Madina’s article feeds into this conversation too, because Kazakhstan has lots of strategic goals in science and education, that require educated and empowered citizens. But the laws of Kazakhstan are a barrier.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Shape 25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2" name="Shape 2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dirty="0"/>
              <a:t>Let’s explore this law on culture a bit more. Store and preserve - Does not include providing access. We can store and preserve, but we don’t even have to provide access. Let that sink in. by law we don’t have to let people touch our books. </a:t>
            </a:r>
          </a:p>
          <a:p>
            <a:pPr lvl="0">
              <a:spcBef>
                <a:spcPts val="0"/>
              </a:spcBef>
              <a:buNone/>
            </a:pPr>
            <a:endParaRPr dirty="0"/>
          </a:p>
          <a:p>
            <a:pPr lvl="0">
              <a:spcBef>
                <a:spcPts val="0"/>
              </a:spcBef>
              <a:buNone/>
            </a:pPr>
            <a:r>
              <a:rPr lang="en" dirty="0"/>
              <a:t>Part of why this is, is historic - so under the Soviet past Libraries were tools to collect one-sided political thoughts and ideas then to disseminate this political propaganda. Librarians restricted information to, “readers’ rank, connections, or social status”. This is not the equal access value of librarianship.</a:t>
            </a:r>
          </a:p>
          <a:p>
            <a:pPr lvl="0">
              <a:spcBef>
                <a:spcPts val="0"/>
              </a:spcBef>
              <a:buNone/>
            </a:pPr>
            <a:endParaRPr dirty="0"/>
          </a:p>
          <a:p>
            <a:pPr lvl="0">
              <a:spcBef>
                <a:spcPts val="0"/>
              </a:spcBef>
              <a:buNone/>
            </a:pPr>
            <a:r>
              <a:rPr lang="en" dirty="0"/>
              <a:t>A modern example of this is the Library of the first President, this is where the conference was held. Its sole purpose is to store and preserve information about the President. They make it very difficult to access because when I went you had to go through 2 security check points and all of its resources are closed access. In order to visit, you have to fill out an application form and get accepted.</a:t>
            </a:r>
          </a:p>
          <a:p>
            <a:pPr lvl="0">
              <a:spcBef>
                <a:spcPts val="0"/>
              </a:spcBef>
              <a:buNone/>
            </a:pPr>
            <a:endParaRPr dirty="0"/>
          </a:p>
          <a:p>
            <a:pPr lvl="0" rtl="0">
              <a:spcBef>
                <a:spcPts val="0"/>
              </a:spcBef>
              <a:buNone/>
            </a:pPr>
            <a:r>
              <a:rPr lang="en" dirty="0"/>
              <a:t>So as Librarians we have to work really hard to change the perception that libraries just store information. We provide not only access but that Libraries can also help our community create new knowledge. We can help with their papers, making videos, images, we can help communicate their ideas by helping with blogs, conferences, speeches. </a:t>
            </a:r>
          </a:p>
          <a:p>
            <a:pPr lvl="0" rtl="0">
              <a:spcBef>
                <a:spcPts val="0"/>
              </a:spcBef>
              <a:buNone/>
            </a:pPr>
            <a:endParaRPr dirty="0"/>
          </a:p>
          <a:p>
            <a:pPr lvl="0">
              <a:spcBef>
                <a:spcPts val="0"/>
              </a:spcBef>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Shape 25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8" name="Shape 2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Canadian Libraries policies are created at the municipal or city level. This is important because different communities have different needs. Which means each Library has the autonomy to create it’s own policies. Can you imagine the possibilities if we weren’t accountable to auditors - but to our community?! That would go a long way to creating trust. </a:t>
            </a:r>
          </a:p>
          <a:p>
            <a:pPr lvl="0">
              <a:spcBef>
                <a:spcPts val="0"/>
              </a:spcBef>
              <a:buNone/>
            </a:pPr>
            <a:endParaRPr/>
          </a:p>
          <a:p>
            <a:pPr lvl="0">
              <a:spcBef>
                <a:spcPts val="0"/>
              </a:spcBef>
              <a:buNone/>
            </a:pPr>
            <a:r>
              <a:rPr lang="en"/>
              <a:t>Canadian libraries can respond to the needs of the local community. In London Ontario, that means providing programing like songwriting, beatles festival, local author and filmmaker workshops. They even have classes on breastfeeding and lego makerspaces. This is what is needed in their community.  </a:t>
            </a:r>
          </a:p>
          <a:p>
            <a:pPr lvl="0">
              <a:spcBef>
                <a:spcPts val="0"/>
              </a:spcBef>
              <a:buNone/>
            </a:pPr>
            <a:endParaRPr/>
          </a:p>
          <a:p>
            <a:pPr lvl="0">
              <a:spcBef>
                <a:spcPts val="0"/>
              </a:spcBef>
              <a:buNone/>
            </a:pPr>
            <a:r>
              <a:rPr lang="en"/>
              <a:t>Compare that to the Pushkin Library. There are trying to push beyond just storing information, because they used to have this 1 year program to develop IT job skills. So in the end 55 people got jobs, and 10 went on for higher education. But they could only do that with money from a U.S non profit. There was clearly a need in their community for IT skills, and yet instead of extending this program - the Library made the “our abai” database. That is the job of an archive - not a library. Libraries help people use information for the creation of new knowledge.</a:t>
            </a:r>
          </a:p>
          <a:p>
            <a:pPr lvl="0" rtl="0">
              <a:spcBef>
                <a:spcPts val="0"/>
              </a:spcBef>
              <a:buNone/>
            </a:pPr>
            <a:endParaRPr/>
          </a:p>
          <a:p>
            <a:pPr lvl="0">
              <a:spcBef>
                <a:spcPts val="0"/>
              </a:spcBef>
              <a:buNone/>
            </a:pPr>
            <a:r>
              <a:rPr lang="en"/>
              <a:t>Kazakh Libraries are limited by the laws but we also limit ourselves.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Master" Target="../slideMasters/slideMaster2.xml"/><Relationship Id="rId5" Type="http://schemas.openxmlformats.org/officeDocument/2006/relationships/image" Target="../media/image11.jpg"/><Relationship Id="rId4" Type="http://schemas.openxmlformats.org/officeDocument/2006/relationships/image" Target="../media/image10.jp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599" cy="2052599"/>
          </a:xfrm>
          <a:prstGeom prst="rect">
            <a:avLst/>
          </a:prstGeom>
        </p:spPr>
        <p:txBody>
          <a:bodyPr lIns="91425" tIns="91425" rIns="91425" bIns="91425" anchor="b" anchorCtr="0"/>
          <a:lstStyle>
            <a:lvl1pPr lvl="0" algn="ctr" rtl="0">
              <a:spcBef>
                <a:spcPts val="0"/>
              </a:spcBef>
              <a:buSzPct val="100000"/>
              <a:defRPr sz="5200"/>
            </a:lvl1pPr>
            <a:lvl2pPr lvl="1" algn="ctr" rtl="0">
              <a:spcBef>
                <a:spcPts val="0"/>
              </a:spcBef>
              <a:buSzPct val="100000"/>
              <a:defRPr sz="5200"/>
            </a:lvl2pPr>
            <a:lvl3pPr lvl="2" algn="ctr" rtl="0">
              <a:spcBef>
                <a:spcPts val="0"/>
              </a:spcBef>
              <a:buSzPct val="100000"/>
              <a:defRPr sz="5200"/>
            </a:lvl3pPr>
            <a:lvl4pPr lvl="3" algn="ctr" rtl="0">
              <a:spcBef>
                <a:spcPts val="0"/>
              </a:spcBef>
              <a:buSzPct val="100000"/>
              <a:defRPr sz="5200"/>
            </a:lvl4pPr>
            <a:lvl5pPr lvl="4" algn="ctr" rtl="0">
              <a:spcBef>
                <a:spcPts val="0"/>
              </a:spcBef>
              <a:buSzPct val="100000"/>
              <a:defRPr sz="5200"/>
            </a:lvl5pPr>
            <a:lvl6pPr lvl="5" algn="ctr" rtl="0">
              <a:spcBef>
                <a:spcPts val="0"/>
              </a:spcBef>
              <a:buSzPct val="100000"/>
              <a:defRPr sz="5200"/>
            </a:lvl6pPr>
            <a:lvl7pPr lvl="6" algn="ctr" rtl="0">
              <a:spcBef>
                <a:spcPts val="0"/>
              </a:spcBef>
              <a:buSzPct val="100000"/>
              <a:defRPr sz="5200"/>
            </a:lvl7pPr>
            <a:lvl8pPr lvl="7" algn="ctr" rtl="0">
              <a:spcBef>
                <a:spcPts val="0"/>
              </a:spcBef>
              <a:buSzPct val="100000"/>
              <a:defRPr sz="5200"/>
            </a:lvl8pPr>
            <a:lvl9pPr lvl="8" algn="ctr" rtl="0">
              <a:spcBef>
                <a:spcPts val="0"/>
              </a:spcBef>
              <a:buSzPct val="100000"/>
              <a:defRPr sz="5200"/>
            </a:lvl9pPr>
          </a:lstStyle>
          <a:p>
            <a:endParaRPr/>
          </a:p>
        </p:txBody>
      </p:sp>
      <p:sp>
        <p:nvSpPr>
          <p:cNvPr id="11" name="Shape 11"/>
          <p:cNvSpPr txBox="1">
            <a:spLocks noGrp="1"/>
          </p:cNvSpPr>
          <p:nvPr>
            <p:ph type="subTitle" idx="1"/>
          </p:nvPr>
        </p:nvSpPr>
        <p:spPr>
          <a:xfrm>
            <a:off x="311700" y="2834125"/>
            <a:ext cx="8520599" cy="792600"/>
          </a:xfrm>
          <a:prstGeom prst="rect">
            <a:avLst/>
          </a:prstGeom>
        </p:spPr>
        <p:txBody>
          <a:bodyPr lIns="91425" tIns="91425" rIns="91425" bIns="91425" anchor="t" anchorCtr="0"/>
          <a:lstStyle>
            <a:lvl1pPr lvl="0" algn="ctr" rtl="0">
              <a:lnSpc>
                <a:spcPct val="100000"/>
              </a:lnSpc>
              <a:spcBef>
                <a:spcPts val="0"/>
              </a:spcBef>
              <a:spcAft>
                <a:spcPts val="0"/>
              </a:spcAft>
              <a:buSzPct val="100000"/>
              <a:buNone/>
              <a:defRPr sz="2800"/>
            </a:lvl1pPr>
            <a:lvl2pPr lvl="1" algn="ctr" rtl="0">
              <a:lnSpc>
                <a:spcPct val="100000"/>
              </a:lnSpc>
              <a:spcBef>
                <a:spcPts val="0"/>
              </a:spcBef>
              <a:spcAft>
                <a:spcPts val="0"/>
              </a:spcAft>
              <a:buSzPct val="100000"/>
              <a:buNone/>
              <a:defRPr sz="2800"/>
            </a:lvl2pPr>
            <a:lvl3pPr lvl="2" algn="ctr" rtl="0">
              <a:lnSpc>
                <a:spcPct val="100000"/>
              </a:lnSpc>
              <a:spcBef>
                <a:spcPts val="0"/>
              </a:spcBef>
              <a:spcAft>
                <a:spcPts val="0"/>
              </a:spcAft>
              <a:buSzPct val="100000"/>
              <a:buNone/>
              <a:defRPr sz="2800"/>
            </a:lvl3pPr>
            <a:lvl4pPr lvl="3" algn="ctr" rtl="0">
              <a:lnSpc>
                <a:spcPct val="100000"/>
              </a:lnSpc>
              <a:spcBef>
                <a:spcPts val="0"/>
              </a:spcBef>
              <a:spcAft>
                <a:spcPts val="0"/>
              </a:spcAft>
              <a:buSzPct val="100000"/>
              <a:buNone/>
              <a:defRPr sz="2800"/>
            </a:lvl4pPr>
            <a:lvl5pPr lvl="4" algn="ctr" rtl="0">
              <a:lnSpc>
                <a:spcPct val="100000"/>
              </a:lnSpc>
              <a:spcBef>
                <a:spcPts val="0"/>
              </a:spcBef>
              <a:spcAft>
                <a:spcPts val="0"/>
              </a:spcAft>
              <a:buSzPct val="100000"/>
              <a:buNone/>
              <a:defRPr sz="2800"/>
            </a:lvl5pPr>
            <a:lvl6pPr lvl="5" algn="ctr" rtl="0">
              <a:lnSpc>
                <a:spcPct val="100000"/>
              </a:lnSpc>
              <a:spcBef>
                <a:spcPts val="0"/>
              </a:spcBef>
              <a:spcAft>
                <a:spcPts val="0"/>
              </a:spcAft>
              <a:buSzPct val="100000"/>
              <a:buNone/>
              <a:defRPr sz="2800"/>
            </a:lvl6pPr>
            <a:lvl7pPr lvl="6" algn="ctr" rtl="0">
              <a:lnSpc>
                <a:spcPct val="100000"/>
              </a:lnSpc>
              <a:spcBef>
                <a:spcPts val="0"/>
              </a:spcBef>
              <a:spcAft>
                <a:spcPts val="0"/>
              </a:spcAft>
              <a:buSzPct val="100000"/>
              <a:buNone/>
              <a:defRPr sz="2800"/>
            </a:lvl7pPr>
            <a:lvl8pPr lvl="7" algn="ctr" rtl="0">
              <a:lnSpc>
                <a:spcPct val="100000"/>
              </a:lnSpc>
              <a:spcBef>
                <a:spcPts val="0"/>
              </a:spcBef>
              <a:spcAft>
                <a:spcPts val="0"/>
              </a:spcAft>
              <a:buSzPct val="100000"/>
              <a:buNone/>
              <a:defRPr sz="2800"/>
            </a:lvl8pPr>
            <a:lvl9pPr lvl="8" algn="ctr" rtl="0">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599" cy="1963500"/>
          </a:xfrm>
          <a:prstGeom prst="rect">
            <a:avLst/>
          </a:prstGeom>
        </p:spPr>
        <p:txBody>
          <a:bodyPr lIns="91425" tIns="91425" rIns="91425" bIns="91425" anchor="b" anchorCtr="0"/>
          <a:lstStyle>
            <a:lvl1pPr lvl="0" algn="ctr" rtl="0">
              <a:spcBef>
                <a:spcPts val="0"/>
              </a:spcBef>
              <a:buSzPct val="100000"/>
              <a:defRPr sz="12000"/>
            </a:lvl1pPr>
            <a:lvl2pPr lvl="1" algn="ctr" rtl="0">
              <a:spcBef>
                <a:spcPts val="0"/>
              </a:spcBef>
              <a:buSzPct val="100000"/>
              <a:defRPr sz="12000"/>
            </a:lvl2pPr>
            <a:lvl3pPr lvl="2" algn="ctr" rtl="0">
              <a:spcBef>
                <a:spcPts val="0"/>
              </a:spcBef>
              <a:buSzPct val="100000"/>
              <a:defRPr sz="12000"/>
            </a:lvl3pPr>
            <a:lvl4pPr lvl="3" algn="ctr" rtl="0">
              <a:spcBef>
                <a:spcPts val="0"/>
              </a:spcBef>
              <a:buSzPct val="100000"/>
              <a:defRPr sz="12000"/>
            </a:lvl4pPr>
            <a:lvl5pPr lvl="4" algn="ctr" rtl="0">
              <a:spcBef>
                <a:spcPts val="0"/>
              </a:spcBef>
              <a:buSzPct val="100000"/>
              <a:defRPr sz="12000"/>
            </a:lvl5pPr>
            <a:lvl6pPr lvl="5" algn="ctr" rtl="0">
              <a:spcBef>
                <a:spcPts val="0"/>
              </a:spcBef>
              <a:buSzPct val="100000"/>
              <a:defRPr sz="12000"/>
            </a:lvl6pPr>
            <a:lvl7pPr lvl="6" algn="ctr" rtl="0">
              <a:spcBef>
                <a:spcPts val="0"/>
              </a:spcBef>
              <a:buSzPct val="100000"/>
              <a:defRPr sz="12000"/>
            </a:lvl7pPr>
            <a:lvl8pPr lvl="7" algn="ctr" rtl="0">
              <a:spcBef>
                <a:spcPts val="0"/>
              </a:spcBef>
              <a:buSzPct val="100000"/>
              <a:defRPr sz="12000"/>
            </a:lvl8pPr>
            <a:lvl9pPr lvl="8" algn="ctr" rtl="0">
              <a:spcBef>
                <a:spcPts val="0"/>
              </a:spcBef>
              <a:buSzPct val="100000"/>
              <a:defRPr sz="12000"/>
            </a:lvl9pPr>
          </a:lstStyle>
          <a:p>
            <a:endParaRPr/>
          </a:p>
        </p:txBody>
      </p:sp>
      <p:sp>
        <p:nvSpPr>
          <p:cNvPr id="46" name="Shape 46"/>
          <p:cNvSpPr txBox="1">
            <a:spLocks noGrp="1"/>
          </p:cNvSpPr>
          <p:nvPr>
            <p:ph type="body" idx="1"/>
          </p:nvPr>
        </p:nvSpPr>
        <p:spPr>
          <a:xfrm>
            <a:off x="311700" y="3152225"/>
            <a:ext cx="8520599" cy="1300800"/>
          </a:xfrm>
          <a:prstGeom prst="rect">
            <a:avLst/>
          </a:prstGeom>
        </p:spPr>
        <p:txBody>
          <a:bodyPr lIns="91425" tIns="91425" rIns="91425" bIns="91425" anchor="t" anchorCtr="0"/>
          <a:lstStyle>
            <a:lvl1pPr lvl="0" algn="ctr" rtl="0">
              <a:spcBef>
                <a:spcPts val="0"/>
              </a:spcBef>
              <a:defRPr/>
            </a:lvl1pPr>
            <a:lvl2pPr lvl="1" algn="ctr" rtl="0">
              <a:spcBef>
                <a:spcPts val="0"/>
              </a:spcBef>
              <a:defRPr/>
            </a:lvl2pPr>
            <a:lvl3pPr lvl="2" algn="ctr" rtl="0">
              <a:spcBef>
                <a:spcPts val="0"/>
              </a:spcBef>
              <a:defRPr/>
            </a:lvl3pPr>
            <a:lvl4pPr lvl="3" algn="ctr" rtl="0">
              <a:spcBef>
                <a:spcPts val="0"/>
              </a:spcBef>
              <a:defRPr/>
            </a:lvl4pPr>
            <a:lvl5pPr lvl="4" algn="ctr" rtl="0">
              <a:spcBef>
                <a:spcPts val="0"/>
              </a:spcBef>
              <a:defRPr/>
            </a:lvl5pPr>
            <a:lvl6pPr lvl="5" algn="ctr" rtl="0">
              <a:spcBef>
                <a:spcPts val="0"/>
              </a:spcBef>
              <a:defRPr/>
            </a:lvl6pPr>
            <a:lvl7pPr lvl="6" algn="ctr" rtl="0">
              <a:spcBef>
                <a:spcPts val="0"/>
              </a:spcBef>
              <a:defRPr/>
            </a:lvl7pPr>
            <a:lvl8pPr lvl="7" algn="ctr" rtl="0">
              <a:spcBef>
                <a:spcPts val="0"/>
              </a:spcBef>
              <a:defRPr/>
            </a:lvl8pPr>
            <a:lvl9pPr lvl="8" algn="ctr" rtl="0">
              <a:spcBef>
                <a:spcPts val="0"/>
              </a:spcBef>
              <a:defRPr/>
            </a:lvl9pPr>
          </a:lstStyle>
          <a:p>
            <a:endParaRPr/>
          </a:p>
        </p:txBody>
      </p:sp>
      <p:sp>
        <p:nvSpPr>
          <p:cNvPr id="47" name="Shape 47"/>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54"/>
        <p:cNvGrpSpPr/>
        <p:nvPr/>
      </p:nvGrpSpPr>
      <p:grpSpPr>
        <a:xfrm>
          <a:off x="0" y="0"/>
          <a:ext cx="0" cy="0"/>
          <a:chOff x="0" y="0"/>
          <a:chExt cx="0" cy="0"/>
        </a:xfrm>
      </p:grpSpPr>
      <p:cxnSp>
        <p:nvCxnSpPr>
          <p:cNvPr id="55" name="Shape 55"/>
          <p:cNvCxnSpPr/>
          <p:nvPr/>
        </p:nvCxnSpPr>
        <p:spPr>
          <a:xfrm>
            <a:off x="0" y="2998150"/>
            <a:ext cx="9144000" cy="0"/>
          </a:xfrm>
          <a:prstGeom prst="straightConnector1">
            <a:avLst/>
          </a:prstGeom>
          <a:noFill/>
          <a:ln w="19050" cap="flat" cmpd="sng">
            <a:solidFill>
              <a:srgbClr val="980000"/>
            </a:solidFill>
            <a:prstDash val="solid"/>
            <a:round/>
            <a:headEnd type="none" w="med" len="med"/>
            <a:tailEnd type="none" w="med" len="med"/>
          </a:ln>
        </p:spPr>
      </p:cxnSp>
      <p:sp>
        <p:nvSpPr>
          <p:cNvPr id="56" name="Shape 56"/>
          <p:cNvSpPr txBox="1">
            <a:spLocks noGrp="1"/>
          </p:cNvSpPr>
          <p:nvPr>
            <p:ph type="ctrTitle"/>
          </p:nvPr>
        </p:nvSpPr>
        <p:spPr>
          <a:xfrm>
            <a:off x="510450" y="1257300"/>
            <a:ext cx="8123100" cy="1588500"/>
          </a:xfrm>
          <a:prstGeom prst="rect">
            <a:avLst/>
          </a:prstGeom>
        </p:spPr>
        <p:txBody>
          <a:bodyPr lIns="91425" tIns="91425" rIns="91425" bIns="91425" anchor="b" anchorCtr="0"/>
          <a:lstStyle>
            <a:lvl1pPr lvl="0" rtl="0">
              <a:spcBef>
                <a:spcPts val="0"/>
              </a:spcBef>
              <a:buClr>
                <a:schemeClr val="lt1"/>
              </a:buClr>
              <a:buSzPct val="100000"/>
              <a:defRPr sz="4800">
                <a:solidFill>
                  <a:schemeClr val="lt1"/>
                </a:solidFill>
              </a:defRPr>
            </a:lvl1pPr>
            <a:lvl2pPr lvl="1" rtl="0">
              <a:spcBef>
                <a:spcPts val="0"/>
              </a:spcBef>
              <a:buClr>
                <a:schemeClr val="lt1"/>
              </a:buClr>
              <a:buSzPct val="100000"/>
              <a:defRPr sz="4800">
                <a:solidFill>
                  <a:schemeClr val="lt1"/>
                </a:solidFill>
              </a:defRPr>
            </a:lvl2pPr>
            <a:lvl3pPr lvl="2" rtl="0">
              <a:spcBef>
                <a:spcPts val="0"/>
              </a:spcBef>
              <a:buClr>
                <a:schemeClr val="lt1"/>
              </a:buClr>
              <a:buSzPct val="100000"/>
              <a:defRPr sz="4800">
                <a:solidFill>
                  <a:schemeClr val="lt1"/>
                </a:solidFill>
              </a:defRPr>
            </a:lvl3pPr>
            <a:lvl4pPr lvl="3" rtl="0">
              <a:spcBef>
                <a:spcPts val="0"/>
              </a:spcBef>
              <a:buClr>
                <a:schemeClr val="lt1"/>
              </a:buClr>
              <a:buSzPct val="100000"/>
              <a:defRPr sz="4800">
                <a:solidFill>
                  <a:schemeClr val="lt1"/>
                </a:solidFill>
              </a:defRPr>
            </a:lvl4pPr>
            <a:lvl5pPr lvl="4" rtl="0">
              <a:spcBef>
                <a:spcPts val="0"/>
              </a:spcBef>
              <a:buClr>
                <a:schemeClr val="lt1"/>
              </a:buClr>
              <a:buSzPct val="100000"/>
              <a:defRPr sz="4800">
                <a:solidFill>
                  <a:schemeClr val="lt1"/>
                </a:solidFill>
              </a:defRPr>
            </a:lvl5pPr>
            <a:lvl6pPr lvl="5" rtl="0">
              <a:spcBef>
                <a:spcPts val="0"/>
              </a:spcBef>
              <a:buClr>
                <a:schemeClr val="lt1"/>
              </a:buClr>
              <a:buSzPct val="100000"/>
              <a:defRPr sz="4800">
                <a:solidFill>
                  <a:schemeClr val="lt1"/>
                </a:solidFill>
              </a:defRPr>
            </a:lvl6pPr>
            <a:lvl7pPr lvl="6" rtl="0">
              <a:spcBef>
                <a:spcPts val="0"/>
              </a:spcBef>
              <a:buClr>
                <a:schemeClr val="lt1"/>
              </a:buClr>
              <a:buSzPct val="100000"/>
              <a:defRPr sz="4800">
                <a:solidFill>
                  <a:schemeClr val="lt1"/>
                </a:solidFill>
              </a:defRPr>
            </a:lvl7pPr>
            <a:lvl8pPr lvl="7" rtl="0">
              <a:spcBef>
                <a:spcPts val="0"/>
              </a:spcBef>
              <a:buClr>
                <a:schemeClr val="lt1"/>
              </a:buClr>
              <a:buSzPct val="100000"/>
              <a:defRPr sz="4800">
                <a:solidFill>
                  <a:schemeClr val="lt1"/>
                </a:solidFill>
              </a:defRPr>
            </a:lvl8pPr>
            <a:lvl9pPr lvl="8" rtl="0">
              <a:spcBef>
                <a:spcPts val="0"/>
              </a:spcBef>
              <a:buClr>
                <a:schemeClr val="lt1"/>
              </a:buClr>
              <a:buSzPct val="100000"/>
              <a:defRPr sz="4800">
                <a:solidFill>
                  <a:schemeClr val="lt1"/>
                </a:solidFill>
              </a:defRPr>
            </a:lvl9pPr>
          </a:lstStyle>
          <a:p>
            <a:endParaRPr/>
          </a:p>
        </p:txBody>
      </p:sp>
      <p:sp>
        <p:nvSpPr>
          <p:cNvPr id="57" name="Shape 57"/>
          <p:cNvSpPr txBox="1">
            <a:spLocks noGrp="1"/>
          </p:cNvSpPr>
          <p:nvPr>
            <p:ph type="subTitle" idx="1"/>
          </p:nvPr>
        </p:nvSpPr>
        <p:spPr>
          <a:xfrm>
            <a:off x="510450" y="3182312"/>
            <a:ext cx="8123100" cy="629999"/>
          </a:xfrm>
          <a:prstGeom prst="rect">
            <a:avLst/>
          </a:prstGeom>
        </p:spPr>
        <p:txBody>
          <a:bodyPr lIns="91425" tIns="91425" rIns="91425" bIns="91425" anchor="t" anchorCtr="0"/>
          <a:lstStyle>
            <a:lvl1pPr lvl="0" rtl="0">
              <a:lnSpc>
                <a:spcPct val="100000"/>
              </a:lnSpc>
              <a:spcBef>
                <a:spcPts val="0"/>
              </a:spcBef>
              <a:spcAft>
                <a:spcPts val="0"/>
              </a:spcAft>
              <a:buClr>
                <a:schemeClr val="lt1"/>
              </a:buClr>
              <a:buSzPct val="100000"/>
              <a:buNone/>
              <a:defRPr sz="2400">
                <a:solidFill>
                  <a:schemeClr val="lt1"/>
                </a:solidFill>
              </a:defRPr>
            </a:lvl1pPr>
            <a:lvl2pPr lvl="1" rtl="0">
              <a:lnSpc>
                <a:spcPct val="100000"/>
              </a:lnSpc>
              <a:spcBef>
                <a:spcPts val="0"/>
              </a:spcBef>
              <a:spcAft>
                <a:spcPts val="0"/>
              </a:spcAft>
              <a:buClr>
                <a:schemeClr val="lt1"/>
              </a:buClr>
              <a:buSzPct val="100000"/>
              <a:buNone/>
              <a:defRPr sz="2400">
                <a:solidFill>
                  <a:schemeClr val="lt1"/>
                </a:solidFill>
              </a:defRPr>
            </a:lvl2pPr>
            <a:lvl3pPr lvl="2" rtl="0">
              <a:lnSpc>
                <a:spcPct val="100000"/>
              </a:lnSpc>
              <a:spcBef>
                <a:spcPts val="0"/>
              </a:spcBef>
              <a:spcAft>
                <a:spcPts val="0"/>
              </a:spcAft>
              <a:buClr>
                <a:schemeClr val="lt1"/>
              </a:buClr>
              <a:buSzPct val="100000"/>
              <a:buNone/>
              <a:defRPr sz="2400">
                <a:solidFill>
                  <a:schemeClr val="lt1"/>
                </a:solidFill>
              </a:defRPr>
            </a:lvl3pPr>
            <a:lvl4pPr lvl="3" rtl="0">
              <a:lnSpc>
                <a:spcPct val="100000"/>
              </a:lnSpc>
              <a:spcBef>
                <a:spcPts val="0"/>
              </a:spcBef>
              <a:spcAft>
                <a:spcPts val="0"/>
              </a:spcAft>
              <a:buClr>
                <a:schemeClr val="lt1"/>
              </a:buClr>
              <a:buSzPct val="100000"/>
              <a:buNone/>
              <a:defRPr sz="2400">
                <a:solidFill>
                  <a:schemeClr val="lt1"/>
                </a:solidFill>
              </a:defRPr>
            </a:lvl4pPr>
            <a:lvl5pPr lvl="4" rtl="0">
              <a:lnSpc>
                <a:spcPct val="100000"/>
              </a:lnSpc>
              <a:spcBef>
                <a:spcPts val="0"/>
              </a:spcBef>
              <a:spcAft>
                <a:spcPts val="0"/>
              </a:spcAft>
              <a:buClr>
                <a:schemeClr val="lt1"/>
              </a:buClr>
              <a:buSzPct val="100000"/>
              <a:buNone/>
              <a:defRPr sz="2400">
                <a:solidFill>
                  <a:schemeClr val="lt1"/>
                </a:solidFill>
              </a:defRPr>
            </a:lvl5pPr>
            <a:lvl6pPr lvl="5" rtl="0">
              <a:lnSpc>
                <a:spcPct val="100000"/>
              </a:lnSpc>
              <a:spcBef>
                <a:spcPts val="0"/>
              </a:spcBef>
              <a:spcAft>
                <a:spcPts val="0"/>
              </a:spcAft>
              <a:buClr>
                <a:schemeClr val="lt1"/>
              </a:buClr>
              <a:buSzPct val="100000"/>
              <a:buNone/>
              <a:defRPr sz="2400">
                <a:solidFill>
                  <a:schemeClr val="lt1"/>
                </a:solidFill>
              </a:defRPr>
            </a:lvl6pPr>
            <a:lvl7pPr lvl="6" rtl="0">
              <a:lnSpc>
                <a:spcPct val="100000"/>
              </a:lnSpc>
              <a:spcBef>
                <a:spcPts val="0"/>
              </a:spcBef>
              <a:spcAft>
                <a:spcPts val="0"/>
              </a:spcAft>
              <a:buClr>
                <a:schemeClr val="lt1"/>
              </a:buClr>
              <a:buSzPct val="100000"/>
              <a:buNone/>
              <a:defRPr sz="2400">
                <a:solidFill>
                  <a:schemeClr val="lt1"/>
                </a:solidFill>
              </a:defRPr>
            </a:lvl7pPr>
            <a:lvl8pPr lvl="7" rtl="0">
              <a:lnSpc>
                <a:spcPct val="100000"/>
              </a:lnSpc>
              <a:spcBef>
                <a:spcPts val="0"/>
              </a:spcBef>
              <a:spcAft>
                <a:spcPts val="0"/>
              </a:spcAft>
              <a:buClr>
                <a:schemeClr val="lt1"/>
              </a:buClr>
              <a:buSzPct val="100000"/>
              <a:buNone/>
              <a:defRPr sz="2400">
                <a:solidFill>
                  <a:schemeClr val="lt1"/>
                </a:solidFill>
              </a:defRPr>
            </a:lvl8pPr>
            <a:lvl9pPr lvl="8" rtl="0">
              <a:lnSpc>
                <a:spcPct val="100000"/>
              </a:lnSpc>
              <a:spcBef>
                <a:spcPts val="0"/>
              </a:spcBef>
              <a:spcAft>
                <a:spcPts val="0"/>
              </a:spcAft>
              <a:buClr>
                <a:schemeClr val="lt1"/>
              </a:buClr>
              <a:buSzPct val="100000"/>
              <a:buNone/>
              <a:defRPr sz="2400">
                <a:solidFill>
                  <a:schemeClr val="lt1"/>
                </a:solidFill>
              </a:defRPr>
            </a:lvl9pPr>
          </a:lstStyle>
          <a:p>
            <a:endParaRPr/>
          </a:p>
        </p:txBody>
      </p:sp>
      <p:sp>
        <p:nvSpPr>
          <p:cNvPr id="58" name="Shape 5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980000"/>
                </a:solidFill>
              </a:rPr>
              <a:t>‹#›</a:t>
            </a:fld>
            <a:endParaRPr lang="en">
              <a:solidFill>
                <a:srgbClr val="98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59"/>
        <p:cNvGrpSpPr/>
        <p:nvPr/>
      </p:nvGrpSpPr>
      <p:grpSpPr>
        <a:xfrm>
          <a:off x="0" y="0"/>
          <a:ext cx="0" cy="0"/>
          <a:chOff x="0" y="0"/>
          <a:chExt cx="0" cy="0"/>
        </a:xfrm>
      </p:grpSpPr>
      <p:cxnSp>
        <p:nvCxnSpPr>
          <p:cNvPr id="60" name="Shape 60"/>
          <p:cNvCxnSpPr/>
          <p:nvPr/>
        </p:nvCxnSpPr>
        <p:spPr>
          <a:xfrm>
            <a:off x="0" y="2998150"/>
            <a:ext cx="9144000" cy="0"/>
          </a:xfrm>
          <a:prstGeom prst="straightConnector1">
            <a:avLst/>
          </a:prstGeom>
          <a:noFill/>
          <a:ln w="19050" cap="flat" cmpd="sng">
            <a:solidFill>
              <a:srgbClr val="980000"/>
            </a:solidFill>
            <a:prstDash val="solid"/>
            <a:round/>
            <a:headEnd type="none" w="med" len="med"/>
            <a:tailEnd type="none" w="med" len="med"/>
          </a:ln>
        </p:spPr>
      </p:cxnSp>
      <p:sp>
        <p:nvSpPr>
          <p:cNvPr id="61" name="Shape 61"/>
          <p:cNvSpPr txBox="1">
            <a:spLocks noGrp="1"/>
          </p:cNvSpPr>
          <p:nvPr>
            <p:ph type="title"/>
          </p:nvPr>
        </p:nvSpPr>
        <p:spPr>
          <a:xfrm>
            <a:off x="510450" y="2057400"/>
            <a:ext cx="8123100" cy="778800"/>
          </a:xfrm>
          <a:prstGeom prst="rect">
            <a:avLst/>
          </a:prstGeom>
        </p:spPr>
        <p:txBody>
          <a:bodyPr lIns="91425" tIns="91425" rIns="91425" bIns="91425" anchor="b" anchorCtr="0"/>
          <a:lstStyle>
            <a:lvl1pPr lvl="0" rtl="0">
              <a:spcBef>
                <a:spcPts val="0"/>
              </a:spcBef>
              <a:buClr>
                <a:schemeClr val="lt1"/>
              </a:buClr>
              <a:buSzPct val="100000"/>
              <a:defRPr sz="3600">
                <a:solidFill>
                  <a:schemeClr val="lt1"/>
                </a:solidFill>
              </a:defRPr>
            </a:lvl1pPr>
            <a:lvl2pPr lvl="1" rtl="0">
              <a:spcBef>
                <a:spcPts val="0"/>
              </a:spcBef>
              <a:buClr>
                <a:schemeClr val="lt1"/>
              </a:buClr>
              <a:buSzPct val="100000"/>
              <a:defRPr sz="3600">
                <a:solidFill>
                  <a:schemeClr val="lt1"/>
                </a:solidFill>
              </a:defRPr>
            </a:lvl2pPr>
            <a:lvl3pPr lvl="2" rtl="0">
              <a:spcBef>
                <a:spcPts val="0"/>
              </a:spcBef>
              <a:buClr>
                <a:schemeClr val="lt1"/>
              </a:buClr>
              <a:buSzPct val="100000"/>
              <a:defRPr sz="3600">
                <a:solidFill>
                  <a:schemeClr val="lt1"/>
                </a:solidFill>
              </a:defRPr>
            </a:lvl3pPr>
            <a:lvl4pPr lvl="3" rtl="0">
              <a:spcBef>
                <a:spcPts val="0"/>
              </a:spcBef>
              <a:buClr>
                <a:schemeClr val="lt1"/>
              </a:buClr>
              <a:buSzPct val="100000"/>
              <a:defRPr sz="3600">
                <a:solidFill>
                  <a:schemeClr val="lt1"/>
                </a:solidFill>
              </a:defRPr>
            </a:lvl4pPr>
            <a:lvl5pPr lvl="4" rtl="0">
              <a:spcBef>
                <a:spcPts val="0"/>
              </a:spcBef>
              <a:buClr>
                <a:schemeClr val="lt1"/>
              </a:buClr>
              <a:buSzPct val="100000"/>
              <a:defRPr sz="3600">
                <a:solidFill>
                  <a:schemeClr val="lt1"/>
                </a:solidFill>
              </a:defRPr>
            </a:lvl5pPr>
            <a:lvl6pPr lvl="5" rtl="0">
              <a:spcBef>
                <a:spcPts val="0"/>
              </a:spcBef>
              <a:buClr>
                <a:schemeClr val="lt1"/>
              </a:buClr>
              <a:buSzPct val="100000"/>
              <a:defRPr sz="3600">
                <a:solidFill>
                  <a:schemeClr val="lt1"/>
                </a:solidFill>
              </a:defRPr>
            </a:lvl6pPr>
            <a:lvl7pPr lvl="6" rtl="0">
              <a:spcBef>
                <a:spcPts val="0"/>
              </a:spcBef>
              <a:buClr>
                <a:schemeClr val="lt1"/>
              </a:buClr>
              <a:buSzPct val="100000"/>
              <a:defRPr sz="3600">
                <a:solidFill>
                  <a:schemeClr val="lt1"/>
                </a:solidFill>
              </a:defRPr>
            </a:lvl7pPr>
            <a:lvl8pPr lvl="7" rtl="0">
              <a:spcBef>
                <a:spcPts val="0"/>
              </a:spcBef>
              <a:buClr>
                <a:schemeClr val="lt1"/>
              </a:buClr>
              <a:buSzPct val="100000"/>
              <a:defRPr sz="3600">
                <a:solidFill>
                  <a:schemeClr val="lt1"/>
                </a:solidFill>
              </a:defRPr>
            </a:lvl8pPr>
            <a:lvl9pPr lvl="8" rtl="0">
              <a:spcBef>
                <a:spcPts val="0"/>
              </a:spcBef>
              <a:buClr>
                <a:schemeClr val="lt1"/>
              </a:buClr>
              <a:buSzPct val="100000"/>
              <a:defRPr sz="3600">
                <a:solidFill>
                  <a:schemeClr val="lt1"/>
                </a:solidFill>
              </a:defRPr>
            </a:lvl9pPr>
          </a:lstStyle>
          <a:p>
            <a:endParaRPr/>
          </a:p>
        </p:txBody>
      </p:sp>
      <p:sp>
        <p:nvSpPr>
          <p:cNvPr id="62" name="Shape 6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980000"/>
                </a:solidFill>
              </a:rPr>
              <a:t>‹#›</a:t>
            </a:fld>
            <a:endParaRPr lang="en">
              <a:solidFill>
                <a:srgbClr val="98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63"/>
        <p:cNvGrpSpPr/>
        <p:nvPr/>
      </p:nvGrpSpPr>
      <p:grpSpPr>
        <a:xfrm>
          <a:off x="0" y="0"/>
          <a:ext cx="0" cy="0"/>
          <a:chOff x="0" y="0"/>
          <a:chExt cx="0" cy="0"/>
        </a:xfrm>
      </p:grpSpPr>
      <p:sp>
        <p:nvSpPr>
          <p:cNvPr id="64" name="Shape 64"/>
          <p:cNvSpPr/>
          <p:nvPr/>
        </p:nvSpPr>
        <p:spPr>
          <a:xfrm>
            <a:off x="0" y="5045700"/>
            <a:ext cx="9144000" cy="97800"/>
          </a:xfrm>
          <a:prstGeom prst="rect">
            <a:avLst/>
          </a:prstGeom>
          <a:solidFill>
            <a:srgbClr val="980000"/>
          </a:solidFill>
          <a:ln>
            <a:noFill/>
          </a:ln>
        </p:spPr>
        <p:txBody>
          <a:bodyPr lIns="91425" tIns="91425" rIns="91425" bIns="91425" anchor="ctr" anchorCtr="0">
            <a:noAutofit/>
          </a:bodyPr>
          <a:lstStyle/>
          <a:p>
            <a:pPr lvl="0">
              <a:spcBef>
                <a:spcPts val="0"/>
              </a:spcBef>
              <a:buNone/>
            </a:pPr>
            <a:endParaRPr/>
          </a:p>
        </p:txBody>
      </p:sp>
      <p:sp>
        <p:nvSpPr>
          <p:cNvPr id="65" name="Shape 65"/>
          <p:cNvSpPr txBox="1">
            <a:spLocks noGrp="1"/>
          </p:cNvSpPr>
          <p:nvPr>
            <p:ph type="title"/>
          </p:nvPr>
        </p:nvSpPr>
        <p:spPr>
          <a:xfrm>
            <a:off x="311700" y="445025"/>
            <a:ext cx="8520599" cy="572699"/>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6" name="Shape 66"/>
          <p:cNvSpPr txBox="1">
            <a:spLocks noGrp="1"/>
          </p:cNvSpPr>
          <p:nvPr>
            <p:ph type="body" idx="1"/>
          </p:nvPr>
        </p:nvSpPr>
        <p:spPr>
          <a:xfrm>
            <a:off x="311700" y="1152475"/>
            <a:ext cx="8520599" cy="34164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7" name="Shape 67"/>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311700" y="445025"/>
            <a:ext cx="8520599" cy="572699"/>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0" name="Shape 70"/>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71" name="Shape 71"/>
          <p:cNvSpPr txBox="1">
            <a:spLocks noGrp="1"/>
          </p:cNvSpPr>
          <p:nvPr>
            <p:ph type="body" idx="2"/>
          </p:nvPr>
        </p:nvSpPr>
        <p:spPr>
          <a:xfrm>
            <a:off x="4832400" y="1152475"/>
            <a:ext cx="3999899" cy="3416400"/>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72" name="Shape 7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
        <p:nvSpPr>
          <p:cNvPr id="73" name="Shape 73"/>
          <p:cNvSpPr/>
          <p:nvPr/>
        </p:nvSpPr>
        <p:spPr>
          <a:xfrm>
            <a:off x="0" y="5045700"/>
            <a:ext cx="9144000" cy="97800"/>
          </a:xfrm>
          <a:prstGeom prst="rect">
            <a:avLst/>
          </a:prstGeom>
          <a:solidFill>
            <a:srgbClr val="980000"/>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311700" y="445025"/>
            <a:ext cx="8520599" cy="572699"/>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6" name="Shape 76"/>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
        <p:nvSpPr>
          <p:cNvPr id="77" name="Shape 77"/>
          <p:cNvSpPr/>
          <p:nvPr/>
        </p:nvSpPr>
        <p:spPr>
          <a:xfrm>
            <a:off x="0" y="5045700"/>
            <a:ext cx="9144000" cy="97800"/>
          </a:xfrm>
          <a:prstGeom prst="rect">
            <a:avLst/>
          </a:prstGeom>
          <a:solidFill>
            <a:srgbClr val="980000"/>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311700" y="555600"/>
            <a:ext cx="2807999" cy="755699"/>
          </a:xfrm>
          <a:prstGeom prst="rect">
            <a:avLst/>
          </a:prstGeom>
        </p:spPr>
        <p:txBody>
          <a:bodyPr lIns="91425" tIns="91425" rIns="91425" bIns="91425" anchor="b" anchorCtr="0"/>
          <a:lstStyle>
            <a:lvl1pPr lvl="0" rtl="0">
              <a:spcBef>
                <a:spcPts val="0"/>
              </a:spcBef>
              <a:buSzPct val="100000"/>
              <a:defRPr sz="2400"/>
            </a:lvl1pPr>
            <a:lvl2pPr lvl="1" rtl="0">
              <a:spcBef>
                <a:spcPts val="0"/>
              </a:spcBef>
              <a:buSzPct val="100000"/>
              <a:defRPr sz="2400"/>
            </a:lvl2pPr>
            <a:lvl3pPr lvl="2" rtl="0">
              <a:spcBef>
                <a:spcPts val="0"/>
              </a:spcBef>
              <a:buSzPct val="100000"/>
              <a:defRPr sz="2400"/>
            </a:lvl3pPr>
            <a:lvl4pPr lvl="3" rtl="0">
              <a:spcBef>
                <a:spcPts val="0"/>
              </a:spcBef>
              <a:buSzPct val="100000"/>
              <a:defRPr sz="2400"/>
            </a:lvl4pPr>
            <a:lvl5pPr lvl="4" rtl="0">
              <a:spcBef>
                <a:spcPts val="0"/>
              </a:spcBef>
              <a:buSzPct val="100000"/>
              <a:defRPr sz="2400"/>
            </a:lvl5pPr>
            <a:lvl6pPr lvl="5" rtl="0">
              <a:spcBef>
                <a:spcPts val="0"/>
              </a:spcBef>
              <a:buSzPct val="100000"/>
              <a:defRPr sz="2400"/>
            </a:lvl6pPr>
            <a:lvl7pPr lvl="6" rtl="0">
              <a:spcBef>
                <a:spcPts val="0"/>
              </a:spcBef>
              <a:buSzPct val="100000"/>
              <a:defRPr sz="2400"/>
            </a:lvl7pPr>
            <a:lvl8pPr lvl="7" rtl="0">
              <a:spcBef>
                <a:spcPts val="0"/>
              </a:spcBef>
              <a:buSzPct val="100000"/>
              <a:defRPr sz="2400"/>
            </a:lvl8pPr>
            <a:lvl9pPr lvl="8" rtl="0">
              <a:spcBef>
                <a:spcPts val="0"/>
              </a:spcBef>
              <a:buSzPct val="100000"/>
              <a:defRPr sz="2400"/>
            </a:lvl9pPr>
          </a:lstStyle>
          <a:p>
            <a:endParaRPr/>
          </a:p>
        </p:txBody>
      </p:sp>
      <p:sp>
        <p:nvSpPr>
          <p:cNvPr id="80" name="Shape 80"/>
          <p:cNvSpPr txBox="1">
            <a:spLocks noGrp="1"/>
          </p:cNvSpPr>
          <p:nvPr>
            <p:ph type="body" idx="1"/>
          </p:nvPr>
        </p:nvSpPr>
        <p:spPr>
          <a:xfrm>
            <a:off x="311700" y="1389600"/>
            <a:ext cx="2807999" cy="3179400"/>
          </a:xfrm>
          <a:prstGeom prst="rect">
            <a:avLst/>
          </a:prstGeom>
        </p:spPr>
        <p:txBody>
          <a:bodyPr lIns="91425" tIns="91425" rIns="91425" bIns="91425" anchor="t" anchorCtr="0"/>
          <a:lstStyle>
            <a:lvl1pPr lvl="0" rtl="0">
              <a:spcBef>
                <a:spcPts val="0"/>
              </a:spcBef>
              <a:buSzPct val="100000"/>
              <a:defRPr sz="12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81" name="Shape 81"/>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
        <p:nvSpPr>
          <p:cNvPr id="82" name="Shape 82"/>
          <p:cNvSpPr/>
          <p:nvPr/>
        </p:nvSpPr>
        <p:spPr>
          <a:xfrm>
            <a:off x="0" y="5045700"/>
            <a:ext cx="9144000" cy="97800"/>
          </a:xfrm>
          <a:prstGeom prst="rect">
            <a:avLst/>
          </a:prstGeom>
          <a:solidFill>
            <a:srgbClr val="980000"/>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Main point">
    <p:bg>
      <p:bgPr>
        <a:solidFill>
          <a:srgbClr val="980000"/>
        </a:solidFill>
        <a:effectLst/>
      </p:bgPr>
    </p:bg>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490250" y="526350"/>
            <a:ext cx="5797500" cy="4090800"/>
          </a:xfrm>
          <a:prstGeom prst="rect">
            <a:avLst/>
          </a:prstGeom>
        </p:spPr>
        <p:txBody>
          <a:bodyPr lIns="91425" tIns="91425" rIns="91425" bIns="91425" anchor="ctr" anchorCtr="0"/>
          <a:lstStyle>
            <a:lvl1pPr lvl="0" rtl="0">
              <a:spcBef>
                <a:spcPts val="0"/>
              </a:spcBef>
              <a:buClr>
                <a:schemeClr val="lt1"/>
              </a:buClr>
              <a:buSzPct val="100000"/>
              <a:defRPr sz="4800">
                <a:solidFill>
                  <a:schemeClr val="lt1"/>
                </a:solidFill>
              </a:defRPr>
            </a:lvl1pPr>
            <a:lvl2pPr lvl="1" rtl="0">
              <a:spcBef>
                <a:spcPts val="0"/>
              </a:spcBef>
              <a:buSzPct val="100000"/>
              <a:defRPr sz="4800"/>
            </a:lvl2pPr>
            <a:lvl3pPr lvl="2" rtl="0">
              <a:spcBef>
                <a:spcPts val="0"/>
              </a:spcBef>
              <a:buSzPct val="100000"/>
              <a:defRPr sz="4800"/>
            </a:lvl3pPr>
            <a:lvl4pPr lvl="3" rtl="0">
              <a:spcBef>
                <a:spcPts val="0"/>
              </a:spcBef>
              <a:buSzPct val="100000"/>
              <a:defRPr sz="4800"/>
            </a:lvl4pPr>
            <a:lvl5pPr lvl="4" rtl="0">
              <a:spcBef>
                <a:spcPts val="0"/>
              </a:spcBef>
              <a:buSzPct val="100000"/>
              <a:defRPr sz="4800"/>
            </a:lvl5pPr>
            <a:lvl6pPr lvl="5" rtl="0">
              <a:spcBef>
                <a:spcPts val="0"/>
              </a:spcBef>
              <a:buSzPct val="100000"/>
              <a:defRPr sz="4800"/>
            </a:lvl6pPr>
            <a:lvl7pPr lvl="6" rtl="0">
              <a:spcBef>
                <a:spcPts val="0"/>
              </a:spcBef>
              <a:buSzPct val="100000"/>
              <a:defRPr sz="4800"/>
            </a:lvl7pPr>
            <a:lvl8pPr lvl="7" rtl="0">
              <a:spcBef>
                <a:spcPts val="0"/>
              </a:spcBef>
              <a:buSzPct val="100000"/>
              <a:defRPr sz="4800"/>
            </a:lvl8pPr>
            <a:lvl9pPr lvl="8" rtl="0">
              <a:spcBef>
                <a:spcPts val="0"/>
              </a:spcBef>
              <a:buSzPct val="100000"/>
              <a:defRPr sz="4800"/>
            </a:lvl9pPr>
          </a:lstStyle>
          <a:p>
            <a:endParaRPr/>
          </a:p>
        </p:txBody>
      </p:sp>
      <p:sp>
        <p:nvSpPr>
          <p:cNvPr id="85" name="Shape 85"/>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Custom Layout 2">
    <p:spTree>
      <p:nvGrpSpPr>
        <p:cNvPr id="1" name="Shape 86"/>
        <p:cNvGrpSpPr/>
        <p:nvPr/>
      </p:nvGrpSpPr>
      <p:grpSpPr>
        <a:xfrm>
          <a:off x="0" y="0"/>
          <a:ext cx="0" cy="0"/>
          <a:chOff x="0" y="0"/>
          <a:chExt cx="0" cy="0"/>
        </a:xfrm>
      </p:grpSpPr>
      <p:sp>
        <p:nvSpPr>
          <p:cNvPr id="87" name="Shape 87"/>
          <p:cNvSpPr/>
          <p:nvPr/>
        </p:nvSpPr>
        <p:spPr>
          <a:xfrm>
            <a:off x="0" y="0"/>
            <a:ext cx="9161100" cy="2484600"/>
          </a:xfrm>
          <a:prstGeom prst="rect">
            <a:avLst/>
          </a:prstGeom>
          <a:solidFill>
            <a:srgbClr val="980000"/>
          </a:solidFill>
          <a:ln>
            <a:noFill/>
          </a:ln>
        </p:spPr>
        <p:txBody>
          <a:bodyPr lIns="91425" tIns="91425" rIns="91425" bIns="91425" anchor="ctr" anchorCtr="0">
            <a:noAutofit/>
          </a:bodyPr>
          <a:lstStyle/>
          <a:p>
            <a:pPr lvl="0">
              <a:spcBef>
                <a:spcPts val="0"/>
              </a:spcBef>
              <a:buNone/>
            </a:pPr>
            <a:endParaRPr/>
          </a:p>
        </p:txBody>
      </p:sp>
      <p:sp>
        <p:nvSpPr>
          <p:cNvPr id="88" name="Shape 88"/>
          <p:cNvSpPr txBox="1"/>
          <p:nvPr/>
        </p:nvSpPr>
        <p:spPr>
          <a:xfrm>
            <a:off x="311700" y="220100"/>
            <a:ext cx="8520600" cy="1012200"/>
          </a:xfrm>
          <a:prstGeom prst="rect">
            <a:avLst/>
          </a:prstGeom>
          <a:noFill/>
          <a:ln>
            <a:noFill/>
          </a:ln>
        </p:spPr>
        <p:txBody>
          <a:bodyPr lIns="91425" tIns="91425" rIns="91425" bIns="91425" anchor="t" anchorCtr="0">
            <a:noAutofit/>
          </a:bodyPr>
          <a:lstStyle/>
          <a:p>
            <a:pPr lvl="0" algn="ctr" rtl="0">
              <a:spcBef>
                <a:spcPts val="0"/>
              </a:spcBef>
              <a:spcAft>
                <a:spcPts val="400"/>
              </a:spcAft>
              <a:buNone/>
            </a:pPr>
            <a:r>
              <a:rPr lang="en" sz="3200">
                <a:solidFill>
                  <a:srgbClr val="FFFFFF"/>
                </a:solidFill>
                <a:latin typeface="Proxima Nova"/>
                <a:ea typeface="Proxima Nova"/>
                <a:cs typeface="Proxima Nova"/>
                <a:sym typeface="Proxima Nova"/>
              </a:rPr>
              <a:t>The team</a:t>
            </a:r>
          </a:p>
          <a:p>
            <a:pPr lvl="0" algn="ctr" rtl="0">
              <a:spcBef>
                <a:spcPts val="0"/>
              </a:spcBef>
              <a:spcAft>
                <a:spcPts val="400"/>
              </a:spcAft>
              <a:buNone/>
            </a:pPr>
            <a:r>
              <a:rPr lang="en" sz="1600" i="1">
                <a:solidFill>
                  <a:srgbClr val="FFFFFF"/>
                </a:solidFill>
                <a:latin typeface="Proxima Nova"/>
                <a:ea typeface="Proxima Nova"/>
                <a:cs typeface="Proxima Nova"/>
                <a:sym typeface="Proxima Nova"/>
              </a:rPr>
              <a:t>Answer the question, “Why are we the ones to solve the problem we identified?”</a:t>
            </a:r>
          </a:p>
        </p:txBody>
      </p:sp>
      <p:pic>
        <p:nvPicPr>
          <p:cNvPr id="89" name="Shape 89" descr="Corporate headshot of a woman"/>
          <p:cNvPicPr preferRelativeResize="0"/>
          <p:nvPr/>
        </p:nvPicPr>
        <p:blipFill>
          <a:blip r:embed="rId2">
            <a:alphaModFix/>
          </a:blip>
          <a:stretch>
            <a:fillRect/>
          </a:stretch>
        </p:blipFill>
        <p:spPr>
          <a:xfrm>
            <a:off x="420725" y="1363020"/>
            <a:ext cx="1644300" cy="1644300"/>
          </a:xfrm>
          <a:prstGeom prst="ellipse">
            <a:avLst/>
          </a:prstGeom>
          <a:noFill/>
          <a:ln>
            <a:noFill/>
          </a:ln>
        </p:spPr>
      </p:pic>
      <p:pic>
        <p:nvPicPr>
          <p:cNvPr id="90" name="Shape 90" descr="Corporate headshot of a man"/>
          <p:cNvPicPr preferRelativeResize="0"/>
          <p:nvPr/>
        </p:nvPicPr>
        <p:blipFill>
          <a:blip r:embed="rId3">
            <a:alphaModFix/>
          </a:blip>
          <a:stretch>
            <a:fillRect/>
          </a:stretch>
        </p:blipFill>
        <p:spPr>
          <a:xfrm>
            <a:off x="2638667" y="1363170"/>
            <a:ext cx="1644300" cy="1644000"/>
          </a:xfrm>
          <a:prstGeom prst="ellipse">
            <a:avLst/>
          </a:prstGeom>
          <a:noFill/>
          <a:ln>
            <a:noFill/>
          </a:ln>
        </p:spPr>
      </p:pic>
      <p:pic>
        <p:nvPicPr>
          <p:cNvPr id="91" name="Shape 91" descr="Corporate headshot of a woman"/>
          <p:cNvPicPr preferRelativeResize="0"/>
          <p:nvPr/>
        </p:nvPicPr>
        <p:blipFill>
          <a:blip r:embed="rId4">
            <a:alphaModFix/>
          </a:blip>
          <a:stretch>
            <a:fillRect/>
          </a:stretch>
        </p:blipFill>
        <p:spPr>
          <a:xfrm>
            <a:off x="4856628" y="1363007"/>
            <a:ext cx="1644300" cy="1644300"/>
          </a:xfrm>
          <a:prstGeom prst="ellipse">
            <a:avLst/>
          </a:prstGeom>
          <a:noFill/>
          <a:ln>
            <a:noFill/>
          </a:ln>
        </p:spPr>
      </p:pic>
      <p:sp>
        <p:nvSpPr>
          <p:cNvPr id="92" name="Shape 92"/>
          <p:cNvSpPr txBox="1"/>
          <p:nvPr/>
        </p:nvSpPr>
        <p:spPr>
          <a:xfrm>
            <a:off x="231725" y="3047794"/>
            <a:ext cx="2022300" cy="578699"/>
          </a:xfrm>
          <a:prstGeom prst="rect">
            <a:avLst/>
          </a:prstGeom>
          <a:noFill/>
          <a:ln>
            <a:noFill/>
          </a:ln>
        </p:spPr>
        <p:txBody>
          <a:bodyPr lIns="91425" tIns="91425" rIns="91425" bIns="91425" anchor="b" anchorCtr="0">
            <a:noAutofit/>
          </a:bodyPr>
          <a:lstStyle/>
          <a:p>
            <a:pPr lvl="0" algn="ctr" rtl="0">
              <a:spcBef>
                <a:spcPts val="0"/>
              </a:spcBef>
              <a:buNone/>
            </a:pPr>
            <a:r>
              <a:rPr lang="en" sz="1800">
                <a:solidFill>
                  <a:schemeClr val="dk1"/>
                </a:solidFill>
                <a:latin typeface="Proxima Nova"/>
                <a:ea typeface="Proxima Nova"/>
                <a:cs typeface="Proxima Nova"/>
                <a:sym typeface="Proxima Nova"/>
              </a:rPr>
              <a:t>Wendy Writer</a:t>
            </a:r>
          </a:p>
        </p:txBody>
      </p:sp>
      <p:sp>
        <p:nvSpPr>
          <p:cNvPr id="93" name="Shape 93"/>
          <p:cNvSpPr txBox="1"/>
          <p:nvPr/>
        </p:nvSpPr>
        <p:spPr>
          <a:xfrm>
            <a:off x="231725" y="3572412"/>
            <a:ext cx="2022300" cy="1153800"/>
          </a:xfrm>
          <a:prstGeom prst="rect">
            <a:avLst/>
          </a:prstGeom>
          <a:noFill/>
          <a:ln>
            <a:noFill/>
          </a:ln>
        </p:spPr>
        <p:txBody>
          <a:bodyPr lIns="91425" tIns="91425" rIns="91425" bIns="91425" anchor="t" anchorCtr="0">
            <a:noAutofit/>
          </a:bodyPr>
          <a:lstStyle/>
          <a:p>
            <a:pPr lvl="0" algn="ctr" rtl="0">
              <a:lnSpc>
                <a:spcPct val="115000"/>
              </a:lnSpc>
              <a:spcBef>
                <a:spcPts val="0"/>
              </a:spcBef>
              <a:spcAft>
                <a:spcPts val="1600"/>
              </a:spcAft>
              <a:buNone/>
            </a:pPr>
            <a:r>
              <a:rPr lang="en" sz="1200">
                <a:solidFill>
                  <a:srgbClr val="424242"/>
                </a:solidFill>
                <a:latin typeface="Proxima Nova"/>
                <a:ea typeface="Proxima Nova"/>
                <a:cs typeface="Proxima Nova"/>
                <a:sym typeface="Proxima Nova"/>
              </a:rPr>
              <a:t>Lorem ipsum dolor sit amet, consectetur adipiscing elit, sed do eiusmod tempor</a:t>
            </a:r>
          </a:p>
        </p:txBody>
      </p:sp>
      <p:sp>
        <p:nvSpPr>
          <p:cNvPr id="94" name="Shape 94"/>
          <p:cNvSpPr txBox="1"/>
          <p:nvPr/>
        </p:nvSpPr>
        <p:spPr>
          <a:xfrm>
            <a:off x="2449667" y="3047794"/>
            <a:ext cx="2022300" cy="578699"/>
          </a:xfrm>
          <a:prstGeom prst="rect">
            <a:avLst/>
          </a:prstGeom>
          <a:noFill/>
          <a:ln>
            <a:noFill/>
          </a:ln>
        </p:spPr>
        <p:txBody>
          <a:bodyPr lIns="91425" tIns="91425" rIns="91425" bIns="91425" anchor="b" anchorCtr="0">
            <a:noAutofit/>
          </a:bodyPr>
          <a:lstStyle/>
          <a:p>
            <a:pPr lvl="0" algn="ctr" rtl="0">
              <a:spcBef>
                <a:spcPts val="0"/>
              </a:spcBef>
              <a:buNone/>
            </a:pPr>
            <a:r>
              <a:rPr lang="en" sz="1800">
                <a:solidFill>
                  <a:schemeClr val="dk1"/>
                </a:solidFill>
                <a:latin typeface="Proxima Nova"/>
                <a:ea typeface="Proxima Nova"/>
                <a:cs typeface="Proxima Nova"/>
                <a:sym typeface="Proxima Nova"/>
              </a:rPr>
              <a:t>Ronny Reader</a:t>
            </a:r>
          </a:p>
        </p:txBody>
      </p:sp>
      <p:sp>
        <p:nvSpPr>
          <p:cNvPr id="95" name="Shape 95"/>
          <p:cNvSpPr txBox="1"/>
          <p:nvPr/>
        </p:nvSpPr>
        <p:spPr>
          <a:xfrm>
            <a:off x="4667628" y="3047794"/>
            <a:ext cx="2022300" cy="578699"/>
          </a:xfrm>
          <a:prstGeom prst="rect">
            <a:avLst/>
          </a:prstGeom>
          <a:noFill/>
          <a:ln>
            <a:noFill/>
          </a:ln>
        </p:spPr>
        <p:txBody>
          <a:bodyPr lIns="91425" tIns="91425" rIns="91425" bIns="91425" anchor="b" anchorCtr="0">
            <a:noAutofit/>
          </a:bodyPr>
          <a:lstStyle/>
          <a:p>
            <a:pPr lvl="0" algn="ctr" rtl="0">
              <a:spcBef>
                <a:spcPts val="0"/>
              </a:spcBef>
              <a:buNone/>
            </a:pPr>
            <a:r>
              <a:rPr lang="en" sz="1800">
                <a:solidFill>
                  <a:schemeClr val="dk1"/>
                </a:solidFill>
                <a:latin typeface="Proxima Nova"/>
                <a:ea typeface="Proxima Nova"/>
                <a:cs typeface="Proxima Nova"/>
                <a:sym typeface="Proxima Nova"/>
              </a:rPr>
              <a:t>Abby Author</a:t>
            </a:r>
          </a:p>
        </p:txBody>
      </p:sp>
      <p:sp>
        <p:nvSpPr>
          <p:cNvPr id="96" name="Shape 96"/>
          <p:cNvSpPr txBox="1"/>
          <p:nvPr/>
        </p:nvSpPr>
        <p:spPr>
          <a:xfrm>
            <a:off x="2449667" y="3572412"/>
            <a:ext cx="2022300" cy="1153800"/>
          </a:xfrm>
          <a:prstGeom prst="rect">
            <a:avLst/>
          </a:prstGeom>
          <a:noFill/>
          <a:ln>
            <a:noFill/>
          </a:ln>
        </p:spPr>
        <p:txBody>
          <a:bodyPr lIns="91425" tIns="91425" rIns="91425" bIns="91425" anchor="t" anchorCtr="0">
            <a:noAutofit/>
          </a:bodyPr>
          <a:lstStyle/>
          <a:p>
            <a:pPr lvl="0" algn="ctr" rtl="0">
              <a:lnSpc>
                <a:spcPct val="115000"/>
              </a:lnSpc>
              <a:spcBef>
                <a:spcPts val="0"/>
              </a:spcBef>
              <a:spcAft>
                <a:spcPts val="1600"/>
              </a:spcAft>
              <a:buNone/>
            </a:pPr>
            <a:r>
              <a:rPr lang="en" sz="1200">
                <a:solidFill>
                  <a:srgbClr val="424242"/>
                </a:solidFill>
                <a:latin typeface="Proxima Nova"/>
                <a:ea typeface="Proxima Nova"/>
                <a:cs typeface="Proxima Nova"/>
                <a:sym typeface="Proxima Nova"/>
              </a:rPr>
              <a:t>Lorem ipsum dolor sit amet, consectetur adipiscing elit, sed do eiusmod tempor</a:t>
            </a:r>
          </a:p>
        </p:txBody>
      </p:sp>
      <p:sp>
        <p:nvSpPr>
          <p:cNvPr id="97" name="Shape 97"/>
          <p:cNvSpPr txBox="1"/>
          <p:nvPr/>
        </p:nvSpPr>
        <p:spPr>
          <a:xfrm>
            <a:off x="4667628" y="3572412"/>
            <a:ext cx="2022300" cy="1153800"/>
          </a:xfrm>
          <a:prstGeom prst="rect">
            <a:avLst/>
          </a:prstGeom>
          <a:noFill/>
          <a:ln>
            <a:noFill/>
          </a:ln>
        </p:spPr>
        <p:txBody>
          <a:bodyPr lIns="91425" tIns="91425" rIns="91425" bIns="91425" anchor="t" anchorCtr="0">
            <a:noAutofit/>
          </a:bodyPr>
          <a:lstStyle/>
          <a:p>
            <a:pPr lvl="0" algn="ctr" rtl="0">
              <a:lnSpc>
                <a:spcPct val="115000"/>
              </a:lnSpc>
              <a:spcBef>
                <a:spcPts val="0"/>
              </a:spcBef>
              <a:spcAft>
                <a:spcPts val="1600"/>
              </a:spcAft>
              <a:buNone/>
            </a:pPr>
            <a:r>
              <a:rPr lang="en" sz="1200">
                <a:solidFill>
                  <a:srgbClr val="424242"/>
                </a:solidFill>
                <a:latin typeface="Proxima Nova"/>
                <a:ea typeface="Proxima Nova"/>
                <a:cs typeface="Proxima Nova"/>
                <a:sym typeface="Proxima Nova"/>
              </a:rPr>
              <a:t>Lorem ipsum dolor sit amet, consectetur adipiscing elit, sed do eiusmod tempor</a:t>
            </a:r>
          </a:p>
        </p:txBody>
      </p:sp>
      <p:pic>
        <p:nvPicPr>
          <p:cNvPr id="98" name="Shape 98" descr="Corporate headshot of a man"/>
          <p:cNvPicPr preferRelativeResize="0"/>
          <p:nvPr/>
        </p:nvPicPr>
        <p:blipFill>
          <a:blip r:embed="rId5">
            <a:alphaModFix/>
          </a:blip>
          <a:stretch>
            <a:fillRect/>
          </a:stretch>
        </p:blipFill>
        <p:spPr>
          <a:xfrm>
            <a:off x="7074589" y="1363020"/>
            <a:ext cx="1644300" cy="1644300"/>
          </a:xfrm>
          <a:prstGeom prst="ellipse">
            <a:avLst/>
          </a:prstGeom>
          <a:noFill/>
          <a:ln>
            <a:noFill/>
          </a:ln>
        </p:spPr>
      </p:pic>
      <p:sp>
        <p:nvSpPr>
          <p:cNvPr id="99" name="Shape 99"/>
          <p:cNvSpPr txBox="1"/>
          <p:nvPr/>
        </p:nvSpPr>
        <p:spPr>
          <a:xfrm>
            <a:off x="6885589" y="3047794"/>
            <a:ext cx="2022300" cy="578699"/>
          </a:xfrm>
          <a:prstGeom prst="rect">
            <a:avLst/>
          </a:prstGeom>
          <a:noFill/>
          <a:ln>
            <a:noFill/>
          </a:ln>
        </p:spPr>
        <p:txBody>
          <a:bodyPr lIns="91425" tIns="91425" rIns="91425" bIns="91425" anchor="b" anchorCtr="0">
            <a:noAutofit/>
          </a:bodyPr>
          <a:lstStyle/>
          <a:p>
            <a:pPr lvl="0" algn="ctr" rtl="0">
              <a:spcBef>
                <a:spcPts val="0"/>
              </a:spcBef>
              <a:buNone/>
            </a:pPr>
            <a:r>
              <a:rPr lang="en" sz="1800">
                <a:solidFill>
                  <a:schemeClr val="dk1"/>
                </a:solidFill>
                <a:latin typeface="Proxima Nova"/>
                <a:ea typeface="Proxima Nova"/>
                <a:cs typeface="Proxima Nova"/>
                <a:sym typeface="Proxima Nova"/>
              </a:rPr>
              <a:t>Berry Books</a:t>
            </a:r>
          </a:p>
        </p:txBody>
      </p:sp>
      <p:sp>
        <p:nvSpPr>
          <p:cNvPr id="100" name="Shape 100"/>
          <p:cNvSpPr txBox="1"/>
          <p:nvPr/>
        </p:nvSpPr>
        <p:spPr>
          <a:xfrm>
            <a:off x="6885589" y="3572412"/>
            <a:ext cx="2022300" cy="1153800"/>
          </a:xfrm>
          <a:prstGeom prst="rect">
            <a:avLst/>
          </a:prstGeom>
          <a:noFill/>
          <a:ln>
            <a:noFill/>
          </a:ln>
        </p:spPr>
        <p:txBody>
          <a:bodyPr lIns="91425" tIns="91425" rIns="91425" bIns="91425" anchor="t" anchorCtr="0">
            <a:noAutofit/>
          </a:bodyPr>
          <a:lstStyle/>
          <a:p>
            <a:pPr lvl="0" algn="ctr" rtl="0">
              <a:lnSpc>
                <a:spcPct val="115000"/>
              </a:lnSpc>
              <a:spcBef>
                <a:spcPts val="0"/>
              </a:spcBef>
              <a:spcAft>
                <a:spcPts val="1600"/>
              </a:spcAft>
              <a:buNone/>
            </a:pPr>
            <a:r>
              <a:rPr lang="en" sz="1200">
                <a:solidFill>
                  <a:srgbClr val="424242"/>
                </a:solidFill>
                <a:latin typeface="Proxima Nova"/>
                <a:ea typeface="Proxima Nova"/>
                <a:cs typeface="Proxima Nova"/>
                <a:sym typeface="Proxima Nova"/>
              </a:rPr>
              <a:t>Lorem ipsum dolor sit amet, consectetur adipiscing elit, sed do eiusmod tempor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599" cy="841800"/>
          </a:xfrm>
          <a:prstGeom prst="rect">
            <a:avLst/>
          </a:prstGeom>
        </p:spPr>
        <p:txBody>
          <a:bodyPr lIns="91425" tIns="91425" rIns="91425" bIns="91425" anchor="ctr" anchorCtr="0"/>
          <a:lstStyle>
            <a:lvl1pPr lvl="0" algn="ctr" rtl="0">
              <a:spcBef>
                <a:spcPts val="0"/>
              </a:spcBef>
              <a:buSzPct val="100000"/>
              <a:defRPr sz="3600"/>
            </a:lvl1pPr>
            <a:lvl2pPr lvl="1" algn="ctr" rtl="0">
              <a:spcBef>
                <a:spcPts val="0"/>
              </a:spcBef>
              <a:buSzPct val="100000"/>
              <a:defRPr sz="3600"/>
            </a:lvl2pPr>
            <a:lvl3pPr lvl="2" algn="ctr" rtl="0">
              <a:spcBef>
                <a:spcPts val="0"/>
              </a:spcBef>
              <a:buSzPct val="100000"/>
              <a:defRPr sz="3600"/>
            </a:lvl3pPr>
            <a:lvl4pPr lvl="3" algn="ctr" rtl="0">
              <a:spcBef>
                <a:spcPts val="0"/>
              </a:spcBef>
              <a:buSzPct val="100000"/>
              <a:defRPr sz="3600"/>
            </a:lvl4pPr>
            <a:lvl5pPr lvl="4" algn="ctr" rtl="0">
              <a:spcBef>
                <a:spcPts val="0"/>
              </a:spcBef>
              <a:buSzPct val="100000"/>
              <a:defRPr sz="3600"/>
            </a:lvl5pPr>
            <a:lvl6pPr lvl="5" algn="ctr" rtl="0">
              <a:spcBef>
                <a:spcPts val="0"/>
              </a:spcBef>
              <a:buSzPct val="100000"/>
              <a:defRPr sz="3600"/>
            </a:lvl6pPr>
            <a:lvl7pPr lvl="6" algn="ctr" rtl="0">
              <a:spcBef>
                <a:spcPts val="0"/>
              </a:spcBef>
              <a:buSzPct val="100000"/>
              <a:defRPr sz="3600"/>
            </a:lvl7pPr>
            <a:lvl8pPr lvl="7" algn="ctr" rtl="0">
              <a:spcBef>
                <a:spcPts val="0"/>
              </a:spcBef>
              <a:buSzPct val="100000"/>
              <a:defRPr sz="3600"/>
            </a:lvl8pPr>
            <a:lvl9pPr lvl="8" algn="ctr" rtl="0">
              <a:spcBef>
                <a:spcPts val="0"/>
              </a:spcBef>
              <a:buSzPct val="100000"/>
              <a:defRPr sz="3600"/>
            </a:lvl9pPr>
          </a:lstStyle>
          <a:p>
            <a:endParaRPr/>
          </a:p>
        </p:txBody>
      </p:sp>
      <p:sp>
        <p:nvSpPr>
          <p:cNvPr id="15" name="Shape 15"/>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ustom Layout 3">
    <p:spTree>
      <p:nvGrpSpPr>
        <p:cNvPr id="1" name="Shape 101"/>
        <p:cNvGrpSpPr/>
        <p:nvPr/>
      </p:nvGrpSpPr>
      <p:grpSpPr>
        <a:xfrm>
          <a:off x="0" y="0"/>
          <a:ext cx="0" cy="0"/>
          <a:chOff x="0" y="0"/>
          <a:chExt cx="0" cy="0"/>
        </a:xfrm>
      </p:grpSpPr>
      <p:sp>
        <p:nvSpPr>
          <p:cNvPr id="102" name="Shape 102" descr="Background pointer shape in timeline graphic"/>
          <p:cNvSpPr/>
          <p:nvPr/>
        </p:nvSpPr>
        <p:spPr>
          <a:xfrm>
            <a:off x="340933" y="2199000"/>
            <a:ext cx="1872300" cy="745500"/>
          </a:xfrm>
          <a:prstGeom prst="homePlate">
            <a:avLst>
              <a:gd name="adj" fmla="val 50000"/>
            </a:avLst>
          </a:prstGeom>
          <a:solidFill>
            <a:srgbClr val="980000"/>
          </a:solidFill>
          <a:ln w="9525" cap="flat" cmpd="sng">
            <a:solidFill>
              <a:srgbClr val="FFFFFF"/>
            </a:solidFill>
            <a:prstDash val="solid"/>
            <a:round/>
            <a:headEnd type="none" w="med" len="med"/>
            <a:tailEnd type="none" w="med" len="med"/>
          </a:ln>
        </p:spPr>
        <p:txBody>
          <a:bodyPr lIns="121875" tIns="121875" rIns="121875" bIns="121875" anchor="ctr" anchorCtr="0">
            <a:noAutofit/>
          </a:bodyPr>
          <a:lstStyle/>
          <a:p>
            <a:pPr lvl="0">
              <a:spcBef>
                <a:spcPts val="0"/>
              </a:spcBef>
              <a:buNone/>
            </a:pPr>
            <a:endParaRPr/>
          </a:p>
        </p:txBody>
      </p:sp>
      <p:sp>
        <p:nvSpPr>
          <p:cNvPr id="103" name="Shape 103"/>
          <p:cNvSpPr txBox="1"/>
          <p:nvPr/>
        </p:nvSpPr>
        <p:spPr>
          <a:xfrm>
            <a:off x="340923" y="2336550"/>
            <a:ext cx="1455600" cy="470400"/>
          </a:xfrm>
          <a:prstGeom prst="rect">
            <a:avLst/>
          </a:prstGeom>
          <a:noFill/>
          <a:ln>
            <a:noFill/>
          </a:ln>
        </p:spPr>
        <p:txBody>
          <a:bodyPr lIns="91425" tIns="91425" rIns="91425" bIns="91425" anchor="ctr" anchorCtr="0">
            <a:noAutofit/>
          </a:bodyPr>
          <a:lstStyle/>
          <a:p>
            <a:pPr lvl="0" algn="ctr" rtl="0">
              <a:spcBef>
                <a:spcPts val="0"/>
              </a:spcBef>
              <a:buNone/>
            </a:pPr>
            <a:r>
              <a:rPr lang="en" sz="1600" b="1">
                <a:solidFill>
                  <a:srgbClr val="FFFFFF"/>
                </a:solidFill>
                <a:latin typeface="Proxima Nova"/>
                <a:ea typeface="Proxima Nova"/>
                <a:cs typeface="Proxima Nova"/>
                <a:sym typeface="Proxima Nova"/>
              </a:rPr>
              <a:t>09.05.XX</a:t>
            </a:r>
          </a:p>
        </p:txBody>
      </p:sp>
      <p:grpSp>
        <p:nvGrpSpPr>
          <p:cNvPr id="104" name="Shape 104"/>
          <p:cNvGrpSpPr/>
          <p:nvPr/>
        </p:nvGrpSpPr>
        <p:grpSpPr>
          <a:xfrm>
            <a:off x="969269" y="1610215"/>
            <a:ext cx="198900" cy="593656"/>
            <a:chOff x="777446" y="1610215"/>
            <a:chExt cx="198900" cy="593656"/>
          </a:xfrm>
        </p:grpSpPr>
        <p:cxnSp>
          <p:nvCxnSpPr>
            <p:cNvPr id="105" name="Shape 105"/>
            <p:cNvCxnSpPr/>
            <p:nvPr/>
          </p:nvCxnSpPr>
          <p:spPr>
            <a:xfrm>
              <a:off x="876909" y="1649171"/>
              <a:ext cx="0" cy="554700"/>
            </a:xfrm>
            <a:prstGeom prst="straightConnector1">
              <a:avLst/>
            </a:prstGeom>
            <a:noFill/>
            <a:ln w="9525" cap="flat" cmpd="sng">
              <a:solidFill>
                <a:schemeClr val="dk1"/>
              </a:solidFill>
              <a:prstDash val="solid"/>
              <a:round/>
              <a:headEnd type="none" w="med" len="med"/>
              <a:tailEnd type="none" w="med" len="med"/>
            </a:ln>
          </p:spPr>
        </p:cxnSp>
        <p:sp>
          <p:nvSpPr>
            <p:cNvPr id="106" name="Shape 106"/>
            <p:cNvSpPr/>
            <p:nvPr/>
          </p:nvSpPr>
          <p:spPr>
            <a:xfrm>
              <a:off x="777446" y="1610215"/>
              <a:ext cx="198900" cy="198900"/>
            </a:xfrm>
            <a:prstGeom prst="ellipse">
              <a:avLst/>
            </a:prstGeom>
            <a:solidFill>
              <a:srgbClr val="980000"/>
            </a:solid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107" name="Shape 107"/>
          <p:cNvSpPr txBox="1"/>
          <p:nvPr/>
        </p:nvSpPr>
        <p:spPr>
          <a:xfrm>
            <a:off x="318375" y="385666"/>
            <a:ext cx="2242800" cy="906300"/>
          </a:xfrm>
          <a:prstGeom prst="rect">
            <a:avLst/>
          </a:prstGeom>
          <a:noFill/>
          <a:ln>
            <a:noFill/>
          </a:ln>
        </p:spPr>
        <p:txBody>
          <a:bodyPr lIns="91425" tIns="91425" rIns="91425" bIns="91425" anchor="t" anchorCtr="0">
            <a:noAutofit/>
          </a:bodyPr>
          <a:lstStyle/>
          <a:p>
            <a:pPr lvl="0" rtl="0">
              <a:lnSpc>
                <a:spcPct val="115000"/>
              </a:lnSpc>
              <a:spcBef>
                <a:spcPts val="0"/>
              </a:spcBef>
              <a:spcAft>
                <a:spcPts val="1600"/>
              </a:spcAft>
              <a:buNone/>
            </a:pPr>
            <a:r>
              <a:rPr lang="en" sz="1600">
                <a:solidFill>
                  <a:srgbClr val="000000"/>
                </a:solidFill>
                <a:latin typeface="Proxima Nova"/>
                <a:ea typeface="Proxima Nova"/>
                <a:cs typeface="Proxima Nova"/>
                <a:sym typeface="Proxima Nova"/>
              </a:rPr>
              <a:t>Lorem ipsum dolor sit amet, consectetur adipiscing elit</a:t>
            </a:r>
          </a:p>
        </p:txBody>
      </p:sp>
      <p:sp>
        <p:nvSpPr>
          <p:cNvPr id="108" name="Shape 108" descr="Background pointer shape in timeline graphic"/>
          <p:cNvSpPr/>
          <p:nvPr/>
        </p:nvSpPr>
        <p:spPr>
          <a:xfrm>
            <a:off x="1817053" y="2199000"/>
            <a:ext cx="2051100" cy="745500"/>
          </a:xfrm>
          <a:prstGeom prst="chevron">
            <a:avLst>
              <a:gd name="adj" fmla="val 50000"/>
            </a:avLst>
          </a:prstGeom>
          <a:solidFill>
            <a:srgbClr val="980000"/>
          </a:solidFill>
          <a:ln w="9525" cap="flat" cmpd="sng">
            <a:solidFill>
              <a:srgbClr val="FFFFFF"/>
            </a:solidFill>
            <a:prstDash val="solid"/>
            <a:round/>
            <a:headEnd type="none" w="med" len="med"/>
            <a:tailEnd type="none" w="med" len="med"/>
          </a:ln>
        </p:spPr>
        <p:txBody>
          <a:bodyPr lIns="121875" tIns="121875" rIns="121875" bIns="121875" anchor="ctr" anchorCtr="0">
            <a:noAutofit/>
          </a:bodyPr>
          <a:lstStyle/>
          <a:p>
            <a:pPr lvl="0">
              <a:spcBef>
                <a:spcPts val="0"/>
              </a:spcBef>
              <a:buNone/>
            </a:pPr>
            <a:endParaRPr/>
          </a:p>
        </p:txBody>
      </p:sp>
      <p:sp>
        <p:nvSpPr>
          <p:cNvPr id="109" name="Shape 109"/>
          <p:cNvSpPr txBox="1"/>
          <p:nvPr/>
        </p:nvSpPr>
        <p:spPr>
          <a:xfrm>
            <a:off x="2126316" y="2336550"/>
            <a:ext cx="1315500" cy="470400"/>
          </a:xfrm>
          <a:prstGeom prst="rect">
            <a:avLst/>
          </a:prstGeom>
          <a:noFill/>
          <a:ln>
            <a:noFill/>
          </a:ln>
        </p:spPr>
        <p:txBody>
          <a:bodyPr lIns="91425" tIns="91425" rIns="91425" bIns="91425" anchor="ctr" anchorCtr="0">
            <a:noAutofit/>
          </a:bodyPr>
          <a:lstStyle/>
          <a:p>
            <a:pPr lvl="0" algn="ctr" rtl="0">
              <a:spcBef>
                <a:spcPts val="0"/>
              </a:spcBef>
              <a:buNone/>
            </a:pPr>
            <a:r>
              <a:rPr lang="en" sz="1600" b="1">
                <a:solidFill>
                  <a:srgbClr val="FFFFFF"/>
                </a:solidFill>
                <a:latin typeface="Proxima Nova"/>
                <a:ea typeface="Proxima Nova"/>
                <a:cs typeface="Proxima Nova"/>
                <a:sym typeface="Proxima Nova"/>
              </a:rPr>
              <a:t>09.17.XX</a:t>
            </a:r>
          </a:p>
        </p:txBody>
      </p:sp>
      <p:grpSp>
        <p:nvGrpSpPr>
          <p:cNvPr id="110" name="Shape 110"/>
          <p:cNvGrpSpPr/>
          <p:nvPr/>
        </p:nvGrpSpPr>
        <p:grpSpPr>
          <a:xfrm>
            <a:off x="2684632" y="2938957"/>
            <a:ext cx="198900" cy="593655"/>
            <a:chOff x="2223534" y="2938957"/>
            <a:chExt cx="198900" cy="593655"/>
          </a:xfrm>
        </p:grpSpPr>
        <p:cxnSp>
          <p:nvCxnSpPr>
            <p:cNvPr id="111" name="Shape 111"/>
            <p:cNvCxnSpPr/>
            <p:nvPr/>
          </p:nvCxnSpPr>
          <p:spPr>
            <a:xfrm rot="10800000">
              <a:off x="2322996" y="2938957"/>
              <a:ext cx="0" cy="554700"/>
            </a:xfrm>
            <a:prstGeom prst="straightConnector1">
              <a:avLst/>
            </a:prstGeom>
            <a:noFill/>
            <a:ln w="9525" cap="flat" cmpd="sng">
              <a:solidFill>
                <a:schemeClr val="dk1"/>
              </a:solidFill>
              <a:prstDash val="solid"/>
              <a:round/>
              <a:headEnd type="none" w="med" len="med"/>
              <a:tailEnd type="none" w="med" len="med"/>
            </a:ln>
          </p:spPr>
        </p:cxnSp>
        <p:sp>
          <p:nvSpPr>
            <p:cNvPr id="112" name="Shape 112"/>
            <p:cNvSpPr/>
            <p:nvPr/>
          </p:nvSpPr>
          <p:spPr>
            <a:xfrm rot="10800000" flipH="1">
              <a:off x="2223534" y="3333713"/>
              <a:ext cx="198900" cy="198900"/>
            </a:xfrm>
            <a:prstGeom prst="ellipse">
              <a:avLst/>
            </a:prstGeom>
            <a:solidFill>
              <a:srgbClr val="980000"/>
            </a:solid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113" name="Shape 113"/>
          <p:cNvSpPr txBox="1"/>
          <p:nvPr/>
        </p:nvSpPr>
        <p:spPr>
          <a:xfrm>
            <a:off x="1244337" y="3757725"/>
            <a:ext cx="2242800" cy="906300"/>
          </a:xfrm>
          <a:prstGeom prst="rect">
            <a:avLst/>
          </a:prstGeom>
          <a:noFill/>
          <a:ln>
            <a:noFill/>
          </a:ln>
        </p:spPr>
        <p:txBody>
          <a:bodyPr lIns="91425" tIns="91425" rIns="91425" bIns="91425" anchor="t" anchorCtr="0">
            <a:noAutofit/>
          </a:bodyPr>
          <a:lstStyle/>
          <a:p>
            <a:pPr lvl="0" rtl="0">
              <a:lnSpc>
                <a:spcPct val="115000"/>
              </a:lnSpc>
              <a:spcBef>
                <a:spcPts val="0"/>
              </a:spcBef>
              <a:spcAft>
                <a:spcPts val="1600"/>
              </a:spcAft>
              <a:buNone/>
            </a:pPr>
            <a:r>
              <a:rPr lang="en" sz="1600">
                <a:solidFill>
                  <a:srgbClr val="000000"/>
                </a:solidFill>
                <a:latin typeface="Proxima Nova"/>
                <a:ea typeface="Proxima Nova"/>
                <a:cs typeface="Proxima Nova"/>
                <a:sym typeface="Proxima Nova"/>
              </a:rPr>
              <a:t>Lorem ipsum dolor sit amet, consectetur adipiscing elit</a:t>
            </a:r>
          </a:p>
        </p:txBody>
      </p:sp>
      <p:sp>
        <p:nvSpPr>
          <p:cNvPr id="114" name="Shape 114" descr="Background pointer shape in timeline graphic"/>
          <p:cNvSpPr/>
          <p:nvPr/>
        </p:nvSpPr>
        <p:spPr>
          <a:xfrm>
            <a:off x="3471973" y="2199000"/>
            <a:ext cx="2051100" cy="745500"/>
          </a:xfrm>
          <a:prstGeom prst="chevron">
            <a:avLst>
              <a:gd name="adj" fmla="val 50000"/>
            </a:avLst>
          </a:prstGeom>
          <a:solidFill>
            <a:srgbClr val="980000"/>
          </a:solidFill>
          <a:ln w="9525" cap="flat" cmpd="sng">
            <a:solidFill>
              <a:srgbClr val="FFFFFF"/>
            </a:solidFill>
            <a:prstDash val="solid"/>
            <a:round/>
            <a:headEnd type="none" w="med" len="med"/>
            <a:tailEnd type="none" w="med" len="med"/>
          </a:ln>
        </p:spPr>
        <p:txBody>
          <a:bodyPr lIns="121875" tIns="121875" rIns="121875" bIns="121875" anchor="ctr" anchorCtr="0">
            <a:noAutofit/>
          </a:bodyPr>
          <a:lstStyle/>
          <a:p>
            <a:pPr lvl="0">
              <a:spcBef>
                <a:spcPts val="0"/>
              </a:spcBef>
              <a:buNone/>
            </a:pPr>
            <a:endParaRPr/>
          </a:p>
        </p:txBody>
      </p:sp>
      <p:sp>
        <p:nvSpPr>
          <p:cNvPr id="115" name="Shape 115"/>
          <p:cNvSpPr txBox="1"/>
          <p:nvPr/>
        </p:nvSpPr>
        <p:spPr>
          <a:xfrm>
            <a:off x="3767754" y="2336550"/>
            <a:ext cx="1315500" cy="470400"/>
          </a:xfrm>
          <a:prstGeom prst="rect">
            <a:avLst/>
          </a:prstGeom>
          <a:noFill/>
          <a:ln>
            <a:noFill/>
          </a:ln>
        </p:spPr>
        <p:txBody>
          <a:bodyPr lIns="91425" tIns="91425" rIns="91425" bIns="91425" anchor="ctr" anchorCtr="0">
            <a:noAutofit/>
          </a:bodyPr>
          <a:lstStyle/>
          <a:p>
            <a:pPr lvl="0" algn="ctr" rtl="0">
              <a:spcBef>
                <a:spcPts val="0"/>
              </a:spcBef>
              <a:buNone/>
            </a:pPr>
            <a:r>
              <a:rPr lang="en" sz="1600" b="1">
                <a:solidFill>
                  <a:srgbClr val="FFFFFF"/>
                </a:solidFill>
                <a:latin typeface="Proxima Nova"/>
                <a:ea typeface="Proxima Nova"/>
                <a:cs typeface="Proxima Nova"/>
                <a:sym typeface="Proxima Nova"/>
              </a:rPr>
              <a:t>10.13.XX</a:t>
            </a:r>
          </a:p>
        </p:txBody>
      </p:sp>
      <p:grpSp>
        <p:nvGrpSpPr>
          <p:cNvPr id="116" name="Shape 116"/>
          <p:cNvGrpSpPr/>
          <p:nvPr/>
        </p:nvGrpSpPr>
        <p:grpSpPr>
          <a:xfrm>
            <a:off x="4319544" y="1610215"/>
            <a:ext cx="198900" cy="593656"/>
            <a:chOff x="3918083" y="1610215"/>
            <a:chExt cx="198900" cy="593656"/>
          </a:xfrm>
        </p:grpSpPr>
        <p:cxnSp>
          <p:nvCxnSpPr>
            <p:cNvPr id="117" name="Shape 117"/>
            <p:cNvCxnSpPr/>
            <p:nvPr/>
          </p:nvCxnSpPr>
          <p:spPr>
            <a:xfrm>
              <a:off x="4017546" y="1649171"/>
              <a:ext cx="0" cy="554700"/>
            </a:xfrm>
            <a:prstGeom prst="straightConnector1">
              <a:avLst/>
            </a:prstGeom>
            <a:noFill/>
            <a:ln w="9525" cap="flat" cmpd="sng">
              <a:solidFill>
                <a:schemeClr val="dk1"/>
              </a:solidFill>
              <a:prstDash val="solid"/>
              <a:round/>
              <a:headEnd type="none" w="med" len="med"/>
              <a:tailEnd type="none" w="med" len="med"/>
            </a:ln>
          </p:spPr>
        </p:cxnSp>
        <p:sp>
          <p:nvSpPr>
            <p:cNvPr id="118" name="Shape 118"/>
            <p:cNvSpPr/>
            <p:nvPr/>
          </p:nvSpPr>
          <p:spPr>
            <a:xfrm>
              <a:off x="3918083" y="1610215"/>
              <a:ext cx="198900" cy="198900"/>
            </a:xfrm>
            <a:prstGeom prst="ellipse">
              <a:avLst/>
            </a:prstGeom>
            <a:solidFill>
              <a:srgbClr val="980000"/>
            </a:solid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119" name="Shape 119"/>
          <p:cNvSpPr txBox="1"/>
          <p:nvPr/>
        </p:nvSpPr>
        <p:spPr>
          <a:xfrm>
            <a:off x="3304094" y="385666"/>
            <a:ext cx="2242800" cy="906300"/>
          </a:xfrm>
          <a:prstGeom prst="rect">
            <a:avLst/>
          </a:prstGeom>
          <a:noFill/>
          <a:ln>
            <a:noFill/>
          </a:ln>
        </p:spPr>
        <p:txBody>
          <a:bodyPr lIns="91425" tIns="91425" rIns="91425" bIns="91425" anchor="t" anchorCtr="0">
            <a:noAutofit/>
          </a:bodyPr>
          <a:lstStyle/>
          <a:p>
            <a:pPr lvl="0" rtl="0">
              <a:lnSpc>
                <a:spcPct val="115000"/>
              </a:lnSpc>
              <a:spcBef>
                <a:spcPts val="0"/>
              </a:spcBef>
              <a:spcAft>
                <a:spcPts val="1600"/>
              </a:spcAft>
              <a:buNone/>
            </a:pPr>
            <a:r>
              <a:rPr lang="en" sz="1600">
                <a:solidFill>
                  <a:srgbClr val="000000"/>
                </a:solidFill>
                <a:latin typeface="Proxima Nova"/>
                <a:ea typeface="Proxima Nova"/>
                <a:cs typeface="Proxima Nova"/>
                <a:sym typeface="Proxima Nova"/>
              </a:rPr>
              <a:t>Lorem ipsum dolor sit amet, consectetur adipiscing elit</a:t>
            </a:r>
          </a:p>
        </p:txBody>
      </p:sp>
      <p:sp>
        <p:nvSpPr>
          <p:cNvPr id="120" name="Shape 120" descr="Background pointer shape in timeline graphic"/>
          <p:cNvSpPr/>
          <p:nvPr/>
        </p:nvSpPr>
        <p:spPr>
          <a:xfrm>
            <a:off x="5126893" y="2199000"/>
            <a:ext cx="2051099" cy="745500"/>
          </a:xfrm>
          <a:prstGeom prst="chevron">
            <a:avLst>
              <a:gd name="adj" fmla="val 50000"/>
            </a:avLst>
          </a:prstGeom>
          <a:solidFill>
            <a:srgbClr val="980000"/>
          </a:solidFill>
          <a:ln w="9525" cap="flat" cmpd="sng">
            <a:solidFill>
              <a:srgbClr val="FFFFFF"/>
            </a:solidFill>
            <a:prstDash val="solid"/>
            <a:round/>
            <a:headEnd type="none" w="med" len="med"/>
            <a:tailEnd type="none" w="med" len="med"/>
          </a:ln>
        </p:spPr>
        <p:txBody>
          <a:bodyPr lIns="121875" tIns="121875" rIns="121875" bIns="121875" anchor="ctr" anchorCtr="0">
            <a:noAutofit/>
          </a:bodyPr>
          <a:lstStyle/>
          <a:p>
            <a:pPr lvl="0">
              <a:spcBef>
                <a:spcPts val="0"/>
              </a:spcBef>
              <a:buNone/>
            </a:pPr>
            <a:endParaRPr/>
          </a:p>
        </p:txBody>
      </p:sp>
      <p:sp>
        <p:nvSpPr>
          <p:cNvPr id="121" name="Shape 121"/>
          <p:cNvSpPr txBox="1"/>
          <p:nvPr/>
        </p:nvSpPr>
        <p:spPr>
          <a:xfrm>
            <a:off x="5416699" y="2336550"/>
            <a:ext cx="1315500" cy="470400"/>
          </a:xfrm>
          <a:prstGeom prst="rect">
            <a:avLst/>
          </a:prstGeom>
          <a:noFill/>
          <a:ln>
            <a:noFill/>
          </a:ln>
        </p:spPr>
        <p:txBody>
          <a:bodyPr lIns="91425" tIns="91425" rIns="91425" bIns="91425" anchor="ctr" anchorCtr="0">
            <a:noAutofit/>
          </a:bodyPr>
          <a:lstStyle/>
          <a:p>
            <a:pPr lvl="0" algn="ctr" rtl="0">
              <a:spcBef>
                <a:spcPts val="0"/>
              </a:spcBef>
              <a:buNone/>
            </a:pPr>
            <a:r>
              <a:rPr lang="en" sz="1600" b="1">
                <a:solidFill>
                  <a:srgbClr val="FFFFFF"/>
                </a:solidFill>
                <a:latin typeface="Proxima Nova"/>
                <a:ea typeface="Proxima Nova"/>
                <a:cs typeface="Proxima Nova"/>
                <a:sym typeface="Proxima Nova"/>
              </a:rPr>
              <a:t>10.20.XX</a:t>
            </a:r>
          </a:p>
        </p:txBody>
      </p:sp>
      <p:grpSp>
        <p:nvGrpSpPr>
          <p:cNvPr id="122" name="Shape 122"/>
          <p:cNvGrpSpPr/>
          <p:nvPr/>
        </p:nvGrpSpPr>
        <p:grpSpPr>
          <a:xfrm>
            <a:off x="5973069" y="2938957"/>
            <a:ext cx="198900" cy="593655"/>
            <a:chOff x="5958946" y="2938957"/>
            <a:chExt cx="198900" cy="593655"/>
          </a:xfrm>
        </p:grpSpPr>
        <p:cxnSp>
          <p:nvCxnSpPr>
            <p:cNvPr id="123" name="Shape 123"/>
            <p:cNvCxnSpPr/>
            <p:nvPr/>
          </p:nvCxnSpPr>
          <p:spPr>
            <a:xfrm rot="10800000">
              <a:off x="6058408" y="2938957"/>
              <a:ext cx="0" cy="554700"/>
            </a:xfrm>
            <a:prstGeom prst="straightConnector1">
              <a:avLst/>
            </a:prstGeom>
            <a:noFill/>
            <a:ln w="9525" cap="flat" cmpd="sng">
              <a:solidFill>
                <a:schemeClr val="dk1"/>
              </a:solidFill>
              <a:prstDash val="solid"/>
              <a:round/>
              <a:headEnd type="none" w="med" len="med"/>
              <a:tailEnd type="none" w="med" len="med"/>
            </a:ln>
          </p:spPr>
        </p:cxnSp>
        <p:sp>
          <p:nvSpPr>
            <p:cNvPr id="124" name="Shape 124"/>
            <p:cNvSpPr/>
            <p:nvPr/>
          </p:nvSpPr>
          <p:spPr>
            <a:xfrm rot="10800000" flipH="1">
              <a:off x="5958946" y="3333713"/>
              <a:ext cx="198900" cy="198900"/>
            </a:xfrm>
            <a:prstGeom prst="ellipse">
              <a:avLst/>
            </a:prstGeom>
            <a:solidFill>
              <a:srgbClr val="980000"/>
            </a:solid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125" name="Shape 125"/>
          <p:cNvSpPr txBox="1"/>
          <p:nvPr/>
        </p:nvSpPr>
        <p:spPr>
          <a:xfrm>
            <a:off x="5126902" y="3757725"/>
            <a:ext cx="2242800" cy="906300"/>
          </a:xfrm>
          <a:prstGeom prst="rect">
            <a:avLst/>
          </a:prstGeom>
          <a:noFill/>
          <a:ln>
            <a:noFill/>
          </a:ln>
        </p:spPr>
        <p:txBody>
          <a:bodyPr lIns="91425" tIns="91425" rIns="91425" bIns="91425" anchor="t" anchorCtr="0">
            <a:noAutofit/>
          </a:bodyPr>
          <a:lstStyle/>
          <a:p>
            <a:pPr lvl="0" rtl="0">
              <a:lnSpc>
                <a:spcPct val="115000"/>
              </a:lnSpc>
              <a:spcBef>
                <a:spcPts val="0"/>
              </a:spcBef>
              <a:spcAft>
                <a:spcPts val="1600"/>
              </a:spcAft>
              <a:buNone/>
            </a:pPr>
            <a:r>
              <a:rPr lang="en" sz="1600">
                <a:solidFill>
                  <a:srgbClr val="000000"/>
                </a:solidFill>
                <a:latin typeface="Proxima Nova"/>
                <a:ea typeface="Proxima Nova"/>
                <a:cs typeface="Proxima Nova"/>
                <a:sym typeface="Proxima Nova"/>
              </a:rPr>
              <a:t>Lorem ipsum dolor sit amet, consectetur adipiscing elit</a:t>
            </a:r>
          </a:p>
        </p:txBody>
      </p:sp>
      <p:sp>
        <p:nvSpPr>
          <p:cNvPr id="126" name="Shape 126" descr="Background pointer shape in timeline graphic"/>
          <p:cNvSpPr/>
          <p:nvPr/>
        </p:nvSpPr>
        <p:spPr>
          <a:xfrm>
            <a:off x="6781813" y="2199000"/>
            <a:ext cx="2051100" cy="745500"/>
          </a:xfrm>
          <a:prstGeom prst="chevron">
            <a:avLst>
              <a:gd name="adj" fmla="val 50000"/>
            </a:avLst>
          </a:prstGeom>
          <a:solidFill>
            <a:srgbClr val="980000"/>
          </a:solidFill>
          <a:ln w="9525" cap="flat" cmpd="sng">
            <a:solidFill>
              <a:srgbClr val="FFFFFF"/>
            </a:solidFill>
            <a:prstDash val="solid"/>
            <a:round/>
            <a:headEnd type="none" w="med" len="med"/>
            <a:tailEnd type="none" w="med" len="med"/>
          </a:ln>
        </p:spPr>
        <p:txBody>
          <a:bodyPr lIns="121875" tIns="121875" rIns="121875" bIns="121875" anchor="ctr" anchorCtr="0">
            <a:noAutofit/>
          </a:bodyPr>
          <a:lstStyle/>
          <a:p>
            <a:pPr lvl="0">
              <a:spcBef>
                <a:spcPts val="0"/>
              </a:spcBef>
              <a:buNone/>
            </a:pPr>
            <a:endParaRPr/>
          </a:p>
        </p:txBody>
      </p:sp>
      <p:sp>
        <p:nvSpPr>
          <p:cNvPr id="127" name="Shape 127"/>
          <p:cNvSpPr txBox="1"/>
          <p:nvPr/>
        </p:nvSpPr>
        <p:spPr>
          <a:xfrm>
            <a:off x="7111511" y="2336550"/>
            <a:ext cx="1315500" cy="470400"/>
          </a:xfrm>
          <a:prstGeom prst="rect">
            <a:avLst/>
          </a:prstGeom>
          <a:noFill/>
          <a:ln>
            <a:noFill/>
          </a:ln>
        </p:spPr>
        <p:txBody>
          <a:bodyPr lIns="91425" tIns="91425" rIns="91425" bIns="91425" anchor="ctr" anchorCtr="0">
            <a:noAutofit/>
          </a:bodyPr>
          <a:lstStyle/>
          <a:p>
            <a:pPr lvl="0" algn="ctr" rtl="0">
              <a:spcBef>
                <a:spcPts val="0"/>
              </a:spcBef>
              <a:buNone/>
            </a:pPr>
            <a:r>
              <a:rPr lang="en" sz="1600" b="1">
                <a:solidFill>
                  <a:srgbClr val="FFFFFF"/>
                </a:solidFill>
                <a:latin typeface="Proxima Nova"/>
                <a:ea typeface="Proxima Nova"/>
                <a:cs typeface="Proxima Nova"/>
                <a:sym typeface="Proxima Nova"/>
              </a:rPr>
              <a:t>11.01.XX</a:t>
            </a:r>
          </a:p>
        </p:txBody>
      </p:sp>
      <p:grpSp>
        <p:nvGrpSpPr>
          <p:cNvPr id="128" name="Shape 128"/>
          <p:cNvGrpSpPr/>
          <p:nvPr/>
        </p:nvGrpSpPr>
        <p:grpSpPr>
          <a:xfrm>
            <a:off x="7669807" y="1610215"/>
            <a:ext cx="198900" cy="593656"/>
            <a:chOff x="3918083" y="1610215"/>
            <a:chExt cx="198900" cy="593656"/>
          </a:xfrm>
        </p:grpSpPr>
        <p:cxnSp>
          <p:nvCxnSpPr>
            <p:cNvPr id="129" name="Shape 129"/>
            <p:cNvCxnSpPr/>
            <p:nvPr/>
          </p:nvCxnSpPr>
          <p:spPr>
            <a:xfrm>
              <a:off x="4017546" y="1649171"/>
              <a:ext cx="0" cy="554700"/>
            </a:xfrm>
            <a:prstGeom prst="straightConnector1">
              <a:avLst/>
            </a:prstGeom>
            <a:noFill/>
            <a:ln w="9525" cap="flat" cmpd="sng">
              <a:solidFill>
                <a:schemeClr val="dk1"/>
              </a:solidFill>
              <a:prstDash val="solid"/>
              <a:round/>
              <a:headEnd type="none" w="med" len="med"/>
              <a:tailEnd type="none" w="med" len="med"/>
            </a:ln>
          </p:spPr>
        </p:cxnSp>
        <p:sp>
          <p:nvSpPr>
            <p:cNvPr id="130" name="Shape 130"/>
            <p:cNvSpPr/>
            <p:nvPr/>
          </p:nvSpPr>
          <p:spPr>
            <a:xfrm>
              <a:off x="3918083" y="1610215"/>
              <a:ext cx="198900" cy="198900"/>
            </a:xfrm>
            <a:prstGeom prst="ellipse">
              <a:avLst/>
            </a:prstGeom>
            <a:solidFill>
              <a:srgbClr val="980000"/>
            </a:solid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131" name="Shape 131"/>
          <p:cNvSpPr txBox="1"/>
          <p:nvPr/>
        </p:nvSpPr>
        <p:spPr>
          <a:xfrm>
            <a:off x="6685978" y="385666"/>
            <a:ext cx="2242800" cy="906300"/>
          </a:xfrm>
          <a:prstGeom prst="rect">
            <a:avLst/>
          </a:prstGeom>
          <a:noFill/>
          <a:ln>
            <a:noFill/>
          </a:ln>
        </p:spPr>
        <p:txBody>
          <a:bodyPr lIns="91425" tIns="91425" rIns="91425" bIns="91425" anchor="t" anchorCtr="0">
            <a:noAutofit/>
          </a:bodyPr>
          <a:lstStyle/>
          <a:p>
            <a:pPr lvl="0" rtl="0">
              <a:lnSpc>
                <a:spcPct val="115000"/>
              </a:lnSpc>
              <a:spcBef>
                <a:spcPts val="0"/>
              </a:spcBef>
              <a:spcAft>
                <a:spcPts val="1600"/>
              </a:spcAft>
              <a:buNone/>
            </a:pPr>
            <a:r>
              <a:rPr lang="en" sz="1600">
                <a:solidFill>
                  <a:srgbClr val="000000"/>
                </a:solidFill>
                <a:latin typeface="Proxima Nova"/>
                <a:ea typeface="Proxima Nova"/>
                <a:cs typeface="Proxima Nova"/>
                <a:sym typeface="Proxima Nova"/>
              </a:rPr>
              <a:t>Lorem ipsum dolor sit amet, consectetur adipiscing elit</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Custom Layout 4">
    <p:spTree>
      <p:nvGrpSpPr>
        <p:cNvPr id="1" name="Shape 132"/>
        <p:cNvGrpSpPr/>
        <p:nvPr/>
      </p:nvGrpSpPr>
      <p:grpSpPr>
        <a:xfrm>
          <a:off x="0" y="0"/>
          <a:ext cx="0" cy="0"/>
          <a:chOff x="0" y="0"/>
          <a:chExt cx="0" cy="0"/>
        </a:xfrm>
      </p:grpSpPr>
      <p:cxnSp>
        <p:nvCxnSpPr>
          <p:cNvPr id="133" name="Shape 133"/>
          <p:cNvCxnSpPr/>
          <p:nvPr/>
        </p:nvCxnSpPr>
        <p:spPr>
          <a:xfrm>
            <a:off x="425012" y="2598633"/>
            <a:ext cx="3891000" cy="0"/>
          </a:xfrm>
          <a:prstGeom prst="straightConnector1">
            <a:avLst/>
          </a:prstGeom>
          <a:noFill/>
          <a:ln w="19050" cap="flat" cmpd="sng">
            <a:solidFill>
              <a:srgbClr val="980000"/>
            </a:solidFill>
            <a:prstDash val="solid"/>
            <a:round/>
            <a:headEnd type="none" w="med" len="med"/>
            <a:tailEnd type="none" w="med" len="med"/>
          </a:ln>
        </p:spPr>
      </p:cxnSp>
      <p:cxnSp>
        <p:nvCxnSpPr>
          <p:cNvPr id="134" name="Shape 134"/>
          <p:cNvCxnSpPr/>
          <p:nvPr/>
        </p:nvCxnSpPr>
        <p:spPr>
          <a:xfrm>
            <a:off x="4905450" y="2598633"/>
            <a:ext cx="3891000" cy="0"/>
          </a:xfrm>
          <a:prstGeom prst="straightConnector1">
            <a:avLst/>
          </a:prstGeom>
          <a:noFill/>
          <a:ln w="19050" cap="flat" cmpd="sng">
            <a:solidFill>
              <a:srgbClr val="980000"/>
            </a:solidFill>
            <a:prstDash val="solid"/>
            <a:round/>
            <a:headEnd type="none" w="med" len="med"/>
            <a:tailEnd type="none" w="med" len="med"/>
          </a:ln>
        </p:spPr>
      </p:cxnSp>
      <p:pic>
        <p:nvPicPr>
          <p:cNvPr id="135" name="Shape 135" descr="1297577677481_ORIGINAL.jpg"/>
          <p:cNvPicPr preferRelativeResize="0"/>
          <p:nvPr/>
        </p:nvPicPr>
        <p:blipFill rotWithShape="1">
          <a:blip r:embed="rId2">
            <a:alphaModFix/>
          </a:blip>
          <a:srcRect t="13546" b="13546"/>
          <a:stretch/>
        </p:blipFill>
        <p:spPr>
          <a:xfrm>
            <a:off x="425022" y="397950"/>
            <a:ext cx="3890968" cy="1998800"/>
          </a:xfrm>
          <a:prstGeom prst="rect">
            <a:avLst/>
          </a:prstGeom>
          <a:noFill/>
          <a:ln>
            <a:noFill/>
          </a:ln>
        </p:spPr>
      </p:pic>
      <p:sp>
        <p:nvSpPr>
          <p:cNvPr id="136" name="Shape 136"/>
          <p:cNvSpPr txBox="1"/>
          <p:nvPr/>
        </p:nvSpPr>
        <p:spPr>
          <a:xfrm>
            <a:off x="318843" y="4228050"/>
            <a:ext cx="3999900" cy="639300"/>
          </a:xfrm>
          <a:prstGeom prst="rect">
            <a:avLst/>
          </a:prstGeom>
          <a:noFill/>
          <a:ln>
            <a:noFill/>
          </a:ln>
        </p:spPr>
        <p:txBody>
          <a:bodyPr lIns="91425" tIns="91425" rIns="91425" bIns="91425" anchor="t" anchorCtr="0">
            <a:noAutofit/>
          </a:bodyPr>
          <a:lstStyle/>
          <a:p>
            <a:pPr lvl="0" rtl="0">
              <a:lnSpc>
                <a:spcPct val="115000"/>
              </a:lnSpc>
              <a:spcBef>
                <a:spcPts val="0"/>
              </a:spcBef>
              <a:spcAft>
                <a:spcPts val="1600"/>
              </a:spcAft>
              <a:buNone/>
            </a:pPr>
            <a:endParaRPr sz="1200">
              <a:solidFill>
                <a:srgbClr val="424242"/>
              </a:solidFill>
              <a:latin typeface="Proxima Nova"/>
              <a:ea typeface="Proxima Nova"/>
              <a:cs typeface="Proxima Nova"/>
              <a:sym typeface="Proxima Nova"/>
            </a:endParaRPr>
          </a:p>
        </p:txBody>
      </p:sp>
      <p:pic>
        <p:nvPicPr>
          <p:cNvPr id="137" name="Shape 137" descr="acc1.jpg"/>
          <p:cNvPicPr preferRelativeResize="0"/>
          <p:nvPr/>
        </p:nvPicPr>
        <p:blipFill rotWithShape="1">
          <a:blip r:embed="rId3">
            <a:alphaModFix/>
          </a:blip>
          <a:srcRect t="15753" b="15753"/>
          <a:stretch/>
        </p:blipFill>
        <p:spPr>
          <a:xfrm>
            <a:off x="4941300" y="408675"/>
            <a:ext cx="3891000" cy="1998804"/>
          </a:xfrm>
          <a:prstGeom prst="rect">
            <a:avLst/>
          </a:prstGeom>
          <a:noFill/>
          <a:ln>
            <a:noFill/>
          </a:ln>
        </p:spPr>
      </p:pic>
      <p:sp>
        <p:nvSpPr>
          <p:cNvPr id="138" name="Shape 138"/>
          <p:cNvSpPr txBox="1">
            <a:spLocks noGrp="1"/>
          </p:cNvSpPr>
          <p:nvPr>
            <p:ph type="title"/>
          </p:nvPr>
        </p:nvSpPr>
        <p:spPr>
          <a:xfrm>
            <a:off x="425012" y="2679850"/>
            <a:ext cx="3891000" cy="451500"/>
          </a:xfrm>
          <a:prstGeom prst="rect">
            <a:avLst/>
          </a:prstGeom>
        </p:spPr>
        <p:txBody>
          <a:bodyPr lIns="91425" tIns="91425" rIns="91425" bIns="91425" anchor="t" anchorCtr="0"/>
          <a:lstStyle>
            <a:lvl1pPr lvl="0">
              <a:spcBef>
                <a:spcPts val="0"/>
              </a:spcBef>
              <a:buNone/>
              <a:defRPr sz="3000"/>
            </a:lvl1pPr>
            <a:lvl2pPr lvl="1">
              <a:spcBef>
                <a:spcPts val="0"/>
              </a:spcBef>
              <a:buNone/>
              <a:defRPr sz="3000"/>
            </a:lvl2pPr>
            <a:lvl3pPr lvl="2">
              <a:spcBef>
                <a:spcPts val="0"/>
              </a:spcBef>
              <a:buNone/>
              <a:defRPr sz="3000"/>
            </a:lvl3pPr>
            <a:lvl4pPr lvl="3">
              <a:spcBef>
                <a:spcPts val="0"/>
              </a:spcBef>
              <a:buNone/>
              <a:defRPr sz="3000"/>
            </a:lvl4pPr>
            <a:lvl5pPr lvl="4">
              <a:spcBef>
                <a:spcPts val="0"/>
              </a:spcBef>
              <a:buNone/>
              <a:defRPr sz="3000"/>
            </a:lvl5pPr>
            <a:lvl6pPr lvl="5">
              <a:spcBef>
                <a:spcPts val="0"/>
              </a:spcBef>
              <a:buNone/>
              <a:defRPr sz="3000"/>
            </a:lvl6pPr>
            <a:lvl7pPr lvl="6">
              <a:spcBef>
                <a:spcPts val="0"/>
              </a:spcBef>
              <a:buNone/>
              <a:defRPr sz="3000"/>
            </a:lvl7pPr>
            <a:lvl8pPr lvl="7">
              <a:spcBef>
                <a:spcPts val="0"/>
              </a:spcBef>
              <a:buNone/>
              <a:defRPr sz="3000"/>
            </a:lvl8pPr>
            <a:lvl9pPr lvl="8">
              <a:spcBef>
                <a:spcPts val="0"/>
              </a:spcBef>
              <a:buNone/>
              <a:defRPr sz="3000"/>
            </a:lvl9pPr>
          </a:lstStyle>
          <a:p>
            <a:endParaRPr/>
          </a:p>
        </p:txBody>
      </p:sp>
      <p:sp>
        <p:nvSpPr>
          <p:cNvPr id="139" name="Shape 139"/>
          <p:cNvSpPr txBox="1">
            <a:spLocks noGrp="1"/>
          </p:cNvSpPr>
          <p:nvPr>
            <p:ph type="title" idx="2"/>
          </p:nvPr>
        </p:nvSpPr>
        <p:spPr>
          <a:xfrm>
            <a:off x="4905450" y="2789775"/>
            <a:ext cx="3891000" cy="451500"/>
          </a:xfrm>
          <a:prstGeom prst="rect">
            <a:avLst/>
          </a:prstGeom>
        </p:spPr>
        <p:txBody>
          <a:bodyPr lIns="91425" tIns="91425" rIns="91425" bIns="91425" anchor="t" anchorCtr="0"/>
          <a:lstStyle>
            <a:lvl1pPr lvl="0" rtl="0">
              <a:spcBef>
                <a:spcPts val="0"/>
              </a:spcBef>
              <a:buNone/>
              <a:defRPr sz="3000"/>
            </a:lvl1pPr>
            <a:lvl2pPr lvl="1" rtl="0">
              <a:spcBef>
                <a:spcPts val="0"/>
              </a:spcBef>
              <a:buNone/>
              <a:defRPr sz="3000"/>
            </a:lvl2pPr>
            <a:lvl3pPr lvl="2" rtl="0">
              <a:spcBef>
                <a:spcPts val="0"/>
              </a:spcBef>
              <a:buNone/>
              <a:defRPr sz="3000"/>
            </a:lvl3pPr>
            <a:lvl4pPr lvl="3" rtl="0">
              <a:spcBef>
                <a:spcPts val="0"/>
              </a:spcBef>
              <a:buNone/>
              <a:defRPr sz="3000"/>
            </a:lvl4pPr>
            <a:lvl5pPr lvl="4" rtl="0">
              <a:spcBef>
                <a:spcPts val="0"/>
              </a:spcBef>
              <a:buNone/>
              <a:defRPr sz="3000"/>
            </a:lvl5pPr>
            <a:lvl6pPr lvl="5" rtl="0">
              <a:spcBef>
                <a:spcPts val="0"/>
              </a:spcBef>
              <a:buNone/>
              <a:defRPr sz="3000"/>
            </a:lvl6pPr>
            <a:lvl7pPr lvl="6" rtl="0">
              <a:spcBef>
                <a:spcPts val="0"/>
              </a:spcBef>
              <a:buNone/>
              <a:defRPr sz="3000"/>
            </a:lvl7pPr>
            <a:lvl8pPr lvl="7" rtl="0">
              <a:spcBef>
                <a:spcPts val="0"/>
              </a:spcBef>
              <a:buNone/>
              <a:defRPr sz="3000"/>
            </a:lvl8pPr>
            <a:lvl9pPr lvl="8" rtl="0">
              <a:spcBef>
                <a:spcPts val="0"/>
              </a:spcBef>
              <a:buNone/>
              <a:defRPr sz="3000"/>
            </a:lvl9pPr>
          </a:lstStyle>
          <a:p>
            <a:endParaRPr/>
          </a:p>
        </p:txBody>
      </p:sp>
      <p:sp>
        <p:nvSpPr>
          <p:cNvPr id="140" name="Shape 140"/>
          <p:cNvSpPr txBox="1">
            <a:spLocks noGrp="1"/>
          </p:cNvSpPr>
          <p:nvPr>
            <p:ph type="subTitle" idx="1"/>
          </p:nvPr>
        </p:nvSpPr>
        <p:spPr>
          <a:xfrm>
            <a:off x="460862" y="3739900"/>
            <a:ext cx="3819300" cy="639300"/>
          </a:xfrm>
          <a:prstGeom prst="rect">
            <a:avLst/>
          </a:prstGeom>
        </p:spPr>
        <p:txBody>
          <a:bodyPr lIns="91425" tIns="91425" rIns="91425" bIns="91425" anchor="t" anchorCtr="0"/>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endParaRPr/>
          </a:p>
        </p:txBody>
      </p:sp>
      <p:sp>
        <p:nvSpPr>
          <p:cNvPr id="141" name="Shape 141"/>
          <p:cNvSpPr txBox="1">
            <a:spLocks noGrp="1"/>
          </p:cNvSpPr>
          <p:nvPr>
            <p:ph type="subTitle" idx="3"/>
          </p:nvPr>
        </p:nvSpPr>
        <p:spPr>
          <a:xfrm>
            <a:off x="4905450" y="3739900"/>
            <a:ext cx="3819300" cy="1127400"/>
          </a:xfrm>
          <a:prstGeom prst="rect">
            <a:avLst/>
          </a:prstGeom>
        </p:spPr>
        <p:txBody>
          <a:bodyPr lIns="91425" tIns="91425" rIns="91425" bIns="91425" anchor="t" anchorCtr="0"/>
          <a:lstStyle>
            <a:lvl1pPr lvl="0" rtl="0">
              <a:spcBef>
                <a:spcPts val="0"/>
              </a:spcBef>
              <a:buNone/>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Custom Layout 5">
    <p:spTree>
      <p:nvGrpSpPr>
        <p:cNvPr id="1" name="Shape 142"/>
        <p:cNvGrpSpPr/>
        <p:nvPr/>
      </p:nvGrpSpPr>
      <p:grpSpPr>
        <a:xfrm>
          <a:off x="0" y="0"/>
          <a:ext cx="0" cy="0"/>
          <a:chOff x="0" y="0"/>
          <a:chExt cx="0" cy="0"/>
        </a:xfrm>
      </p:grpSpPr>
      <p:sp>
        <p:nvSpPr>
          <p:cNvPr id="143" name="Shape 143"/>
          <p:cNvSpPr txBox="1"/>
          <p:nvPr/>
        </p:nvSpPr>
        <p:spPr>
          <a:xfrm>
            <a:off x="311700" y="631800"/>
            <a:ext cx="2808000" cy="755700"/>
          </a:xfrm>
          <a:prstGeom prst="rect">
            <a:avLst/>
          </a:prstGeom>
          <a:noFill/>
          <a:ln>
            <a:noFill/>
          </a:ln>
        </p:spPr>
        <p:txBody>
          <a:bodyPr lIns="91425" tIns="91425" rIns="91425" bIns="91425" anchor="b" anchorCtr="0">
            <a:noAutofit/>
          </a:bodyPr>
          <a:lstStyle/>
          <a:p>
            <a:pPr lvl="0" rtl="0">
              <a:spcBef>
                <a:spcPts val="0"/>
              </a:spcBef>
              <a:buNone/>
            </a:pPr>
            <a:r>
              <a:rPr lang="en" sz="3000">
                <a:solidFill>
                  <a:srgbClr val="980000"/>
                </a:solidFill>
                <a:latin typeface="Proxima Nova"/>
                <a:ea typeface="Proxima Nova"/>
                <a:cs typeface="Proxima Nova"/>
                <a:sym typeface="Proxima Nova"/>
              </a:rPr>
              <a:t>Contact</a:t>
            </a:r>
          </a:p>
        </p:txBody>
      </p:sp>
      <p:sp>
        <p:nvSpPr>
          <p:cNvPr id="144" name="Shape 144"/>
          <p:cNvSpPr txBox="1"/>
          <p:nvPr/>
        </p:nvSpPr>
        <p:spPr>
          <a:xfrm>
            <a:off x="311700" y="1618203"/>
            <a:ext cx="2808000" cy="2950800"/>
          </a:xfrm>
          <a:prstGeom prst="rect">
            <a:avLst/>
          </a:prstGeom>
          <a:noFill/>
          <a:ln>
            <a:noFill/>
          </a:ln>
        </p:spPr>
        <p:txBody>
          <a:bodyPr lIns="91425" tIns="91425" rIns="91425" bIns="91425" anchor="t" anchorCtr="0">
            <a:noAutofit/>
          </a:bodyPr>
          <a:lstStyle/>
          <a:p>
            <a:pPr lvl="0" rtl="0">
              <a:lnSpc>
                <a:spcPct val="115000"/>
              </a:lnSpc>
              <a:spcBef>
                <a:spcPts val="0"/>
              </a:spcBef>
              <a:buNone/>
            </a:pPr>
            <a:r>
              <a:rPr lang="en" b="1">
                <a:solidFill>
                  <a:srgbClr val="424242"/>
                </a:solidFill>
                <a:latin typeface="Proxima Nova"/>
                <a:ea typeface="Proxima Nova"/>
                <a:cs typeface="Proxima Nova"/>
                <a:sym typeface="Proxima Nova"/>
              </a:rPr>
              <a:t>Your Name</a:t>
            </a:r>
          </a:p>
          <a:p>
            <a:pPr lvl="0" rtl="0">
              <a:lnSpc>
                <a:spcPct val="115000"/>
              </a:lnSpc>
              <a:spcBef>
                <a:spcPts val="0"/>
              </a:spcBef>
              <a:buNone/>
            </a:pPr>
            <a:r>
              <a:rPr lang="en">
                <a:solidFill>
                  <a:srgbClr val="424242"/>
                </a:solidFill>
                <a:latin typeface="Proxima Nova"/>
                <a:ea typeface="Proxima Nova"/>
                <a:cs typeface="Proxima Nova"/>
                <a:sym typeface="Proxima Nova"/>
              </a:rPr>
              <a:t>no_reply@example.com</a:t>
            </a:r>
          </a:p>
          <a:p>
            <a:pPr lvl="0" rtl="0">
              <a:lnSpc>
                <a:spcPct val="115000"/>
              </a:lnSpc>
              <a:spcBef>
                <a:spcPts val="0"/>
              </a:spcBef>
              <a:buNone/>
            </a:pPr>
            <a:r>
              <a:rPr lang="en">
                <a:solidFill>
                  <a:srgbClr val="424242"/>
                </a:solidFill>
                <a:latin typeface="Proxima Nova"/>
                <a:ea typeface="Proxima Nova"/>
                <a:cs typeface="Proxima Nova"/>
                <a:sym typeface="Proxima Nova"/>
              </a:rPr>
              <a:t>www.example.com</a:t>
            </a:r>
          </a:p>
        </p:txBody>
      </p:sp>
      <p:pic>
        <p:nvPicPr>
          <p:cNvPr id="145" name="Shape 145" descr="Upward shot of Golden Gate Bridge against blue sky"/>
          <p:cNvPicPr preferRelativeResize="0"/>
          <p:nvPr/>
        </p:nvPicPr>
        <p:blipFill rotWithShape="1">
          <a:blip r:embed="rId2">
            <a:alphaModFix/>
          </a:blip>
          <a:srcRect l="19071" t="9" r="4853"/>
          <a:stretch/>
        </p:blipFill>
        <p:spPr>
          <a:xfrm>
            <a:off x="3274675" y="0"/>
            <a:ext cx="5869324" cy="5143504"/>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Custom Layout 6">
    <p:spTree>
      <p:nvGrpSpPr>
        <p:cNvPr id="1" name="Shape 146"/>
        <p:cNvGrpSpPr/>
        <p:nvPr/>
      </p:nvGrpSpPr>
      <p:grpSpPr>
        <a:xfrm>
          <a:off x="0" y="0"/>
          <a:ext cx="0" cy="0"/>
          <a:chOff x="0" y="0"/>
          <a:chExt cx="0" cy="0"/>
        </a:xfrm>
      </p:grpSpPr>
      <p:sp>
        <p:nvSpPr>
          <p:cNvPr id="147" name="Shape 147"/>
          <p:cNvSpPr/>
          <p:nvPr/>
        </p:nvSpPr>
        <p:spPr>
          <a:xfrm>
            <a:off x="0" y="1626750"/>
            <a:ext cx="9144000" cy="1890000"/>
          </a:xfrm>
          <a:prstGeom prst="rect">
            <a:avLst/>
          </a:prstGeom>
          <a:solidFill>
            <a:srgbClr val="E5D9D3"/>
          </a:solidFill>
          <a:ln w="9525" cap="flat" cmpd="sng">
            <a:solidFill>
              <a:srgbClr val="E5D9D3"/>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48" name="Shape 148"/>
          <p:cNvSpPr txBox="1">
            <a:spLocks noGrp="1"/>
          </p:cNvSpPr>
          <p:nvPr>
            <p:ph type="title"/>
          </p:nvPr>
        </p:nvSpPr>
        <p:spPr>
          <a:xfrm>
            <a:off x="1645200" y="2182200"/>
            <a:ext cx="5853600" cy="779100"/>
          </a:xfrm>
          <a:prstGeom prst="rect">
            <a:avLst/>
          </a:prstGeom>
        </p:spPr>
        <p:txBody>
          <a:bodyPr lIns="91425" tIns="91425" rIns="91425" bIns="91425" anchor="t" anchorCtr="0"/>
          <a:lstStyle>
            <a:lvl1pPr lvl="0" algn="ctr">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endParaRPr/>
          </a:p>
        </p:txBody>
      </p:sp>
      <p:sp>
        <p:nvSpPr>
          <p:cNvPr id="149" name="Shape 149"/>
          <p:cNvSpPr/>
          <p:nvPr/>
        </p:nvSpPr>
        <p:spPr>
          <a:xfrm>
            <a:off x="0" y="5045700"/>
            <a:ext cx="9144000" cy="97800"/>
          </a:xfrm>
          <a:prstGeom prst="rect">
            <a:avLst/>
          </a:prstGeom>
          <a:solidFill>
            <a:srgbClr val="980000"/>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Custom Layout 7">
    <p:spTree>
      <p:nvGrpSpPr>
        <p:cNvPr id="1" name="Shape 150"/>
        <p:cNvGrpSpPr/>
        <p:nvPr/>
      </p:nvGrpSpPr>
      <p:grpSpPr>
        <a:xfrm>
          <a:off x="0" y="0"/>
          <a:ext cx="0" cy="0"/>
          <a:chOff x="0" y="0"/>
          <a:chExt cx="0" cy="0"/>
        </a:xfrm>
      </p:grpSpPr>
      <p:pic>
        <p:nvPicPr>
          <p:cNvPr id="151" name="Shape 151" descr="Overhead shot of hand holding cup of light-colored tea with lemon slices floating in it"/>
          <p:cNvPicPr preferRelativeResize="0"/>
          <p:nvPr/>
        </p:nvPicPr>
        <p:blipFill rotWithShape="1">
          <a:blip r:embed="rId2">
            <a:alphaModFix/>
          </a:blip>
          <a:srcRect t="21892" r="28825" b="38539"/>
          <a:stretch/>
        </p:blipFill>
        <p:spPr>
          <a:xfrm>
            <a:off x="433825" y="359800"/>
            <a:ext cx="3795003" cy="1397400"/>
          </a:xfrm>
          <a:prstGeom prst="rect">
            <a:avLst/>
          </a:prstGeom>
          <a:noFill/>
          <a:ln>
            <a:noFill/>
          </a:ln>
        </p:spPr>
      </p:pic>
      <p:pic>
        <p:nvPicPr>
          <p:cNvPr id="152" name="Shape 152" descr="Bunch of dark blue grapes on a vine"/>
          <p:cNvPicPr preferRelativeResize="0"/>
          <p:nvPr/>
        </p:nvPicPr>
        <p:blipFill rotWithShape="1">
          <a:blip r:embed="rId3">
            <a:alphaModFix/>
          </a:blip>
          <a:srcRect t="12214" b="37538"/>
          <a:stretch/>
        </p:blipFill>
        <p:spPr>
          <a:xfrm>
            <a:off x="433775" y="1886650"/>
            <a:ext cx="3795001" cy="2859649"/>
          </a:xfrm>
          <a:prstGeom prst="rect">
            <a:avLst/>
          </a:prstGeom>
          <a:noFill/>
          <a:ln>
            <a:noFill/>
          </a:ln>
        </p:spPr>
      </p:pic>
      <p:pic>
        <p:nvPicPr>
          <p:cNvPr id="153" name="Shape 153" descr="Overhead shot of wooden table with cast iron pan and various spices on it"/>
          <p:cNvPicPr preferRelativeResize="0"/>
          <p:nvPr/>
        </p:nvPicPr>
        <p:blipFill rotWithShape="1">
          <a:blip r:embed="rId4">
            <a:alphaModFix/>
          </a:blip>
          <a:srcRect l="35811" t="5210" r="34812" b="3846"/>
          <a:stretch/>
        </p:blipFill>
        <p:spPr>
          <a:xfrm>
            <a:off x="4356063" y="359800"/>
            <a:ext cx="2146498" cy="4394403"/>
          </a:xfrm>
          <a:prstGeom prst="rect">
            <a:avLst/>
          </a:prstGeom>
          <a:noFill/>
          <a:ln>
            <a:noFill/>
          </a:ln>
        </p:spPr>
      </p:pic>
      <p:pic>
        <p:nvPicPr>
          <p:cNvPr id="154" name="Shape 154" descr="Red onion sliced in half. Peppercorns in foreground. Parsley leaves in background."/>
          <p:cNvPicPr preferRelativeResize="0"/>
          <p:nvPr/>
        </p:nvPicPr>
        <p:blipFill rotWithShape="1">
          <a:blip r:embed="rId5">
            <a:alphaModFix/>
          </a:blip>
          <a:srcRect l="23477" r="45348" b="3651"/>
          <a:stretch/>
        </p:blipFill>
        <p:spPr>
          <a:xfrm>
            <a:off x="6629825" y="359800"/>
            <a:ext cx="2146498" cy="4402301"/>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155"/>
        <p:cNvGrpSpPr/>
        <p:nvPr/>
      </p:nvGrpSpPr>
      <p:grpSpPr>
        <a:xfrm>
          <a:off x="0" y="0"/>
          <a:ext cx="0" cy="0"/>
          <a:chOff x="0" y="0"/>
          <a:chExt cx="0" cy="0"/>
        </a:xfrm>
      </p:grpSpPr>
      <p:sp>
        <p:nvSpPr>
          <p:cNvPr id="156" name="Shape 156"/>
          <p:cNvSpPr/>
          <p:nvPr/>
        </p:nvSpPr>
        <p:spPr>
          <a:xfrm>
            <a:off x="4572000" y="75"/>
            <a:ext cx="4572000" cy="5143499"/>
          </a:xfrm>
          <a:prstGeom prst="rect">
            <a:avLst/>
          </a:prstGeom>
          <a:solidFill>
            <a:srgbClr val="E5D9D3"/>
          </a:solidFill>
          <a:ln>
            <a:noFill/>
          </a:ln>
        </p:spPr>
        <p:txBody>
          <a:bodyPr lIns="91425" tIns="91425" rIns="91425" bIns="91425" anchor="ctr" anchorCtr="0">
            <a:noAutofit/>
          </a:bodyPr>
          <a:lstStyle/>
          <a:p>
            <a:pPr lvl="0">
              <a:spcBef>
                <a:spcPts val="0"/>
              </a:spcBef>
              <a:buNone/>
            </a:pPr>
            <a:endParaRPr/>
          </a:p>
        </p:txBody>
      </p:sp>
      <p:sp>
        <p:nvSpPr>
          <p:cNvPr id="157" name="Shape 157"/>
          <p:cNvSpPr txBox="1">
            <a:spLocks noGrp="1"/>
          </p:cNvSpPr>
          <p:nvPr>
            <p:ph type="title"/>
          </p:nvPr>
        </p:nvSpPr>
        <p:spPr>
          <a:xfrm>
            <a:off x="265500" y="1205825"/>
            <a:ext cx="4045199" cy="1509599"/>
          </a:xfrm>
          <a:prstGeom prst="rect">
            <a:avLst/>
          </a:prstGeom>
        </p:spPr>
        <p:txBody>
          <a:bodyPr lIns="91425" tIns="91425" rIns="91425" bIns="91425" anchor="b" anchorCtr="0"/>
          <a:lstStyle>
            <a:lvl1pPr lvl="0" algn="ctr" rtl="0">
              <a:spcBef>
                <a:spcPts val="0"/>
              </a:spcBef>
              <a:buSzPct val="100000"/>
              <a:defRPr sz="4200"/>
            </a:lvl1pPr>
            <a:lvl2pPr lvl="1" algn="ctr" rtl="0">
              <a:spcBef>
                <a:spcPts val="0"/>
              </a:spcBef>
              <a:buSzPct val="100000"/>
              <a:defRPr sz="4200"/>
            </a:lvl2pPr>
            <a:lvl3pPr lvl="2" algn="ctr" rtl="0">
              <a:spcBef>
                <a:spcPts val="0"/>
              </a:spcBef>
              <a:buSzPct val="100000"/>
              <a:defRPr sz="4200"/>
            </a:lvl3pPr>
            <a:lvl4pPr lvl="3" algn="ctr" rtl="0">
              <a:spcBef>
                <a:spcPts val="0"/>
              </a:spcBef>
              <a:buSzPct val="100000"/>
              <a:defRPr sz="4200"/>
            </a:lvl4pPr>
            <a:lvl5pPr lvl="4" algn="ctr" rtl="0">
              <a:spcBef>
                <a:spcPts val="0"/>
              </a:spcBef>
              <a:buSzPct val="100000"/>
              <a:defRPr sz="4200"/>
            </a:lvl5pPr>
            <a:lvl6pPr lvl="5" algn="ctr" rtl="0">
              <a:spcBef>
                <a:spcPts val="0"/>
              </a:spcBef>
              <a:buSzPct val="100000"/>
              <a:defRPr sz="4200"/>
            </a:lvl6pPr>
            <a:lvl7pPr lvl="6" algn="ctr" rtl="0">
              <a:spcBef>
                <a:spcPts val="0"/>
              </a:spcBef>
              <a:buSzPct val="100000"/>
              <a:defRPr sz="4200"/>
            </a:lvl7pPr>
            <a:lvl8pPr lvl="7" algn="ctr" rtl="0">
              <a:spcBef>
                <a:spcPts val="0"/>
              </a:spcBef>
              <a:buSzPct val="100000"/>
              <a:defRPr sz="4200"/>
            </a:lvl8pPr>
            <a:lvl9pPr lvl="8" algn="ctr" rtl="0">
              <a:spcBef>
                <a:spcPts val="0"/>
              </a:spcBef>
              <a:buSzPct val="100000"/>
              <a:defRPr sz="4200"/>
            </a:lvl9pPr>
          </a:lstStyle>
          <a:p>
            <a:endParaRPr/>
          </a:p>
        </p:txBody>
      </p:sp>
      <p:sp>
        <p:nvSpPr>
          <p:cNvPr id="158" name="Shape 158"/>
          <p:cNvSpPr txBox="1">
            <a:spLocks noGrp="1"/>
          </p:cNvSpPr>
          <p:nvPr>
            <p:ph type="subTitle" idx="1"/>
          </p:nvPr>
        </p:nvSpPr>
        <p:spPr>
          <a:xfrm>
            <a:off x="265500" y="2769000"/>
            <a:ext cx="4045199" cy="1345500"/>
          </a:xfrm>
          <a:prstGeom prst="rect">
            <a:avLst/>
          </a:prstGeom>
        </p:spPr>
        <p:txBody>
          <a:bodyPr lIns="91425" tIns="91425" rIns="91425" bIns="91425" anchor="t" anchorCtr="0"/>
          <a:lstStyle>
            <a:lvl1pPr lvl="0" algn="ctr" rtl="0">
              <a:lnSpc>
                <a:spcPct val="100000"/>
              </a:lnSpc>
              <a:spcBef>
                <a:spcPts val="0"/>
              </a:spcBef>
              <a:spcAft>
                <a:spcPts val="0"/>
              </a:spcAft>
              <a:buSzPct val="100000"/>
              <a:buNone/>
              <a:defRPr sz="2100"/>
            </a:lvl1pPr>
            <a:lvl2pPr lvl="1" algn="ctr" rtl="0">
              <a:lnSpc>
                <a:spcPct val="100000"/>
              </a:lnSpc>
              <a:spcBef>
                <a:spcPts val="0"/>
              </a:spcBef>
              <a:spcAft>
                <a:spcPts val="0"/>
              </a:spcAft>
              <a:buSzPct val="100000"/>
              <a:buNone/>
              <a:defRPr sz="2100"/>
            </a:lvl2pPr>
            <a:lvl3pPr lvl="2" algn="ctr" rtl="0">
              <a:lnSpc>
                <a:spcPct val="100000"/>
              </a:lnSpc>
              <a:spcBef>
                <a:spcPts val="0"/>
              </a:spcBef>
              <a:spcAft>
                <a:spcPts val="0"/>
              </a:spcAft>
              <a:buSzPct val="100000"/>
              <a:buNone/>
              <a:defRPr sz="2100"/>
            </a:lvl3pPr>
            <a:lvl4pPr lvl="3" algn="ctr" rtl="0">
              <a:lnSpc>
                <a:spcPct val="100000"/>
              </a:lnSpc>
              <a:spcBef>
                <a:spcPts val="0"/>
              </a:spcBef>
              <a:spcAft>
                <a:spcPts val="0"/>
              </a:spcAft>
              <a:buSzPct val="100000"/>
              <a:buNone/>
              <a:defRPr sz="2100"/>
            </a:lvl4pPr>
            <a:lvl5pPr lvl="4" algn="ctr" rtl="0">
              <a:lnSpc>
                <a:spcPct val="100000"/>
              </a:lnSpc>
              <a:spcBef>
                <a:spcPts val="0"/>
              </a:spcBef>
              <a:spcAft>
                <a:spcPts val="0"/>
              </a:spcAft>
              <a:buSzPct val="100000"/>
              <a:buNone/>
              <a:defRPr sz="2100"/>
            </a:lvl5pPr>
            <a:lvl6pPr lvl="5" algn="ctr" rtl="0">
              <a:lnSpc>
                <a:spcPct val="100000"/>
              </a:lnSpc>
              <a:spcBef>
                <a:spcPts val="0"/>
              </a:spcBef>
              <a:spcAft>
                <a:spcPts val="0"/>
              </a:spcAft>
              <a:buSzPct val="100000"/>
              <a:buNone/>
              <a:defRPr sz="2100"/>
            </a:lvl6pPr>
            <a:lvl7pPr lvl="6" algn="ctr" rtl="0">
              <a:lnSpc>
                <a:spcPct val="100000"/>
              </a:lnSpc>
              <a:spcBef>
                <a:spcPts val="0"/>
              </a:spcBef>
              <a:spcAft>
                <a:spcPts val="0"/>
              </a:spcAft>
              <a:buSzPct val="100000"/>
              <a:buNone/>
              <a:defRPr sz="2100"/>
            </a:lvl7pPr>
            <a:lvl8pPr lvl="7" algn="ctr" rtl="0">
              <a:lnSpc>
                <a:spcPct val="100000"/>
              </a:lnSpc>
              <a:spcBef>
                <a:spcPts val="0"/>
              </a:spcBef>
              <a:spcAft>
                <a:spcPts val="0"/>
              </a:spcAft>
              <a:buSzPct val="100000"/>
              <a:buNone/>
              <a:defRPr sz="2100"/>
            </a:lvl8pPr>
            <a:lvl9pPr lvl="8" algn="ctr" rtl="0">
              <a:lnSpc>
                <a:spcPct val="100000"/>
              </a:lnSpc>
              <a:spcBef>
                <a:spcPts val="0"/>
              </a:spcBef>
              <a:spcAft>
                <a:spcPts val="0"/>
              </a:spcAft>
              <a:buSzPct val="100000"/>
              <a:buNone/>
              <a:defRPr sz="2100"/>
            </a:lvl9pPr>
          </a:lstStyle>
          <a:p>
            <a:endParaRPr/>
          </a:p>
        </p:txBody>
      </p:sp>
      <p:sp>
        <p:nvSpPr>
          <p:cNvPr id="159" name="Shape 159"/>
          <p:cNvSpPr txBox="1">
            <a:spLocks noGrp="1"/>
          </p:cNvSpPr>
          <p:nvPr>
            <p:ph type="body" idx="2"/>
          </p:nvPr>
        </p:nvSpPr>
        <p:spPr>
          <a:xfrm>
            <a:off x="4939500" y="724200"/>
            <a:ext cx="3837000" cy="3695099"/>
          </a:xfrm>
          <a:prstGeom prst="rect">
            <a:avLst/>
          </a:prstGeom>
        </p:spPr>
        <p:txBody>
          <a:bodyPr lIns="91425" tIns="91425" rIns="91425" bIns="91425" anchor="ctr" anchorCtr="0"/>
          <a:lstStyle>
            <a:lvl1pPr lvl="0" rtl="0">
              <a:spcBef>
                <a:spcPts val="0"/>
              </a:spcBef>
              <a:buClr>
                <a:schemeClr val="dk1"/>
              </a:buClr>
              <a:defRPr>
                <a:solidFill>
                  <a:schemeClr val="dk1"/>
                </a:solidFill>
              </a:defRPr>
            </a:lvl1pPr>
            <a:lvl2pPr lvl="1" rtl="0">
              <a:spcBef>
                <a:spcPts val="0"/>
              </a:spcBef>
              <a:buClr>
                <a:schemeClr val="dk1"/>
              </a:buClr>
              <a:defRPr>
                <a:solidFill>
                  <a:schemeClr val="dk1"/>
                </a:solidFill>
              </a:defRPr>
            </a:lvl2pPr>
            <a:lvl3pPr lvl="2" rtl="0">
              <a:spcBef>
                <a:spcPts val="0"/>
              </a:spcBef>
              <a:buClr>
                <a:schemeClr val="dk1"/>
              </a:buClr>
              <a:defRPr>
                <a:solidFill>
                  <a:schemeClr val="dk1"/>
                </a:solidFill>
              </a:defRPr>
            </a:lvl3pPr>
            <a:lvl4pPr lvl="3" rtl="0">
              <a:spcBef>
                <a:spcPts val="0"/>
              </a:spcBef>
              <a:buClr>
                <a:schemeClr val="dk1"/>
              </a:buClr>
              <a:defRPr>
                <a:solidFill>
                  <a:schemeClr val="dk1"/>
                </a:solidFill>
              </a:defRPr>
            </a:lvl4pPr>
            <a:lvl5pPr lvl="4" rtl="0">
              <a:spcBef>
                <a:spcPts val="0"/>
              </a:spcBef>
              <a:buClr>
                <a:schemeClr val="dk1"/>
              </a:buClr>
              <a:defRPr>
                <a:solidFill>
                  <a:schemeClr val="dk1"/>
                </a:solidFill>
              </a:defRPr>
            </a:lvl5pPr>
            <a:lvl6pPr lvl="5" rtl="0">
              <a:spcBef>
                <a:spcPts val="0"/>
              </a:spcBef>
              <a:buClr>
                <a:schemeClr val="dk1"/>
              </a:buClr>
              <a:defRPr>
                <a:solidFill>
                  <a:schemeClr val="dk1"/>
                </a:solidFill>
              </a:defRPr>
            </a:lvl6pPr>
            <a:lvl7pPr lvl="6" rtl="0">
              <a:spcBef>
                <a:spcPts val="0"/>
              </a:spcBef>
              <a:buClr>
                <a:schemeClr val="dk1"/>
              </a:buClr>
              <a:defRPr>
                <a:solidFill>
                  <a:schemeClr val="dk1"/>
                </a:solidFill>
              </a:defRPr>
            </a:lvl7pPr>
            <a:lvl8pPr lvl="7" rtl="0">
              <a:spcBef>
                <a:spcPts val="0"/>
              </a:spcBef>
              <a:buClr>
                <a:schemeClr val="dk1"/>
              </a:buClr>
              <a:defRPr>
                <a:solidFill>
                  <a:schemeClr val="dk1"/>
                </a:solidFill>
              </a:defRPr>
            </a:lvl8pPr>
            <a:lvl9pPr lvl="8" rtl="0">
              <a:spcBef>
                <a:spcPts val="0"/>
              </a:spcBef>
              <a:buClr>
                <a:schemeClr val="dk1"/>
              </a:buClr>
              <a:defRPr>
                <a:solidFill>
                  <a:schemeClr val="dk1"/>
                </a:solidFill>
              </a:defRPr>
            </a:lvl9pPr>
          </a:lstStyle>
          <a:p>
            <a:endParaRPr/>
          </a:p>
        </p:txBody>
      </p:sp>
      <p:sp>
        <p:nvSpPr>
          <p:cNvPr id="160" name="Shape 160"/>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chemeClr val="lt1"/>
                </a:solidFill>
              </a:rPr>
              <a:t>‹#›</a:t>
            </a:fld>
            <a:endParaRPr lang="en">
              <a:solidFill>
                <a:schemeClr val="lt1"/>
              </a:solidFill>
            </a:endParaRPr>
          </a:p>
        </p:txBody>
      </p:sp>
      <p:sp>
        <p:nvSpPr>
          <p:cNvPr id="161" name="Shape 161"/>
          <p:cNvSpPr/>
          <p:nvPr/>
        </p:nvSpPr>
        <p:spPr>
          <a:xfrm>
            <a:off x="0" y="5045700"/>
            <a:ext cx="9144000" cy="97800"/>
          </a:xfrm>
          <a:prstGeom prst="rect">
            <a:avLst/>
          </a:prstGeom>
          <a:solidFill>
            <a:srgbClr val="980000"/>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Caption">
    <p:spTree>
      <p:nvGrpSpPr>
        <p:cNvPr id="1" name="Shape 162"/>
        <p:cNvGrpSpPr/>
        <p:nvPr/>
      </p:nvGrpSpPr>
      <p:grpSpPr>
        <a:xfrm>
          <a:off x="0" y="0"/>
          <a:ext cx="0" cy="0"/>
          <a:chOff x="0" y="0"/>
          <a:chExt cx="0" cy="0"/>
        </a:xfrm>
      </p:grpSpPr>
      <p:sp>
        <p:nvSpPr>
          <p:cNvPr id="163" name="Shape 163"/>
          <p:cNvSpPr txBox="1">
            <a:spLocks noGrp="1"/>
          </p:cNvSpPr>
          <p:nvPr>
            <p:ph type="body" idx="1"/>
          </p:nvPr>
        </p:nvSpPr>
        <p:spPr>
          <a:xfrm>
            <a:off x="311700" y="4236825"/>
            <a:ext cx="5998800" cy="598799"/>
          </a:xfrm>
          <a:prstGeom prst="rect">
            <a:avLst/>
          </a:prstGeom>
        </p:spPr>
        <p:txBody>
          <a:bodyPr lIns="91425" tIns="91425" rIns="91425" bIns="91425" anchor="ctr" anchorCtr="0"/>
          <a:lstStyle>
            <a:lvl1pPr lvl="0" rtl="0">
              <a:lnSpc>
                <a:spcPct val="100000"/>
              </a:lnSpc>
              <a:spcBef>
                <a:spcPts val="0"/>
              </a:spcBef>
              <a:spcAft>
                <a:spcPts val="0"/>
              </a:spcAft>
              <a:buSzPct val="100000"/>
              <a:buNone/>
              <a:defRPr sz="2100"/>
            </a:lvl1pPr>
          </a:lstStyle>
          <a:p>
            <a:endParaRPr/>
          </a:p>
        </p:txBody>
      </p:sp>
      <p:sp>
        <p:nvSpPr>
          <p:cNvPr id="164" name="Shape 16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
        <p:nvSpPr>
          <p:cNvPr id="165" name="Shape 165"/>
          <p:cNvSpPr/>
          <p:nvPr/>
        </p:nvSpPr>
        <p:spPr>
          <a:xfrm>
            <a:off x="0" y="5045700"/>
            <a:ext cx="9144000" cy="97800"/>
          </a:xfrm>
          <a:prstGeom prst="rect">
            <a:avLst/>
          </a:prstGeom>
          <a:solidFill>
            <a:srgbClr val="980000"/>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Big number">
    <p:spTree>
      <p:nvGrpSpPr>
        <p:cNvPr id="1" name="Shape 166"/>
        <p:cNvGrpSpPr/>
        <p:nvPr/>
      </p:nvGrpSpPr>
      <p:grpSpPr>
        <a:xfrm>
          <a:off x="0" y="0"/>
          <a:ext cx="0" cy="0"/>
          <a:chOff x="0" y="0"/>
          <a:chExt cx="0" cy="0"/>
        </a:xfrm>
      </p:grpSpPr>
      <p:sp>
        <p:nvSpPr>
          <p:cNvPr id="167" name="Shape 167"/>
          <p:cNvSpPr/>
          <p:nvPr/>
        </p:nvSpPr>
        <p:spPr>
          <a:xfrm>
            <a:off x="0" y="5045700"/>
            <a:ext cx="9144000" cy="97800"/>
          </a:xfrm>
          <a:prstGeom prst="rect">
            <a:avLst/>
          </a:prstGeom>
          <a:solidFill>
            <a:srgbClr val="980000"/>
          </a:solidFill>
          <a:ln>
            <a:noFill/>
          </a:ln>
        </p:spPr>
        <p:txBody>
          <a:bodyPr lIns="91425" tIns="91425" rIns="91425" bIns="91425" anchor="ctr" anchorCtr="0">
            <a:noAutofit/>
          </a:bodyPr>
          <a:lstStyle/>
          <a:p>
            <a:pPr lvl="0">
              <a:spcBef>
                <a:spcPts val="0"/>
              </a:spcBef>
              <a:buNone/>
            </a:pPr>
            <a:endParaRPr/>
          </a:p>
        </p:txBody>
      </p:sp>
      <p:sp>
        <p:nvSpPr>
          <p:cNvPr id="168" name="Shape 168"/>
          <p:cNvSpPr txBox="1">
            <a:spLocks noGrp="1"/>
          </p:cNvSpPr>
          <p:nvPr>
            <p:ph type="title"/>
          </p:nvPr>
        </p:nvSpPr>
        <p:spPr>
          <a:xfrm>
            <a:off x="311700" y="991475"/>
            <a:ext cx="8520599" cy="1917899"/>
          </a:xfrm>
          <a:prstGeom prst="rect">
            <a:avLst/>
          </a:prstGeom>
        </p:spPr>
        <p:txBody>
          <a:bodyPr lIns="91425" tIns="91425" rIns="91425" bIns="91425" anchor="ctr" anchorCtr="0"/>
          <a:lstStyle>
            <a:lvl1pPr lvl="0" algn="ctr" rtl="0">
              <a:spcBef>
                <a:spcPts val="0"/>
              </a:spcBef>
              <a:buSzPct val="100000"/>
              <a:defRPr sz="14000" b="1"/>
            </a:lvl1pPr>
            <a:lvl2pPr lvl="1" algn="ctr" rtl="0">
              <a:spcBef>
                <a:spcPts val="0"/>
              </a:spcBef>
              <a:buSzPct val="100000"/>
              <a:defRPr sz="14000" b="1"/>
            </a:lvl2pPr>
            <a:lvl3pPr lvl="2" algn="ctr" rtl="0">
              <a:spcBef>
                <a:spcPts val="0"/>
              </a:spcBef>
              <a:buSzPct val="100000"/>
              <a:defRPr sz="14000" b="1"/>
            </a:lvl3pPr>
            <a:lvl4pPr lvl="3" algn="ctr" rtl="0">
              <a:spcBef>
                <a:spcPts val="0"/>
              </a:spcBef>
              <a:buSzPct val="100000"/>
              <a:defRPr sz="14000" b="1"/>
            </a:lvl4pPr>
            <a:lvl5pPr lvl="4" algn="ctr" rtl="0">
              <a:spcBef>
                <a:spcPts val="0"/>
              </a:spcBef>
              <a:buSzPct val="100000"/>
              <a:defRPr sz="14000" b="1"/>
            </a:lvl5pPr>
            <a:lvl6pPr lvl="5" algn="ctr" rtl="0">
              <a:spcBef>
                <a:spcPts val="0"/>
              </a:spcBef>
              <a:buSzPct val="100000"/>
              <a:defRPr sz="14000" b="1"/>
            </a:lvl6pPr>
            <a:lvl7pPr lvl="6" algn="ctr" rtl="0">
              <a:spcBef>
                <a:spcPts val="0"/>
              </a:spcBef>
              <a:buSzPct val="100000"/>
              <a:defRPr sz="14000" b="1"/>
            </a:lvl7pPr>
            <a:lvl8pPr lvl="7" algn="ctr" rtl="0">
              <a:spcBef>
                <a:spcPts val="0"/>
              </a:spcBef>
              <a:buSzPct val="100000"/>
              <a:defRPr sz="14000" b="1"/>
            </a:lvl8pPr>
            <a:lvl9pPr lvl="8" algn="ctr" rtl="0">
              <a:spcBef>
                <a:spcPts val="0"/>
              </a:spcBef>
              <a:buSzPct val="100000"/>
              <a:defRPr sz="14000" b="1"/>
            </a:lvl9pPr>
          </a:lstStyle>
          <a:p>
            <a:endParaRPr/>
          </a:p>
        </p:txBody>
      </p:sp>
      <p:sp>
        <p:nvSpPr>
          <p:cNvPr id="169" name="Shape 169"/>
          <p:cNvSpPr txBox="1">
            <a:spLocks noGrp="1"/>
          </p:cNvSpPr>
          <p:nvPr>
            <p:ph type="body" idx="1"/>
          </p:nvPr>
        </p:nvSpPr>
        <p:spPr>
          <a:xfrm>
            <a:off x="311700" y="3071300"/>
            <a:ext cx="8520599" cy="901799"/>
          </a:xfrm>
          <a:prstGeom prst="rect">
            <a:avLst/>
          </a:prstGeom>
        </p:spPr>
        <p:txBody>
          <a:bodyPr lIns="91425" tIns="91425" rIns="91425" bIns="91425" anchor="t" anchorCtr="0"/>
          <a:lstStyle>
            <a:lvl1pPr lvl="0" algn="ctr" rtl="0">
              <a:spcBef>
                <a:spcPts val="0"/>
              </a:spcBef>
              <a:defRPr/>
            </a:lvl1pPr>
            <a:lvl2pPr lvl="1" algn="ctr" rtl="0">
              <a:spcBef>
                <a:spcPts val="0"/>
              </a:spcBef>
              <a:defRPr/>
            </a:lvl2pPr>
            <a:lvl3pPr lvl="2" algn="ctr" rtl="0">
              <a:spcBef>
                <a:spcPts val="0"/>
              </a:spcBef>
              <a:defRPr/>
            </a:lvl3pPr>
            <a:lvl4pPr lvl="3" algn="ctr" rtl="0">
              <a:spcBef>
                <a:spcPts val="0"/>
              </a:spcBef>
              <a:defRPr/>
            </a:lvl4pPr>
            <a:lvl5pPr lvl="4" algn="ctr" rtl="0">
              <a:spcBef>
                <a:spcPts val="0"/>
              </a:spcBef>
              <a:defRPr/>
            </a:lvl5pPr>
            <a:lvl6pPr lvl="5" algn="ctr" rtl="0">
              <a:spcBef>
                <a:spcPts val="0"/>
              </a:spcBef>
              <a:defRPr/>
            </a:lvl6pPr>
            <a:lvl7pPr lvl="6" algn="ctr" rtl="0">
              <a:spcBef>
                <a:spcPts val="0"/>
              </a:spcBef>
              <a:defRPr/>
            </a:lvl7pPr>
            <a:lvl8pPr lvl="7" algn="ctr" rtl="0">
              <a:spcBef>
                <a:spcPts val="0"/>
              </a:spcBef>
              <a:defRPr/>
            </a:lvl8pPr>
            <a:lvl9pPr lvl="8" algn="ctr" rtl="0">
              <a:spcBef>
                <a:spcPts val="0"/>
              </a:spcBef>
              <a:defRPr/>
            </a:lvl9pPr>
          </a:lstStyle>
          <a:p>
            <a:endParaRPr/>
          </a:p>
        </p:txBody>
      </p:sp>
      <p:sp>
        <p:nvSpPr>
          <p:cNvPr id="170" name="Shape 170"/>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71"/>
        <p:cNvGrpSpPr/>
        <p:nvPr/>
      </p:nvGrpSpPr>
      <p:grpSpPr>
        <a:xfrm>
          <a:off x="0" y="0"/>
          <a:ext cx="0" cy="0"/>
          <a:chOff x="0" y="0"/>
          <a:chExt cx="0" cy="0"/>
        </a:xfrm>
      </p:grpSpPr>
      <p:sp>
        <p:nvSpPr>
          <p:cNvPr id="172" name="Shape 17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
        <p:nvSpPr>
          <p:cNvPr id="173" name="Shape 173"/>
          <p:cNvSpPr/>
          <p:nvPr/>
        </p:nvSpPr>
        <p:spPr>
          <a:xfrm>
            <a:off x="0" y="5045700"/>
            <a:ext cx="9144000" cy="97800"/>
          </a:xfrm>
          <a:prstGeom prst="rect">
            <a:avLst/>
          </a:prstGeom>
          <a:solidFill>
            <a:srgbClr val="980000"/>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Custom Layout 1">
    <p:spTree>
      <p:nvGrpSpPr>
        <p:cNvPr id="1" name="Shape 174"/>
        <p:cNvGrpSpPr/>
        <p:nvPr/>
      </p:nvGrpSpPr>
      <p:grpSpPr>
        <a:xfrm>
          <a:off x="0" y="0"/>
          <a:ext cx="0" cy="0"/>
          <a:chOff x="0" y="0"/>
          <a:chExt cx="0" cy="0"/>
        </a:xfrm>
      </p:grpSpPr>
      <p:cxnSp>
        <p:nvCxnSpPr>
          <p:cNvPr id="175" name="Shape 175"/>
          <p:cNvCxnSpPr/>
          <p:nvPr/>
        </p:nvCxnSpPr>
        <p:spPr>
          <a:xfrm>
            <a:off x="420075" y="2790116"/>
            <a:ext cx="8336100" cy="0"/>
          </a:xfrm>
          <a:prstGeom prst="straightConnector1">
            <a:avLst/>
          </a:prstGeom>
          <a:noFill/>
          <a:ln w="19050" cap="flat" cmpd="sng">
            <a:solidFill>
              <a:srgbClr val="980000"/>
            </a:solidFill>
            <a:prstDash val="dot"/>
            <a:round/>
            <a:headEnd type="none" w="med" len="med"/>
            <a:tailEnd type="none" w="med" len="med"/>
          </a:ln>
        </p:spPr>
      </p:cxnSp>
      <p:grpSp>
        <p:nvGrpSpPr>
          <p:cNvPr id="176" name="Shape 176"/>
          <p:cNvGrpSpPr/>
          <p:nvPr/>
        </p:nvGrpSpPr>
        <p:grpSpPr>
          <a:xfrm>
            <a:off x="648675" y="1581270"/>
            <a:ext cx="196200" cy="1306800"/>
            <a:chOff x="648675" y="1657470"/>
            <a:chExt cx="196200" cy="1306800"/>
          </a:xfrm>
        </p:grpSpPr>
        <p:sp>
          <p:nvSpPr>
            <p:cNvPr id="177" name="Shape 177"/>
            <p:cNvSpPr/>
            <p:nvPr/>
          </p:nvSpPr>
          <p:spPr>
            <a:xfrm>
              <a:off x="648675" y="2768370"/>
              <a:ext cx="196200" cy="195900"/>
            </a:xfrm>
            <a:prstGeom prst="ellipse">
              <a:avLst/>
            </a:prstGeom>
            <a:solidFill>
              <a:srgbClr val="980000"/>
            </a:solid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cxnSp>
          <p:nvCxnSpPr>
            <p:cNvPr id="178" name="Shape 178"/>
            <p:cNvCxnSpPr>
              <a:stCxn id="177" idx="0"/>
            </p:cNvCxnSpPr>
            <p:nvPr/>
          </p:nvCxnSpPr>
          <p:spPr>
            <a:xfrm rot="10800000">
              <a:off x="746775" y="1657470"/>
              <a:ext cx="0" cy="1110900"/>
            </a:xfrm>
            <a:prstGeom prst="straightConnector1">
              <a:avLst/>
            </a:prstGeom>
            <a:noFill/>
            <a:ln w="19050" cap="flat" cmpd="sng">
              <a:solidFill>
                <a:schemeClr val="dk1"/>
              </a:solidFill>
              <a:prstDash val="solid"/>
              <a:round/>
              <a:headEnd type="none" w="med" len="med"/>
              <a:tailEnd type="oval" w="lg" len="lg"/>
            </a:ln>
          </p:spPr>
        </p:cxnSp>
      </p:grpSp>
      <p:grpSp>
        <p:nvGrpSpPr>
          <p:cNvPr id="179" name="Shape 179"/>
          <p:cNvGrpSpPr/>
          <p:nvPr/>
        </p:nvGrpSpPr>
        <p:grpSpPr>
          <a:xfrm>
            <a:off x="2512925" y="2692170"/>
            <a:ext cx="196200" cy="1404904"/>
            <a:chOff x="2512925" y="2768370"/>
            <a:chExt cx="196200" cy="1404904"/>
          </a:xfrm>
        </p:grpSpPr>
        <p:cxnSp>
          <p:nvCxnSpPr>
            <p:cNvPr id="180" name="Shape 180"/>
            <p:cNvCxnSpPr/>
            <p:nvPr/>
          </p:nvCxnSpPr>
          <p:spPr>
            <a:xfrm>
              <a:off x="2611025" y="2964275"/>
              <a:ext cx="0" cy="1209000"/>
            </a:xfrm>
            <a:prstGeom prst="straightConnector1">
              <a:avLst/>
            </a:prstGeom>
            <a:noFill/>
            <a:ln w="19050" cap="flat" cmpd="sng">
              <a:solidFill>
                <a:schemeClr val="dk1"/>
              </a:solidFill>
              <a:prstDash val="solid"/>
              <a:round/>
              <a:headEnd type="none" w="med" len="med"/>
              <a:tailEnd type="oval" w="lg" len="lg"/>
            </a:ln>
          </p:spPr>
        </p:cxnSp>
        <p:sp>
          <p:nvSpPr>
            <p:cNvPr id="181" name="Shape 181"/>
            <p:cNvSpPr/>
            <p:nvPr/>
          </p:nvSpPr>
          <p:spPr>
            <a:xfrm>
              <a:off x="2512925" y="2768370"/>
              <a:ext cx="196200" cy="195900"/>
            </a:xfrm>
            <a:prstGeom prst="ellipse">
              <a:avLst/>
            </a:prstGeom>
            <a:solidFill>
              <a:srgbClr val="980000"/>
            </a:solid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nvGrpSpPr>
          <p:cNvPr id="182" name="Shape 182"/>
          <p:cNvGrpSpPr/>
          <p:nvPr/>
        </p:nvGrpSpPr>
        <p:grpSpPr>
          <a:xfrm>
            <a:off x="4279200" y="1483170"/>
            <a:ext cx="196200" cy="1404900"/>
            <a:chOff x="4279200" y="1559370"/>
            <a:chExt cx="196200" cy="1404900"/>
          </a:xfrm>
        </p:grpSpPr>
        <p:cxnSp>
          <p:nvCxnSpPr>
            <p:cNvPr id="183" name="Shape 183"/>
            <p:cNvCxnSpPr>
              <a:stCxn id="184" idx="0"/>
            </p:cNvCxnSpPr>
            <p:nvPr/>
          </p:nvCxnSpPr>
          <p:spPr>
            <a:xfrm rot="10800000">
              <a:off x="4377300" y="1559370"/>
              <a:ext cx="0" cy="1209000"/>
            </a:xfrm>
            <a:prstGeom prst="straightConnector1">
              <a:avLst/>
            </a:prstGeom>
            <a:noFill/>
            <a:ln w="19050" cap="flat" cmpd="sng">
              <a:solidFill>
                <a:schemeClr val="dk1"/>
              </a:solidFill>
              <a:prstDash val="solid"/>
              <a:round/>
              <a:headEnd type="none" w="med" len="med"/>
              <a:tailEnd type="oval" w="lg" len="lg"/>
            </a:ln>
          </p:spPr>
        </p:cxnSp>
        <p:sp>
          <p:nvSpPr>
            <p:cNvPr id="184" name="Shape 184"/>
            <p:cNvSpPr/>
            <p:nvPr/>
          </p:nvSpPr>
          <p:spPr>
            <a:xfrm>
              <a:off x="4279200" y="2768370"/>
              <a:ext cx="196200" cy="195900"/>
            </a:xfrm>
            <a:prstGeom prst="ellipse">
              <a:avLst/>
            </a:prstGeom>
            <a:solidFill>
              <a:srgbClr val="980000"/>
            </a:solid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nvGrpSpPr>
          <p:cNvPr id="185" name="Shape 185"/>
          <p:cNvGrpSpPr/>
          <p:nvPr/>
        </p:nvGrpSpPr>
        <p:grpSpPr>
          <a:xfrm>
            <a:off x="6045475" y="2692170"/>
            <a:ext cx="196200" cy="1404904"/>
            <a:chOff x="6045475" y="2768370"/>
            <a:chExt cx="196200" cy="1404904"/>
          </a:xfrm>
        </p:grpSpPr>
        <p:cxnSp>
          <p:nvCxnSpPr>
            <p:cNvPr id="186" name="Shape 186"/>
            <p:cNvCxnSpPr/>
            <p:nvPr/>
          </p:nvCxnSpPr>
          <p:spPr>
            <a:xfrm>
              <a:off x="6143575" y="2964275"/>
              <a:ext cx="0" cy="1209000"/>
            </a:xfrm>
            <a:prstGeom prst="straightConnector1">
              <a:avLst/>
            </a:prstGeom>
            <a:noFill/>
            <a:ln w="19050" cap="flat" cmpd="sng">
              <a:solidFill>
                <a:schemeClr val="dk1"/>
              </a:solidFill>
              <a:prstDash val="solid"/>
              <a:round/>
              <a:headEnd type="none" w="med" len="med"/>
              <a:tailEnd type="oval" w="lg" len="lg"/>
            </a:ln>
          </p:spPr>
        </p:cxnSp>
        <p:sp>
          <p:nvSpPr>
            <p:cNvPr id="187" name="Shape 187"/>
            <p:cNvSpPr/>
            <p:nvPr/>
          </p:nvSpPr>
          <p:spPr>
            <a:xfrm>
              <a:off x="6045475" y="2768370"/>
              <a:ext cx="196200" cy="195900"/>
            </a:xfrm>
            <a:prstGeom prst="ellipse">
              <a:avLst/>
            </a:prstGeom>
            <a:solidFill>
              <a:srgbClr val="980000"/>
            </a:solid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188" name="Shape 188"/>
          <p:cNvSpPr/>
          <p:nvPr/>
        </p:nvSpPr>
        <p:spPr>
          <a:xfrm>
            <a:off x="0" y="5045700"/>
            <a:ext cx="9144000" cy="97800"/>
          </a:xfrm>
          <a:prstGeom prst="rect">
            <a:avLst/>
          </a:prstGeom>
          <a:solidFill>
            <a:srgbClr val="980000"/>
          </a:solidFill>
          <a:ln>
            <a:noFill/>
          </a:ln>
        </p:spPr>
        <p:txBody>
          <a:bodyPr lIns="91425" tIns="91425" rIns="91425" bIns="91425" anchor="ctr" anchorCtr="0">
            <a:noAutofit/>
          </a:bodyPr>
          <a:lstStyle/>
          <a:p>
            <a:pPr lvl="0">
              <a:spcBef>
                <a:spcPts val="0"/>
              </a:spcBef>
              <a:buNone/>
            </a:pPr>
            <a:endParaRPr/>
          </a:p>
        </p:txBody>
      </p:sp>
      <p:sp>
        <p:nvSpPr>
          <p:cNvPr id="189" name="Shape 189"/>
          <p:cNvSpPr txBox="1">
            <a:spLocks noGrp="1"/>
          </p:cNvSpPr>
          <p:nvPr>
            <p:ph type="title"/>
          </p:nvPr>
        </p:nvSpPr>
        <p:spPr>
          <a:xfrm>
            <a:off x="983900" y="1483950"/>
            <a:ext cx="2095800" cy="971700"/>
          </a:xfrm>
          <a:prstGeom prst="rect">
            <a:avLst/>
          </a:prstGeom>
        </p:spPr>
        <p:txBody>
          <a:bodyPr lIns="91425" tIns="91425" rIns="91425" bIns="91425" anchor="t" anchorCtr="0"/>
          <a:lstStyle>
            <a:lvl1pPr lvl="0">
              <a:spcBef>
                <a:spcPts val="0"/>
              </a:spcBef>
              <a:buNone/>
              <a:defRPr sz="1800"/>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endParaRPr/>
          </a:p>
        </p:txBody>
      </p:sp>
      <p:sp>
        <p:nvSpPr>
          <p:cNvPr id="190" name="Shape 190"/>
          <p:cNvSpPr txBox="1">
            <a:spLocks noGrp="1"/>
          </p:cNvSpPr>
          <p:nvPr>
            <p:ph type="title" idx="2"/>
          </p:nvPr>
        </p:nvSpPr>
        <p:spPr>
          <a:xfrm>
            <a:off x="4823925" y="1581275"/>
            <a:ext cx="2095800" cy="971700"/>
          </a:xfrm>
          <a:prstGeom prst="rect">
            <a:avLst/>
          </a:prstGeom>
        </p:spPr>
        <p:txBody>
          <a:bodyPr lIns="91425" tIns="91425" rIns="91425" bIns="91425" anchor="t" anchorCtr="0"/>
          <a:lstStyle>
            <a:lvl1pPr lvl="0" rtl="0">
              <a:spcBef>
                <a:spcPts val="0"/>
              </a:spcBef>
              <a:buNone/>
              <a:defRPr sz="1800"/>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191" name="Shape 191"/>
          <p:cNvSpPr txBox="1">
            <a:spLocks noGrp="1"/>
          </p:cNvSpPr>
          <p:nvPr>
            <p:ph type="title" idx="3"/>
          </p:nvPr>
        </p:nvSpPr>
        <p:spPr>
          <a:xfrm>
            <a:off x="6241675" y="3854675"/>
            <a:ext cx="2095800" cy="971700"/>
          </a:xfrm>
          <a:prstGeom prst="rect">
            <a:avLst/>
          </a:prstGeom>
        </p:spPr>
        <p:txBody>
          <a:bodyPr lIns="91425" tIns="91425" rIns="91425" bIns="91425" anchor="t" anchorCtr="0"/>
          <a:lstStyle>
            <a:lvl1pPr lvl="0" rtl="0">
              <a:spcBef>
                <a:spcPts val="0"/>
              </a:spcBef>
              <a:buNone/>
              <a:defRPr sz="1800"/>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192" name="Shape 192"/>
          <p:cNvSpPr txBox="1">
            <a:spLocks noGrp="1"/>
          </p:cNvSpPr>
          <p:nvPr>
            <p:ph type="title" idx="4"/>
          </p:nvPr>
        </p:nvSpPr>
        <p:spPr>
          <a:xfrm>
            <a:off x="3079700" y="3854675"/>
            <a:ext cx="2095800" cy="971700"/>
          </a:xfrm>
          <a:prstGeom prst="rect">
            <a:avLst/>
          </a:prstGeom>
        </p:spPr>
        <p:txBody>
          <a:bodyPr lIns="91425" tIns="91425" rIns="91425" bIns="91425" anchor="t" anchorCtr="0"/>
          <a:lstStyle>
            <a:lvl1pPr lvl="0" rtl="0">
              <a:spcBef>
                <a:spcPts val="0"/>
              </a:spcBef>
              <a:buNone/>
              <a:defRPr sz="1800"/>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193" name="Shape 193"/>
          <p:cNvSpPr txBox="1">
            <a:spLocks noGrp="1"/>
          </p:cNvSpPr>
          <p:nvPr>
            <p:ph type="title" idx="5"/>
          </p:nvPr>
        </p:nvSpPr>
        <p:spPr>
          <a:xfrm>
            <a:off x="743925" y="407950"/>
            <a:ext cx="5497800" cy="632100"/>
          </a:xfrm>
          <a:prstGeom prst="rect">
            <a:avLst/>
          </a:prstGeom>
        </p:spPr>
        <p:txBody>
          <a:bodyPr lIns="91425" tIns="91425" rIns="91425" bIns="91425" anchor="t" anchorCtr="0"/>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599" cy="572699"/>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8" name="Shape 18"/>
          <p:cNvSpPr txBox="1">
            <a:spLocks noGrp="1"/>
          </p:cNvSpPr>
          <p:nvPr>
            <p:ph type="body" idx="1"/>
          </p:nvPr>
        </p:nvSpPr>
        <p:spPr>
          <a:xfrm>
            <a:off x="311700" y="1152475"/>
            <a:ext cx="8520599" cy="34164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9" name="Shape 19"/>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599" cy="572699"/>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2" name="Shape 22"/>
          <p:cNvSpPr txBox="1">
            <a:spLocks noGrp="1"/>
          </p:cNvSpPr>
          <p:nvPr>
            <p:ph type="body" idx="1"/>
          </p:nvPr>
        </p:nvSpPr>
        <p:spPr>
          <a:xfrm>
            <a:off x="311700" y="1152475"/>
            <a:ext cx="3999899" cy="3416400"/>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23" name="Shape 23"/>
          <p:cNvSpPr txBox="1">
            <a:spLocks noGrp="1"/>
          </p:cNvSpPr>
          <p:nvPr>
            <p:ph type="body" idx="2"/>
          </p:nvPr>
        </p:nvSpPr>
        <p:spPr>
          <a:xfrm>
            <a:off x="4832400" y="1152475"/>
            <a:ext cx="3999899" cy="3416400"/>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24" name="Shape 2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599" cy="572699"/>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7" name="Shape 27"/>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7999" cy="755699"/>
          </a:xfrm>
          <a:prstGeom prst="rect">
            <a:avLst/>
          </a:prstGeom>
        </p:spPr>
        <p:txBody>
          <a:bodyPr lIns="91425" tIns="91425" rIns="91425" bIns="91425" anchor="b" anchorCtr="0"/>
          <a:lstStyle>
            <a:lvl1pPr lvl="0" rtl="0">
              <a:spcBef>
                <a:spcPts val="0"/>
              </a:spcBef>
              <a:buSzPct val="100000"/>
              <a:defRPr sz="2400"/>
            </a:lvl1pPr>
            <a:lvl2pPr lvl="1" rtl="0">
              <a:spcBef>
                <a:spcPts val="0"/>
              </a:spcBef>
              <a:buSzPct val="100000"/>
              <a:defRPr sz="2400"/>
            </a:lvl2pPr>
            <a:lvl3pPr lvl="2" rtl="0">
              <a:spcBef>
                <a:spcPts val="0"/>
              </a:spcBef>
              <a:buSzPct val="100000"/>
              <a:defRPr sz="2400"/>
            </a:lvl3pPr>
            <a:lvl4pPr lvl="3" rtl="0">
              <a:spcBef>
                <a:spcPts val="0"/>
              </a:spcBef>
              <a:buSzPct val="100000"/>
              <a:defRPr sz="2400"/>
            </a:lvl4pPr>
            <a:lvl5pPr lvl="4" rtl="0">
              <a:spcBef>
                <a:spcPts val="0"/>
              </a:spcBef>
              <a:buSzPct val="100000"/>
              <a:defRPr sz="2400"/>
            </a:lvl5pPr>
            <a:lvl6pPr lvl="5" rtl="0">
              <a:spcBef>
                <a:spcPts val="0"/>
              </a:spcBef>
              <a:buSzPct val="100000"/>
              <a:defRPr sz="2400"/>
            </a:lvl6pPr>
            <a:lvl7pPr lvl="6" rtl="0">
              <a:spcBef>
                <a:spcPts val="0"/>
              </a:spcBef>
              <a:buSzPct val="100000"/>
              <a:defRPr sz="2400"/>
            </a:lvl7pPr>
            <a:lvl8pPr lvl="7" rtl="0">
              <a:spcBef>
                <a:spcPts val="0"/>
              </a:spcBef>
              <a:buSzPct val="100000"/>
              <a:defRPr sz="2400"/>
            </a:lvl8pPr>
            <a:lvl9pPr lvl="8" rtl="0">
              <a:spcBef>
                <a:spcPts val="0"/>
              </a:spcBef>
              <a:buSzPct val="100000"/>
              <a:defRPr sz="2400"/>
            </a:lvl9pPr>
          </a:lstStyle>
          <a:p>
            <a:endParaRPr/>
          </a:p>
        </p:txBody>
      </p:sp>
      <p:sp>
        <p:nvSpPr>
          <p:cNvPr id="30" name="Shape 30"/>
          <p:cNvSpPr txBox="1">
            <a:spLocks noGrp="1"/>
          </p:cNvSpPr>
          <p:nvPr>
            <p:ph type="body" idx="1"/>
          </p:nvPr>
        </p:nvSpPr>
        <p:spPr>
          <a:xfrm>
            <a:off x="311700" y="1389600"/>
            <a:ext cx="2807999" cy="3179400"/>
          </a:xfrm>
          <a:prstGeom prst="rect">
            <a:avLst/>
          </a:prstGeom>
        </p:spPr>
        <p:txBody>
          <a:bodyPr lIns="91425" tIns="91425" rIns="91425" bIns="91425" anchor="t" anchorCtr="0"/>
          <a:lstStyle>
            <a:lvl1pPr lvl="0" rtl="0">
              <a:spcBef>
                <a:spcPts val="0"/>
              </a:spcBef>
              <a:buSzPct val="100000"/>
              <a:defRPr sz="12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31" name="Shape 31"/>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lIns="91425" tIns="91425" rIns="91425" bIns="91425" anchor="ctr" anchorCtr="0"/>
          <a:lstStyle>
            <a:lvl1pPr lvl="0" rtl="0">
              <a:spcBef>
                <a:spcPts val="0"/>
              </a:spcBef>
              <a:buSzPct val="100000"/>
              <a:defRPr sz="4800"/>
            </a:lvl1pPr>
            <a:lvl2pPr lvl="1" rtl="0">
              <a:spcBef>
                <a:spcPts val="0"/>
              </a:spcBef>
              <a:buSzPct val="100000"/>
              <a:defRPr sz="4800"/>
            </a:lvl2pPr>
            <a:lvl3pPr lvl="2" rtl="0">
              <a:spcBef>
                <a:spcPts val="0"/>
              </a:spcBef>
              <a:buSzPct val="100000"/>
              <a:defRPr sz="4800"/>
            </a:lvl3pPr>
            <a:lvl4pPr lvl="3" rtl="0">
              <a:spcBef>
                <a:spcPts val="0"/>
              </a:spcBef>
              <a:buSzPct val="100000"/>
              <a:defRPr sz="4800"/>
            </a:lvl4pPr>
            <a:lvl5pPr lvl="4" rtl="0">
              <a:spcBef>
                <a:spcPts val="0"/>
              </a:spcBef>
              <a:buSzPct val="100000"/>
              <a:defRPr sz="4800"/>
            </a:lvl5pPr>
            <a:lvl6pPr lvl="5" rtl="0">
              <a:spcBef>
                <a:spcPts val="0"/>
              </a:spcBef>
              <a:buSzPct val="100000"/>
              <a:defRPr sz="4800"/>
            </a:lvl6pPr>
            <a:lvl7pPr lvl="6" rtl="0">
              <a:spcBef>
                <a:spcPts val="0"/>
              </a:spcBef>
              <a:buSzPct val="100000"/>
              <a:defRPr sz="4800"/>
            </a:lvl7pPr>
            <a:lvl8pPr lvl="7" rtl="0">
              <a:spcBef>
                <a:spcPts val="0"/>
              </a:spcBef>
              <a:buSzPct val="100000"/>
              <a:defRPr sz="4800"/>
            </a:lvl8pPr>
            <a:lvl9pPr lvl="8" rtl="0">
              <a:spcBef>
                <a:spcPts val="0"/>
              </a:spcBef>
              <a:buSzPct val="100000"/>
              <a:defRPr sz="4800"/>
            </a:lvl9pPr>
          </a:lstStyle>
          <a:p>
            <a:endParaRPr/>
          </a:p>
        </p:txBody>
      </p:sp>
      <p:sp>
        <p:nvSpPr>
          <p:cNvPr id="34" name="Shape 3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499"/>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199" cy="1482300"/>
          </a:xfrm>
          <a:prstGeom prst="rect">
            <a:avLst/>
          </a:prstGeom>
        </p:spPr>
        <p:txBody>
          <a:bodyPr lIns="91425" tIns="91425" rIns="91425" bIns="91425" anchor="b" anchorCtr="0"/>
          <a:lstStyle>
            <a:lvl1pPr lvl="0" algn="ctr" rtl="0">
              <a:spcBef>
                <a:spcPts val="0"/>
              </a:spcBef>
              <a:buSzPct val="100000"/>
              <a:defRPr sz="4200"/>
            </a:lvl1pPr>
            <a:lvl2pPr lvl="1" algn="ctr" rtl="0">
              <a:spcBef>
                <a:spcPts val="0"/>
              </a:spcBef>
              <a:buSzPct val="100000"/>
              <a:defRPr sz="4200"/>
            </a:lvl2pPr>
            <a:lvl3pPr lvl="2" algn="ctr" rtl="0">
              <a:spcBef>
                <a:spcPts val="0"/>
              </a:spcBef>
              <a:buSzPct val="100000"/>
              <a:defRPr sz="4200"/>
            </a:lvl3pPr>
            <a:lvl4pPr lvl="3" algn="ctr" rtl="0">
              <a:spcBef>
                <a:spcPts val="0"/>
              </a:spcBef>
              <a:buSzPct val="100000"/>
              <a:defRPr sz="4200"/>
            </a:lvl4pPr>
            <a:lvl5pPr lvl="4" algn="ctr" rtl="0">
              <a:spcBef>
                <a:spcPts val="0"/>
              </a:spcBef>
              <a:buSzPct val="100000"/>
              <a:defRPr sz="4200"/>
            </a:lvl5pPr>
            <a:lvl6pPr lvl="5" algn="ctr" rtl="0">
              <a:spcBef>
                <a:spcPts val="0"/>
              </a:spcBef>
              <a:buSzPct val="100000"/>
              <a:defRPr sz="4200"/>
            </a:lvl6pPr>
            <a:lvl7pPr lvl="6" algn="ctr" rtl="0">
              <a:spcBef>
                <a:spcPts val="0"/>
              </a:spcBef>
              <a:buSzPct val="100000"/>
              <a:defRPr sz="4200"/>
            </a:lvl7pPr>
            <a:lvl8pPr lvl="7" algn="ctr" rtl="0">
              <a:spcBef>
                <a:spcPts val="0"/>
              </a:spcBef>
              <a:buSzPct val="100000"/>
              <a:defRPr sz="4200"/>
            </a:lvl8pPr>
            <a:lvl9pPr lvl="8" algn="ctr" rtl="0">
              <a:spcBef>
                <a:spcPts val="0"/>
              </a:spcBef>
              <a:buSzPct val="100000"/>
              <a:defRPr sz="4200"/>
            </a:lvl9pPr>
          </a:lstStyle>
          <a:p>
            <a:endParaRPr/>
          </a:p>
        </p:txBody>
      </p:sp>
      <p:sp>
        <p:nvSpPr>
          <p:cNvPr id="38" name="Shape 38"/>
          <p:cNvSpPr txBox="1">
            <a:spLocks noGrp="1"/>
          </p:cNvSpPr>
          <p:nvPr>
            <p:ph type="subTitle" idx="1"/>
          </p:nvPr>
        </p:nvSpPr>
        <p:spPr>
          <a:xfrm>
            <a:off x="265500" y="2803075"/>
            <a:ext cx="4045199" cy="1235100"/>
          </a:xfrm>
          <a:prstGeom prst="rect">
            <a:avLst/>
          </a:prstGeom>
        </p:spPr>
        <p:txBody>
          <a:bodyPr lIns="91425" tIns="91425" rIns="91425" bIns="91425" anchor="t" anchorCtr="0"/>
          <a:lstStyle>
            <a:lvl1pPr lvl="0" algn="ctr" rtl="0">
              <a:lnSpc>
                <a:spcPct val="100000"/>
              </a:lnSpc>
              <a:spcBef>
                <a:spcPts val="0"/>
              </a:spcBef>
              <a:spcAft>
                <a:spcPts val="0"/>
              </a:spcAft>
              <a:buSzPct val="100000"/>
              <a:buNone/>
              <a:defRPr sz="2100"/>
            </a:lvl1pPr>
            <a:lvl2pPr lvl="1" algn="ctr" rtl="0">
              <a:lnSpc>
                <a:spcPct val="100000"/>
              </a:lnSpc>
              <a:spcBef>
                <a:spcPts val="0"/>
              </a:spcBef>
              <a:spcAft>
                <a:spcPts val="0"/>
              </a:spcAft>
              <a:buSzPct val="100000"/>
              <a:buNone/>
              <a:defRPr sz="2100"/>
            </a:lvl2pPr>
            <a:lvl3pPr lvl="2" algn="ctr" rtl="0">
              <a:lnSpc>
                <a:spcPct val="100000"/>
              </a:lnSpc>
              <a:spcBef>
                <a:spcPts val="0"/>
              </a:spcBef>
              <a:spcAft>
                <a:spcPts val="0"/>
              </a:spcAft>
              <a:buSzPct val="100000"/>
              <a:buNone/>
              <a:defRPr sz="2100"/>
            </a:lvl3pPr>
            <a:lvl4pPr lvl="3" algn="ctr" rtl="0">
              <a:lnSpc>
                <a:spcPct val="100000"/>
              </a:lnSpc>
              <a:spcBef>
                <a:spcPts val="0"/>
              </a:spcBef>
              <a:spcAft>
                <a:spcPts val="0"/>
              </a:spcAft>
              <a:buSzPct val="100000"/>
              <a:buNone/>
              <a:defRPr sz="2100"/>
            </a:lvl4pPr>
            <a:lvl5pPr lvl="4" algn="ctr" rtl="0">
              <a:lnSpc>
                <a:spcPct val="100000"/>
              </a:lnSpc>
              <a:spcBef>
                <a:spcPts val="0"/>
              </a:spcBef>
              <a:spcAft>
                <a:spcPts val="0"/>
              </a:spcAft>
              <a:buSzPct val="100000"/>
              <a:buNone/>
              <a:defRPr sz="2100"/>
            </a:lvl5pPr>
            <a:lvl6pPr lvl="5" algn="ctr" rtl="0">
              <a:lnSpc>
                <a:spcPct val="100000"/>
              </a:lnSpc>
              <a:spcBef>
                <a:spcPts val="0"/>
              </a:spcBef>
              <a:spcAft>
                <a:spcPts val="0"/>
              </a:spcAft>
              <a:buSzPct val="100000"/>
              <a:buNone/>
              <a:defRPr sz="2100"/>
            </a:lvl6pPr>
            <a:lvl7pPr lvl="6" algn="ctr" rtl="0">
              <a:lnSpc>
                <a:spcPct val="100000"/>
              </a:lnSpc>
              <a:spcBef>
                <a:spcPts val="0"/>
              </a:spcBef>
              <a:spcAft>
                <a:spcPts val="0"/>
              </a:spcAft>
              <a:buSzPct val="100000"/>
              <a:buNone/>
              <a:defRPr sz="2100"/>
            </a:lvl7pPr>
            <a:lvl8pPr lvl="7" algn="ctr" rtl="0">
              <a:lnSpc>
                <a:spcPct val="100000"/>
              </a:lnSpc>
              <a:spcBef>
                <a:spcPts val="0"/>
              </a:spcBef>
              <a:spcAft>
                <a:spcPts val="0"/>
              </a:spcAft>
              <a:buSzPct val="100000"/>
              <a:buNone/>
              <a:defRPr sz="2100"/>
            </a:lvl8pPr>
            <a:lvl9pPr lvl="8" algn="ctr" rtl="0">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099"/>
          </a:xfrm>
          <a:prstGeom prst="rect">
            <a:avLst/>
          </a:prstGeom>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0" name="Shape 40"/>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rt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599" cy="572699"/>
          </a:xfrm>
          <a:prstGeom prst="rect">
            <a:avLst/>
          </a:prstGeom>
          <a:noFill/>
          <a:ln>
            <a:noFill/>
          </a:ln>
        </p:spPr>
        <p:txBody>
          <a:bodyPr lIns="91425" tIns="91425" rIns="91425" bIns="91425" anchor="t" anchorCtr="0"/>
          <a:lstStyle>
            <a:lvl1pPr lvl="0" rtl="0">
              <a:spcBef>
                <a:spcPts val="0"/>
              </a:spcBef>
              <a:buClr>
                <a:schemeClr val="dk1"/>
              </a:buClr>
              <a:buSzPct val="100000"/>
              <a:buNone/>
              <a:defRPr sz="2800">
                <a:solidFill>
                  <a:schemeClr val="dk1"/>
                </a:solidFill>
              </a:defRPr>
            </a:lvl1pPr>
            <a:lvl2pPr lvl="1" rtl="0">
              <a:spcBef>
                <a:spcPts val="0"/>
              </a:spcBef>
              <a:buClr>
                <a:schemeClr val="dk1"/>
              </a:buClr>
              <a:buSzPct val="100000"/>
              <a:buNone/>
              <a:defRPr sz="2800">
                <a:solidFill>
                  <a:schemeClr val="dk1"/>
                </a:solidFill>
              </a:defRPr>
            </a:lvl2pPr>
            <a:lvl3pPr lvl="2" rtl="0">
              <a:spcBef>
                <a:spcPts val="0"/>
              </a:spcBef>
              <a:buClr>
                <a:schemeClr val="dk1"/>
              </a:buClr>
              <a:buSzPct val="100000"/>
              <a:buNone/>
              <a:defRPr sz="2800">
                <a:solidFill>
                  <a:schemeClr val="dk1"/>
                </a:solidFill>
              </a:defRPr>
            </a:lvl3pPr>
            <a:lvl4pPr lvl="3" rtl="0">
              <a:spcBef>
                <a:spcPts val="0"/>
              </a:spcBef>
              <a:buClr>
                <a:schemeClr val="dk1"/>
              </a:buClr>
              <a:buSzPct val="100000"/>
              <a:buNone/>
              <a:defRPr sz="2800">
                <a:solidFill>
                  <a:schemeClr val="dk1"/>
                </a:solidFill>
              </a:defRPr>
            </a:lvl4pPr>
            <a:lvl5pPr lvl="4" rtl="0">
              <a:spcBef>
                <a:spcPts val="0"/>
              </a:spcBef>
              <a:buClr>
                <a:schemeClr val="dk1"/>
              </a:buClr>
              <a:buSzPct val="100000"/>
              <a:buNone/>
              <a:defRPr sz="2800">
                <a:solidFill>
                  <a:schemeClr val="dk1"/>
                </a:solidFill>
              </a:defRPr>
            </a:lvl5pPr>
            <a:lvl6pPr lvl="5" rtl="0">
              <a:spcBef>
                <a:spcPts val="0"/>
              </a:spcBef>
              <a:buClr>
                <a:schemeClr val="dk1"/>
              </a:buClr>
              <a:buSzPct val="100000"/>
              <a:buNone/>
              <a:defRPr sz="2800">
                <a:solidFill>
                  <a:schemeClr val="dk1"/>
                </a:solidFill>
              </a:defRPr>
            </a:lvl6pPr>
            <a:lvl7pPr lvl="6" rtl="0">
              <a:spcBef>
                <a:spcPts val="0"/>
              </a:spcBef>
              <a:buClr>
                <a:schemeClr val="dk1"/>
              </a:buClr>
              <a:buSzPct val="100000"/>
              <a:buNone/>
              <a:defRPr sz="2800">
                <a:solidFill>
                  <a:schemeClr val="dk1"/>
                </a:solidFill>
              </a:defRPr>
            </a:lvl7pPr>
            <a:lvl8pPr lvl="7" rtl="0">
              <a:spcBef>
                <a:spcPts val="0"/>
              </a:spcBef>
              <a:buClr>
                <a:schemeClr val="dk1"/>
              </a:buClr>
              <a:buSzPct val="100000"/>
              <a:buNone/>
              <a:defRPr sz="2800">
                <a:solidFill>
                  <a:schemeClr val="dk1"/>
                </a:solidFill>
              </a:defRPr>
            </a:lvl8pPr>
            <a:lvl9pPr lvl="8" rtl="0">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599" cy="3416400"/>
          </a:xfrm>
          <a:prstGeom prst="rect">
            <a:avLst/>
          </a:prstGeom>
          <a:noFill/>
          <a:ln>
            <a:noFill/>
          </a:ln>
        </p:spPr>
        <p:txBody>
          <a:bodyPr lIns="91425" tIns="91425" rIns="91425" bIns="91425" anchor="t" anchorCtr="0"/>
          <a:lstStyle>
            <a:lvl1pPr lvl="0" rtl="0">
              <a:lnSpc>
                <a:spcPct val="115000"/>
              </a:lnSpc>
              <a:spcBef>
                <a:spcPts val="0"/>
              </a:spcBef>
              <a:spcAft>
                <a:spcPts val="1600"/>
              </a:spcAft>
              <a:buClr>
                <a:schemeClr val="dk2"/>
              </a:buClr>
              <a:buSzPct val="100000"/>
              <a:defRPr sz="1800">
                <a:solidFill>
                  <a:schemeClr val="dk2"/>
                </a:solidFill>
              </a:defRPr>
            </a:lvl1pPr>
            <a:lvl2pPr lvl="1" rtl="0">
              <a:lnSpc>
                <a:spcPct val="115000"/>
              </a:lnSpc>
              <a:spcBef>
                <a:spcPts val="0"/>
              </a:spcBef>
              <a:spcAft>
                <a:spcPts val="1600"/>
              </a:spcAft>
              <a:buClr>
                <a:schemeClr val="dk2"/>
              </a:buClr>
              <a:defRPr>
                <a:solidFill>
                  <a:schemeClr val="dk2"/>
                </a:solidFill>
              </a:defRPr>
            </a:lvl2pPr>
            <a:lvl3pPr lvl="2" rtl="0">
              <a:lnSpc>
                <a:spcPct val="115000"/>
              </a:lnSpc>
              <a:spcBef>
                <a:spcPts val="0"/>
              </a:spcBef>
              <a:spcAft>
                <a:spcPts val="1600"/>
              </a:spcAft>
              <a:buClr>
                <a:schemeClr val="dk2"/>
              </a:buClr>
              <a:defRPr>
                <a:solidFill>
                  <a:schemeClr val="dk2"/>
                </a:solidFill>
              </a:defRPr>
            </a:lvl3pPr>
            <a:lvl4pPr lvl="3" rtl="0">
              <a:lnSpc>
                <a:spcPct val="115000"/>
              </a:lnSpc>
              <a:spcBef>
                <a:spcPts val="0"/>
              </a:spcBef>
              <a:spcAft>
                <a:spcPts val="1600"/>
              </a:spcAft>
              <a:buClr>
                <a:schemeClr val="dk2"/>
              </a:buClr>
              <a:defRPr>
                <a:solidFill>
                  <a:schemeClr val="dk2"/>
                </a:solidFill>
              </a:defRPr>
            </a:lvl4pPr>
            <a:lvl5pPr lvl="4" rtl="0">
              <a:lnSpc>
                <a:spcPct val="115000"/>
              </a:lnSpc>
              <a:spcBef>
                <a:spcPts val="0"/>
              </a:spcBef>
              <a:spcAft>
                <a:spcPts val="1600"/>
              </a:spcAft>
              <a:buClr>
                <a:schemeClr val="dk2"/>
              </a:buClr>
              <a:defRPr>
                <a:solidFill>
                  <a:schemeClr val="dk2"/>
                </a:solidFill>
              </a:defRPr>
            </a:lvl5pPr>
            <a:lvl6pPr lvl="5" rtl="0">
              <a:lnSpc>
                <a:spcPct val="115000"/>
              </a:lnSpc>
              <a:spcBef>
                <a:spcPts val="0"/>
              </a:spcBef>
              <a:spcAft>
                <a:spcPts val="1600"/>
              </a:spcAft>
              <a:buClr>
                <a:schemeClr val="dk2"/>
              </a:buClr>
              <a:defRPr>
                <a:solidFill>
                  <a:schemeClr val="dk2"/>
                </a:solidFill>
              </a:defRPr>
            </a:lvl6pPr>
            <a:lvl7pPr lvl="6" rtl="0">
              <a:lnSpc>
                <a:spcPct val="115000"/>
              </a:lnSpc>
              <a:spcBef>
                <a:spcPts val="0"/>
              </a:spcBef>
              <a:spcAft>
                <a:spcPts val="1600"/>
              </a:spcAft>
              <a:buClr>
                <a:schemeClr val="dk2"/>
              </a:buClr>
              <a:defRPr>
                <a:solidFill>
                  <a:schemeClr val="dk2"/>
                </a:solidFill>
              </a:defRPr>
            </a:lvl7pPr>
            <a:lvl8pPr lvl="7" rtl="0">
              <a:lnSpc>
                <a:spcPct val="115000"/>
              </a:lnSpc>
              <a:spcBef>
                <a:spcPts val="0"/>
              </a:spcBef>
              <a:spcAft>
                <a:spcPts val="1600"/>
              </a:spcAft>
              <a:buClr>
                <a:schemeClr val="dk2"/>
              </a:buClr>
              <a:defRPr>
                <a:solidFill>
                  <a:schemeClr val="dk2"/>
                </a:solidFill>
              </a:defRPr>
            </a:lvl8pPr>
            <a:lvl9pPr lvl="8" rtl="0">
              <a:lnSpc>
                <a:spcPct val="115000"/>
              </a:lnSpc>
              <a:spcBef>
                <a:spcPts val="0"/>
              </a:spcBef>
              <a:spcAft>
                <a:spcPts val="1600"/>
              </a:spcAft>
              <a:buClr>
                <a:schemeClr val="dk2"/>
              </a:buClr>
              <a:defRPr>
                <a:solidFill>
                  <a:schemeClr val="dk2"/>
                </a:solidFill>
              </a:defRPr>
            </a:lvl9pPr>
          </a:lstStyle>
          <a:p>
            <a:endParaRPr/>
          </a:p>
        </p:txBody>
      </p:sp>
      <p:sp>
        <p:nvSpPr>
          <p:cNvPr id="8" name="Shape 8"/>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lvl="0" algn="r" rtl="0">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311700" y="445025"/>
            <a:ext cx="8520599" cy="572699"/>
          </a:xfrm>
          <a:prstGeom prst="rect">
            <a:avLst/>
          </a:prstGeom>
          <a:noFill/>
          <a:ln>
            <a:noFill/>
          </a:ln>
        </p:spPr>
        <p:txBody>
          <a:bodyPr lIns="91425" tIns="91425" rIns="91425" bIns="91425" anchor="t" anchorCtr="0"/>
          <a:lstStyle>
            <a:lvl1pPr lvl="0"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1pPr>
            <a:lvl2pPr lvl="1"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2pPr>
            <a:lvl3pPr lvl="2"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3pPr>
            <a:lvl4pPr lvl="3"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4pPr>
            <a:lvl5pPr lvl="4"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5pPr>
            <a:lvl6pPr lvl="5"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6pPr>
            <a:lvl7pPr lvl="6"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7pPr>
            <a:lvl8pPr lvl="7"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8pPr>
            <a:lvl9pPr lvl="8"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9pPr>
          </a:lstStyle>
          <a:p>
            <a:endParaRPr/>
          </a:p>
        </p:txBody>
      </p:sp>
      <p:sp>
        <p:nvSpPr>
          <p:cNvPr id="52" name="Shape 52"/>
          <p:cNvSpPr txBox="1">
            <a:spLocks noGrp="1"/>
          </p:cNvSpPr>
          <p:nvPr>
            <p:ph type="body" idx="1"/>
          </p:nvPr>
        </p:nvSpPr>
        <p:spPr>
          <a:xfrm>
            <a:off x="311700" y="1152475"/>
            <a:ext cx="8520599" cy="3416400"/>
          </a:xfrm>
          <a:prstGeom prst="rect">
            <a:avLst/>
          </a:prstGeom>
          <a:noFill/>
          <a:ln>
            <a:noFill/>
          </a:ln>
        </p:spPr>
        <p:txBody>
          <a:bodyPr lIns="91425" tIns="91425" rIns="91425" bIns="91425" anchor="t" anchorCtr="0"/>
          <a:lstStyle>
            <a:lvl1pPr lvl="0" rtl="0">
              <a:lnSpc>
                <a:spcPct val="115000"/>
              </a:lnSpc>
              <a:spcBef>
                <a:spcPts val="0"/>
              </a:spcBef>
              <a:spcAft>
                <a:spcPts val="1600"/>
              </a:spcAft>
              <a:buClr>
                <a:schemeClr val="accent3"/>
              </a:buClr>
              <a:buSzPct val="100000"/>
              <a:buFont typeface="Proxima Nova"/>
              <a:defRPr sz="1800">
                <a:solidFill>
                  <a:schemeClr val="accent3"/>
                </a:solidFill>
                <a:latin typeface="Proxima Nova"/>
                <a:ea typeface="Proxima Nova"/>
                <a:cs typeface="Proxima Nova"/>
                <a:sym typeface="Proxima Nova"/>
              </a:defRPr>
            </a:lvl1pPr>
            <a:lvl2pPr lvl="1"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2pPr>
            <a:lvl3pPr lvl="2"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3pPr>
            <a:lvl4pPr lvl="3"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4pPr>
            <a:lvl5pPr lvl="4"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5pPr>
            <a:lvl6pPr lvl="5"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6pPr>
            <a:lvl7pPr lvl="6"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7pPr>
            <a:lvl8pPr lvl="7"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8pPr>
            <a:lvl9pPr lvl="8"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9pPr>
          </a:lstStyle>
          <a:p>
            <a:endParaRPr/>
          </a:p>
        </p:txBody>
      </p:sp>
      <p:sp>
        <p:nvSpPr>
          <p:cNvPr id="53" name="Shape 53"/>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lvl="0" algn="r" rtl="0">
              <a:spcBef>
                <a:spcPts val="0"/>
              </a:spcBef>
              <a:buNone/>
            </a:pPr>
            <a:fld id="{00000000-1234-1234-1234-123412341234}" type="slidenum">
              <a:rPr lang="en" sz="1000">
                <a:solidFill>
                  <a:schemeClr val="dk1"/>
                </a:solidFill>
                <a:latin typeface="Proxima Nova"/>
                <a:ea typeface="Proxima Nova"/>
                <a:cs typeface="Proxima Nova"/>
                <a:sym typeface="Proxima Nova"/>
              </a:rPr>
              <a:t>‹#›</a:t>
            </a:fld>
            <a:endParaRPr lang="en" sz="1000">
              <a:solidFill>
                <a:schemeClr val="dk1"/>
              </a:solidFill>
              <a:latin typeface="Proxima Nova"/>
              <a:ea typeface="Proxima Nova"/>
              <a:cs typeface="Proxima Nova"/>
              <a:sym typeface="Proxima Nova"/>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8.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6.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jp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8.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pic>
        <p:nvPicPr>
          <p:cNvPr id="198" name="Shape 198"/>
          <p:cNvPicPr preferRelativeResize="0"/>
          <p:nvPr/>
        </p:nvPicPr>
        <p:blipFill rotWithShape="1">
          <a:blip r:embed="rId3">
            <a:alphaModFix/>
          </a:blip>
          <a:srcRect/>
          <a:stretch/>
        </p:blipFill>
        <p:spPr>
          <a:xfrm>
            <a:off x="3179960" y="2986200"/>
            <a:ext cx="1525200" cy="2157300"/>
          </a:xfrm>
          <a:prstGeom prst="rect">
            <a:avLst/>
          </a:prstGeom>
          <a:noFill/>
          <a:ln>
            <a:noFill/>
          </a:ln>
        </p:spPr>
      </p:pic>
      <p:sp>
        <p:nvSpPr>
          <p:cNvPr id="199" name="Shape 199"/>
          <p:cNvSpPr txBox="1">
            <a:spLocks noGrp="1"/>
          </p:cNvSpPr>
          <p:nvPr>
            <p:ph type="title" idx="4294967295"/>
          </p:nvPr>
        </p:nvSpPr>
        <p:spPr>
          <a:xfrm>
            <a:off x="311700" y="445025"/>
            <a:ext cx="4084500" cy="1005299"/>
          </a:xfrm>
          <a:prstGeom prst="rect">
            <a:avLst/>
          </a:prstGeom>
        </p:spPr>
        <p:txBody>
          <a:bodyPr lIns="91425" tIns="91425" rIns="91425" bIns="91425" anchor="t" anchorCtr="0">
            <a:noAutofit/>
          </a:bodyPr>
          <a:lstStyle/>
          <a:p>
            <a:pPr lvl="0" rtl="0">
              <a:spcBef>
                <a:spcPts val="0"/>
              </a:spcBef>
              <a:buNone/>
            </a:pPr>
            <a:r>
              <a:rPr lang="en" sz="1800" dirty="0"/>
              <a:t>Conference Report from</a:t>
            </a:r>
            <a:r>
              <a:rPr lang="en" sz="2400" dirty="0"/>
              <a:t/>
            </a:r>
            <a:br>
              <a:rPr lang="en" sz="2400" dirty="0"/>
            </a:br>
            <a:r>
              <a:rPr lang="en" sz="3000" dirty="0"/>
              <a:t>Canada in Kazakhstan</a:t>
            </a:r>
          </a:p>
        </p:txBody>
      </p:sp>
      <p:sp>
        <p:nvSpPr>
          <p:cNvPr id="200" name="Shape 200"/>
          <p:cNvSpPr txBox="1">
            <a:spLocks noGrp="1"/>
          </p:cNvSpPr>
          <p:nvPr>
            <p:ph type="body" idx="4294967295"/>
          </p:nvPr>
        </p:nvSpPr>
        <p:spPr>
          <a:xfrm>
            <a:off x="304800" y="1339637"/>
            <a:ext cx="4084500" cy="2469300"/>
          </a:xfrm>
          <a:prstGeom prst="rect">
            <a:avLst/>
          </a:prstGeom>
        </p:spPr>
        <p:txBody>
          <a:bodyPr lIns="91425" tIns="91425" rIns="91425" bIns="91425" anchor="t" anchorCtr="0">
            <a:noAutofit/>
          </a:bodyPr>
          <a:lstStyle/>
          <a:p>
            <a:pPr lvl="0" rtl="0">
              <a:spcBef>
                <a:spcPts val="0"/>
              </a:spcBef>
              <a:spcAft>
                <a:spcPts val="1600"/>
              </a:spcAft>
              <a:buNone/>
            </a:pPr>
            <a:r>
              <a:rPr lang="en" dirty="0"/>
              <a:t>The Conference</a:t>
            </a:r>
          </a:p>
          <a:p>
            <a:pPr lvl="0" rtl="0">
              <a:spcBef>
                <a:spcPts val="0"/>
              </a:spcBef>
              <a:spcAft>
                <a:spcPts val="1600"/>
              </a:spcAft>
              <a:buNone/>
            </a:pPr>
            <a:r>
              <a:rPr lang="en" dirty="0"/>
              <a:t>My Paper</a:t>
            </a:r>
          </a:p>
          <a:p>
            <a:pPr marL="457200" lvl="0" indent="-228600" rtl="0">
              <a:spcBef>
                <a:spcPts val="0"/>
              </a:spcBef>
              <a:spcAft>
                <a:spcPts val="1600"/>
              </a:spcAft>
            </a:pPr>
            <a:r>
              <a:rPr lang="en" dirty="0"/>
              <a:t>Values of Librarianship</a:t>
            </a:r>
          </a:p>
          <a:p>
            <a:pPr marL="457200" lvl="0" indent="-228600" rtl="0">
              <a:spcBef>
                <a:spcPts val="0"/>
              </a:spcBef>
              <a:spcAft>
                <a:spcPts val="1600"/>
              </a:spcAft>
            </a:pPr>
            <a:r>
              <a:rPr lang="en" dirty="0"/>
              <a:t>Canadian vs. Kazakh Laws</a:t>
            </a:r>
          </a:p>
          <a:p>
            <a:pPr marL="457200" lvl="0" indent="-228600" rtl="0">
              <a:spcBef>
                <a:spcPts val="0"/>
              </a:spcBef>
              <a:spcAft>
                <a:spcPts val="1600"/>
              </a:spcAft>
            </a:pPr>
            <a:r>
              <a:rPr lang="en" dirty="0"/>
              <a:t>Canadian vs. Kazakh Libraries</a:t>
            </a:r>
          </a:p>
        </p:txBody>
      </p:sp>
      <p:pic>
        <p:nvPicPr>
          <p:cNvPr id="201" name="Shape 201" descr="20160901_131826.jpg"/>
          <p:cNvPicPr preferRelativeResize="0"/>
          <p:nvPr/>
        </p:nvPicPr>
        <p:blipFill rotWithShape="1">
          <a:blip r:embed="rId4">
            <a:alphaModFix/>
          </a:blip>
          <a:srcRect l="27486" r="17163" b="5482"/>
          <a:stretch/>
        </p:blipFill>
        <p:spPr>
          <a:xfrm>
            <a:off x="4705150" y="361925"/>
            <a:ext cx="2035799" cy="1955424"/>
          </a:xfrm>
          <a:prstGeom prst="rect">
            <a:avLst/>
          </a:prstGeom>
          <a:noFill/>
          <a:ln>
            <a:noFill/>
          </a:ln>
        </p:spPr>
      </p:pic>
      <p:pic>
        <p:nvPicPr>
          <p:cNvPr id="202" name="Shape 202" descr="FB_IMG_1475665866596.jpg"/>
          <p:cNvPicPr preferRelativeResize="0"/>
          <p:nvPr/>
        </p:nvPicPr>
        <p:blipFill rotWithShape="1">
          <a:blip r:embed="rId5">
            <a:alphaModFix/>
          </a:blip>
          <a:srcRect l="15297" r="15297"/>
          <a:stretch/>
        </p:blipFill>
        <p:spPr>
          <a:xfrm>
            <a:off x="6796425" y="361926"/>
            <a:ext cx="2035800" cy="1955424"/>
          </a:xfrm>
          <a:prstGeom prst="rect">
            <a:avLst/>
          </a:prstGeom>
          <a:noFill/>
          <a:ln>
            <a:noFill/>
          </a:ln>
        </p:spPr>
      </p:pic>
      <p:pic>
        <p:nvPicPr>
          <p:cNvPr id="203" name="Shape 203" descr="FB_IMG_1475665876948.jpg"/>
          <p:cNvPicPr preferRelativeResize="0"/>
          <p:nvPr/>
        </p:nvPicPr>
        <p:blipFill rotWithShape="1">
          <a:blip r:embed="rId6">
            <a:alphaModFix/>
          </a:blip>
          <a:srcRect t="6016" b="6016"/>
          <a:stretch/>
        </p:blipFill>
        <p:spPr>
          <a:xfrm>
            <a:off x="4705199" y="2366435"/>
            <a:ext cx="4127098" cy="2420352"/>
          </a:xfrm>
          <a:prstGeom prst="rect">
            <a:avLst/>
          </a:prstGeom>
          <a:noFill/>
          <a:ln>
            <a:noFill/>
          </a:ln>
        </p:spPr>
      </p:pic>
      <p:sp>
        <p:nvSpPr>
          <p:cNvPr id="8" name="Shape 200"/>
          <p:cNvSpPr txBox="1">
            <a:spLocks/>
          </p:cNvSpPr>
          <p:nvPr/>
        </p:nvSpPr>
        <p:spPr>
          <a:xfrm>
            <a:off x="152400" y="4064850"/>
            <a:ext cx="4084500" cy="960750"/>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accent3"/>
              </a:buClr>
              <a:buSzPct val="100000"/>
              <a:buFont typeface="Proxima Nova"/>
              <a:buNone/>
              <a:defRPr sz="1800" b="0" i="0" u="none" strike="noStrike" cap="none">
                <a:solidFill>
                  <a:schemeClr val="accent3"/>
                </a:solidFill>
                <a:latin typeface="Proxima Nova"/>
                <a:ea typeface="Proxima Nova"/>
                <a:cs typeface="Proxima Nova"/>
                <a:sym typeface="Proxima Nova"/>
              </a:defRPr>
            </a:lvl1pPr>
            <a:lvl2pPr marR="0" lvl="1" algn="l" rtl="0">
              <a:lnSpc>
                <a:spcPct val="115000"/>
              </a:lnSpc>
              <a:spcBef>
                <a:spcPts val="0"/>
              </a:spcBef>
              <a:spcAft>
                <a:spcPts val="1600"/>
              </a:spcAft>
              <a:buClr>
                <a:schemeClr val="accent3"/>
              </a:buClr>
              <a:buFont typeface="Proxima Nova"/>
              <a:buNone/>
              <a:defRPr sz="1400" b="0" i="0" u="none" strike="noStrike" cap="none">
                <a:solidFill>
                  <a:schemeClr val="accent3"/>
                </a:solidFill>
                <a:latin typeface="Proxima Nova"/>
                <a:ea typeface="Proxima Nova"/>
                <a:cs typeface="Proxima Nova"/>
                <a:sym typeface="Proxima Nova"/>
              </a:defRPr>
            </a:lvl2pPr>
            <a:lvl3pPr marR="0" lvl="2" algn="l" rtl="0">
              <a:lnSpc>
                <a:spcPct val="115000"/>
              </a:lnSpc>
              <a:spcBef>
                <a:spcPts val="0"/>
              </a:spcBef>
              <a:spcAft>
                <a:spcPts val="1600"/>
              </a:spcAft>
              <a:buClr>
                <a:schemeClr val="accent3"/>
              </a:buClr>
              <a:buFont typeface="Proxima Nova"/>
              <a:buNone/>
              <a:defRPr sz="1400" b="0" i="0" u="none" strike="noStrike" cap="none">
                <a:solidFill>
                  <a:schemeClr val="accent3"/>
                </a:solidFill>
                <a:latin typeface="Proxima Nova"/>
                <a:ea typeface="Proxima Nova"/>
                <a:cs typeface="Proxima Nova"/>
                <a:sym typeface="Proxima Nova"/>
              </a:defRPr>
            </a:lvl3pPr>
            <a:lvl4pPr marR="0" lvl="3" algn="l" rtl="0">
              <a:lnSpc>
                <a:spcPct val="115000"/>
              </a:lnSpc>
              <a:spcBef>
                <a:spcPts val="0"/>
              </a:spcBef>
              <a:spcAft>
                <a:spcPts val="1600"/>
              </a:spcAft>
              <a:buClr>
                <a:schemeClr val="accent3"/>
              </a:buClr>
              <a:buFont typeface="Proxima Nova"/>
              <a:buNone/>
              <a:defRPr sz="1400" b="0" i="0" u="none" strike="noStrike" cap="none">
                <a:solidFill>
                  <a:schemeClr val="accent3"/>
                </a:solidFill>
                <a:latin typeface="Proxima Nova"/>
                <a:ea typeface="Proxima Nova"/>
                <a:cs typeface="Proxima Nova"/>
                <a:sym typeface="Proxima Nova"/>
              </a:defRPr>
            </a:lvl4pPr>
            <a:lvl5pPr marR="0" lvl="4" algn="l" rtl="0">
              <a:lnSpc>
                <a:spcPct val="115000"/>
              </a:lnSpc>
              <a:spcBef>
                <a:spcPts val="0"/>
              </a:spcBef>
              <a:spcAft>
                <a:spcPts val="1600"/>
              </a:spcAft>
              <a:buClr>
                <a:schemeClr val="accent3"/>
              </a:buClr>
              <a:buFont typeface="Proxima Nova"/>
              <a:buNone/>
              <a:defRPr sz="1400" b="0" i="0" u="none" strike="noStrike" cap="none">
                <a:solidFill>
                  <a:schemeClr val="accent3"/>
                </a:solidFill>
                <a:latin typeface="Proxima Nova"/>
                <a:ea typeface="Proxima Nova"/>
                <a:cs typeface="Proxima Nova"/>
                <a:sym typeface="Proxima Nova"/>
              </a:defRPr>
            </a:lvl5pPr>
            <a:lvl6pPr marR="0" lvl="5" algn="l" rtl="0">
              <a:lnSpc>
                <a:spcPct val="115000"/>
              </a:lnSpc>
              <a:spcBef>
                <a:spcPts val="0"/>
              </a:spcBef>
              <a:spcAft>
                <a:spcPts val="1600"/>
              </a:spcAft>
              <a:buClr>
                <a:schemeClr val="accent3"/>
              </a:buClr>
              <a:buFont typeface="Proxima Nova"/>
              <a:buNone/>
              <a:defRPr sz="1400" b="0" i="0" u="none" strike="noStrike" cap="none">
                <a:solidFill>
                  <a:schemeClr val="accent3"/>
                </a:solidFill>
                <a:latin typeface="Proxima Nova"/>
                <a:ea typeface="Proxima Nova"/>
                <a:cs typeface="Proxima Nova"/>
                <a:sym typeface="Proxima Nova"/>
              </a:defRPr>
            </a:lvl6pPr>
            <a:lvl7pPr marR="0" lvl="6" algn="l" rtl="0">
              <a:lnSpc>
                <a:spcPct val="115000"/>
              </a:lnSpc>
              <a:spcBef>
                <a:spcPts val="0"/>
              </a:spcBef>
              <a:spcAft>
                <a:spcPts val="1600"/>
              </a:spcAft>
              <a:buClr>
                <a:schemeClr val="accent3"/>
              </a:buClr>
              <a:buFont typeface="Proxima Nova"/>
              <a:buNone/>
              <a:defRPr sz="1400" b="0" i="0" u="none" strike="noStrike" cap="none">
                <a:solidFill>
                  <a:schemeClr val="accent3"/>
                </a:solidFill>
                <a:latin typeface="Proxima Nova"/>
                <a:ea typeface="Proxima Nova"/>
                <a:cs typeface="Proxima Nova"/>
                <a:sym typeface="Proxima Nova"/>
              </a:defRPr>
            </a:lvl7pPr>
            <a:lvl8pPr marR="0" lvl="7" algn="l" rtl="0">
              <a:lnSpc>
                <a:spcPct val="115000"/>
              </a:lnSpc>
              <a:spcBef>
                <a:spcPts val="0"/>
              </a:spcBef>
              <a:spcAft>
                <a:spcPts val="1600"/>
              </a:spcAft>
              <a:buClr>
                <a:schemeClr val="accent3"/>
              </a:buClr>
              <a:buFont typeface="Proxima Nova"/>
              <a:buNone/>
              <a:defRPr sz="1400" b="0" i="0" u="none" strike="noStrike" cap="none">
                <a:solidFill>
                  <a:schemeClr val="accent3"/>
                </a:solidFill>
                <a:latin typeface="Proxima Nova"/>
                <a:ea typeface="Proxima Nova"/>
                <a:cs typeface="Proxima Nova"/>
                <a:sym typeface="Proxima Nova"/>
              </a:defRPr>
            </a:lvl8pPr>
            <a:lvl9pPr marR="0" lvl="8" algn="l" rtl="0">
              <a:lnSpc>
                <a:spcPct val="115000"/>
              </a:lnSpc>
              <a:spcBef>
                <a:spcPts val="0"/>
              </a:spcBef>
              <a:spcAft>
                <a:spcPts val="1600"/>
              </a:spcAft>
              <a:buClr>
                <a:schemeClr val="accent3"/>
              </a:buClr>
              <a:buFont typeface="Proxima Nova"/>
              <a:buNone/>
              <a:defRPr sz="1400" b="0" i="0" u="none" strike="noStrike" cap="none">
                <a:solidFill>
                  <a:schemeClr val="accent3"/>
                </a:solidFill>
                <a:latin typeface="Proxima Nova"/>
                <a:ea typeface="Proxima Nova"/>
                <a:cs typeface="Proxima Nova"/>
                <a:sym typeface="Proxima Nova"/>
              </a:defRPr>
            </a:lvl9pPr>
          </a:lstStyle>
          <a:p>
            <a:pPr lvl="0">
              <a:lnSpc>
                <a:spcPct val="100000"/>
              </a:lnSpc>
              <a:spcAft>
                <a:spcPts val="0"/>
              </a:spcAft>
            </a:pPr>
            <a:r>
              <a:rPr lang="en" dirty="0"/>
              <a:t>Carlene </a:t>
            </a:r>
            <a:r>
              <a:rPr lang="en" dirty="0" smtClean="0"/>
              <a:t>Groen – Subject Librarian</a:t>
            </a:r>
          </a:p>
          <a:p>
            <a:pPr lvl="0">
              <a:lnSpc>
                <a:spcPct val="100000"/>
              </a:lnSpc>
              <a:spcAft>
                <a:spcPts val="0"/>
              </a:spcAft>
            </a:pPr>
            <a:r>
              <a:rPr lang="en" dirty="0" smtClean="0"/>
              <a:t>Presentation for Library Staff</a:t>
            </a:r>
          </a:p>
          <a:p>
            <a:pPr lvl="0">
              <a:lnSpc>
                <a:spcPct val="100000"/>
              </a:lnSpc>
              <a:spcAft>
                <a:spcPts val="0"/>
              </a:spcAft>
            </a:pPr>
            <a:r>
              <a:rPr lang="en" dirty="0" smtClean="0"/>
              <a:t>October 13, 2016</a:t>
            </a:r>
            <a:endParaRPr lang="e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Shape 269"/>
          <p:cNvSpPr txBox="1">
            <a:spLocks noGrp="1"/>
          </p:cNvSpPr>
          <p:nvPr>
            <p:ph type="body" idx="1"/>
          </p:nvPr>
        </p:nvSpPr>
        <p:spPr>
          <a:xfrm>
            <a:off x="1866900" y="4236825"/>
            <a:ext cx="5410200" cy="598800"/>
          </a:xfrm>
          <a:prstGeom prst="rect">
            <a:avLst/>
          </a:prstGeom>
          <a:ln w="9525" cap="flat" cmpd="sng">
            <a:solidFill>
              <a:srgbClr val="000000"/>
            </a:solidFill>
            <a:prstDash val="solid"/>
            <a:round/>
            <a:headEnd type="none" w="med" len="med"/>
            <a:tailEnd type="none" w="med" len="med"/>
          </a:ln>
        </p:spPr>
        <p:txBody>
          <a:bodyPr lIns="91425" tIns="91425" rIns="91425" bIns="91425" anchor="ctr" anchorCtr="0">
            <a:noAutofit/>
          </a:bodyPr>
          <a:lstStyle/>
          <a:p>
            <a:pPr lvl="0" algn="ctr">
              <a:spcBef>
                <a:spcPts val="0"/>
              </a:spcBef>
              <a:buNone/>
            </a:pPr>
            <a:r>
              <a:rPr lang="en" sz="3000">
                <a:solidFill>
                  <a:schemeClr val="dk1"/>
                </a:solidFill>
              </a:rPr>
              <a:t>NU Library Information Access</a:t>
            </a:r>
          </a:p>
        </p:txBody>
      </p:sp>
      <p:pic>
        <p:nvPicPr>
          <p:cNvPr id="270" name="Shape 270" descr="Capture.JPG"/>
          <p:cNvPicPr preferRelativeResize="0"/>
          <p:nvPr/>
        </p:nvPicPr>
        <p:blipFill>
          <a:blip r:embed="rId3">
            <a:alphaModFix/>
          </a:blip>
          <a:stretch>
            <a:fillRect/>
          </a:stretch>
        </p:blipFill>
        <p:spPr>
          <a:xfrm>
            <a:off x="890287" y="2761237"/>
            <a:ext cx="1590675" cy="600075"/>
          </a:xfrm>
          <a:prstGeom prst="rect">
            <a:avLst/>
          </a:prstGeom>
          <a:noFill/>
          <a:ln>
            <a:noFill/>
          </a:ln>
        </p:spPr>
      </p:pic>
      <p:pic>
        <p:nvPicPr>
          <p:cNvPr id="271" name="Shape 271" descr="Capture1.JPG"/>
          <p:cNvPicPr preferRelativeResize="0"/>
          <p:nvPr/>
        </p:nvPicPr>
        <p:blipFill>
          <a:blip r:embed="rId4">
            <a:alphaModFix/>
          </a:blip>
          <a:stretch>
            <a:fillRect/>
          </a:stretch>
        </p:blipFill>
        <p:spPr>
          <a:xfrm>
            <a:off x="1866887" y="353750"/>
            <a:ext cx="5410200" cy="1962150"/>
          </a:xfrm>
          <a:prstGeom prst="rect">
            <a:avLst/>
          </a:prstGeom>
          <a:noFill/>
          <a:ln w="9525" cap="flat" cmpd="sng">
            <a:solidFill>
              <a:srgbClr val="000000"/>
            </a:solidFill>
            <a:prstDash val="solid"/>
            <a:round/>
            <a:headEnd type="none" w="med" len="med"/>
            <a:tailEnd type="none" w="med" len="med"/>
          </a:ln>
        </p:spPr>
      </p:pic>
      <p:pic>
        <p:nvPicPr>
          <p:cNvPr id="272" name="Shape 272" descr="Capture2.JPG"/>
          <p:cNvPicPr preferRelativeResize="0"/>
          <p:nvPr/>
        </p:nvPicPr>
        <p:blipFill>
          <a:blip r:embed="rId5">
            <a:alphaModFix/>
          </a:blip>
          <a:stretch>
            <a:fillRect/>
          </a:stretch>
        </p:blipFill>
        <p:spPr>
          <a:xfrm>
            <a:off x="4267187" y="2846975"/>
            <a:ext cx="609600" cy="428625"/>
          </a:xfrm>
          <a:prstGeom prst="rect">
            <a:avLst/>
          </a:prstGeom>
          <a:noFill/>
          <a:ln>
            <a:noFill/>
          </a:ln>
        </p:spPr>
      </p:pic>
      <p:pic>
        <p:nvPicPr>
          <p:cNvPr id="273" name="Shape 273" descr="capture3.JPG"/>
          <p:cNvPicPr preferRelativeResize="0"/>
          <p:nvPr/>
        </p:nvPicPr>
        <p:blipFill>
          <a:blip r:embed="rId6">
            <a:alphaModFix/>
          </a:blip>
          <a:stretch>
            <a:fillRect/>
          </a:stretch>
        </p:blipFill>
        <p:spPr>
          <a:xfrm>
            <a:off x="6663025" y="2856487"/>
            <a:ext cx="1190625" cy="409575"/>
          </a:xfrm>
          <a:prstGeom prst="rect">
            <a:avLst/>
          </a:prstGeom>
          <a:noFill/>
          <a:ln>
            <a:noFill/>
          </a:ln>
        </p:spPr>
      </p:pic>
      <p:pic>
        <p:nvPicPr>
          <p:cNvPr id="274" name="Shape 274"/>
          <p:cNvPicPr preferRelativeResize="0"/>
          <p:nvPr/>
        </p:nvPicPr>
        <p:blipFill rotWithShape="1">
          <a:blip r:embed="rId7">
            <a:alphaModFix/>
          </a:blip>
          <a:srcRect/>
          <a:stretch/>
        </p:blipFill>
        <p:spPr>
          <a:xfrm>
            <a:off x="7618810" y="2986200"/>
            <a:ext cx="1525200" cy="2157300"/>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pic>
        <p:nvPicPr>
          <p:cNvPr id="279" name="Shape 279"/>
          <p:cNvPicPr preferRelativeResize="0"/>
          <p:nvPr/>
        </p:nvPicPr>
        <p:blipFill rotWithShape="1">
          <a:blip r:embed="rId3">
            <a:alphaModFix/>
          </a:blip>
          <a:srcRect/>
          <a:stretch/>
        </p:blipFill>
        <p:spPr>
          <a:xfrm>
            <a:off x="7618810" y="2986200"/>
            <a:ext cx="1525200" cy="2157300"/>
          </a:xfrm>
          <a:prstGeom prst="rect">
            <a:avLst/>
          </a:prstGeom>
          <a:noFill/>
          <a:ln>
            <a:noFill/>
          </a:ln>
        </p:spPr>
      </p:pic>
      <p:sp>
        <p:nvSpPr>
          <p:cNvPr id="280" name="Shape 280"/>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rtl="0">
              <a:spcBef>
                <a:spcPts val="0"/>
              </a:spcBef>
              <a:buNone/>
            </a:pPr>
            <a:r>
              <a:rPr lang="en" sz="3000"/>
              <a:t>Canada vs. Kazakh Law - Constitution</a:t>
            </a:r>
          </a:p>
        </p:txBody>
      </p:sp>
      <p:sp>
        <p:nvSpPr>
          <p:cNvPr id="281" name="Shape 281"/>
          <p:cNvSpPr txBox="1">
            <a:spLocks noGrp="1"/>
          </p:cNvSpPr>
          <p:nvPr>
            <p:ph type="body" idx="1"/>
          </p:nvPr>
        </p:nvSpPr>
        <p:spPr>
          <a:xfrm>
            <a:off x="311700" y="1152475"/>
            <a:ext cx="3999900" cy="3416400"/>
          </a:xfrm>
          <a:prstGeom prst="rect">
            <a:avLst/>
          </a:prstGeom>
          <a:ln>
            <a:noFill/>
          </a:ln>
        </p:spPr>
        <p:txBody>
          <a:bodyPr lIns="91425" tIns="91425" rIns="91425" bIns="91425" anchor="t" anchorCtr="0">
            <a:noAutofit/>
          </a:bodyPr>
          <a:lstStyle/>
          <a:p>
            <a:pPr lvl="0">
              <a:spcBef>
                <a:spcPts val="0"/>
              </a:spcBef>
              <a:buNone/>
            </a:pPr>
            <a:r>
              <a:rPr lang="en" sz="2400" b="1"/>
              <a:t>Canadian Constitution</a:t>
            </a:r>
          </a:p>
          <a:p>
            <a:pPr lvl="0">
              <a:spcBef>
                <a:spcPts val="0"/>
              </a:spcBef>
              <a:buNone/>
            </a:pPr>
            <a:r>
              <a:rPr lang="en" sz="1800"/>
              <a:t>“Freedom of religion, thought, expression, press, and peaceful assembly”</a:t>
            </a:r>
          </a:p>
          <a:p>
            <a:pPr lvl="0">
              <a:spcBef>
                <a:spcPts val="0"/>
              </a:spcBef>
              <a:buNone/>
            </a:pPr>
            <a:r>
              <a:rPr lang="en" sz="1800"/>
              <a:t>“The right to participate in political activities”</a:t>
            </a:r>
          </a:p>
          <a:p>
            <a:pPr lvl="0">
              <a:spcBef>
                <a:spcPts val="0"/>
              </a:spcBef>
              <a:buNone/>
            </a:pPr>
            <a:endParaRPr/>
          </a:p>
        </p:txBody>
      </p:sp>
      <p:sp>
        <p:nvSpPr>
          <p:cNvPr id="282" name="Shape 282"/>
          <p:cNvSpPr txBox="1">
            <a:spLocks noGrp="1"/>
          </p:cNvSpPr>
          <p:nvPr>
            <p:ph type="body" idx="2"/>
          </p:nvPr>
        </p:nvSpPr>
        <p:spPr>
          <a:xfrm>
            <a:off x="4832400" y="1152475"/>
            <a:ext cx="3999900" cy="3416400"/>
          </a:xfrm>
          <a:prstGeom prst="rect">
            <a:avLst/>
          </a:prstGeom>
          <a:ln>
            <a:noFill/>
          </a:ln>
        </p:spPr>
        <p:txBody>
          <a:bodyPr lIns="91425" tIns="91425" rIns="91425" bIns="91425" anchor="t" anchorCtr="0">
            <a:noAutofit/>
          </a:bodyPr>
          <a:lstStyle/>
          <a:p>
            <a:pPr lvl="0">
              <a:spcBef>
                <a:spcPts val="0"/>
              </a:spcBef>
              <a:buNone/>
            </a:pPr>
            <a:r>
              <a:rPr lang="en" sz="2400" b="1" dirty="0"/>
              <a:t>Kazakh Constitution</a:t>
            </a:r>
          </a:p>
          <a:p>
            <a:pPr lvl="0">
              <a:spcBef>
                <a:spcPts val="0"/>
              </a:spcBef>
              <a:buNone/>
            </a:pPr>
            <a:r>
              <a:rPr lang="en" sz="1800" dirty="0"/>
              <a:t>Can be overridden by law</a:t>
            </a:r>
          </a:p>
          <a:p>
            <a:pPr marL="457200" lvl="0" indent="-342900" rtl="0">
              <a:spcBef>
                <a:spcPts val="0"/>
              </a:spcBef>
              <a:spcAft>
                <a:spcPts val="0"/>
              </a:spcAft>
              <a:buSzPct val="100000"/>
              <a:buFont typeface="Arial" panose="020B0604020202020204" pitchFamily="34" charset="0"/>
              <a:buChar char="•"/>
            </a:pPr>
            <a:r>
              <a:rPr lang="en" sz="1800" dirty="0"/>
              <a:t>Censorship is legal</a:t>
            </a:r>
          </a:p>
          <a:p>
            <a:pPr marL="457200" lvl="0" indent="-342900" rtl="0">
              <a:spcBef>
                <a:spcPts val="0"/>
              </a:spcBef>
              <a:spcAft>
                <a:spcPts val="0"/>
              </a:spcAft>
              <a:buSzPct val="100000"/>
              <a:buFont typeface="Arial" panose="020B0604020202020204" pitchFamily="34" charset="0"/>
              <a:buChar char="•"/>
            </a:pPr>
            <a:r>
              <a:rPr lang="en" sz="1800" dirty="0"/>
              <a:t>No press freedom</a:t>
            </a:r>
          </a:p>
          <a:p>
            <a:pPr marL="457200" lvl="0" indent="-342900" rtl="0">
              <a:spcBef>
                <a:spcPts val="0"/>
              </a:spcBef>
              <a:spcAft>
                <a:spcPts val="0"/>
              </a:spcAft>
              <a:buSzPct val="100000"/>
              <a:buFont typeface="Arial" panose="020B0604020202020204" pitchFamily="34" charset="0"/>
              <a:buChar char="•"/>
            </a:pPr>
            <a:r>
              <a:rPr lang="en" sz="1800" dirty="0"/>
              <a:t>Spying on citizens</a:t>
            </a:r>
          </a:p>
          <a:p>
            <a:pPr marL="457200" lvl="0" indent="-342900" rtl="0">
              <a:spcBef>
                <a:spcPts val="0"/>
              </a:spcBef>
              <a:spcAft>
                <a:spcPts val="0"/>
              </a:spcAft>
              <a:buSzPct val="100000"/>
              <a:buFont typeface="Arial" panose="020B0604020202020204" pitchFamily="34" charset="0"/>
              <a:buChar char="•"/>
            </a:pPr>
            <a:r>
              <a:rPr lang="en" sz="1800" dirty="0"/>
              <a:t>Restricted assembly</a:t>
            </a:r>
          </a:p>
          <a:p>
            <a:pPr lvl="0">
              <a:spcBef>
                <a:spcPts val="0"/>
              </a:spcBef>
              <a:buNone/>
            </a:pPr>
            <a:endParaRP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Shape 295"/>
          <p:cNvSpPr txBox="1">
            <a:spLocks noGrp="1"/>
          </p:cNvSpPr>
          <p:nvPr>
            <p:ph type="body" idx="1"/>
          </p:nvPr>
        </p:nvSpPr>
        <p:spPr>
          <a:xfrm>
            <a:off x="311700" y="4357175"/>
            <a:ext cx="7307100" cy="573300"/>
          </a:xfrm>
          <a:prstGeom prst="rect">
            <a:avLst/>
          </a:prstGeom>
        </p:spPr>
        <p:txBody>
          <a:bodyPr lIns="91425" tIns="91425" rIns="91425" bIns="91425" anchor="t" anchorCtr="0">
            <a:noAutofit/>
          </a:bodyPr>
          <a:lstStyle/>
          <a:p>
            <a:pPr lvl="0" algn="r" rtl="0">
              <a:spcBef>
                <a:spcPts val="0"/>
              </a:spcBef>
              <a:buNone/>
            </a:pPr>
            <a:r>
              <a:rPr lang="en"/>
              <a:t>David Lanks. 2012</a:t>
            </a:r>
          </a:p>
        </p:txBody>
      </p:sp>
      <p:sp>
        <p:nvSpPr>
          <p:cNvPr id="296" name="Shape 296"/>
          <p:cNvSpPr txBox="1">
            <a:spLocks noGrp="1"/>
          </p:cNvSpPr>
          <p:nvPr>
            <p:ph type="title"/>
          </p:nvPr>
        </p:nvSpPr>
        <p:spPr>
          <a:xfrm>
            <a:off x="311700" y="338000"/>
            <a:ext cx="8520600" cy="3876000"/>
          </a:xfrm>
          <a:prstGeom prst="rect">
            <a:avLst/>
          </a:prstGeom>
        </p:spPr>
        <p:txBody>
          <a:bodyPr lIns="91425" tIns="91425" rIns="91425" bIns="91425" anchor="ctr" anchorCtr="0">
            <a:noAutofit/>
          </a:bodyPr>
          <a:lstStyle/>
          <a:p>
            <a:pPr lvl="0">
              <a:spcBef>
                <a:spcPts val="0"/>
              </a:spcBef>
              <a:buNone/>
            </a:pPr>
            <a:r>
              <a:rPr lang="en" sz="3000"/>
              <a:t>Bad Libraries Build Collections</a:t>
            </a:r>
          </a:p>
          <a:p>
            <a:pPr lvl="0">
              <a:spcBef>
                <a:spcPts val="0"/>
              </a:spcBef>
              <a:buNone/>
            </a:pPr>
            <a:endParaRPr sz="3000"/>
          </a:p>
          <a:p>
            <a:pPr lvl="0">
              <a:spcBef>
                <a:spcPts val="0"/>
              </a:spcBef>
              <a:buNone/>
            </a:pPr>
            <a:r>
              <a:rPr lang="en" sz="3000"/>
              <a:t>Good Libraries Build Services</a:t>
            </a:r>
          </a:p>
          <a:p>
            <a:pPr lvl="0">
              <a:spcBef>
                <a:spcPts val="0"/>
              </a:spcBef>
              <a:buNone/>
            </a:pPr>
            <a:r>
              <a:rPr lang="en" sz="3000"/>
              <a:t> </a:t>
            </a:r>
          </a:p>
          <a:p>
            <a:pPr lvl="0">
              <a:spcBef>
                <a:spcPts val="0"/>
              </a:spcBef>
              <a:buNone/>
            </a:pPr>
            <a:r>
              <a:rPr lang="en" sz="3000"/>
              <a:t>Great Libraries Build Communities</a:t>
            </a:r>
          </a:p>
          <a:p>
            <a:pPr lvl="0">
              <a:spcBef>
                <a:spcPts val="0"/>
              </a:spcBef>
              <a:buNone/>
            </a:pPr>
            <a:endParaRPr sz="3000"/>
          </a:p>
        </p:txBody>
      </p:sp>
      <p:pic>
        <p:nvPicPr>
          <p:cNvPr id="297" name="Shape 297"/>
          <p:cNvPicPr preferRelativeResize="0"/>
          <p:nvPr/>
        </p:nvPicPr>
        <p:blipFill rotWithShape="1">
          <a:blip r:embed="rId3">
            <a:alphaModFix/>
          </a:blip>
          <a:srcRect/>
          <a:stretch/>
        </p:blipFill>
        <p:spPr>
          <a:xfrm>
            <a:off x="7618810" y="2986200"/>
            <a:ext cx="1525200" cy="2157300"/>
          </a:xfrm>
          <a:prstGeom prst="rect">
            <a:avLst/>
          </a:prstGeom>
          <a:noFill/>
          <a:ln>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pic>
        <p:nvPicPr>
          <p:cNvPr id="302" name="Shape 302" descr="20160929_164137.jpg"/>
          <p:cNvPicPr preferRelativeResize="0"/>
          <p:nvPr/>
        </p:nvPicPr>
        <p:blipFill rotWithShape="1">
          <a:blip r:embed="rId3">
            <a:alphaModFix/>
          </a:blip>
          <a:srcRect l="10498" t="3904" b="39747"/>
          <a:stretch/>
        </p:blipFill>
        <p:spPr>
          <a:xfrm>
            <a:off x="4548450" y="0"/>
            <a:ext cx="4595549" cy="5062502"/>
          </a:xfrm>
          <a:prstGeom prst="rect">
            <a:avLst/>
          </a:prstGeom>
          <a:noFill/>
          <a:ln>
            <a:noFill/>
          </a:ln>
        </p:spPr>
      </p:pic>
      <p:sp>
        <p:nvSpPr>
          <p:cNvPr id="303" name="Shape 303"/>
          <p:cNvSpPr txBox="1">
            <a:spLocks noGrp="1"/>
          </p:cNvSpPr>
          <p:nvPr>
            <p:ph type="title" idx="4294967295"/>
          </p:nvPr>
        </p:nvSpPr>
        <p:spPr>
          <a:xfrm>
            <a:off x="311700" y="709050"/>
            <a:ext cx="3890100" cy="3725399"/>
          </a:xfrm>
          <a:prstGeom prst="rect">
            <a:avLst/>
          </a:prstGeom>
        </p:spPr>
        <p:txBody>
          <a:bodyPr lIns="91425" tIns="91425" rIns="91425" bIns="91425" anchor="ctr" anchorCtr="0">
            <a:noAutofit/>
          </a:bodyPr>
          <a:lstStyle/>
          <a:p>
            <a:pPr lvl="0" rtl="0">
              <a:spcBef>
                <a:spcPts val="0"/>
              </a:spcBef>
              <a:spcAft>
                <a:spcPts val="1600"/>
              </a:spcAft>
              <a:buNone/>
            </a:pPr>
            <a:r>
              <a:rPr lang="en" sz="3200" dirty="0"/>
              <a:t>Contact</a:t>
            </a:r>
          </a:p>
          <a:p>
            <a:pPr lvl="0" rtl="0">
              <a:lnSpc>
                <a:spcPct val="100000"/>
              </a:lnSpc>
              <a:spcBef>
                <a:spcPts val="0"/>
              </a:spcBef>
              <a:spcAft>
                <a:spcPts val="0"/>
              </a:spcAft>
              <a:buNone/>
            </a:pPr>
            <a:r>
              <a:rPr lang="en" sz="1800" dirty="0">
                <a:solidFill>
                  <a:schemeClr val="accent3"/>
                </a:solidFill>
              </a:rPr>
              <a:t>Carlene </a:t>
            </a:r>
            <a:r>
              <a:rPr lang="en" sz="1800" dirty="0" smtClean="0">
                <a:solidFill>
                  <a:schemeClr val="accent3"/>
                </a:solidFill>
              </a:rPr>
              <a:t>Groen</a:t>
            </a:r>
            <a:br>
              <a:rPr lang="en" sz="1800" dirty="0" smtClean="0">
                <a:solidFill>
                  <a:schemeClr val="accent3"/>
                </a:solidFill>
              </a:rPr>
            </a:br>
            <a:r>
              <a:rPr lang="en" sz="1800" dirty="0" smtClean="0">
                <a:solidFill>
                  <a:schemeClr val="accent3"/>
                </a:solidFill>
              </a:rPr>
              <a:t>Subject Librarian for SST</a:t>
            </a:r>
            <a:endParaRPr lang="en" sz="1800" dirty="0">
              <a:solidFill>
                <a:schemeClr val="accent3"/>
              </a:solidFill>
            </a:endParaRPr>
          </a:p>
          <a:p>
            <a:pPr lvl="0" rtl="0">
              <a:lnSpc>
                <a:spcPct val="100000"/>
              </a:lnSpc>
              <a:spcBef>
                <a:spcPts val="0"/>
              </a:spcBef>
              <a:spcAft>
                <a:spcPts val="0"/>
              </a:spcAft>
              <a:buNone/>
            </a:pPr>
            <a:r>
              <a:rPr lang="en" sz="1800" dirty="0">
                <a:solidFill>
                  <a:schemeClr val="accent3"/>
                </a:solidFill>
              </a:rPr>
              <a:t>Nazarbayev University Library</a:t>
            </a:r>
          </a:p>
          <a:p>
            <a:pPr lvl="0" rtl="0">
              <a:lnSpc>
                <a:spcPct val="100000"/>
              </a:lnSpc>
              <a:spcBef>
                <a:spcPts val="0"/>
              </a:spcBef>
              <a:spcAft>
                <a:spcPts val="0"/>
              </a:spcAft>
              <a:buNone/>
            </a:pPr>
            <a:r>
              <a:rPr lang="en" sz="1800" dirty="0">
                <a:solidFill>
                  <a:schemeClr val="accent3"/>
                </a:solidFill>
              </a:rPr>
              <a:t>Block 5: Floor 3</a:t>
            </a:r>
          </a:p>
          <a:p>
            <a:pPr lvl="0" rtl="0">
              <a:lnSpc>
                <a:spcPct val="100000"/>
              </a:lnSpc>
              <a:spcBef>
                <a:spcPts val="0"/>
              </a:spcBef>
              <a:spcAft>
                <a:spcPts val="0"/>
              </a:spcAft>
              <a:buNone/>
            </a:pPr>
            <a:r>
              <a:rPr lang="en" sz="1800" dirty="0">
                <a:solidFill>
                  <a:schemeClr val="accent3"/>
                </a:solidFill>
              </a:rPr>
              <a:t>carlene.groen@nu.edu.kz</a:t>
            </a:r>
          </a:p>
          <a:p>
            <a:pPr lvl="0" rtl="0">
              <a:lnSpc>
                <a:spcPct val="100000"/>
              </a:lnSpc>
              <a:spcBef>
                <a:spcPts val="0"/>
              </a:spcBef>
              <a:spcAft>
                <a:spcPts val="1600"/>
              </a:spcAft>
              <a:buNone/>
            </a:pPr>
            <a:endParaRPr sz="1800" dirty="0">
              <a:solidFill>
                <a:schemeClr val="accent3"/>
              </a:solidFill>
            </a:endParaRPr>
          </a:p>
        </p:txBody>
      </p:sp>
      <p:pic>
        <p:nvPicPr>
          <p:cNvPr id="304" name="Shape 304"/>
          <p:cNvPicPr preferRelativeResize="0"/>
          <p:nvPr/>
        </p:nvPicPr>
        <p:blipFill rotWithShape="1">
          <a:blip r:embed="rId4">
            <a:alphaModFix/>
          </a:blip>
          <a:srcRect/>
          <a:stretch/>
        </p:blipFill>
        <p:spPr>
          <a:xfrm>
            <a:off x="3023260" y="2986200"/>
            <a:ext cx="1525200" cy="2157300"/>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Shape 208"/>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lgn="ctr">
              <a:spcBef>
                <a:spcPts val="0"/>
              </a:spcBef>
              <a:buNone/>
            </a:pPr>
            <a:r>
              <a:rPr lang="en" sz="3000"/>
              <a:t>Canada in Kazakhstan Conference</a:t>
            </a:r>
          </a:p>
        </p:txBody>
      </p:sp>
      <p:sp>
        <p:nvSpPr>
          <p:cNvPr id="209" name="Shape 209"/>
          <p:cNvSpPr txBox="1">
            <a:spLocks noGrp="1"/>
          </p:cNvSpPr>
          <p:nvPr>
            <p:ph type="body" idx="1"/>
          </p:nvPr>
        </p:nvSpPr>
        <p:spPr>
          <a:xfrm>
            <a:off x="311700" y="1152475"/>
            <a:ext cx="8520600" cy="2109900"/>
          </a:xfrm>
          <a:prstGeom prst="rect">
            <a:avLst/>
          </a:prstGeom>
        </p:spPr>
        <p:txBody>
          <a:bodyPr lIns="91425" tIns="91425" rIns="91425" bIns="91425" anchor="t" anchorCtr="0">
            <a:noAutofit/>
          </a:bodyPr>
          <a:lstStyle/>
          <a:p>
            <a:pPr lvl="0">
              <a:spcBef>
                <a:spcPts val="0"/>
              </a:spcBef>
              <a:buNone/>
            </a:pPr>
            <a:r>
              <a:rPr lang="en" sz="2400" dirty="0"/>
              <a:t>Conference Themes</a:t>
            </a:r>
          </a:p>
          <a:p>
            <a:pPr marL="914400" lvl="0" indent="-381000" rtl="0">
              <a:spcBef>
                <a:spcPts val="0"/>
              </a:spcBef>
              <a:spcAft>
                <a:spcPts val="0"/>
              </a:spcAft>
              <a:buSzPct val="100000"/>
              <a:buFont typeface="Arial" panose="020B0604020202020204" pitchFamily="34" charset="0"/>
              <a:buChar char="•"/>
            </a:pPr>
            <a:r>
              <a:rPr lang="en" sz="2400" dirty="0"/>
              <a:t>Public Service Institutions</a:t>
            </a:r>
          </a:p>
          <a:p>
            <a:pPr marL="914400" lvl="0" indent="-381000" rtl="0">
              <a:spcBef>
                <a:spcPts val="0"/>
              </a:spcBef>
              <a:spcAft>
                <a:spcPts val="0"/>
              </a:spcAft>
              <a:buSzPct val="100000"/>
              <a:buFont typeface="Arial" panose="020B0604020202020204" pitchFamily="34" charset="0"/>
              <a:buChar char="•"/>
            </a:pPr>
            <a:r>
              <a:rPr lang="en" sz="2400" dirty="0"/>
              <a:t>Climate Change</a:t>
            </a:r>
          </a:p>
          <a:p>
            <a:pPr marL="914400" lvl="0" indent="-381000">
              <a:spcBef>
                <a:spcPts val="0"/>
              </a:spcBef>
              <a:spcAft>
                <a:spcPts val="0"/>
              </a:spcAft>
              <a:buSzPct val="100000"/>
              <a:buFont typeface="Arial" panose="020B0604020202020204" pitchFamily="34" charset="0"/>
              <a:buChar char="•"/>
            </a:pPr>
            <a:r>
              <a:rPr lang="en" sz="2400" dirty="0"/>
              <a:t>Social Diversity as Strength</a:t>
            </a:r>
          </a:p>
        </p:txBody>
      </p:sp>
      <p:sp>
        <p:nvSpPr>
          <p:cNvPr id="210" name="Shape 210"/>
          <p:cNvSpPr txBox="1">
            <a:spLocks noGrp="1"/>
          </p:cNvSpPr>
          <p:nvPr>
            <p:ph type="body" idx="1"/>
          </p:nvPr>
        </p:nvSpPr>
        <p:spPr>
          <a:xfrm>
            <a:off x="311700" y="3319325"/>
            <a:ext cx="8520600" cy="1584900"/>
          </a:xfrm>
          <a:prstGeom prst="rect">
            <a:avLst/>
          </a:prstGeom>
        </p:spPr>
        <p:txBody>
          <a:bodyPr lIns="91425" tIns="91425" rIns="91425" bIns="91425" anchor="t" anchorCtr="0">
            <a:noAutofit/>
          </a:bodyPr>
          <a:lstStyle/>
          <a:p>
            <a:pPr lvl="0" rtl="0">
              <a:spcBef>
                <a:spcPts val="0"/>
              </a:spcBef>
              <a:buNone/>
            </a:pPr>
            <a:r>
              <a:rPr lang="en" sz="2400" dirty="0"/>
              <a:t>Recommendations</a:t>
            </a:r>
          </a:p>
          <a:p>
            <a:pPr marL="914400" lvl="0" indent="-381000" rtl="0">
              <a:spcBef>
                <a:spcPts val="0"/>
              </a:spcBef>
              <a:spcAft>
                <a:spcPts val="0"/>
              </a:spcAft>
              <a:buSzPct val="100000"/>
              <a:buFont typeface="Arial" panose="020B0604020202020204" pitchFamily="34" charset="0"/>
              <a:buChar char="•"/>
            </a:pPr>
            <a:r>
              <a:rPr lang="en" sz="2400" dirty="0"/>
              <a:t>Government Transparency</a:t>
            </a:r>
          </a:p>
          <a:p>
            <a:pPr marL="914400" lvl="0" indent="-381000" rtl="0">
              <a:spcBef>
                <a:spcPts val="0"/>
              </a:spcBef>
              <a:spcAft>
                <a:spcPts val="0"/>
              </a:spcAft>
              <a:buSzPct val="100000"/>
              <a:buFont typeface="Arial" panose="020B0604020202020204" pitchFamily="34" charset="0"/>
              <a:buChar char="•"/>
            </a:pPr>
            <a:r>
              <a:rPr lang="en" sz="2400" dirty="0"/>
              <a:t>Access to Information</a:t>
            </a:r>
          </a:p>
        </p:txBody>
      </p:sp>
      <p:pic>
        <p:nvPicPr>
          <p:cNvPr id="211" name="Shape 211"/>
          <p:cNvPicPr preferRelativeResize="0"/>
          <p:nvPr/>
        </p:nvPicPr>
        <p:blipFill rotWithShape="1">
          <a:blip r:embed="rId3">
            <a:alphaModFix/>
          </a:blip>
          <a:srcRect/>
          <a:stretch/>
        </p:blipFill>
        <p:spPr>
          <a:xfrm>
            <a:off x="7618810" y="2986200"/>
            <a:ext cx="1525200" cy="2157300"/>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Shape 216"/>
          <p:cNvSpPr txBox="1">
            <a:spLocks noGrp="1"/>
          </p:cNvSpPr>
          <p:nvPr>
            <p:ph type="title"/>
          </p:nvPr>
        </p:nvSpPr>
        <p:spPr>
          <a:xfrm>
            <a:off x="265500" y="1022750"/>
            <a:ext cx="4045200" cy="565500"/>
          </a:xfrm>
          <a:prstGeom prst="rect">
            <a:avLst/>
          </a:prstGeom>
        </p:spPr>
        <p:txBody>
          <a:bodyPr lIns="91425" tIns="91425" rIns="91425" bIns="91425" anchor="b" anchorCtr="0">
            <a:noAutofit/>
          </a:bodyPr>
          <a:lstStyle/>
          <a:p>
            <a:pPr lvl="0" rtl="0">
              <a:spcBef>
                <a:spcPts val="0"/>
              </a:spcBef>
              <a:buNone/>
            </a:pPr>
            <a:r>
              <a:rPr lang="en" sz="3000"/>
              <a:t>Value of Librarianship One</a:t>
            </a:r>
          </a:p>
        </p:txBody>
      </p:sp>
      <p:sp>
        <p:nvSpPr>
          <p:cNvPr id="217" name="Shape 217"/>
          <p:cNvSpPr txBox="1">
            <a:spLocks noGrp="1"/>
          </p:cNvSpPr>
          <p:nvPr>
            <p:ph type="body" idx="2"/>
          </p:nvPr>
        </p:nvSpPr>
        <p:spPr>
          <a:xfrm>
            <a:off x="4686750" y="655375"/>
            <a:ext cx="4349100" cy="2532300"/>
          </a:xfrm>
          <a:prstGeom prst="rect">
            <a:avLst/>
          </a:prstGeom>
        </p:spPr>
        <p:txBody>
          <a:bodyPr lIns="91425" tIns="91425" rIns="91425" bIns="91425" anchor="ctr" anchorCtr="0">
            <a:noAutofit/>
          </a:bodyPr>
          <a:lstStyle/>
          <a:p>
            <a:pPr lvl="0" rtl="0">
              <a:spcBef>
                <a:spcPts val="0"/>
              </a:spcBef>
              <a:buNone/>
            </a:pPr>
            <a:endParaRPr sz="2400" dirty="0"/>
          </a:p>
          <a:p>
            <a:pPr lvl="0">
              <a:spcBef>
                <a:spcPts val="0"/>
              </a:spcBef>
              <a:buNone/>
            </a:pPr>
            <a:r>
              <a:rPr lang="en" sz="3000" dirty="0"/>
              <a:t>Does the NU Library</a:t>
            </a:r>
          </a:p>
          <a:p>
            <a:pPr marL="457200" lvl="0" indent="-381000">
              <a:spcBef>
                <a:spcPts val="0"/>
              </a:spcBef>
              <a:buClr>
                <a:schemeClr val="accent3"/>
              </a:buClr>
              <a:buSzPct val="100000"/>
            </a:pPr>
            <a:r>
              <a:rPr lang="en" sz="2400" dirty="0">
                <a:solidFill>
                  <a:schemeClr val="accent3"/>
                </a:solidFill>
              </a:rPr>
              <a:t>Create educated and empowered citizens?</a:t>
            </a:r>
          </a:p>
          <a:p>
            <a:pPr marL="457200" lvl="0" indent="-381000">
              <a:spcBef>
                <a:spcPts val="0"/>
              </a:spcBef>
              <a:buClr>
                <a:schemeClr val="accent3"/>
              </a:buClr>
              <a:buSzPct val="100000"/>
            </a:pPr>
            <a:r>
              <a:rPr lang="en" sz="2400" dirty="0">
                <a:solidFill>
                  <a:schemeClr val="accent3"/>
                </a:solidFill>
              </a:rPr>
              <a:t>Provide equal and inclusive access to information?</a:t>
            </a:r>
          </a:p>
          <a:p>
            <a:pPr lvl="0">
              <a:spcBef>
                <a:spcPts val="0"/>
              </a:spcBef>
              <a:buNone/>
            </a:pPr>
            <a:endParaRPr sz="2400" dirty="0"/>
          </a:p>
        </p:txBody>
      </p:sp>
      <p:sp>
        <p:nvSpPr>
          <p:cNvPr id="218" name="Shape 218"/>
          <p:cNvSpPr txBox="1">
            <a:spLocks noGrp="1"/>
          </p:cNvSpPr>
          <p:nvPr>
            <p:ph type="subTitle" idx="1"/>
          </p:nvPr>
        </p:nvSpPr>
        <p:spPr>
          <a:xfrm>
            <a:off x="369600" y="1803050"/>
            <a:ext cx="3837000" cy="2089500"/>
          </a:xfrm>
          <a:prstGeom prst="rect">
            <a:avLst/>
          </a:prstGeom>
        </p:spPr>
        <p:txBody>
          <a:bodyPr lIns="91425" tIns="91425" rIns="91425" bIns="91425" anchor="t" anchorCtr="0">
            <a:noAutofit/>
          </a:bodyPr>
          <a:lstStyle/>
          <a:p>
            <a:pPr lvl="0" algn="l" rtl="0">
              <a:spcBef>
                <a:spcPts val="0"/>
              </a:spcBef>
              <a:buNone/>
            </a:pPr>
            <a:r>
              <a:rPr lang="en" sz="2400" dirty="0"/>
              <a:t>Libraries create </a:t>
            </a:r>
            <a:r>
              <a:rPr lang="en" sz="2400" b="1" dirty="0"/>
              <a:t>educated </a:t>
            </a:r>
            <a:r>
              <a:rPr lang="en" sz="2400" dirty="0"/>
              <a:t>and </a:t>
            </a:r>
            <a:r>
              <a:rPr lang="en" sz="2400" b="1" dirty="0"/>
              <a:t>empowered</a:t>
            </a:r>
            <a:r>
              <a:rPr lang="en" sz="2400" dirty="0"/>
              <a:t> citizens by providing </a:t>
            </a:r>
            <a:r>
              <a:rPr lang="en" sz="2400" b="1" dirty="0"/>
              <a:t>equal</a:t>
            </a:r>
            <a:r>
              <a:rPr lang="en" sz="2400" dirty="0"/>
              <a:t> access to information</a:t>
            </a:r>
          </a:p>
        </p:txBody>
      </p:sp>
      <p:pic>
        <p:nvPicPr>
          <p:cNvPr id="219" name="Shape 219"/>
          <p:cNvPicPr preferRelativeResize="0"/>
          <p:nvPr/>
        </p:nvPicPr>
        <p:blipFill rotWithShape="1">
          <a:blip r:embed="rId3">
            <a:alphaModFix/>
          </a:blip>
          <a:srcRect/>
          <a:stretch/>
        </p:blipFill>
        <p:spPr>
          <a:xfrm>
            <a:off x="7618810" y="2986200"/>
            <a:ext cx="1525200" cy="2157300"/>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title"/>
          </p:nvPr>
        </p:nvSpPr>
        <p:spPr>
          <a:xfrm>
            <a:off x="265500" y="705000"/>
            <a:ext cx="4045200" cy="985500"/>
          </a:xfrm>
          <a:prstGeom prst="rect">
            <a:avLst/>
          </a:prstGeom>
        </p:spPr>
        <p:txBody>
          <a:bodyPr lIns="91425" tIns="91425" rIns="91425" bIns="91425" anchor="b" anchorCtr="0">
            <a:noAutofit/>
          </a:bodyPr>
          <a:lstStyle/>
          <a:p>
            <a:pPr lvl="0" rtl="0">
              <a:spcBef>
                <a:spcPts val="0"/>
              </a:spcBef>
              <a:buNone/>
            </a:pPr>
            <a:r>
              <a:rPr lang="en" sz="3000"/>
              <a:t>Value of Librarianship Two</a:t>
            </a:r>
          </a:p>
        </p:txBody>
      </p:sp>
      <p:sp>
        <p:nvSpPr>
          <p:cNvPr id="225" name="Shape 225"/>
          <p:cNvSpPr txBox="1">
            <a:spLocks noGrp="1"/>
          </p:cNvSpPr>
          <p:nvPr>
            <p:ph type="body" idx="2"/>
          </p:nvPr>
        </p:nvSpPr>
        <p:spPr>
          <a:xfrm>
            <a:off x="4966500" y="893650"/>
            <a:ext cx="3837000" cy="3187500"/>
          </a:xfrm>
          <a:prstGeom prst="rect">
            <a:avLst/>
          </a:prstGeom>
        </p:spPr>
        <p:txBody>
          <a:bodyPr lIns="91425" tIns="91425" rIns="91425" bIns="91425" anchor="ctr" anchorCtr="0">
            <a:noAutofit/>
          </a:bodyPr>
          <a:lstStyle/>
          <a:p>
            <a:pPr lvl="0">
              <a:spcBef>
                <a:spcPts val="0"/>
              </a:spcBef>
              <a:buNone/>
            </a:pPr>
            <a:r>
              <a:rPr lang="en" sz="2400"/>
              <a:t>Does the NU community trust the Library to</a:t>
            </a:r>
          </a:p>
          <a:p>
            <a:pPr marL="457200" lvl="0" indent="-381000">
              <a:spcBef>
                <a:spcPts val="0"/>
              </a:spcBef>
              <a:buClr>
                <a:schemeClr val="accent3"/>
              </a:buClr>
              <a:buSzPct val="100000"/>
            </a:pPr>
            <a:r>
              <a:rPr lang="en" sz="2400">
                <a:solidFill>
                  <a:schemeClr val="accent3"/>
                </a:solidFill>
              </a:rPr>
              <a:t>Create educated and empowered citizens?</a:t>
            </a:r>
          </a:p>
          <a:p>
            <a:pPr marL="457200" lvl="0" indent="-381000" rtl="0">
              <a:spcBef>
                <a:spcPts val="0"/>
              </a:spcBef>
              <a:buClr>
                <a:schemeClr val="accent3"/>
              </a:buClr>
              <a:buSzPct val="100000"/>
            </a:pPr>
            <a:r>
              <a:rPr lang="en" sz="2400">
                <a:solidFill>
                  <a:schemeClr val="accent3"/>
                </a:solidFill>
              </a:rPr>
              <a:t>Provide equal and inclusive access to information?</a:t>
            </a:r>
          </a:p>
        </p:txBody>
      </p:sp>
      <p:sp>
        <p:nvSpPr>
          <p:cNvPr id="226" name="Shape 226"/>
          <p:cNvSpPr txBox="1">
            <a:spLocks noGrp="1"/>
          </p:cNvSpPr>
          <p:nvPr>
            <p:ph type="subTitle" idx="1"/>
          </p:nvPr>
        </p:nvSpPr>
        <p:spPr>
          <a:xfrm>
            <a:off x="369600" y="1906475"/>
            <a:ext cx="3837000" cy="2472600"/>
          </a:xfrm>
          <a:prstGeom prst="rect">
            <a:avLst/>
          </a:prstGeom>
        </p:spPr>
        <p:txBody>
          <a:bodyPr lIns="91425" tIns="91425" rIns="91425" bIns="91425" anchor="t" anchorCtr="0">
            <a:noAutofit/>
          </a:bodyPr>
          <a:lstStyle/>
          <a:p>
            <a:pPr lvl="0" algn="l" rtl="0">
              <a:spcBef>
                <a:spcPts val="0"/>
              </a:spcBef>
              <a:buNone/>
            </a:pPr>
            <a:r>
              <a:rPr lang="en" sz="2400"/>
              <a:t>Libraries act as a social bridge and bond within a</a:t>
            </a:r>
          </a:p>
          <a:p>
            <a:pPr lvl="0" algn="l" rtl="0">
              <a:spcBef>
                <a:spcPts val="0"/>
              </a:spcBef>
              <a:buNone/>
            </a:pPr>
            <a:r>
              <a:rPr lang="en" sz="2400"/>
              <a:t>community for individual citizens to begin trusting each other regardless of their differences.</a:t>
            </a:r>
          </a:p>
          <a:p>
            <a:pPr lvl="0" algn="l" rtl="0">
              <a:spcBef>
                <a:spcPts val="0"/>
              </a:spcBef>
              <a:buNone/>
            </a:pPr>
            <a:endParaRPr sz="2400"/>
          </a:p>
        </p:txBody>
      </p:sp>
      <p:pic>
        <p:nvPicPr>
          <p:cNvPr id="227" name="Shape 227"/>
          <p:cNvPicPr preferRelativeResize="0"/>
          <p:nvPr/>
        </p:nvPicPr>
        <p:blipFill rotWithShape="1">
          <a:blip r:embed="rId3">
            <a:alphaModFix/>
          </a:blip>
          <a:srcRect/>
          <a:stretch/>
        </p:blipFill>
        <p:spPr>
          <a:xfrm>
            <a:off x="7618810" y="2986200"/>
            <a:ext cx="1525200" cy="2157300"/>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Shape 232"/>
          <p:cNvSpPr txBox="1">
            <a:spLocks noGrp="1"/>
          </p:cNvSpPr>
          <p:nvPr>
            <p:ph type="title"/>
          </p:nvPr>
        </p:nvSpPr>
        <p:spPr>
          <a:xfrm>
            <a:off x="265500" y="1151175"/>
            <a:ext cx="4045200" cy="636300"/>
          </a:xfrm>
          <a:prstGeom prst="rect">
            <a:avLst/>
          </a:prstGeom>
        </p:spPr>
        <p:txBody>
          <a:bodyPr lIns="91425" tIns="91425" rIns="91425" bIns="91425" anchor="b" anchorCtr="0">
            <a:noAutofit/>
          </a:bodyPr>
          <a:lstStyle/>
          <a:p>
            <a:pPr lvl="0">
              <a:spcBef>
                <a:spcPts val="0"/>
              </a:spcBef>
              <a:buNone/>
            </a:pPr>
            <a:r>
              <a:rPr lang="en" sz="3000"/>
              <a:t>Values of Librarianship</a:t>
            </a:r>
          </a:p>
          <a:p>
            <a:pPr lvl="0" rtl="0">
              <a:spcBef>
                <a:spcPts val="0"/>
              </a:spcBef>
              <a:buNone/>
            </a:pPr>
            <a:r>
              <a:rPr lang="en" sz="3000"/>
              <a:t>Three</a:t>
            </a:r>
          </a:p>
        </p:txBody>
      </p:sp>
      <p:sp>
        <p:nvSpPr>
          <p:cNvPr id="233" name="Shape 233"/>
          <p:cNvSpPr txBox="1">
            <a:spLocks noGrp="1"/>
          </p:cNvSpPr>
          <p:nvPr>
            <p:ph type="body" idx="2"/>
          </p:nvPr>
        </p:nvSpPr>
        <p:spPr>
          <a:xfrm>
            <a:off x="5197675" y="1151175"/>
            <a:ext cx="3837000" cy="1802700"/>
          </a:xfrm>
          <a:prstGeom prst="rect">
            <a:avLst/>
          </a:prstGeom>
        </p:spPr>
        <p:txBody>
          <a:bodyPr lIns="91425" tIns="91425" rIns="91425" bIns="91425" anchor="ctr" anchorCtr="0">
            <a:noAutofit/>
          </a:bodyPr>
          <a:lstStyle/>
          <a:p>
            <a:pPr lvl="0" rtl="0">
              <a:spcBef>
                <a:spcPts val="0"/>
              </a:spcBef>
              <a:buNone/>
            </a:pPr>
            <a:r>
              <a:rPr lang="en" sz="2400"/>
              <a:t>Do NU Library activities support the advancement of a democratic society?</a:t>
            </a:r>
          </a:p>
          <a:p>
            <a:pPr lvl="0" rtl="0">
              <a:spcBef>
                <a:spcPts val="0"/>
              </a:spcBef>
              <a:buNone/>
            </a:pPr>
            <a:endParaRPr sz="2400"/>
          </a:p>
        </p:txBody>
      </p:sp>
      <p:sp>
        <p:nvSpPr>
          <p:cNvPr id="234" name="Shape 234"/>
          <p:cNvSpPr txBox="1">
            <a:spLocks noGrp="1"/>
          </p:cNvSpPr>
          <p:nvPr>
            <p:ph type="subTitle" idx="1"/>
          </p:nvPr>
        </p:nvSpPr>
        <p:spPr>
          <a:xfrm>
            <a:off x="265500" y="2226625"/>
            <a:ext cx="4045200" cy="1345500"/>
          </a:xfrm>
          <a:prstGeom prst="rect">
            <a:avLst/>
          </a:prstGeom>
        </p:spPr>
        <p:txBody>
          <a:bodyPr lIns="91425" tIns="91425" rIns="91425" bIns="91425" anchor="t" anchorCtr="0">
            <a:noAutofit/>
          </a:bodyPr>
          <a:lstStyle/>
          <a:p>
            <a:pPr lvl="0" algn="l" rtl="0">
              <a:spcBef>
                <a:spcPts val="0"/>
              </a:spcBef>
              <a:buNone/>
            </a:pPr>
            <a:r>
              <a:rPr lang="en" sz="2400"/>
              <a:t>“Support the advancement of free and democratic society”</a:t>
            </a:r>
          </a:p>
        </p:txBody>
      </p:sp>
      <p:pic>
        <p:nvPicPr>
          <p:cNvPr id="235" name="Shape 235"/>
          <p:cNvPicPr preferRelativeResize="0"/>
          <p:nvPr/>
        </p:nvPicPr>
        <p:blipFill rotWithShape="1">
          <a:blip r:embed="rId3">
            <a:alphaModFix/>
          </a:blip>
          <a:srcRect/>
          <a:stretch/>
        </p:blipFill>
        <p:spPr>
          <a:xfrm>
            <a:off x="7618810" y="2986200"/>
            <a:ext cx="1525200" cy="2157300"/>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pic>
        <p:nvPicPr>
          <p:cNvPr id="240" name="Shape 240"/>
          <p:cNvPicPr preferRelativeResize="0"/>
          <p:nvPr/>
        </p:nvPicPr>
        <p:blipFill rotWithShape="1">
          <a:blip r:embed="rId3">
            <a:alphaModFix/>
          </a:blip>
          <a:srcRect/>
          <a:stretch/>
        </p:blipFill>
        <p:spPr>
          <a:xfrm>
            <a:off x="7618810" y="2986200"/>
            <a:ext cx="1525200" cy="2157300"/>
          </a:xfrm>
          <a:prstGeom prst="rect">
            <a:avLst/>
          </a:prstGeom>
          <a:noFill/>
          <a:ln>
            <a:noFill/>
          </a:ln>
        </p:spPr>
      </p:pic>
      <p:sp>
        <p:nvSpPr>
          <p:cNvPr id="241" name="Shape 24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sz="3000"/>
              <a:t>Canada vs. Kazakh Laws - Libraries</a:t>
            </a:r>
          </a:p>
        </p:txBody>
      </p:sp>
      <p:sp>
        <p:nvSpPr>
          <p:cNvPr id="242" name="Shape 242"/>
          <p:cNvSpPr txBox="1">
            <a:spLocks noGrp="1"/>
          </p:cNvSpPr>
          <p:nvPr>
            <p:ph type="body" idx="1"/>
          </p:nvPr>
        </p:nvSpPr>
        <p:spPr>
          <a:xfrm>
            <a:off x="311700" y="1152475"/>
            <a:ext cx="3999900" cy="2601000"/>
          </a:xfrm>
          <a:prstGeom prst="rect">
            <a:avLst/>
          </a:prstGeom>
          <a:ln>
            <a:noFill/>
          </a:ln>
        </p:spPr>
        <p:txBody>
          <a:bodyPr lIns="91425" tIns="91425" rIns="91425" bIns="91425" anchor="t" anchorCtr="0">
            <a:noAutofit/>
          </a:bodyPr>
          <a:lstStyle/>
          <a:p>
            <a:pPr lvl="0" rtl="0">
              <a:lnSpc>
                <a:spcPct val="100000"/>
              </a:lnSpc>
              <a:spcBef>
                <a:spcPts val="0"/>
              </a:spcBef>
              <a:spcAft>
                <a:spcPts val="0"/>
              </a:spcAft>
              <a:buNone/>
            </a:pPr>
            <a:endParaRPr sz="2400" b="1"/>
          </a:p>
          <a:p>
            <a:pPr lvl="0" algn="ctr" rtl="0">
              <a:lnSpc>
                <a:spcPct val="100000"/>
              </a:lnSpc>
              <a:spcBef>
                <a:spcPts val="0"/>
              </a:spcBef>
              <a:spcAft>
                <a:spcPts val="0"/>
              </a:spcAft>
              <a:buNone/>
            </a:pPr>
            <a:r>
              <a:rPr lang="en" sz="2400" b="1"/>
              <a:t>Canadian Libraries Act</a:t>
            </a:r>
          </a:p>
          <a:p>
            <a:pPr lvl="0" rtl="0">
              <a:lnSpc>
                <a:spcPct val="100000"/>
              </a:lnSpc>
              <a:spcBef>
                <a:spcPts val="0"/>
              </a:spcBef>
              <a:spcAft>
                <a:spcPts val="0"/>
              </a:spcAft>
              <a:buNone/>
            </a:pPr>
            <a:endParaRPr sz="2400"/>
          </a:p>
          <a:p>
            <a:pPr marL="457200" lvl="0" indent="0">
              <a:lnSpc>
                <a:spcPct val="100000"/>
              </a:lnSpc>
              <a:spcBef>
                <a:spcPts val="0"/>
              </a:spcBef>
              <a:spcAft>
                <a:spcPts val="0"/>
              </a:spcAft>
              <a:buNone/>
            </a:pPr>
            <a:r>
              <a:rPr lang="en" sz="2400"/>
              <a:t>“Support the advancement of free and democratic society”</a:t>
            </a:r>
          </a:p>
          <a:p>
            <a:pPr lvl="0">
              <a:spcBef>
                <a:spcPts val="0"/>
              </a:spcBef>
              <a:buNone/>
            </a:pPr>
            <a:endParaRPr/>
          </a:p>
        </p:txBody>
      </p:sp>
      <p:sp>
        <p:nvSpPr>
          <p:cNvPr id="243" name="Shape 243"/>
          <p:cNvSpPr txBox="1">
            <a:spLocks noGrp="1"/>
          </p:cNvSpPr>
          <p:nvPr>
            <p:ph type="body" idx="2"/>
          </p:nvPr>
        </p:nvSpPr>
        <p:spPr>
          <a:xfrm>
            <a:off x="4832400" y="1152475"/>
            <a:ext cx="3999900" cy="2601000"/>
          </a:xfrm>
          <a:prstGeom prst="rect">
            <a:avLst/>
          </a:prstGeom>
          <a:ln>
            <a:noFill/>
          </a:ln>
        </p:spPr>
        <p:txBody>
          <a:bodyPr lIns="91425" tIns="91425" rIns="91425" bIns="91425" anchor="t" anchorCtr="0">
            <a:noAutofit/>
          </a:bodyPr>
          <a:lstStyle/>
          <a:p>
            <a:pPr lvl="0" rtl="0">
              <a:lnSpc>
                <a:spcPct val="100000"/>
              </a:lnSpc>
              <a:spcBef>
                <a:spcPts val="0"/>
              </a:spcBef>
              <a:spcAft>
                <a:spcPts val="0"/>
              </a:spcAft>
              <a:buNone/>
            </a:pPr>
            <a:endParaRPr sz="2400" b="1"/>
          </a:p>
          <a:p>
            <a:pPr lvl="0" algn="ctr" rtl="0">
              <a:lnSpc>
                <a:spcPct val="100000"/>
              </a:lnSpc>
              <a:spcBef>
                <a:spcPts val="0"/>
              </a:spcBef>
              <a:spcAft>
                <a:spcPts val="0"/>
              </a:spcAft>
              <a:buNone/>
            </a:pPr>
            <a:r>
              <a:rPr lang="en" sz="2400" b="1"/>
              <a:t>Kazakh Law on Culture</a:t>
            </a:r>
          </a:p>
          <a:p>
            <a:pPr lvl="0" algn="ctr" rtl="0">
              <a:lnSpc>
                <a:spcPct val="100000"/>
              </a:lnSpc>
              <a:spcBef>
                <a:spcPts val="0"/>
              </a:spcBef>
              <a:spcAft>
                <a:spcPts val="0"/>
              </a:spcAft>
              <a:buNone/>
            </a:pPr>
            <a:endParaRPr sz="2400" b="1"/>
          </a:p>
          <a:p>
            <a:pPr marL="457200" lvl="0" indent="0">
              <a:lnSpc>
                <a:spcPct val="100000"/>
              </a:lnSpc>
              <a:spcBef>
                <a:spcPts val="0"/>
              </a:spcBef>
              <a:buNone/>
            </a:pPr>
            <a:r>
              <a:rPr lang="en" sz="2400"/>
              <a:t>“Purpose to store and preserve collections”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Shape 248"/>
          <p:cNvSpPr txBox="1">
            <a:spLocks noGrp="1"/>
          </p:cNvSpPr>
          <p:nvPr>
            <p:ph type="title"/>
          </p:nvPr>
        </p:nvSpPr>
        <p:spPr>
          <a:xfrm>
            <a:off x="311700" y="315350"/>
            <a:ext cx="8520600" cy="3762600"/>
          </a:xfrm>
          <a:prstGeom prst="rect">
            <a:avLst/>
          </a:prstGeom>
        </p:spPr>
        <p:txBody>
          <a:bodyPr lIns="91425" tIns="91425" rIns="91425" bIns="91425" anchor="ctr" anchorCtr="0">
            <a:noAutofit/>
          </a:bodyPr>
          <a:lstStyle/>
          <a:p>
            <a:pPr lvl="0" algn="l" rtl="0">
              <a:spcBef>
                <a:spcPts val="0"/>
              </a:spcBef>
              <a:buNone/>
            </a:pPr>
            <a:r>
              <a:rPr lang="en" sz="3000"/>
              <a:t>Canadian laws support information access</a:t>
            </a:r>
          </a:p>
          <a:p>
            <a:pPr lvl="0" algn="l">
              <a:spcBef>
                <a:spcPts val="0"/>
              </a:spcBef>
              <a:buNone/>
            </a:pPr>
            <a:r>
              <a:rPr lang="en" sz="3000"/>
              <a:t>Kazakh Laws do not support information access</a:t>
            </a:r>
          </a:p>
        </p:txBody>
      </p:sp>
      <p:pic>
        <p:nvPicPr>
          <p:cNvPr id="249" name="Shape 249"/>
          <p:cNvPicPr preferRelativeResize="0"/>
          <p:nvPr/>
        </p:nvPicPr>
        <p:blipFill rotWithShape="1">
          <a:blip r:embed="rId3">
            <a:alphaModFix/>
          </a:blip>
          <a:srcRect/>
          <a:stretch/>
        </p:blipFill>
        <p:spPr>
          <a:xfrm>
            <a:off x="7618810" y="2986200"/>
            <a:ext cx="1525200" cy="2157300"/>
          </a:xfrm>
          <a:prstGeom prst="rect">
            <a:avLst/>
          </a:prstGeom>
          <a:noFill/>
          <a:ln>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pic>
        <p:nvPicPr>
          <p:cNvPr id="254" name="Shape 254"/>
          <p:cNvPicPr preferRelativeResize="0"/>
          <p:nvPr/>
        </p:nvPicPr>
        <p:blipFill rotWithShape="1">
          <a:blip r:embed="rId3">
            <a:alphaModFix/>
          </a:blip>
          <a:srcRect/>
          <a:stretch/>
        </p:blipFill>
        <p:spPr>
          <a:xfrm>
            <a:off x="7618810" y="2986200"/>
            <a:ext cx="1525200" cy="2157300"/>
          </a:xfrm>
          <a:prstGeom prst="rect">
            <a:avLst/>
          </a:prstGeom>
          <a:noFill/>
          <a:ln>
            <a:noFill/>
          </a:ln>
        </p:spPr>
      </p:pic>
      <p:sp>
        <p:nvSpPr>
          <p:cNvPr id="255" name="Shape 255"/>
          <p:cNvSpPr txBox="1">
            <a:spLocks noGrp="1"/>
          </p:cNvSpPr>
          <p:nvPr>
            <p:ph type="title"/>
          </p:nvPr>
        </p:nvSpPr>
        <p:spPr>
          <a:xfrm>
            <a:off x="1645200" y="1799850"/>
            <a:ext cx="5853600" cy="1543800"/>
          </a:xfrm>
          <a:prstGeom prst="rect">
            <a:avLst/>
          </a:prstGeom>
        </p:spPr>
        <p:txBody>
          <a:bodyPr lIns="91425" tIns="91425" rIns="91425" bIns="91425" anchor="t" anchorCtr="0">
            <a:noAutofit/>
          </a:bodyPr>
          <a:lstStyle/>
          <a:p>
            <a:pPr lvl="0">
              <a:spcBef>
                <a:spcPts val="0"/>
              </a:spcBef>
              <a:buNone/>
            </a:pPr>
            <a:r>
              <a:rPr lang="en" sz="3000"/>
              <a:t>Store and Preserve</a:t>
            </a:r>
          </a:p>
          <a:p>
            <a:pPr lvl="0">
              <a:spcBef>
                <a:spcPts val="0"/>
              </a:spcBef>
              <a:buNone/>
            </a:pPr>
            <a:r>
              <a:rPr lang="en" sz="3000"/>
              <a:t> ≠ </a:t>
            </a:r>
          </a:p>
          <a:p>
            <a:pPr lvl="0">
              <a:spcBef>
                <a:spcPts val="0"/>
              </a:spcBef>
              <a:buNone/>
            </a:pPr>
            <a:r>
              <a:rPr lang="en" sz="3000"/>
              <a:t>Access and Knowledge Creation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Shape 260"/>
          <p:cNvSpPr txBox="1">
            <a:spLocks noGrp="1"/>
          </p:cNvSpPr>
          <p:nvPr>
            <p:ph type="title"/>
          </p:nvPr>
        </p:nvSpPr>
        <p:spPr>
          <a:xfrm>
            <a:off x="425012" y="2679850"/>
            <a:ext cx="3891000" cy="451500"/>
          </a:xfrm>
          <a:prstGeom prst="rect">
            <a:avLst/>
          </a:prstGeom>
        </p:spPr>
        <p:txBody>
          <a:bodyPr lIns="91425" tIns="91425" rIns="91425" bIns="91425" anchor="t" anchorCtr="0">
            <a:noAutofit/>
          </a:bodyPr>
          <a:lstStyle/>
          <a:p>
            <a:pPr lvl="0">
              <a:spcBef>
                <a:spcPts val="0"/>
              </a:spcBef>
              <a:buNone/>
            </a:pPr>
            <a:r>
              <a:rPr lang="en"/>
              <a:t>London Public Library</a:t>
            </a:r>
          </a:p>
        </p:txBody>
      </p:sp>
      <p:sp>
        <p:nvSpPr>
          <p:cNvPr id="261" name="Shape 261"/>
          <p:cNvSpPr txBox="1">
            <a:spLocks noGrp="1"/>
          </p:cNvSpPr>
          <p:nvPr>
            <p:ph type="title" idx="2"/>
          </p:nvPr>
        </p:nvSpPr>
        <p:spPr>
          <a:xfrm>
            <a:off x="4905450" y="2679850"/>
            <a:ext cx="3891000" cy="451500"/>
          </a:xfrm>
          <a:prstGeom prst="rect">
            <a:avLst/>
          </a:prstGeom>
        </p:spPr>
        <p:txBody>
          <a:bodyPr lIns="91425" tIns="91425" rIns="91425" bIns="91425" anchor="t" anchorCtr="0">
            <a:noAutofit/>
          </a:bodyPr>
          <a:lstStyle/>
          <a:p>
            <a:pPr lvl="0">
              <a:spcBef>
                <a:spcPts val="0"/>
              </a:spcBef>
              <a:buNone/>
            </a:pPr>
            <a:r>
              <a:rPr lang="en"/>
              <a:t>Pushkin Library</a:t>
            </a:r>
          </a:p>
        </p:txBody>
      </p:sp>
      <p:sp>
        <p:nvSpPr>
          <p:cNvPr id="262" name="Shape 262"/>
          <p:cNvSpPr txBox="1">
            <a:spLocks noGrp="1"/>
          </p:cNvSpPr>
          <p:nvPr>
            <p:ph type="subTitle" idx="1"/>
          </p:nvPr>
        </p:nvSpPr>
        <p:spPr>
          <a:xfrm>
            <a:off x="460875" y="3247575"/>
            <a:ext cx="3819300" cy="1619700"/>
          </a:xfrm>
          <a:prstGeom prst="rect">
            <a:avLst/>
          </a:prstGeom>
        </p:spPr>
        <p:txBody>
          <a:bodyPr lIns="91425" tIns="91425" rIns="91425" bIns="91425" anchor="t" anchorCtr="0">
            <a:noAutofit/>
          </a:bodyPr>
          <a:lstStyle/>
          <a:p>
            <a:pPr lvl="0">
              <a:spcBef>
                <a:spcPts val="0"/>
              </a:spcBef>
              <a:buNone/>
            </a:pPr>
            <a:r>
              <a:rPr lang="en"/>
              <a:t>“LPL Strengthens people and neighborhoods by creating connections that enrich lives, </a:t>
            </a:r>
            <a:r>
              <a:rPr lang="en" b="1"/>
              <a:t>inspire discovery</a:t>
            </a:r>
            <a:r>
              <a:rPr lang="en"/>
              <a:t>, and </a:t>
            </a:r>
            <a:r>
              <a:rPr lang="en" b="1"/>
              <a:t>foster creativity,</a:t>
            </a:r>
            <a:r>
              <a:rPr lang="en"/>
              <a:t> and expand </a:t>
            </a:r>
            <a:r>
              <a:rPr lang="en" b="1"/>
              <a:t>possibilities</a:t>
            </a:r>
            <a:r>
              <a:rPr lang="en"/>
              <a:t>”</a:t>
            </a:r>
          </a:p>
        </p:txBody>
      </p:sp>
      <p:sp>
        <p:nvSpPr>
          <p:cNvPr id="263" name="Shape 263"/>
          <p:cNvSpPr txBox="1">
            <a:spLocks noGrp="1"/>
          </p:cNvSpPr>
          <p:nvPr>
            <p:ph type="subTitle" idx="3"/>
          </p:nvPr>
        </p:nvSpPr>
        <p:spPr>
          <a:xfrm>
            <a:off x="4905450" y="3247600"/>
            <a:ext cx="3819300" cy="1619700"/>
          </a:xfrm>
          <a:prstGeom prst="rect">
            <a:avLst/>
          </a:prstGeom>
        </p:spPr>
        <p:txBody>
          <a:bodyPr lIns="91425" tIns="91425" rIns="91425" bIns="91425" anchor="t" anchorCtr="0">
            <a:noAutofit/>
          </a:bodyPr>
          <a:lstStyle/>
          <a:p>
            <a:pPr lvl="0">
              <a:spcBef>
                <a:spcPts val="0"/>
              </a:spcBef>
              <a:buNone/>
            </a:pPr>
            <a:r>
              <a:rPr lang="en"/>
              <a:t>“Store and preserve collections”</a:t>
            </a:r>
          </a:p>
        </p:txBody>
      </p:sp>
      <p:pic>
        <p:nvPicPr>
          <p:cNvPr id="264" name="Shape 264"/>
          <p:cNvPicPr preferRelativeResize="0"/>
          <p:nvPr/>
        </p:nvPicPr>
        <p:blipFill rotWithShape="1">
          <a:blip r:embed="rId3">
            <a:alphaModFix/>
          </a:blip>
          <a:srcRect/>
          <a:stretch/>
        </p:blipFill>
        <p:spPr>
          <a:xfrm>
            <a:off x="7618810" y="3012525"/>
            <a:ext cx="1525200" cy="2157300"/>
          </a:xfrm>
          <a:prstGeom prst="rect">
            <a:avLst/>
          </a:prstGeom>
          <a:noFill/>
          <a:ln>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U Brand">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2404</Words>
  <Application>Microsoft Office PowerPoint</Application>
  <PresentationFormat>On-screen Show (16:9)</PresentationFormat>
  <Paragraphs>167</Paragraphs>
  <Slides>13</Slides>
  <Notes>13</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13</vt:i4>
      </vt:variant>
    </vt:vector>
  </HeadingPairs>
  <TitlesOfParts>
    <vt:vector size="17" baseType="lpstr">
      <vt:lpstr>Arial</vt:lpstr>
      <vt:lpstr>Proxima Nova</vt:lpstr>
      <vt:lpstr>simple-light-2</vt:lpstr>
      <vt:lpstr>NU Brand</vt:lpstr>
      <vt:lpstr>Conference Report from Canada in Kazakhstan</vt:lpstr>
      <vt:lpstr>Canada in Kazakhstan Conference</vt:lpstr>
      <vt:lpstr>Value of Librarianship One</vt:lpstr>
      <vt:lpstr>Value of Librarianship Two</vt:lpstr>
      <vt:lpstr>Values of Librarianship Three</vt:lpstr>
      <vt:lpstr>Canada vs. Kazakh Laws - Libraries</vt:lpstr>
      <vt:lpstr>Canadian laws support information access Kazakh Laws do not support information access</vt:lpstr>
      <vt:lpstr>Store and Preserve  ≠  Access and Knowledge Creation</vt:lpstr>
      <vt:lpstr>London Public Library</vt:lpstr>
      <vt:lpstr>PowerPoint Presentation</vt:lpstr>
      <vt:lpstr>Canada vs. Kazakh Law - Constitution</vt:lpstr>
      <vt:lpstr>Bad Libraries Build Collections  Good Libraries Build Services   Great Libraries Build Communities </vt:lpstr>
      <vt:lpstr>Contact Carlene Groen Subject Librarian for SST Nazarbayev University Library Block 5: Floor 3 carlene.groen@nu.edu.kz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Conference Report from Canada in Kazakhstan</dc:title>
  <cp:lastModifiedBy>Carlene Groen</cp:lastModifiedBy>
  <cp:revision>1</cp:revision>
  <dcterms:modified xsi:type="dcterms:W3CDTF">2016-10-13T10:45:24Z</dcterms:modified>
</cp:coreProperties>
</file>