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67" r:id="rId4"/>
    <p:sldId id="275" r:id="rId5"/>
    <p:sldId id="271" r:id="rId6"/>
    <p:sldId id="274" r:id="rId7"/>
    <p:sldId id="276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4086D-22B1-466D-866D-740E834662BA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6775B-DC4A-4487-9E08-A208E5D20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7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775B-DC4A-4487-9E08-A208E5D2096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83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775B-DC4A-4487-9E08-A208E5D2096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952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E9FC5A-AEC6-496E-B700-7021D35DA4A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6923ED-E939-482D-8012-2FB328583496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ziyat.abdykaimov@nu.edu.kz" TargetMode="External"/><Relationship Id="rId2" Type="http://schemas.openxmlformats.org/officeDocument/2006/relationships/hyperlink" Target="mailto:darya.zvonareva@nu.edu.k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99" y="243268"/>
            <a:ext cx="6188014" cy="3616082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библиотеки по обеспечению доступа к ее ресурсам и службам для пользователей с ограничениями по зрению в рамках формирования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безбарьерной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академической среды в Назарбаев Университете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15616" y="6078755"/>
            <a:ext cx="5271991" cy="563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Астана, 2016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71" y="4581128"/>
            <a:ext cx="6106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Дарья Звонарёва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Эксперт-менеджер Библиотеки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Назарбаев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</a:t>
            </a:r>
          </a:p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Зият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Абдыкаимов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школа образования Назарбаев Университета</a:t>
            </a:r>
          </a:p>
        </p:txBody>
      </p:sp>
      <p:pic>
        <p:nvPicPr>
          <p:cNvPr id="7" name="Picture 3" descr="C:\Users\darya.zvonareva\Documents\pub\posters\img\47018_606926859333251_214507979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4326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31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5331" y="2852936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Руководящие документы по развитию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инклюзивного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в Назарбаев Университете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программа развития образования Республики Казахстан на 2011-2020 гг. 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программа развития образования и науки на 2016-2019 гг. 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обучения и преподавания Назарбаев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692696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образование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(англ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inclusion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- «включение»)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включающее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образование, то есть гарантирующее поддержку всем включенным в него субъектам, в каком бы виде она не потребовалась </a:t>
            </a:r>
          </a:p>
        </p:txBody>
      </p:sp>
    </p:spTree>
    <p:extLst>
      <p:ext uri="{BB962C8B-B14F-4D97-AF65-F5344CB8AC3E}">
        <p14:creationId xmlns:p14="http://schemas.microsoft.com/office/powerpoint/2010/main" val="39391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323528" y="1412776"/>
            <a:ext cx="84105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по работе со студентами с физическими ограничениями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Disability Services for Students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вспомогательным технологиям и доступности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Assistive Technologies and Accessibility Center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ATAC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переговоры с преподавателями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департаментом;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сотрудников университета по практическим проблемам создания инклюзивной среды, юридическим и техническим аспектам сопровождения студентов с особыми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потребностями;</a:t>
            </a:r>
          </a:p>
          <a:p>
            <a:pPr marL="444500" indent="-1778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транспорта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поездок на занятия и обратно (аналог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инвотакси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44500" indent="-1778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тренингов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ориентировке в пространстве для обучения навыкам самостоятельного ориентирования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кампусе;</a:t>
            </a:r>
          </a:p>
          <a:p>
            <a:pPr marL="444500" indent="-1778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учебных материалов в альтернативные форматы (текст на основе шрифта Брайля, текст с увеличенным шрифтом, аудиофайлы, субтитры к видеофильмам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44500" indent="-1778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распечатывание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графиков, диаграмм в тактильном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пользование специальных средств для обучения (ноутбуки,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брайлевские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дисплеи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1356" y="341703"/>
            <a:ext cx="7491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штата Индиана (США)</a:t>
            </a:r>
          </a:p>
          <a:p>
            <a:pPr marL="266700" indent="-266700" algn="just"/>
            <a:r>
              <a:rPr lang="kk-KZ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  <a:r>
              <a:rPr lang="kk-KZ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 Г. Уэллса (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Herman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Wells Library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66" y="409540"/>
            <a:ext cx="6096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15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521231"/>
            <a:ext cx="7265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Назарбаев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</a:t>
            </a:r>
          </a:p>
        </p:txBody>
      </p:sp>
      <p:pic>
        <p:nvPicPr>
          <p:cNvPr id="2050" name="Picture 2" descr="C:\Users\darya.zvonareva.NU\Documents\pub\posters\img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6527"/>
            <a:ext cx="735925" cy="69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5536" y="1700808"/>
            <a:ext cx="79277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информационной системе и базам данных библиотеки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ассистивных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2988198"/>
            <a:ext cx="78557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профессиональной компетентности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1"/>
          <p:cNvSpPr/>
          <p:nvPr/>
        </p:nvSpPr>
        <p:spPr>
          <a:xfrm>
            <a:off x="395536" y="4293096"/>
            <a:ext cx="78557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с преподавателями Высшей школы образования НУ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09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8792" y="33265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Технологии, предоставляющие доступ людям с ограниченными возможностями (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assistive technologies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программные и аппаратные средства, используемые для повышения функциональности людей с ограниченными возможностями </a:t>
            </a:r>
          </a:p>
        </p:txBody>
      </p:sp>
      <p:sp>
        <p:nvSpPr>
          <p:cNvPr id="5" name="Rectangle 4"/>
          <p:cNvSpPr/>
          <p:nvPr/>
        </p:nvSpPr>
        <p:spPr>
          <a:xfrm>
            <a:off x="448792" y="1988840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лупа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увеличения текста на экране и чтения текста в различных цветовых схемах изображений и контрастности экрана в соответствии с потребностями конкретного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пользователя;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со специальным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экранного доступа – JAWS 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Access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Speech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Windows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16.0;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OpenBook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9.0 – программное обеспечение для сканирования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Duxbury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Braille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Translator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брайлевский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переводчик;</a:t>
            </a:r>
          </a:p>
          <a:p>
            <a:pPr algn="just">
              <a:buClr>
                <a:srgbClr val="C00000"/>
              </a:buClr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периферийные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тифлоустройства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дисплей Брайля или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брайлевский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дисплей;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сканер HP;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 Брайля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Everest V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4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1196752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группы по технологиям, предоставляющим доступ людям с ограниченными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тренингов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со специальным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оборудованием;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международного опыта и документов:</a:t>
            </a: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ASCLA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Library Services for People who are Blind and Physically Handicapped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Library Services for People with Disabilities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Library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Accessibility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You Need to Know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 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библиотекарей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обеспечении доступности библиотеки для различных групп пользователей;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4500" indent="-1778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Think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Accessible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руководство для учета доступности электронных ресурсов и вебсайтов для всех групп пользователей библиотеки;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емонстрация оборудования и услуг на библиотечных мероприятиях,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с помощью соответствующих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475166"/>
            <a:ext cx="79208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профессиональной компетентности персонала</a:t>
            </a:r>
          </a:p>
        </p:txBody>
      </p:sp>
    </p:spTree>
    <p:extLst>
      <p:ext uri="{BB962C8B-B14F-4D97-AF65-F5344CB8AC3E}">
        <p14:creationId xmlns:p14="http://schemas.microsoft.com/office/powerpoint/2010/main" val="1875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052736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версии библиотечного портала для слабовидящих и пользователей программ экранного доступа;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нужд и предоставление студентам, сотрудникам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гостям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на альтернативных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форматах;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электронных ресурсов (книг, баз данных) и их доработка с целью обеспечения их функциональности и доступности для слабовидящих пользователей;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персонала;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открытости ресурсов и предоставление доступа к специальному оборудованию для сторонних пользователей с ограниченными возможностями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зрению;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сотрудничества с подразделениями университета в области внедрения инклюзивных практик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по работе с людьми с ограниченными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1338" indent="-185738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 по инклюзивному образованию (политики и правила вуза, соответствующие инклюзивным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принципам);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541338" indent="-185738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доступности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технологиям  (инфраструктура, информационные ресурсы и услуги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116632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Перспективные направления деятельности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 и Назарбаев Университета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инклюзивности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22699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119" y="3068960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Звонарёва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Эксперт-менеджер Библиотеки Назарбаев Университета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э-почта: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darya.zvonareva@nu.edu.kz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Абдыкаимов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школа образования Назарбаев Университета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э-почта: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ziyat.abdykaimov@nu.edu.kz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1361</TotalTime>
  <Words>511</Words>
  <Application>Microsoft Office PowerPoint</Application>
  <PresentationFormat>Экран (4:3)</PresentationFormat>
  <Paragraphs>66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Composite</vt:lpstr>
      <vt:lpstr>Деятельность библиотеки по обеспечению доступа к ее ресурсам и службам для пользователей с ограничениями по зрению в рамках формирования безбарьерной академической среды в Назарбаев Университете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Библиоменеджеры.  Обзор инструментов</dc:title>
  <dc:creator>Darya Zvonareva</dc:creator>
  <cp:lastModifiedBy>Ainash Shagmanova</cp:lastModifiedBy>
  <cp:revision>64</cp:revision>
  <dcterms:created xsi:type="dcterms:W3CDTF">2016-02-28T08:01:57Z</dcterms:created>
  <dcterms:modified xsi:type="dcterms:W3CDTF">2016-05-26T09:28:47Z</dcterms:modified>
</cp:coreProperties>
</file>