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  <p:sldId id="339" r:id="rId3"/>
    <p:sldId id="340" r:id="rId4"/>
    <p:sldId id="341" r:id="rId5"/>
    <p:sldId id="344" r:id="rId6"/>
    <p:sldId id="345" r:id="rId7"/>
    <p:sldId id="293" r:id="rId8"/>
    <p:sldId id="343" r:id="rId9"/>
    <p:sldId id="321" r:id="rId10"/>
    <p:sldId id="296" r:id="rId11"/>
    <p:sldId id="347" r:id="rId12"/>
    <p:sldId id="323" r:id="rId13"/>
    <p:sldId id="294" r:id="rId14"/>
    <p:sldId id="297" r:id="rId15"/>
    <p:sldId id="326" r:id="rId16"/>
    <p:sldId id="327" r:id="rId17"/>
    <p:sldId id="291" r:id="rId18"/>
    <p:sldId id="292" r:id="rId19"/>
    <p:sldId id="312" r:id="rId20"/>
    <p:sldId id="333" r:id="rId21"/>
    <p:sldId id="350" r:id="rId22"/>
    <p:sldId id="330" r:id="rId23"/>
    <p:sldId id="314" r:id="rId24"/>
    <p:sldId id="319" r:id="rId25"/>
    <p:sldId id="334" r:id="rId26"/>
    <p:sldId id="310" r:id="rId27"/>
    <p:sldId id="263" r:id="rId28"/>
    <p:sldId id="264" r:id="rId29"/>
    <p:sldId id="351" r:id="rId30"/>
    <p:sldId id="348" r:id="rId31"/>
    <p:sldId id="268" r:id="rId32"/>
    <p:sldId id="271" r:id="rId33"/>
    <p:sldId id="272" r:id="rId34"/>
    <p:sldId id="273" r:id="rId35"/>
    <p:sldId id="274" r:id="rId36"/>
    <p:sldId id="275" r:id="rId37"/>
    <p:sldId id="276" r:id="rId38"/>
    <p:sldId id="277" r:id="rId39"/>
    <p:sldId id="311" r:id="rId40"/>
    <p:sldId id="278" r:id="rId41"/>
    <p:sldId id="279" r:id="rId42"/>
    <p:sldId id="280" r:id="rId43"/>
    <p:sldId id="283" r:id="rId44"/>
    <p:sldId id="284" r:id="rId45"/>
    <p:sldId id="300" r:id="rId46"/>
    <p:sldId id="338" r:id="rId47"/>
    <p:sldId id="337" r:id="rId48"/>
    <p:sldId id="349" r:id="rId49"/>
    <p:sldId id="336" r:id="rId50"/>
    <p:sldId id="304" r:id="rId51"/>
    <p:sldId id="303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6" autoAdjust="0"/>
  </p:normalViewPr>
  <p:slideViewPr>
    <p:cSldViewPr>
      <p:cViewPr>
        <p:scale>
          <a:sx n="118" d="100"/>
          <a:sy n="118" d="100"/>
        </p:scale>
        <p:origin x="-143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28879F-3911-4CAD-816F-E5909EC70BF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FAFBB6E-1CBF-4912-BEF5-6C35DA91DEBD}">
      <dgm:prSet phldrT="[Текст]"/>
      <dgm:spPr/>
      <dgm:t>
        <a:bodyPr/>
        <a:lstStyle/>
        <a:p>
          <a:r>
            <a:rPr lang="kk-KZ" b="1" dirty="0" smtClean="0">
              <a:solidFill>
                <a:schemeClr val="bg1"/>
              </a:solidFill>
            </a:rPr>
            <a:t>УИТЛАГ</a:t>
          </a:r>
        </a:p>
        <a:p>
          <a:r>
            <a:rPr lang="kk-KZ" b="1" dirty="0" smtClean="0">
              <a:solidFill>
                <a:schemeClr val="bg1"/>
              </a:solidFill>
            </a:rPr>
            <a:t> ОГПУ</a:t>
          </a:r>
        </a:p>
        <a:p>
          <a:r>
            <a:rPr lang="kk-KZ" b="1" dirty="0" smtClean="0">
              <a:solidFill>
                <a:schemeClr val="bg1"/>
              </a:solidFill>
            </a:rPr>
            <a:t>(1929-1934)</a:t>
          </a:r>
          <a:endParaRPr lang="ru-RU" b="1" dirty="0">
            <a:solidFill>
              <a:schemeClr val="bg1"/>
            </a:solidFill>
          </a:endParaRPr>
        </a:p>
      </dgm:t>
    </dgm:pt>
    <dgm:pt modelId="{F851765F-B360-4A68-8A36-36EC01C9B822}" type="parTrans" cxnId="{B3FB9B57-3DDA-4C02-AAA0-C5807D84D3D0}">
      <dgm:prSet/>
      <dgm:spPr/>
      <dgm:t>
        <a:bodyPr/>
        <a:lstStyle/>
        <a:p>
          <a:endParaRPr lang="ru-RU"/>
        </a:p>
      </dgm:t>
    </dgm:pt>
    <dgm:pt modelId="{7866C31E-6549-46EC-8176-772A7EF17B7A}" type="sibTrans" cxnId="{B3FB9B57-3DDA-4C02-AAA0-C5807D84D3D0}">
      <dgm:prSet/>
      <dgm:spPr/>
      <dgm:t>
        <a:bodyPr/>
        <a:lstStyle/>
        <a:p>
          <a:endParaRPr lang="ru-RU"/>
        </a:p>
      </dgm:t>
    </dgm:pt>
    <dgm:pt modelId="{7AF123BC-3BBC-4F59-846A-FEA97120F062}">
      <dgm:prSet phldrT="[Текст]"/>
      <dgm:spPr/>
      <dgm:t>
        <a:bodyPr/>
        <a:lstStyle/>
        <a:p>
          <a:r>
            <a:rPr lang="kk-KZ" b="1" dirty="0" smtClean="0">
              <a:solidFill>
                <a:schemeClr val="bg1"/>
              </a:solidFill>
            </a:rPr>
            <a:t>ГУЛАГ НКВД СССР</a:t>
          </a:r>
        </a:p>
        <a:p>
          <a:r>
            <a:rPr lang="kk-KZ" b="1" dirty="0" smtClean="0">
              <a:solidFill>
                <a:schemeClr val="bg1"/>
              </a:solidFill>
            </a:rPr>
            <a:t>(1934-1946)</a:t>
          </a:r>
          <a:endParaRPr lang="ru-RU" b="1" dirty="0">
            <a:solidFill>
              <a:schemeClr val="bg1"/>
            </a:solidFill>
          </a:endParaRPr>
        </a:p>
      </dgm:t>
    </dgm:pt>
    <dgm:pt modelId="{87BE4DE1-0777-4A8D-AAD6-95DB9F932E9F}" type="parTrans" cxnId="{923367B3-C7F0-4A5A-80B7-12FE634C1B2E}">
      <dgm:prSet/>
      <dgm:spPr/>
      <dgm:t>
        <a:bodyPr/>
        <a:lstStyle/>
        <a:p>
          <a:endParaRPr lang="ru-RU"/>
        </a:p>
      </dgm:t>
    </dgm:pt>
    <dgm:pt modelId="{B98C29E9-B11E-4798-A89D-67C11F8A6B2C}" type="sibTrans" cxnId="{923367B3-C7F0-4A5A-80B7-12FE634C1B2E}">
      <dgm:prSet/>
      <dgm:spPr/>
      <dgm:t>
        <a:bodyPr/>
        <a:lstStyle/>
        <a:p>
          <a:endParaRPr lang="ru-RU"/>
        </a:p>
      </dgm:t>
    </dgm:pt>
    <dgm:pt modelId="{B039EC71-6708-4746-90B4-C37161E97148}">
      <dgm:prSet phldrT="[Текст]"/>
      <dgm:spPr/>
      <dgm:t>
        <a:bodyPr/>
        <a:lstStyle/>
        <a:p>
          <a:r>
            <a:rPr lang="kk-KZ" b="1" dirty="0" smtClean="0">
              <a:solidFill>
                <a:schemeClr val="bg1"/>
              </a:solidFill>
            </a:rPr>
            <a:t>ГУЛАГ </a:t>
          </a:r>
        </a:p>
        <a:p>
          <a:r>
            <a:rPr lang="kk-KZ" b="1" dirty="0" smtClean="0">
              <a:solidFill>
                <a:schemeClr val="bg1"/>
              </a:solidFill>
            </a:rPr>
            <a:t>МВД СССР</a:t>
          </a:r>
        </a:p>
        <a:p>
          <a:r>
            <a:rPr lang="kk-KZ" b="1" dirty="0" smtClean="0">
              <a:solidFill>
                <a:schemeClr val="bg1"/>
              </a:solidFill>
            </a:rPr>
            <a:t>(1946-1956) </a:t>
          </a:r>
          <a:endParaRPr lang="ru-RU" b="1" dirty="0">
            <a:solidFill>
              <a:schemeClr val="bg1"/>
            </a:solidFill>
          </a:endParaRPr>
        </a:p>
      </dgm:t>
    </dgm:pt>
    <dgm:pt modelId="{D3668DA7-3127-415B-89C2-06EF189B640E}" type="parTrans" cxnId="{330604C6-6D59-419F-ADC0-2924B21F91E5}">
      <dgm:prSet/>
      <dgm:spPr/>
      <dgm:t>
        <a:bodyPr/>
        <a:lstStyle/>
        <a:p>
          <a:endParaRPr lang="ru-RU"/>
        </a:p>
      </dgm:t>
    </dgm:pt>
    <dgm:pt modelId="{EF511FC6-5564-4ACE-9766-64C3BAF1890B}" type="sibTrans" cxnId="{330604C6-6D59-419F-ADC0-2924B21F91E5}">
      <dgm:prSet/>
      <dgm:spPr/>
      <dgm:t>
        <a:bodyPr/>
        <a:lstStyle/>
        <a:p>
          <a:endParaRPr lang="ru-RU"/>
        </a:p>
      </dgm:t>
    </dgm:pt>
    <dgm:pt modelId="{3B4E37CB-7A1C-45C1-B83B-771380795B4A}" type="pres">
      <dgm:prSet presAssocID="{3B28879F-3911-4CAD-816F-E5909EC70BF3}" presName="CompostProcess" presStyleCnt="0">
        <dgm:presLayoutVars>
          <dgm:dir/>
          <dgm:resizeHandles val="exact"/>
        </dgm:presLayoutVars>
      </dgm:prSet>
      <dgm:spPr/>
    </dgm:pt>
    <dgm:pt modelId="{C8AEE9B3-7B91-4C9E-B98B-395AB7ACCEF7}" type="pres">
      <dgm:prSet presAssocID="{3B28879F-3911-4CAD-816F-E5909EC70BF3}" presName="arrow" presStyleLbl="bgShp" presStyleIdx="0" presStyleCnt="1"/>
      <dgm:spPr/>
    </dgm:pt>
    <dgm:pt modelId="{929409B1-B47C-4395-83A2-EDC2A3DFE443}" type="pres">
      <dgm:prSet presAssocID="{3B28879F-3911-4CAD-816F-E5909EC70BF3}" presName="linearProcess" presStyleCnt="0"/>
      <dgm:spPr/>
    </dgm:pt>
    <dgm:pt modelId="{7003CABA-4597-4DF6-821D-019D921E479D}" type="pres">
      <dgm:prSet presAssocID="{1FAFBB6E-1CBF-4912-BEF5-6C35DA91DEBD}" presName="textNode" presStyleLbl="node1" presStyleIdx="0" presStyleCnt="3" custLinFactNeighborX="10724" custLinFactNeighborY="-2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02D0B-A094-4F78-BAAC-96192FE9A296}" type="pres">
      <dgm:prSet presAssocID="{7866C31E-6549-46EC-8176-772A7EF17B7A}" presName="sibTrans" presStyleCnt="0"/>
      <dgm:spPr/>
    </dgm:pt>
    <dgm:pt modelId="{8E5F9770-318C-4672-AAA2-E3E38988F83E}" type="pres">
      <dgm:prSet presAssocID="{7AF123BC-3BBC-4F59-846A-FEA97120F06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DAE11-62C3-44CD-88EE-0C4810194095}" type="pres">
      <dgm:prSet presAssocID="{B98C29E9-B11E-4798-A89D-67C11F8A6B2C}" presName="sibTrans" presStyleCnt="0"/>
      <dgm:spPr/>
    </dgm:pt>
    <dgm:pt modelId="{081FD2A1-4DD5-46E8-82BC-3945B950F20B}" type="pres">
      <dgm:prSet presAssocID="{B039EC71-6708-4746-90B4-C37161E9714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8708F8-6837-4CB6-9F87-21291026FA44}" type="presOf" srcId="{3B28879F-3911-4CAD-816F-E5909EC70BF3}" destId="{3B4E37CB-7A1C-45C1-B83B-771380795B4A}" srcOrd="0" destOrd="0" presId="urn:microsoft.com/office/officeart/2005/8/layout/hProcess9"/>
    <dgm:cxn modelId="{CD029E9F-837C-4562-86ED-788D48D7423A}" type="presOf" srcId="{B039EC71-6708-4746-90B4-C37161E97148}" destId="{081FD2A1-4DD5-46E8-82BC-3945B950F20B}" srcOrd="0" destOrd="0" presId="urn:microsoft.com/office/officeart/2005/8/layout/hProcess9"/>
    <dgm:cxn modelId="{330604C6-6D59-419F-ADC0-2924B21F91E5}" srcId="{3B28879F-3911-4CAD-816F-E5909EC70BF3}" destId="{B039EC71-6708-4746-90B4-C37161E97148}" srcOrd="2" destOrd="0" parTransId="{D3668DA7-3127-415B-89C2-06EF189B640E}" sibTransId="{EF511FC6-5564-4ACE-9766-64C3BAF1890B}"/>
    <dgm:cxn modelId="{A594189A-65E9-428F-B4AD-4005BBC37540}" type="presOf" srcId="{1FAFBB6E-1CBF-4912-BEF5-6C35DA91DEBD}" destId="{7003CABA-4597-4DF6-821D-019D921E479D}" srcOrd="0" destOrd="0" presId="urn:microsoft.com/office/officeart/2005/8/layout/hProcess9"/>
    <dgm:cxn modelId="{74AF5CE3-59B7-43CD-A686-09E42F26CFB8}" type="presOf" srcId="{7AF123BC-3BBC-4F59-846A-FEA97120F062}" destId="{8E5F9770-318C-4672-AAA2-E3E38988F83E}" srcOrd="0" destOrd="0" presId="urn:microsoft.com/office/officeart/2005/8/layout/hProcess9"/>
    <dgm:cxn modelId="{B3FB9B57-3DDA-4C02-AAA0-C5807D84D3D0}" srcId="{3B28879F-3911-4CAD-816F-E5909EC70BF3}" destId="{1FAFBB6E-1CBF-4912-BEF5-6C35DA91DEBD}" srcOrd="0" destOrd="0" parTransId="{F851765F-B360-4A68-8A36-36EC01C9B822}" sibTransId="{7866C31E-6549-46EC-8176-772A7EF17B7A}"/>
    <dgm:cxn modelId="{923367B3-C7F0-4A5A-80B7-12FE634C1B2E}" srcId="{3B28879F-3911-4CAD-816F-E5909EC70BF3}" destId="{7AF123BC-3BBC-4F59-846A-FEA97120F062}" srcOrd="1" destOrd="0" parTransId="{87BE4DE1-0777-4A8D-AAD6-95DB9F932E9F}" sibTransId="{B98C29E9-B11E-4798-A89D-67C11F8A6B2C}"/>
    <dgm:cxn modelId="{F06F7AD0-CFDF-4765-903F-212604A0D7C2}" type="presParOf" srcId="{3B4E37CB-7A1C-45C1-B83B-771380795B4A}" destId="{C8AEE9B3-7B91-4C9E-B98B-395AB7ACCEF7}" srcOrd="0" destOrd="0" presId="urn:microsoft.com/office/officeart/2005/8/layout/hProcess9"/>
    <dgm:cxn modelId="{C1CA95DA-54D7-43F8-824A-92A234F3B829}" type="presParOf" srcId="{3B4E37CB-7A1C-45C1-B83B-771380795B4A}" destId="{929409B1-B47C-4395-83A2-EDC2A3DFE443}" srcOrd="1" destOrd="0" presId="urn:microsoft.com/office/officeart/2005/8/layout/hProcess9"/>
    <dgm:cxn modelId="{FF7765CE-B77C-479F-83FA-DC1F18556A7A}" type="presParOf" srcId="{929409B1-B47C-4395-83A2-EDC2A3DFE443}" destId="{7003CABA-4597-4DF6-821D-019D921E479D}" srcOrd="0" destOrd="0" presId="urn:microsoft.com/office/officeart/2005/8/layout/hProcess9"/>
    <dgm:cxn modelId="{CBDC03F4-E912-45E2-89EE-CCABE07B9A00}" type="presParOf" srcId="{929409B1-B47C-4395-83A2-EDC2A3DFE443}" destId="{6F102D0B-A094-4F78-BAAC-96192FE9A296}" srcOrd="1" destOrd="0" presId="urn:microsoft.com/office/officeart/2005/8/layout/hProcess9"/>
    <dgm:cxn modelId="{B6609777-6099-4745-BDDF-CB7C4F6463CA}" type="presParOf" srcId="{929409B1-B47C-4395-83A2-EDC2A3DFE443}" destId="{8E5F9770-318C-4672-AAA2-E3E38988F83E}" srcOrd="2" destOrd="0" presId="urn:microsoft.com/office/officeart/2005/8/layout/hProcess9"/>
    <dgm:cxn modelId="{77DF7884-A86C-43FE-B384-D50D26DBAE13}" type="presParOf" srcId="{929409B1-B47C-4395-83A2-EDC2A3DFE443}" destId="{188DAE11-62C3-44CD-88EE-0C4810194095}" srcOrd="3" destOrd="0" presId="urn:microsoft.com/office/officeart/2005/8/layout/hProcess9"/>
    <dgm:cxn modelId="{05DE0B17-3F6C-4DF5-A715-5F4CF432F118}" type="presParOf" srcId="{929409B1-B47C-4395-83A2-EDC2A3DFE443}" destId="{081FD2A1-4DD5-46E8-82BC-3945B950F20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1A4ABE-5B2E-491A-A83B-0C2E08550D9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C3F74F6-5FEC-405D-A7EE-06B61305668C}">
      <dgm:prSet phldrT="[Текст]"/>
      <dgm:spPr/>
      <dgm:t>
        <a:bodyPr/>
        <a:lstStyle/>
        <a:p>
          <a:r>
            <a:rPr lang="kk-KZ" b="1" dirty="0" smtClean="0">
              <a:latin typeface="Cambria" panose="02040503050406030204" pitchFamily="18" charset="0"/>
            </a:rPr>
            <a:t>53 ЛАГЕРНЫХ УПРАВЛЕНИЙ </a:t>
          </a:r>
        </a:p>
        <a:p>
          <a:r>
            <a:rPr lang="kk-KZ" b="0" dirty="0" smtClean="0">
              <a:latin typeface="Cambria" panose="02040503050406030204" pitchFamily="18" charset="0"/>
            </a:rPr>
            <a:t>(дальневосточное, западное, сибирское, казахстанское, среднеазиатское, кавказское, т.д.)</a:t>
          </a:r>
          <a:endParaRPr lang="ru-RU" b="0" dirty="0">
            <a:latin typeface="Cambria" panose="02040503050406030204" pitchFamily="18" charset="0"/>
          </a:endParaRPr>
        </a:p>
      </dgm:t>
    </dgm:pt>
    <dgm:pt modelId="{C9705155-2682-40AA-9F48-CBBEBAF41E46}" type="parTrans" cxnId="{3330E844-E11F-4449-8795-7510EF99F329}">
      <dgm:prSet/>
      <dgm:spPr/>
      <dgm:t>
        <a:bodyPr/>
        <a:lstStyle/>
        <a:p>
          <a:endParaRPr lang="ru-RU"/>
        </a:p>
      </dgm:t>
    </dgm:pt>
    <dgm:pt modelId="{6284607C-1EA2-4D70-8E4C-1181781C8711}" type="sibTrans" cxnId="{3330E844-E11F-4449-8795-7510EF99F329}">
      <dgm:prSet/>
      <dgm:spPr/>
      <dgm:t>
        <a:bodyPr/>
        <a:lstStyle/>
        <a:p>
          <a:endParaRPr lang="ru-RU"/>
        </a:p>
      </dgm:t>
    </dgm:pt>
    <dgm:pt modelId="{9BABBFA5-3FE3-44D1-91B4-6F627BAAC42C}">
      <dgm:prSet phldrT="[Текст]" custT="1"/>
      <dgm:spPr/>
      <dgm:t>
        <a:bodyPr/>
        <a:lstStyle/>
        <a:p>
          <a:r>
            <a:rPr lang="kk-KZ" sz="1800" b="1" dirty="0" smtClean="0">
              <a:latin typeface="Cambria" panose="02040503050406030204" pitchFamily="18" charset="0"/>
            </a:rPr>
            <a:t>30.000 </a:t>
          </a:r>
        </a:p>
        <a:p>
          <a:r>
            <a:rPr lang="kk-KZ" sz="1800" b="1" dirty="0" smtClean="0">
              <a:latin typeface="Cambria" panose="02040503050406030204" pitchFamily="18" charset="0"/>
            </a:rPr>
            <a:t> </a:t>
          </a:r>
          <a:r>
            <a:rPr lang="kk-KZ" sz="1800" b="0" dirty="0" smtClean="0">
              <a:latin typeface="Cambria" panose="02040503050406030204" pitchFamily="18" charset="0"/>
            </a:rPr>
            <a:t>мест заключения во всех регионах СССР</a:t>
          </a:r>
          <a:endParaRPr lang="ru-RU" sz="1800" b="0" dirty="0">
            <a:latin typeface="Cambria" panose="02040503050406030204" pitchFamily="18" charset="0"/>
          </a:endParaRPr>
        </a:p>
      </dgm:t>
    </dgm:pt>
    <dgm:pt modelId="{C9CC0357-E877-4051-8581-633F9BDA18D5}" type="parTrans" cxnId="{2E433C58-3CE6-4F10-965B-04B9A2CC56FA}">
      <dgm:prSet/>
      <dgm:spPr/>
      <dgm:t>
        <a:bodyPr/>
        <a:lstStyle/>
        <a:p>
          <a:endParaRPr lang="ru-RU"/>
        </a:p>
      </dgm:t>
    </dgm:pt>
    <dgm:pt modelId="{9A23E47C-A84A-4EA8-B98D-2A4E006AE8ED}" type="sibTrans" cxnId="{2E433C58-3CE6-4F10-965B-04B9A2CC56FA}">
      <dgm:prSet/>
      <dgm:spPr/>
      <dgm:t>
        <a:bodyPr/>
        <a:lstStyle/>
        <a:p>
          <a:endParaRPr lang="ru-RU"/>
        </a:p>
      </dgm:t>
    </dgm:pt>
    <dgm:pt modelId="{4076CE14-88C7-4C48-9B54-ED054BFD1666}">
      <dgm:prSet phldrT="[Текст]" custT="1"/>
      <dgm:spPr/>
      <dgm:t>
        <a:bodyPr/>
        <a:lstStyle/>
        <a:p>
          <a:r>
            <a:rPr lang="ru-RU" sz="1800" b="1" dirty="0" smtClean="0">
              <a:latin typeface="Cambria" panose="02040503050406030204" pitchFamily="18" charset="0"/>
            </a:rPr>
            <a:t>425</a:t>
          </a:r>
          <a:r>
            <a:rPr lang="ru-RU" sz="1800" dirty="0" smtClean="0">
              <a:latin typeface="Cambria" panose="02040503050406030204" pitchFamily="18" charset="0"/>
            </a:rPr>
            <a:t> колоний,  </a:t>
          </a:r>
        </a:p>
        <a:p>
          <a:r>
            <a:rPr lang="ru-RU" sz="1800" b="1" dirty="0" smtClean="0">
              <a:latin typeface="Cambria" panose="02040503050406030204" pitchFamily="18" charset="0"/>
            </a:rPr>
            <a:t>2000</a:t>
          </a:r>
          <a:r>
            <a:rPr lang="ru-RU" sz="1800" dirty="0" smtClean="0">
              <a:latin typeface="Cambria" panose="02040503050406030204" pitchFamily="18" charset="0"/>
            </a:rPr>
            <a:t> </a:t>
          </a:r>
          <a:r>
            <a:rPr lang="ru-RU" sz="1800" dirty="0" err="1" smtClean="0">
              <a:latin typeface="Cambria" panose="02040503050406030204" pitchFamily="18" charset="0"/>
            </a:rPr>
            <a:t>спецкомендатур</a:t>
          </a:r>
          <a:r>
            <a:rPr lang="kk-KZ" sz="1800" dirty="0" smtClean="0">
              <a:latin typeface="Cambria" panose="02040503050406030204" pitchFamily="18" charset="0"/>
            </a:rPr>
            <a:t>. </a:t>
          </a:r>
          <a:endParaRPr lang="ru-RU" sz="1800" dirty="0">
            <a:latin typeface="Cambria" panose="02040503050406030204" pitchFamily="18" charset="0"/>
          </a:endParaRPr>
        </a:p>
      </dgm:t>
    </dgm:pt>
    <dgm:pt modelId="{D6A118D1-341E-423A-B3A4-9DD841059D9B}" type="parTrans" cxnId="{3D85992A-0E9B-41AD-BF4B-07B02ADBC713}">
      <dgm:prSet/>
      <dgm:spPr/>
      <dgm:t>
        <a:bodyPr/>
        <a:lstStyle/>
        <a:p>
          <a:endParaRPr lang="ru-RU"/>
        </a:p>
      </dgm:t>
    </dgm:pt>
    <dgm:pt modelId="{4D9AFCAE-AF35-4697-947D-8F7F6845FF96}" type="sibTrans" cxnId="{3D85992A-0E9B-41AD-BF4B-07B02ADBC713}">
      <dgm:prSet/>
      <dgm:spPr/>
      <dgm:t>
        <a:bodyPr/>
        <a:lstStyle/>
        <a:p>
          <a:endParaRPr lang="ru-RU"/>
        </a:p>
      </dgm:t>
    </dgm:pt>
    <dgm:pt modelId="{46FDDB82-D4F4-4635-A885-AEA80B120043}" type="pres">
      <dgm:prSet presAssocID="{411A4ABE-5B2E-491A-A83B-0C2E08550D91}" presName="compositeShape" presStyleCnt="0">
        <dgm:presLayoutVars>
          <dgm:dir/>
          <dgm:resizeHandles/>
        </dgm:presLayoutVars>
      </dgm:prSet>
      <dgm:spPr/>
    </dgm:pt>
    <dgm:pt modelId="{91C25A2F-AC42-45B8-9695-4C77EC84896F}" type="pres">
      <dgm:prSet presAssocID="{411A4ABE-5B2E-491A-A83B-0C2E08550D91}" presName="pyramid" presStyleLbl="node1" presStyleIdx="0" presStyleCnt="1" custLinFactNeighborX="801" custLinFactNeighborY="-858"/>
      <dgm:spPr/>
    </dgm:pt>
    <dgm:pt modelId="{50088D79-A873-4B54-880B-E0C9CA674F02}" type="pres">
      <dgm:prSet presAssocID="{411A4ABE-5B2E-491A-A83B-0C2E08550D91}" presName="theList" presStyleCnt="0"/>
      <dgm:spPr/>
    </dgm:pt>
    <dgm:pt modelId="{F630F6CA-3041-4E6F-B587-027C82B79D9E}" type="pres">
      <dgm:prSet presAssocID="{BC3F74F6-5FEC-405D-A7EE-06B61305668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26A9D-8C40-49FA-883D-81E185F970EF}" type="pres">
      <dgm:prSet presAssocID="{BC3F74F6-5FEC-405D-A7EE-06B61305668C}" presName="aSpace" presStyleCnt="0"/>
      <dgm:spPr/>
    </dgm:pt>
    <dgm:pt modelId="{2122B65D-AA6A-40F2-985A-9AA508B13DD0}" type="pres">
      <dgm:prSet presAssocID="{9BABBFA5-3FE3-44D1-91B4-6F627BAAC42C}" presName="aNode" presStyleLbl="fgAcc1" presStyleIdx="1" presStyleCnt="3" custLinFactNeighborX="-577" custLinFactNeighborY="8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092F5-1E7C-4812-833D-06E6FF9F89B7}" type="pres">
      <dgm:prSet presAssocID="{9BABBFA5-3FE3-44D1-91B4-6F627BAAC42C}" presName="aSpace" presStyleCnt="0"/>
      <dgm:spPr/>
    </dgm:pt>
    <dgm:pt modelId="{024CEB9C-7BDB-4EF5-9E86-3C496CCB5FB0}" type="pres">
      <dgm:prSet presAssocID="{4076CE14-88C7-4C48-9B54-ED054BFD166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0DD0C-13C6-4199-8F61-4D94E7E1CB21}" type="pres">
      <dgm:prSet presAssocID="{4076CE14-88C7-4C48-9B54-ED054BFD1666}" presName="aSpace" presStyleCnt="0"/>
      <dgm:spPr/>
    </dgm:pt>
  </dgm:ptLst>
  <dgm:cxnLst>
    <dgm:cxn modelId="{FF7D7E22-BC59-45BD-BCB7-65B298AC221B}" type="presOf" srcId="{411A4ABE-5B2E-491A-A83B-0C2E08550D91}" destId="{46FDDB82-D4F4-4635-A885-AEA80B120043}" srcOrd="0" destOrd="0" presId="urn:microsoft.com/office/officeart/2005/8/layout/pyramid2"/>
    <dgm:cxn modelId="{2E433C58-3CE6-4F10-965B-04B9A2CC56FA}" srcId="{411A4ABE-5B2E-491A-A83B-0C2E08550D91}" destId="{9BABBFA5-3FE3-44D1-91B4-6F627BAAC42C}" srcOrd="1" destOrd="0" parTransId="{C9CC0357-E877-4051-8581-633F9BDA18D5}" sibTransId="{9A23E47C-A84A-4EA8-B98D-2A4E006AE8ED}"/>
    <dgm:cxn modelId="{07547028-BCD5-466E-AE04-2EFBA8FE1841}" type="presOf" srcId="{9BABBFA5-3FE3-44D1-91B4-6F627BAAC42C}" destId="{2122B65D-AA6A-40F2-985A-9AA508B13DD0}" srcOrd="0" destOrd="0" presId="urn:microsoft.com/office/officeart/2005/8/layout/pyramid2"/>
    <dgm:cxn modelId="{DFDE6FF2-6C4D-41F6-BAA5-A316240056CC}" type="presOf" srcId="{BC3F74F6-5FEC-405D-A7EE-06B61305668C}" destId="{F630F6CA-3041-4E6F-B587-027C82B79D9E}" srcOrd="0" destOrd="0" presId="urn:microsoft.com/office/officeart/2005/8/layout/pyramid2"/>
    <dgm:cxn modelId="{591E7BF4-14F3-43EE-B53F-0BBBDC07940E}" type="presOf" srcId="{4076CE14-88C7-4C48-9B54-ED054BFD1666}" destId="{024CEB9C-7BDB-4EF5-9E86-3C496CCB5FB0}" srcOrd="0" destOrd="0" presId="urn:microsoft.com/office/officeart/2005/8/layout/pyramid2"/>
    <dgm:cxn modelId="{3D85992A-0E9B-41AD-BF4B-07B02ADBC713}" srcId="{411A4ABE-5B2E-491A-A83B-0C2E08550D91}" destId="{4076CE14-88C7-4C48-9B54-ED054BFD1666}" srcOrd="2" destOrd="0" parTransId="{D6A118D1-341E-423A-B3A4-9DD841059D9B}" sibTransId="{4D9AFCAE-AF35-4697-947D-8F7F6845FF96}"/>
    <dgm:cxn modelId="{3330E844-E11F-4449-8795-7510EF99F329}" srcId="{411A4ABE-5B2E-491A-A83B-0C2E08550D91}" destId="{BC3F74F6-5FEC-405D-A7EE-06B61305668C}" srcOrd="0" destOrd="0" parTransId="{C9705155-2682-40AA-9F48-CBBEBAF41E46}" sibTransId="{6284607C-1EA2-4D70-8E4C-1181781C8711}"/>
    <dgm:cxn modelId="{6CA9934B-E6EF-4BE7-A26D-83D4660FE4C2}" type="presParOf" srcId="{46FDDB82-D4F4-4635-A885-AEA80B120043}" destId="{91C25A2F-AC42-45B8-9695-4C77EC84896F}" srcOrd="0" destOrd="0" presId="urn:microsoft.com/office/officeart/2005/8/layout/pyramid2"/>
    <dgm:cxn modelId="{D7246DFA-5BA6-4CA9-A9D2-A2B850D6BC85}" type="presParOf" srcId="{46FDDB82-D4F4-4635-A885-AEA80B120043}" destId="{50088D79-A873-4B54-880B-E0C9CA674F02}" srcOrd="1" destOrd="0" presId="urn:microsoft.com/office/officeart/2005/8/layout/pyramid2"/>
    <dgm:cxn modelId="{572193DC-3480-4C8C-8AA7-9C96299EEC09}" type="presParOf" srcId="{50088D79-A873-4B54-880B-E0C9CA674F02}" destId="{F630F6CA-3041-4E6F-B587-027C82B79D9E}" srcOrd="0" destOrd="0" presId="urn:microsoft.com/office/officeart/2005/8/layout/pyramid2"/>
    <dgm:cxn modelId="{D6D71E07-DAC2-4838-B055-647073165283}" type="presParOf" srcId="{50088D79-A873-4B54-880B-E0C9CA674F02}" destId="{2B726A9D-8C40-49FA-883D-81E185F970EF}" srcOrd="1" destOrd="0" presId="urn:microsoft.com/office/officeart/2005/8/layout/pyramid2"/>
    <dgm:cxn modelId="{56FA8469-15F9-4188-A9EC-1D6663F8AF4E}" type="presParOf" srcId="{50088D79-A873-4B54-880B-E0C9CA674F02}" destId="{2122B65D-AA6A-40F2-985A-9AA508B13DD0}" srcOrd="2" destOrd="0" presId="urn:microsoft.com/office/officeart/2005/8/layout/pyramid2"/>
    <dgm:cxn modelId="{1BC5D7CF-B086-4A50-AB97-DEB68CBE21F9}" type="presParOf" srcId="{50088D79-A873-4B54-880B-E0C9CA674F02}" destId="{763092F5-1E7C-4812-833D-06E6FF9F89B7}" srcOrd="3" destOrd="0" presId="urn:microsoft.com/office/officeart/2005/8/layout/pyramid2"/>
    <dgm:cxn modelId="{52C86595-2D35-48E7-911A-D8DE90C8E820}" type="presParOf" srcId="{50088D79-A873-4B54-880B-E0C9CA674F02}" destId="{024CEB9C-7BDB-4EF5-9E86-3C496CCB5FB0}" srcOrd="4" destOrd="0" presId="urn:microsoft.com/office/officeart/2005/8/layout/pyramid2"/>
    <dgm:cxn modelId="{3343B2FE-1089-4C35-B53D-FD958063E45C}" type="presParOf" srcId="{50088D79-A873-4B54-880B-E0C9CA674F02}" destId="{B520DD0C-13C6-4199-8F61-4D94E7E1CB2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50161A-EB9E-4253-8CB5-125BA7C29EC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85111D-98FB-42F9-B13A-1657F55E4A56}">
      <dgm:prSet phldrT="[Текст]" custT="1"/>
      <dgm:spPr/>
      <dgm:t>
        <a:bodyPr/>
        <a:lstStyle/>
        <a:p>
          <a:r>
            <a:rPr lang="kk-KZ" sz="4000" dirty="0" smtClean="0">
              <a:solidFill>
                <a:schemeClr val="bg1"/>
              </a:solidFill>
            </a:rPr>
            <a:t>1931</a:t>
          </a:r>
          <a:endParaRPr lang="ru-RU" sz="4000" dirty="0">
            <a:solidFill>
              <a:schemeClr val="bg1"/>
            </a:solidFill>
          </a:endParaRPr>
        </a:p>
      </dgm:t>
    </dgm:pt>
    <dgm:pt modelId="{20F45522-6922-43A6-98D8-CF4B9203C53E}" type="parTrans" cxnId="{D4C45109-97CF-4CF6-AC38-D4C54CACF688}">
      <dgm:prSet/>
      <dgm:spPr/>
      <dgm:t>
        <a:bodyPr/>
        <a:lstStyle/>
        <a:p>
          <a:endParaRPr lang="ru-RU"/>
        </a:p>
      </dgm:t>
    </dgm:pt>
    <dgm:pt modelId="{D74EDAD8-C80E-40E8-9248-96FCA37E7039}" type="sibTrans" cxnId="{D4C45109-97CF-4CF6-AC38-D4C54CACF688}">
      <dgm:prSet/>
      <dgm:spPr/>
      <dgm:t>
        <a:bodyPr/>
        <a:lstStyle/>
        <a:p>
          <a:endParaRPr lang="ru-RU"/>
        </a:p>
      </dgm:t>
    </dgm:pt>
    <dgm:pt modelId="{3F9DD503-095C-455C-966C-F3936D3A7B44}">
      <dgm:prSet phldrT="[Текст]"/>
      <dgm:spPr/>
      <dgm:t>
        <a:bodyPr/>
        <a:lstStyle/>
        <a:p>
          <a:r>
            <a:rPr lang="kk-KZ" dirty="0" smtClean="0">
              <a:latin typeface="Cambria" panose="02040503050406030204" pitchFamily="18" charset="0"/>
            </a:rPr>
            <a:t>14 отделений</a:t>
          </a:r>
          <a:endParaRPr lang="ru-RU" dirty="0">
            <a:latin typeface="Cambria" panose="02040503050406030204" pitchFamily="18" charset="0"/>
          </a:endParaRPr>
        </a:p>
      </dgm:t>
    </dgm:pt>
    <dgm:pt modelId="{6DF9E21B-DB0C-4367-AF16-DAB821599348}" type="parTrans" cxnId="{E7EC2A7D-BC04-4319-94E4-D87DDF86ECB9}">
      <dgm:prSet/>
      <dgm:spPr/>
      <dgm:t>
        <a:bodyPr/>
        <a:lstStyle/>
        <a:p>
          <a:endParaRPr lang="ru-RU"/>
        </a:p>
      </dgm:t>
    </dgm:pt>
    <dgm:pt modelId="{F8B14B29-39C6-4334-BCBD-8E4F95A42E77}" type="sibTrans" cxnId="{E7EC2A7D-BC04-4319-94E4-D87DDF86ECB9}">
      <dgm:prSet/>
      <dgm:spPr/>
      <dgm:t>
        <a:bodyPr/>
        <a:lstStyle/>
        <a:p>
          <a:endParaRPr lang="ru-RU"/>
        </a:p>
      </dgm:t>
    </dgm:pt>
    <dgm:pt modelId="{DF0CA596-2ABF-4337-8815-5D2B3AF6655C}">
      <dgm:prSet phldrT="[Текст]"/>
      <dgm:spPr/>
      <dgm:t>
        <a:bodyPr/>
        <a:lstStyle/>
        <a:p>
          <a:r>
            <a:rPr lang="kk-KZ" dirty="0" smtClean="0">
              <a:latin typeface="Cambria" panose="02040503050406030204" pitchFamily="18" charset="0"/>
            </a:rPr>
            <a:t>64 участка</a:t>
          </a:r>
          <a:endParaRPr lang="ru-RU" dirty="0">
            <a:latin typeface="Cambria" panose="02040503050406030204" pitchFamily="18" charset="0"/>
          </a:endParaRPr>
        </a:p>
      </dgm:t>
    </dgm:pt>
    <dgm:pt modelId="{607FF3F0-939F-45E8-A700-ADC6E69BA516}" type="parTrans" cxnId="{21BEAF22-E392-403F-B54F-51320D0C7F5A}">
      <dgm:prSet/>
      <dgm:spPr/>
      <dgm:t>
        <a:bodyPr/>
        <a:lstStyle/>
        <a:p>
          <a:endParaRPr lang="ru-RU"/>
        </a:p>
      </dgm:t>
    </dgm:pt>
    <dgm:pt modelId="{1A537278-36C7-4D7B-AE17-22F905EA495B}" type="sibTrans" cxnId="{21BEAF22-E392-403F-B54F-51320D0C7F5A}">
      <dgm:prSet/>
      <dgm:spPr/>
      <dgm:t>
        <a:bodyPr/>
        <a:lstStyle/>
        <a:p>
          <a:endParaRPr lang="ru-RU"/>
        </a:p>
      </dgm:t>
    </dgm:pt>
    <dgm:pt modelId="{95CDC4D4-66AA-4710-BEFF-3F11D93FDB55}">
      <dgm:prSet phldrT="[Текст]" custT="1"/>
      <dgm:spPr/>
      <dgm:t>
        <a:bodyPr/>
        <a:lstStyle/>
        <a:p>
          <a:r>
            <a:rPr lang="kk-KZ" sz="3600" dirty="0" smtClean="0">
              <a:solidFill>
                <a:schemeClr val="bg1"/>
              </a:solidFill>
            </a:rPr>
            <a:t>1941</a:t>
          </a:r>
          <a:endParaRPr lang="ru-RU" sz="3600" dirty="0">
            <a:solidFill>
              <a:schemeClr val="bg1"/>
            </a:solidFill>
          </a:endParaRPr>
        </a:p>
      </dgm:t>
    </dgm:pt>
    <dgm:pt modelId="{9D91AFE6-A755-40E5-B907-9A679EAD6794}" type="parTrans" cxnId="{101AC1F8-FFAF-4CF4-B35A-DC17B7BC9793}">
      <dgm:prSet/>
      <dgm:spPr/>
      <dgm:t>
        <a:bodyPr/>
        <a:lstStyle/>
        <a:p>
          <a:endParaRPr lang="ru-RU"/>
        </a:p>
      </dgm:t>
    </dgm:pt>
    <dgm:pt modelId="{EBAAD5E5-06B7-43E3-BEF2-50A31BAD7EA9}" type="sibTrans" cxnId="{101AC1F8-FFAF-4CF4-B35A-DC17B7BC9793}">
      <dgm:prSet/>
      <dgm:spPr/>
      <dgm:t>
        <a:bodyPr/>
        <a:lstStyle/>
        <a:p>
          <a:endParaRPr lang="ru-RU"/>
        </a:p>
      </dgm:t>
    </dgm:pt>
    <dgm:pt modelId="{3675EC98-5C5D-438F-913B-039691B94BFD}">
      <dgm:prSet phldrT="[Текст]"/>
      <dgm:spPr/>
      <dgm:t>
        <a:bodyPr/>
        <a:lstStyle/>
        <a:p>
          <a:r>
            <a:rPr lang="kk-KZ" dirty="0" smtClean="0">
              <a:latin typeface="Cambria" panose="02040503050406030204" pitchFamily="18" charset="0"/>
            </a:rPr>
            <a:t>22 отделения</a:t>
          </a:r>
          <a:endParaRPr lang="ru-RU" dirty="0">
            <a:latin typeface="Cambria" panose="02040503050406030204" pitchFamily="18" charset="0"/>
          </a:endParaRPr>
        </a:p>
      </dgm:t>
    </dgm:pt>
    <dgm:pt modelId="{96142B16-F3DA-46FE-970D-5F6443930B4D}" type="parTrans" cxnId="{77234AC1-F766-4F35-9F8A-5A95EE2E4C9A}">
      <dgm:prSet/>
      <dgm:spPr/>
      <dgm:t>
        <a:bodyPr/>
        <a:lstStyle/>
        <a:p>
          <a:endParaRPr lang="ru-RU"/>
        </a:p>
      </dgm:t>
    </dgm:pt>
    <dgm:pt modelId="{8B528458-5B7B-49E8-A4BD-3B77B747E1DA}" type="sibTrans" cxnId="{77234AC1-F766-4F35-9F8A-5A95EE2E4C9A}">
      <dgm:prSet/>
      <dgm:spPr/>
      <dgm:t>
        <a:bodyPr/>
        <a:lstStyle/>
        <a:p>
          <a:endParaRPr lang="ru-RU"/>
        </a:p>
      </dgm:t>
    </dgm:pt>
    <dgm:pt modelId="{2E14264C-81AC-4DE8-9DA4-9C4B199CBB32}">
      <dgm:prSet phldrT="[Текст]"/>
      <dgm:spPr/>
      <dgm:t>
        <a:bodyPr/>
        <a:lstStyle/>
        <a:p>
          <a:r>
            <a:rPr lang="kk-KZ" dirty="0" smtClean="0">
              <a:latin typeface="Cambria" panose="02040503050406030204" pitchFamily="18" charset="0"/>
            </a:rPr>
            <a:t>159 участка</a:t>
          </a:r>
          <a:endParaRPr lang="ru-RU" dirty="0">
            <a:latin typeface="Cambria" panose="02040503050406030204" pitchFamily="18" charset="0"/>
          </a:endParaRPr>
        </a:p>
      </dgm:t>
    </dgm:pt>
    <dgm:pt modelId="{EF64513A-6B25-467E-BCBE-E7B7DF396D16}" type="parTrans" cxnId="{3406CBD2-4144-4DE5-9E75-1F1140C517C8}">
      <dgm:prSet/>
      <dgm:spPr/>
      <dgm:t>
        <a:bodyPr/>
        <a:lstStyle/>
        <a:p>
          <a:endParaRPr lang="ru-RU"/>
        </a:p>
      </dgm:t>
    </dgm:pt>
    <dgm:pt modelId="{3688B421-0339-4D89-A0B0-C88AC9AD6BA1}" type="sibTrans" cxnId="{3406CBD2-4144-4DE5-9E75-1F1140C517C8}">
      <dgm:prSet/>
      <dgm:spPr/>
      <dgm:t>
        <a:bodyPr/>
        <a:lstStyle/>
        <a:p>
          <a:endParaRPr lang="ru-RU"/>
        </a:p>
      </dgm:t>
    </dgm:pt>
    <dgm:pt modelId="{DF5044D0-D8A3-4B01-B967-4E5FED0ED413}">
      <dgm:prSet phldrT="[Текст]" custT="1"/>
      <dgm:spPr/>
      <dgm:t>
        <a:bodyPr/>
        <a:lstStyle/>
        <a:p>
          <a:r>
            <a:rPr lang="kk-KZ" sz="3600" dirty="0" smtClean="0">
              <a:solidFill>
                <a:schemeClr val="bg1"/>
              </a:solidFill>
            </a:rPr>
            <a:t>1953</a:t>
          </a:r>
          <a:endParaRPr lang="ru-RU" sz="3600" dirty="0">
            <a:solidFill>
              <a:schemeClr val="bg1"/>
            </a:solidFill>
          </a:endParaRPr>
        </a:p>
      </dgm:t>
    </dgm:pt>
    <dgm:pt modelId="{F52289BE-B24A-4E50-9C8B-A972C03A16BD}" type="parTrans" cxnId="{E39A2B2A-4E85-4988-81E0-9C52B07748F9}">
      <dgm:prSet/>
      <dgm:spPr/>
      <dgm:t>
        <a:bodyPr/>
        <a:lstStyle/>
        <a:p>
          <a:endParaRPr lang="ru-RU"/>
        </a:p>
      </dgm:t>
    </dgm:pt>
    <dgm:pt modelId="{38CB2C7E-E469-40E8-8F4F-29E7B21584CB}" type="sibTrans" cxnId="{E39A2B2A-4E85-4988-81E0-9C52B07748F9}">
      <dgm:prSet/>
      <dgm:spPr/>
      <dgm:t>
        <a:bodyPr/>
        <a:lstStyle/>
        <a:p>
          <a:endParaRPr lang="ru-RU"/>
        </a:p>
      </dgm:t>
    </dgm:pt>
    <dgm:pt modelId="{42843D83-CEE3-4C41-9736-00F0537AE2D3}">
      <dgm:prSet phldrT="[Текст]"/>
      <dgm:spPr/>
      <dgm:t>
        <a:bodyPr/>
        <a:lstStyle/>
        <a:p>
          <a:r>
            <a:rPr lang="kk-KZ" dirty="0" smtClean="0">
              <a:latin typeface="Cambria" panose="02040503050406030204" pitchFamily="18" charset="0"/>
            </a:rPr>
            <a:t>26 отделений</a:t>
          </a:r>
          <a:endParaRPr lang="ru-RU" dirty="0">
            <a:latin typeface="Cambria" panose="02040503050406030204" pitchFamily="18" charset="0"/>
          </a:endParaRPr>
        </a:p>
      </dgm:t>
    </dgm:pt>
    <dgm:pt modelId="{E776BD0E-DED3-4216-A80D-D9969ED46F1B}" type="parTrans" cxnId="{DC0C77A8-72F2-454A-989C-B81E83516DF3}">
      <dgm:prSet/>
      <dgm:spPr/>
      <dgm:t>
        <a:bodyPr/>
        <a:lstStyle/>
        <a:p>
          <a:endParaRPr lang="ru-RU"/>
        </a:p>
      </dgm:t>
    </dgm:pt>
    <dgm:pt modelId="{47EAEEF6-366D-4993-94ED-BEEC632BD18E}" type="sibTrans" cxnId="{DC0C77A8-72F2-454A-989C-B81E83516DF3}">
      <dgm:prSet/>
      <dgm:spPr/>
      <dgm:t>
        <a:bodyPr/>
        <a:lstStyle/>
        <a:p>
          <a:endParaRPr lang="ru-RU"/>
        </a:p>
      </dgm:t>
    </dgm:pt>
    <dgm:pt modelId="{074C5925-BD31-4359-B61E-A2CF79705466}">
      <dgm:prSet phldrT="[Текст]"/>
      <dgm:spPr/>
      <dgm:t>
        <a:bodyPr/>
        <a:lstStyle/>
        <a:p>
          <a:r>
            <a:rPr lang="kk-KZ" dirty="0" smtClean="0"/>
            <a:t> </a:t>
          </a:r>
          <a:r>
            <a:rPr lang="kk-KZ" dirty="0" smtClean="0">
              <a:latin typeface="Cambria" panose="02040503050406030204" pitchFamily="18" charset="0"/>
            </a:rPr>
            <a:t>192 лагерных точек</a:t>
          </a:r>
          <a:endParaRPr lang="ru-RU" dirty="0">
            <a:latin typeface="Cambria" panose="02040503050406030204" pitchFamily="18" charset="0"/>
          </a:endParaRPr>
        </a:p>
      </dgm:t>
    </dgm:pt>
    <dgm:pt modelId="{FEEEEC62-C511-48FC-833A-88C614034CEB}" type="parTrans" cxnId="{241EDB64-8863-4A93-91A3-826B5C943064}">
      <dgm:prSet/>
      <dgm:spPr/>
      <dgm:t>
        <a:bodyPr/>
        <a:lstStyle/>
        <a:p>
          <a:endParaRPr lang="ru-RU"/>
        </a:p>
      </dgm:t>
    </dgm:pt>
    <dgm:pt modelId="{ECA76B7E-691C-4E08-AF94-88ECDEEFBA93}" type="sibTrans" cxnId="{241EDB64-8863-4A93-91A3-826B5C943064}">
      <dgm:prSet/>
      <dgm:spPr/>
      <dgm:t>
        <a:bodyPr/>
        <a:lstStyle/>
        <a:p>
          <a:endParaRPr lang="ru-RU"/>
        </a:p>
      </dgm:t>
    </dgm:pt>
    <dgm:pt modelId="{BD7F26E3-225D-4A53-83DC-0C646CF7E0D4}" type="pres">
      <dgm:prSet presAssocID="{9B50161A-EB9E-4253-8CB5-125BA7C29EC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E3C6203-86D8-454B-9704-AF2B6999E285}" type="pres">
      <dgm:prSet presAssocID="{FD85111D-98FB-42F9-B13A-1657F55E4A56}" presName="horFlow" presStyleCnt="0"/>
      <dgm:spPr/>
    </dgm:pt>
    <dgm:pt modelId="{4D3BAA59-000F-4D8C-8C77-E4EC0008C091}" type="pres">
      <dgm:prSet presAssocID="{FD85111D-98FB-42F9-B13A-1657F55E4A56}" presName="bigChev" presStyleLbl="node1" presStyleIdx="0" presStyleCnt="3" custLinFactNeighborX="34348" custLinFactNeighborY="-1309"/>
      <dgm:spPr/>
      <dgm:t>
        <a:bodyPr/>
        <a:lstStyle/>
        <a:p>
          <a:endParaRPr lang="ru-RU"/>
        </a:p>
      </dgm:t>
    </dgm:pt>
    <dgm:pt modelId="{2FAF0D67-5DD7-4650-96AE-A78C7DB844A7}" type="pres">
      <dgm:prSet presAssocID="{6DF9E21B-DB0C-4367-AF16-DAB821599348}" presName="parTrans" presStyleCnt="0"/>
      <dgm:spPr/>
    </dgm:pt>
    <dgm:pt modelId="{08DAAD1C-D040-4921-B936-635892DAED35}" type="pres">
      <dgm:prSet presAssocID="{3F9DD503-095C-455C-966C-F3936D3A7B44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0BD0B-2995-4591-8911-CDB68670521E}" type="pres">
      <dgm:prSet presAssocID="{F8B14B29-39C6-4334-BCBD-8E4F95A42E77}" presName="sibTrans" presStyleCnt="0"/>
      <dgm:spPr/>
    </dgm:pt>
    <dgm:pt modelId="{281BD132-B828-4443-BA4D-8A55EC881B57}" type="pres">
      <dgm:prSet presAssocID="{DF0CA596-2ABF-4337-8815-5D2B3AF6655C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B0C8F-B8FF-4970-8DEE-F28FDBCA1D09}" type="pres">
      <dgm:prSet presAssocID="{FD85111D-98FB-42F9-B13A-1657F55E4A56}" presName="vSp" presStyleCnt="0"/>
      <dgm:spPr/>
    </dgm:pt>
    <dgm:pt modelId="{252DF033-E7F7-493F-A1B9-177F7BE0BFAB}" type="pres">
      <dgm:prSet presAssocID="{95CDC4D4-66AA-4710-BEFF-3F11D93FDB55}" presName="horFlow" presStyleCnt="0"/>
      <dgm:spPr/>
    </dgm:pt>
    <dgm:pt modelId="{7587D5B2-BF3E-48A8-B69D-5F0EDA487CA7}" type="pres">
      <dgm:prSet presAssocID="{95CDC4D4-66AA-4710-BEFF-3F11D93FDB55}" presName="bigChev" presStyleLbl="node1" presStyleIdx="1" presStyleCnt="3"/>
      <dgm:spPr/>
      <dgm:t>
        <a:bodyPr/>
        <a:lstStyle/>
        <a:p>
          <a:endParaRPr lang="ru-RU"/>
        </a:p>
      </dgm:t>
    </dgm:pt>
    <dgm:pt modelId="{7BDAC6F8-F593-4D9D-880B-366573CD84D5}" type="pres">
      <dgm:prSet presAssocID="{96142B16-F3DA-46FE-970D-5F6443930B4D}" presName="parTrans" presStyleCnt="0"/>
      <dgm:spPr/>
    </dgm:pt>
    <dgm:pt modelId="{9ABEC964-98FD-4525-95D5-E8E79B7B5971}" type="pres">
      <dgm:prSet presAssocID="{3675EC98-5C5D-438F-913B-039691B94BFD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8AFF6-5517-412B-B209-B09D22155D0B}" type="pres">
      <dgm:prSet presAssocID="{8B528458-5B7B-49E8-A4BD-3B77B747E1DA}" presName="sibTrans" presStyleCnt="0"/>
      <dgm:spPr/>
    </dgm:pt>
    <dgm:pt modelId="{15AB0C12-0234-4A2F-99A8-4CBC8A853FCF}" type="pres">
      <dgm:prSet presAssocID="{2E14264C-81AC-4DE8-9DA4-9C4B199CBB32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FC745D-0B01-4182-8950-BD7D2B11821B}" type="pres">
      <dgm:prSet presAssocID="{95CDC4D4-66AA-4710-BEFF-3F11D93FDB55}" presName="vSp" presStyleCnt="0"/>
      <dgm:spPr/>
    </dgm:pt>
    <dgm:pt modelId="{B7C55961-9BEE-4CFE-8BA2-14558E8774E5}" type="pres">
      <dgm:prSet presAssocID="{DF5044D0-D8A3-4B01-B967-4E5FED0ED413}" presName="horFlow" presStyleCnt="0"/>
      <dgm:spPr/>
    </dgm:pt>
    <dgm:pt modelId="{395B2934-84E7-4C6C-BB4F-467ADCE040F1}" type="pres">
      <dgm:prSet presAssocID="{DF5044D0-D8A3-4B01-B967-4E5FED0ED413}" presName="bigChev" presStyleLbl="node1" presStyleIdx="2" presStyleCnt="3"/>
      <dgm:spPr/>
      <dgm:t>
        <a:bodyPr/>
        <a:lstStyle/>
        <a:p>
          <a:endParaRPr lang="ru-RU"/>
        </a:p>
      </dgm:t>
    </dgm:pt>
    <dgm:pt modelId="{E50A41F4-AAEE-4E11-ABAE-FC15B4E0ED76}" type="pres">
      <dgm:prSet presAssocID="{E776BD0E-DED3-4216-A80D-D9969ED46F1B}" presName="parTrans" presStyleCnt="0"/>
      <dgm:spPr/>
    </dgm:pt>
    <dgm:pt modelId="{B7C853ED-06FE-4189-AC3D-2C4F815232F4}" type="pres">
      <dgm:prSet presAssocID="{42843D83-CEE3-4C41-9736-00F0537AE2D3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00A56-A19E-4B1F-8531-BAA940B2CFF8}" type="pres">
      <dgm:prSet presAssocID="{47EAEEF6-366D-4993-94ED-BEEC632BD18E}" presName="sibTrans" presStyleCnt="0"/>
      <dgm:spPr/>
    </dgm:pt>
    <dgm:pt modelId="{6241325A-1D8E-4D6A-A3AF-C1F84F80BD28}" type="pres">
      <dgm:prSet presAssocID="{074C5925-BD31-4359-B61E-A2CF79705466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234AC1-F766-4F35-9F8A-5A95EE2E4C9A}" srcId="{95CDC4D4-66AA-4710-BEFF-3F11D93FDB55}" destId="{3675EC98-5C5D-438F-913B-039691B94BFD}" srcOrd="0" destOrd="0" parTransId="{96142B16-F3DA-46FE-970D-5F6443930B4D}" sibTransId="{8B528458-5B7B-49E8-A4BD-3B77B747E1DA}"/>
    <dgm:cxn modelId="{E7EC2A7D-BC04-4319-94E4-D87DDF86ECB9}" srcId="{FD85111D-98FB-42F9-B13A-1657F55E4A56}" destId="{3F9DD503-095C-455C-966C-F3936D3A7B44}" srcOrd="0" destOrd="0" parTransId="{6DF9E21B-DB0C-4367-AF16-DAB821599348}" sibTransId="{F8B14B29-39C6-4334-BCBD-8E4F95A42E77}"/>
    <dgm:cxn modelId="{579406EA-3076-434B-B597-57C57F5614F9}" type="presOf" srcId="{FD85111D-98FB-42F9-B13A-1657F55E4A56}" destId="{4D3BAA59-000F-4D8C-8C77-E4EC0008C091}" srcOrd="0" destOrd="0" presId="urn:microsoft.com/office/officeart/2005/8/layout/lProcess3"/>
    <dgm:cxn modelId="{8CACA92A-E102-46C2-B20F-6220436589A1}" type="presOf" srcId="{DF5044D0-D8A3-4B01-B967-4E5FED0ED413}" destId="{395B2934-84E7-4C6C-BB4F-467ADCE040F1}" srcOrd="0" destOrd="0" presId="urn:microsoft.com/office/officeart/2005/8/layout/lProcess3"/>
    <dgm:cxn modelId="{E39A2B2A-4E85-4988-81E0-9C52B07748F9}" srcId="{9B50161A-EB9E-4253-8CB5-125BA7C29EC7}" destId="{DF5044D0-D8A3-4B01-B967-4E5FED0ED413}" srcOrd="2" destOrd="0" parTransId="{F52289BE-B24A-4E50-9C8B-A972C03A16BD}" sibTransId="{38CB2C7E-E469-40E8-8F4F-29E7B21584CB}"/>
    <dgm:cxn modelId="{3B8D4A8E-5498-477E-9F7E-753BB8C07DB8}" type="presOf" srcId="{074C5925-BD31-4359-B61E-A2CF79705466}" destId="{6241325A-1D8E-4D6A-A3AF-C1F84F80BD28}" srcOrd="0" destOrd="0" presId="urn:microsoft.com/office/officeart/2005/8/layout/lProcess3"/>
    <dgm:cxn modelId="{9F1D5F19-870B-4A22-ADFC-AA6EFC3E8599}" type="presOf" srcId="{3F9DD503-095C-455C-966C-F3936D3A7B44}" destId="{08DAAD1C-D040-4921-B936-635892DAED35}" srcOrd="0" destOrd="0" presId="urn:microsoft.com/office/officeart/2005/8/layout/lProcess3"/>
    <dgm:cxn modelId="{101AC1F8-FFAF-4CF4-B35A-DC17B7BC9793}" srcId="{9B50161A-EB9E-4253-8CB5-125BA7C29EC7}" destId="{95CDC4D4-66AA-4710-BEFF-3F11D93FDB55}" srcOrd="1" destOrd="0" parTransId="{9D91AFE6-A755-40E5-B907-9A679EAD6794}" sibTransId="{EBAAD5E5-06B7-43E3-BEF2-50A31BAD7EA9}"/>
    <dgm:cxn modelId="{DC0C77A8-72F2-454A-989C-B81E83516DF3}" srcId="{DF5044D0-D8A3-4B01-B967-4E5FED0ED413}" destId="{42843D83-CEE3-4C41-9736-00F0537AE2D3}" srcOrd="0" destOrd="0" parTransId="{E776BD0E-DED3-4216-A80D-D9969ED46F1B}" sibTransId="{47EAEEF6-366D-4993-94ED-BEEC632BD18E}"/>
    <dgm:cxn modelId="{241EDB64-8863-4A93-91A3-826B5C943064}" srcId="{DF5044D0-D8A3-4B01-B967-4E5FED0ED413}" destId="{074C5925-BD31-4359-B61E-A2CF79705466}" srcOrd="1" destOrd="0" parTransId="{FEEEEC62-C511-48FC-833A-88C614034CEB}" sibTransId="{ECA76B7E-691C-4E08-AF94-88ECDEEFBA93}"/>
    <dgm:cxn modelId="{994B53A6-9F59-467B-A269-0D2858C05723}" type="presOf" srcId="{95CDC4D4-66AA-4710-BEFF-3F11D93FDB55}" destId="{7587D5B2-BF3E-48A8-B69D-5F0EDA487CA7}" srcOrd="0" destOrd="0" presId="urn:microsoft.com/office/officeart/2005/8/layout/lProcess3"/>
    <dgm:cxn modelId="{D4C45109-97CF-4CF6-AC38-D4C54CACF688}" srcId="{9B50161A-EB9E-4253-8CB5-125BA7C29EC7}" destId="{FD85111D-98FB-42F9-B13A-1657F55E4A56}" srcOrd="0" destOrd="0" parTransId="{20F45522-6922-43A6-98D8-CF4B9203C53E}" sibTransId="{D74EDAD8-C80E-40E8-9248-96FCA37E7039}"/>
    <dgm:cxn modelId="{3406CBD2-4144-4DE5-9E75-1F1140C517C8}" srcId="{95CDC4D4-66AA-4710-BEFF-3F11D93FDB55}" destId="{2E14264C-81AC-4DE8-9DA4-9C4B199CBB32}" srcOrd="1" destOrd="0" parTransId="{EF64513A-6B25-467E-BCBE-E7B7DF396D16}" sibTransId="{3688B421-0339-4D89-A0B0-C88AC9AD6BA1}"/>
    <dgm:cxn modelId="{89ECFD40-BAE8-460F-8E52-AC8F83FED1BD}" type="presOf" srcId="{42843D83-CEE3-4C41-9736-00F0537AE2D3}" destId="{B7C853ED-06FE-4189-AC3D-2C4F815232F4}" srcOrd="0" destOrd="0" presId="urn:microsoft.com/office/officeart/2005/8/layout/lProcess3"/>
    <dgm:cxn modelId="{5F24F4C3-A0B7-4D98-8A25-C0F6FA443813}" type="presOf" srcId="{9B50161A-EB9E-4253-8CB5-125BA7C29EC7}" destId="{BD7F26E3-225D-4A53-83DC-0C646CF7E0D4}" srcOrd="0" destOrd="0" presId="urn:microsoft.com/office/officeart/2005/8/layout/lProcess3"/>
    <dgm:cxn modelId="{C94659AC-B416-428C-8AAE-4FD17CECBCBF}" type="presOf" srcId="{2E14264C-81AC-4DE8-9DA4-9C4B199CBB32}" destId="{15AB0C12-0234-4A2F-99A8-4CBC8A853FCF}" srcOrd="0" destOrd="0" presId="urn:microsoft.com/office/officeart/2005/8/layout/lProcess3"/>
    <dgm:cxn modelId="{49E2A207-A67A-4838-8798-F9078D64F49D}" type="presOf" srcId="{DF0CA596-2ABF-4337-8815-5D2B3AF6655C}" destId="{281BD132-B828-4443-BA4D-8A55EC881B57}" srcOrd="0" destOrd="0" presId="urn:microsoft.com/office/officeart/2005/8/layout/lProcess3"/>
    <dgm:cxn modelId="{21BEAF22-E392-403F-B54F-51320D0C7F5A}" srcId="{FD85111D-98FB-42F9-B13A-1657F55E4A56}" destId="{DF0CA596-2ABF-4337-8815-5D2B3AF6655C}" srcOrd="1" destOrd="0" parTransId="{607FF3F0-939F-45E8-A700-ADC6E69BA516}" sibTransId="{1A537278-36C7-4D7B-AE17-22F905EA495B}"/>
    <dgm:cxn modelId="{FA9D75D2-8C44-48B9-8281-25B69B2D9A7B}" type="presOf" srcId="{3675EC98-5C5D-438F-913B-039691B94BFD}" destId="{9ABEC964-98FD-4525-95D5-E8E79B7B5971}" srcOrd="0" destOrd="0" presId="urn:microsoft.com/office/officeart/2005/8/layout/lProcess3"/>
    <dgm:cxn modelId="{C54B090B-2A07-4285-A340-CC6AF44471A0}" type="presParOf" srcId="{BD7F26E3-225D-4A53-83DC-0C646CF7E0D4}" destId="{BE3C6203-86D8-454B-9704-AF2B6999E285}" srcOrd="0" destOrd="0" presId="urn:microsoft.com/office/officeart/2005/8/layout/lProcess3"/>
    <dgm:cxn modelId="{80C73893-921F-4625-A5CA-1A515721E803}" type="presParOf" srcId="{BE3C6203-86D8-454B-9704-AF2B6999E285}" destId="{4D3BAA59-000F-4D8C-8C77-E4EC0008C091}" srcOrd="0" destOrd="0" presId="urn:microsoft.com/office/officeart/2005/8/layout/lProcess3"/>
    <dgm:cxn modelId="{242C5144-9D79-4DAE-AF95-0DBCA6EDF51A}" type="presParOf" srcId="{BE3C6203-86D8-454B-9704-AF2B6999E285}" destId="{2FAF0D67-5DD7-4650-96AE-A78C7DB844A7}" srcOrd="1" destOrd="0" presId="urn:microsoft.com/office/officeart/2005/8/layout/lProcess3"/>
    <dgm:cxn modelId="{9FBEA67D-7146-4D26-958B-702C860E8944}" type="presParOf" srcId="{BE3C6203-86D8-454B-9704-AF2B6999E285}" destId="{08DAAD1C-D040-4921-B936-635892DAED35}" srcOrd="2" destOrd="0" presId="urn:microsoft.com/office/officeart/2005/8/layout/lProcess3"/>
    <dgm:cxn modelId="{7C286B3B-59D7-471B-AAEF-5BDABDBB9B6D}" type="presParOf" srcId="{BE3C6203-86D8-454B-9704-AF2B6999E285}" destId="{8680BD0B-2995-4591-8911-CDB68670521E}" srcOrd="3" destOrd="0" presId="urn:microsoft.com/office/officeart/2005/8/layout/lProcess3"/>
    <dgm:cxn modelId="{DDB1EE85-EC30-47F7-A4EE-D1C9AB008DE7}" type="presParOf" srcId="{BE3C6203-86D8-454B-9704-AF2B6999E285}" destId="{281BD132-B828-4443-BA4D-8A55EC881B57}" srcOrd="4" destOrd="0" presId="urn:microsoft.com/office/officeart/2005/8/layout/lProcess3"/>
    <dgm:cxn modelId="{903DB6C0-AF88-4CD9-B1C8-05369E22DB13}" type="presParOf" srcId="{BD7F26E3-225D-4A53-83DC-0C646CF7E0D4}" destId="{3A8B0C8F-B8FF-4970-8DEE-F28FDBCA1D09}" srcOrd="1" destOrd="0" presId="urn:microsoft.com/office/officeart/2005/8/layout/lProcess3"/>
    <dgm:cxn modelId="{6862B660-EC9D-4E61-A18D-281BD52624CC}" type="presParOf" srcId="{BD7F26E3-225D-4A53-83DC-0C646CF7E0D4}" destId="{252DF033-E7F7-493F-A1B9-177F7BE0BFAB}" srcOrd="2" destOrd="0" presId="urn:microsoft.com/office/officeart/2005/8/layout/lProcess3"/>
    <dgm:cxn modelId="{BCB5060F-24C5-4C37-8105-4686632BAB91}" type="presParOf" srcId="{252DF033-E7F7-493F-A1B9-177F7BE0BFAB}" destId="{7587D5B2-BF3E-48A8-B69D-5F0EDA487CA7}" srcOrd="0" destOrd="0" presId="urn:microsoft.com/office/officeart/2005/8/layout/lProcess3"/>
    <dgm:cxn modelId="{3DF2A445-6E14-45BE-92E3-FB1DF9BCA489}" type="presParOf" srcId="{252DF033-E7F7-493F-A1B9-177F7BE0BFAB}" destId="{7BDAC6F8-F593-4D9D-880B-366573CD84D5}" srcOrd="1" destOrd="0" presId="urn:microsoft.com/office/officeart/2005/8/layout/lProcess3"/>
    <dgm:cxn modelId="{C94E8C5B-97AA-4309-B99D-79B050AFBB9F}" type="presParOf" srcId="{252DF033-E7F7-493F-A1B9-177F7BE0BFAB}" destId="{9ABEC964-98FD-4525-95D5-E8E79B7B5971}" srcOrd="2" destOrd="0" presId="urn:microsoft.com/office/officeart/2005/8/layout/lProcess3"/>
    <dgm:cxn modelId="{83013DAF-FEF9-4464-8781-BAB8AB4CF9E1}" type="presParOf" srcId="{252DF033-E7F7-493F-A1B9-177F7BE0BFAB}" destId="{D018AFF6-5517-412B-B209-B09D22155D0B}" srcOrd="3" destOrd="0" presId="urn:microsoft.com/office/officeart/2005/8/layout/lProcess3"/>
    <dgm:cxn modelId="{2D814CDC-199F-4E93-9173-099B67645696}" type="presParOf" srcId="{252DF033-E7F7-493F-A1B9-177F7BE0BFAB}" destId="{15AB0C12-0234-4A2F-99A8-4CBC8A853FCF}" srcOrd="4" destOrd="0" presId="urn:microsoft.com/office/officeart/2005/8/layout/lProcess3"/>
    <dgm:cxn modelId="{15EDBFE0-44FD-4CF4-B58A-A04B46FF0978}" type="presParOf" srcId="{BD7F26E3-225D-4A53-83DC-0C646CF7E0D4}" destId="{95FC745D-0B01-4182-8950-BD7D2B11821B}" srcOrd="3" destOrd="0" presId="urn:microsoft.com/office/officeart/2005/8/layout/lProcess3"/>
    <dgm:cxn modelId="{76E79B79-12E2-4CE5-B828-F169953057BE}" type="presParOf" srcId="{BD7F26E3-225D-4A53-83DC-0C646CF7E0D4}" destId="{B7C55961-9BEE-4CFE-8BA2-14558E8774E5}" srcOrd="4" destOrd="0" presId="urn:microsoft.com/office/officeart/2005/8/layout/lProcess3"/>
    <dgm:cxn modelId="{46EB202E-317A-4196-80E2-CF25E5ACFF3C}" type="presParOf" srcId="{B7C55961-9BEE-4CFE-8BA2-14558E8774E5}" destId="{395B2934-84E7-4C6C-BB4F-467ADCE040F1}" srcOrd="0" destOrd="0" presId="urn:microsoft.com/office/officeart/2005/8/layout/lProcess3"/>
    <dgm:cxn modelId="{AF635D28-02AA-4640-91C2-172BACCF440C}" type="presParOf" srcId="{B7C55961-9BEE-4CFE-8BA2-14558E8774E5}" destId="{E50A41F4-AAEE-4E11-ABAE-FC15B4E0ED76}" srcOrd="1" destOrd="0" presId="urn:microsoft.com/office/officeart/2005/8/layout/lProcess3"/>
    <dgm:cxn modelId="{A7B32AB7-AE23-498A-9E4D-C911DEA84166}" type="presParOf" srcId="{B7C55961-9BEE-4CFE-8BA2-14558E8774E5}" destId="{B7C853ED-06FE-4189-AC3D-2C4F815232F4}" srcOrd="2" destOrd="0" presId="urn:microsoft.com/office/officeart/2005/8/layout/lProcess3"/>
    <dgm:cxn modelId="{BDB1A7F4-0375-47C8-B0FB-14B39D8EAC50}" type="presParOf" srcId="{B7C55961-9BEE-4CFE-8BA2-14558E8774E5}" destId="{25500A56-A19E-4B1F-8531-BAA940B2CFF8}" srcOrd="3" destOrd="0" presId="urn:microsoft.com/office/officeart/2005/8/layout/lProcess3"/>
    <dgm:cxn modelId="{78692DE4-D7A2-4570-942C-3BE075C760F6}" type="presParOf" srcId="{B7C55961-9BEE-4CFE-8BA2-14558E8774E5}" destId="{6241325A-1D8E-4D6A-A3AF-C1F84F80BD28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71C025-8AB3-4210-9F0A-6F6A9EB9A10D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58FE033-BF9C-4E48-A034-D3DAD5328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kk-KZ" sz="4000" b="1" dirty="0" smtClean="0">
                <a:solidFill>
                  <a:schemeClr val="bg1"/>
                </a:solidFill>
              </a:rPr>
              <a:t>КРАТКАЯ ИСТОРИЯ:  </a:t>
            </a:r>
          </a:p>
          <a:p>
            <a:pPr marL="0" indent="0" algn="ctr">
              <a:buNone/>
            </a:pPr>
            <a:r>
              <a:rPr lang="kk-KZ" sz="4000" b="1" dirty="0" smtClean="0">
                <a:solidFill>
                  <a:schemeClr val="bg1"/>
                </a:solidFill>
              </a:rPr>
              <a:t>ГУЛАГ – КАРЛАГ - АЛЖИР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0403444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212976"/>
            <a:ext cx="4032448" cy="251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800px-Gulag_Location_Map.sv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28" cy="6065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43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404664"/>
            <a:ext cx="4413176" cy="6048672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>
                <a:effectLst/>
              </a:rPr>
              <a:t/>
            </a:r>
            <a:br>
              <a:rPr lang="ru-RU" sz="2200" b="1" dirty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 smtClean="0">
                <a:effectLst/>
              </a:rPr>
              <a:t>О</a:t>
            </a:r>
            <a:r>
              <a:rPr lang="ru-RU" sz="2200" b="1" i="1" dirty="0" smtClean="0">
                <a:effectLst/>
              </a:rPr>
              <a:t>б  Александре Солженицыне</a:t>
            </a:r>
            <a:r>
              <a:rPr lang="ru-RU" sz="2200" b="1" dirty="0" smtClean="0">
                <a:effectLst/>
              </a:rPr>
              <a:t>:</a:t>
            </a:r>
            <a:br>
              <a:rPr lang="ru-RU" sz="2200" b="1" dirty="0" smtClean="0">
                <a:effectLst/>
              </a:rPr>
            </a:br>
            <a:r>
              <a:rPr lang="ru-RU" sz="2200" b="1" dirty="0" smtClean="0">
                <a:effectLst/>
              </a:rPr>
              <a:t/>
            </a:r>
            <a:br>
              <a:rPr lang="ru-RU" sz="2200" b="1" dirty="0" smtClean="0">
                <a:effectLst/>
              </a:rPr>
            </a:br>
            <a:r>
              <a:rPr lang="ru-RU" sz="2200" b="1" dirty="0" smtClean="0">
                <a:effectLst/>
              </a:rPr>
              <a:t>«…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Наверное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нет ни одного имени в истории русской литературы, которое было так крепко связанно с историей Советских лагерей. 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Его 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самое знаменитое произведение – «Архипелаг ГУЛАГ», 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раскрывало 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всю сущность тоталитарного государства. С помощью его произведения, многие люди, все еще находившиеся «во власти» существующего режима, смогли увидеть весь ужас, творящийся 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стране»</a:t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 smtClean="0">
                <a:effectLst/>
              </a:rPr>
              <a:t>А.И.Солженицын</a:t>
            </a:r>
            <a:r>
              <a:rPr lang="ru-RU" sz="2400" b="1" dirty="0" smtClean="0">
                <a:effectLst/>
              </a:rPr>
              <a:t>: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i="1" dirty="0" smtClean="0">
                <a:effectLst/>
              </a:rPr>
              <a:t>Это  трагическая </a:t>
            </a:r>
            <a:r>
              <a:rPr lang="ru-RU" sz="2100" b="1" i="1" dirty="0">
                <a:effectLst/>
              </a:rPr>
              <a:t>история о том, как сами русские уничтожили свое прошлое и будущее</a:t>
            </a:r>
            <a:r>
              <a:rPr lang="ru-RU" sz="2100" b="1" dirty="0" smtClean="0">
                <a:effectLst/>
              </a:rPr>
              <a:t>».</a:t>
            </a:r>
            <a:br>
              <a:rPr lang="ru-RU" sz="2100" b="1" dirty="0" smtClean="0">
                <a:effectLst/>
              </a:rPr>
            </a:br>
            <a:r>
              <a:rPr lang="ru-RU" sz="2000" b="1" dirty="0">
                <a:effectLst/>
              </a:rPr>
              <a:t> </a:t>
            </a:r>
          </a:p>
        </p:txBody>
      </p:sp>
      <p:pic>
        <p:nvPicPr>
          <p:cNvPr id="4" name="Объект 3" descr="Солженицы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24847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0442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431107"/>
              </p:ext>
            </p:extLst>
          </p:nvPr>
        </p:nvGraphicFramePr>
        <p:xfrm>
          <a:off x="457200" y="1340768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sz="3600" b="1" dirty="0" smtClean="0">
                <a:solidFill>
                  <a:schemeClr val="bg1"/>
                </a:solidFill>
              </a:rPr>
              <a:t/>
            </a:r>
            <a:br>
              <a:rPr lang="kk-KZ" sz="3600" b="1" dirty="0" smtClean="0">
                <a:solidFill>
                  <a:schemeClr val="bg1"/>
                </a:solidFill>
              </a:rPr>
            </a:br>
            <a:r>
              <a:rPr lang="kk-KZ" sz="4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ГУЛАГа </a:t>
            </a:r>
            <a:br>
              <a:rPr lang="kk-KZ" sz="4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3600" b="1" dirty="0" smtClean="0">
                <a:solidFill>
                  <a:schemeClr val="bg1"/>
                </a:solidFill>
              </a:rPr>
              <a:t>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1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8"/>
            <a:ext cx="8640960" cy="5115272"/>
          </a:xfrm>
        </p:spPr>
        <p:txBody>
          <a:bodyPr numCol="2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300" u="sng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Акмолинский</a:t>
            </a:r>
            <a:r>
              <a:rPr lang="ru-RU" sz="1300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300" u="sng" dirty="0">
                <a:solidFill>
                  <a:schemeClr val="bg1"/>
                </a:solidFill>
                <a:latin typeface="Arial Black" panose="020B0A04020102020204" pitchFamily="34" charset="0"/>
              </a:rPr>
              <a:t>лагерь жён изменников Родины (</a:t>
            </a:r>
            <a:r>
              <a:rPr lang="ru-RU" sz="1300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АЛЖИР / ЧСИР)</a:t>
            </a:r>
            <a:endParaRPr lang="ru-RU" sz="1300" u="sng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kk-KZ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Балхашлаг</a:t>
            </a:r>
            <a:endParaRPr lang="ru-RU" sz="13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БАМлаг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Берлаг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Безымянлаг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Бел-</a:t>
            </a: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балтлаг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Воркутлаг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(Воркутинский ИТЛ)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Вятлаг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Дальлаг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u="sng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Джезказганлаг</a:t>
            </a:r>
            <a:r>
              <a:rPr lang="ru-RU" sz="1300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u="sng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Джугджурлаг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Дмитровлаг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(</a:t>
            </a:r>
            <a:r>
              <a:rPr lang="ru-RU" sz="1300" dirty="0" err="1">
                <a:solidFill>
                  <a:schemeClr val="bg1"/>
                </a:solidFill>
                <a:latin typeface="Arial Black" panose="020B0A04020102020204" pitchFamily="34" charset="0"/>
              </a:rPr>
              <a:t>Волголаг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Дубравлаг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Инталаг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Карагандинский </a:t>
            </a:r>
            <a:r>
              <a:rPr lang="ru-RU" sz="1300" u="sng" dirty="0">
                <a:solidFill>
                  <a:schemeClr val="bg1"/>
                </a:solidFill>
                <a:latin typeface="Arial Black" panose="020B0A04020102020204" pitchFamily="34" charset="0"/>
              </a:rPr>
              <a:t>ИТЛ (</a:t>
            </a:r>
            <a:r>
              <a:rPr lang="ru-RU" sz="1300" u="sng" dirty="0" err="1">
                <a:solidFill>
                  <a:schemeClr val="bg1"/>
                </a:solidFill>
                <a:latin typeface="Arial Black" panose="020B0A04020102020204" pitchFamily="34" charset="0"/>
              </a:rPr>
              <a:t>Карлаг</a:t>
            </a:r>
            <a:r>
              <a:rPr lang="ru-RU" sz="1300" u="sng" dirty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Кизеллаг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Котласский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ИТЛ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Краслаг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Локчимлаг</a:t>
            </a:r>
            <a:endParaRPr lang="ru-RU" sz="13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kk-KZ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Магаданлаг </a:t>
            </a:r>
          </a:p>
          <a:p>
            <a:pPr marL="514350" indent="-514350">
              <a:buFont typeface="+mj-lt"/>
              <a:buAutoNum type="arabicPeriod"/>
            </a:pPr>
            <a:endParaRPr lang="kk-KZ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kk-KZ" sz="13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Норильсклаг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(Норильский ИТЛ) </a:t>
            </a:r>
            <a:endParaRPr lang="ru-RU" sz="13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Озерлаг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Пермские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лагеря (</a:t>
            </a:r>
            <a:r>
              <a:rPr lang="ru-RU" sz="1300" dirty="0" err="1">
                <a:solidFill>
                  <a:schemeClr val="bg1"/>
                </a:solidFill>
                <a:latin typeface="Arial Black" panose="020B0A04020102020204" pitchFamily="34" charset="0"/>
              </a:rPr>
              <a:t>Усольлаг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ru-RU" sz="1300" dirty="0" err="1">
                <a:solidFill>
                  <a:schemeClr val="bg1"/>
                </a:solidFill>
                <a:latin typeface="Arial Black" panose="020B0A04020102020204" pitchFamily="34" charset="0"/>
              </a:rPr>
              <a:t>Вишералаг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ru-RU" sz="1300" dirty="0" err="1">
                <a:solidFill>
                  <a:schemeClr val="bg1"/>
                </a:solidFill>
                <a:latin typeface="Arial Black" panose="020B0A04020102020204" pitchFamily="34" charset="0"/>
              </a:rPr>
              <a:t>Чердыньлаг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Ныроблаг,др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Печорлаг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Печжелдорлаг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Прорвлаг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kk-KZ" sz="1300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Сайкын (Западный Казахстан)</a:t>
            </a:r>
            <a:endParaRPr lang="ru-RU" sz="1300" u="sng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Свирьлаг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СВИТЛ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Севжелдорлаг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Сиблаг</a:t>
            </a: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Соловецкий </a:t>
            </a:r>
            <a:r>
              <a:rPr lang="ru-RU" sz="1300" dirty="0">
                <a:solidFill>
                  <a:schemeClr val="bg1"/>
                </a:solidFill>
                <a:latin typeface="Arial Black" panose="020B0A04020102020204" pitchFamily="34" charset="0"/>
              </a:rPr>
              <a:t>Лагерь Особого Назначения (СЛОН)</a:t>
            </a:r>
          </a:p>
          <a:p>
            <a:pPr marL="514350" indent="-514350">
              <a:buFont typeface="+mj-lt"/>
              <a:buAutoNum type="arabicPeriod"/>
            </a:pPr>
            <a:r>
              <a:rPr lang="kk-KZ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Степлаг  </a:t>
            </a:r>
            <a:endParaRPr lang="ru-RU" sz="13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Таежлаг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Устьвымлаг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Ухтпечлаг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Ухтижемлаг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3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Хабарлаг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kk-KZ" sz="1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sz="13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sz="1300" dirty="0"/>
          </a:p>
          <a:p>
            <a:pPr marL="0" indent="0">
              <a:buNone/>
            </a:pPr>
            <a:r>
              <a:rPr lang="ru-RU" sz="1300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kk-KZ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Крупные подразделения ГУЛАГА:</a:t>
            </a:r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33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27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 официальным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данным всего в системе 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лагерей   в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1930</a:t>
            </a:r>
            <a:r>
              <a:rPr lang="kk-KZ" dirty="0">
                <a:solidFill>
                  <a:schemeClr val="bg1"/>
                </a:solidFill>
                <a:latin typeface="Cambria" panose="02040503050406030204" pitchFamily="18" charset="0"/>
              </a:rPr>
              <a:t>-1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956 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 содержалось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от </a:t>
            </a:r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</a:rPr>
              <a:t>0,5 до 2,5 млн. </a:t>
            </a:r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человек.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</a:p>
          <a:p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Статистика ГУЛАГа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507917"/>
              </p:ext>
            </p:extLst>
          </p:nvPr>
        </p:nvGraphicFramePr>
        <p:xfrm>
          <a:off x="1259632" y="2636912"/>
          <a:ext cx="6120680" cy="3744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5171"/>
                <a:gridCol w="3475509"/>
              </a:tblGrid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 b="0" dirty="0">
                          <a:solidFill>
                            <a:schemeClr val="bg1"/>
                          </a:solidFill>
                          <a:effectLst/>
                        </a:rPr>
                        <a:t>Годы</a:t>
                      </a:r>
                      <a:endParaRPr lang="ru-RU" sz="20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 b="0" dirty="0">
                          <a:solidFill>
                            <a:schemeClr val="bg1"/>
                          </a:solidFill>
                          <a:effectLst/>
                        </a:rPr>
                        <a:t>Кол-во осужденных</a:t>
                      </a:r>
                      <a:endParaRPr lang="ru-RU" sz="20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1934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510 307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1935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965 742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1937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1 196 369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1938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1 881 570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1941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1 929 729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1948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2 199 535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1950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2 561 351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2000">
                          <a:solidFill>
                            <a:schemeClr val="bg1"/>
                          </a:solidFill>
                          <a:effectLst/>
                        </a:rPr>
                        <a:t>1953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2 468 524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157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k-KZ" dirty="0" smtClean="0">
                <a:solidFill>
                  <a:schemeClr val="bg1"/>
                </a:solidFill>
              </a:rPr>
              <a:t>Н</a:t>
            </a:r>
            <a:r>
              <a:rPr lang="ru-RU" dirty="0">
                <a:solidFill>
                  <a:schemeClr val="bg1"/>
                </a:solidFill>
              </a:rPr>
              <a:t>а 1 января 1951 года в лагерях и колониях количество заключённых составляло:</a:t>
            </a:r>
            <a:r>
              <a:rPr lang="kk-KZ" dirty="0">
                <a:solidFill>
                  <a:schemeClr val="bg1"/>
                </a:solidFill>
              </a:rPr>
              <a:t> </a:t>
            </a:r>
            <a:endParaRPr lang="kk-KZ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русских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55.59%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украинцев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20.02%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белорусов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3.82%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татар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2.25%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немцев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1.19%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казахи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1.02%</a:t>
            </a:r>
            <a:r>
              <a:rPr lang="kk-KZ" sz="3200" dirty="0">
                <a:solidFill>
                  <a:schemeClr val="bg1"/>
                </a:solidFill>
              </a:rPr>
              <a:t>; </a:t>
            </a:r>
            <a:endParaRPr lang="kk-KZ" sz="3200" dirty="0" smtClean="0">
              <a:solidFill>
                <a:schemeClr val="bg1"/>
              </a:solidFill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kk-KZ" sz="3200" dirty="0" smtClean="0">
                <a:solidFill>
                  <a:schemeClr val="bg1"/>
                </a:solidFill>
              </a:rPr>
              <a:t>евреи </a:t>
            </a:r>
            <a:r>
              <a:rPr lang="kk-KZ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1.01%</a:t>
            </a:r>
            <a:r>
              <a:rPr lang="kk-KZ" sz="3200" dirty="0">
                <a:solidFill>
                  <a:schemeClr val="bg1"/>
                </a:solidFill>
              </a:rPr>
              <a:t>, т.д.</a:t>
            </a:r>
            <a:r>
              <a:rPr lang="kk-KZ" dirty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Национальный состав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66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kk-KZ" b="1" dirty="0" smtClean="0">
                <a:solidFill>
                  <a:schemeClr val="bg1"/>
                </a:solidFill>
              </a:rPr>
              <a:t>Из Постановлении </a:t>
            </a:r>
            <a:r>
              <a:rPr lang="kk-KZ" b="1" dirty="0">
                <a:solidFill>
                  <a:schemeClr val="bg1"/>
                </a:solidFill>
              </a:rPr>
              <a:t>СНК </a:t>
            </a:r>
            <a:r>
              <a:rPr lang="kk-KZ" b="1" dirty="0" smtClean="0">
                <a:solidFill>
                  <a:schemeClr val="bg1"/>
                </a:solidFill>
              </a:rPr>
              <a:t>СССР об определении экономических приоритетов руководство </a:t>
            </a:r>
            <a:r>
              <a:rPr lang="kk-KZ" b="1" dirty="0">
                <a:solidFill>
                  <a:schemeClr val="bg1"/>
                </a:solidFill>
              </a:rPr>
              <a:t>страны</a:t>
            </a:r>
            <a:r>
              <a:rPr lang="kk-KZ" dirty="0">
                <a:solidFill>
                  <a:schemeClr val="bg1"/>
                </a:solidFill>
              </a:rPr>
              <a:t>: </a:t>
            </a:r>
            <a:r>
              <a:rPr lang="kk-KZ" i="1" dirty="0">
                <a:solidFill>
                  <a:schemeClr val="bg1"/>
                </a:solidFill>
              </a:rPr>
              <a:t>«..расширить существующие и организовать новые исправительно-трудовые лагеря в экономически выгодных регионах с целью колонизации  этих районов и эксплуатации их природных богатств путем применения труда лишенных свободы</a:t>
            </a:r>
            <a:r>
              <a:rPr lang="kk-KZ" dirty="0">
                <a:solidFill>
                  <a:schemeClr val="bg1"/>
                </a:solidFill>
              </a:rPr>
              <a:t>». </a:t>
            </a:r>
            <a:endParaRPr lang="kk-K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kk-KZ" b="1" dirty="0" smtClean="0">
                <a:solidFill>
                  <a:schemeClr val="bg1"/>
                </a:solidFill>
              </a:rPr>
              <a:t>Из слов И.В.Сталина, </a:t>
            </a:r>
            <a:r>
              <a:rPr lang="kk-KZ" dirty="0" smtClean="0">
                <a:solidFill>
                  <a:schemeClr val="bg1"/>
                </a:solidFill>
              </a:rPr>
              <a:t>по </a:t>
            </a:r>
            <a:r>
              <a:rPr lang="kk-KZ" dirty="0">
                <a:solidFill>
                  <a:schemeClr val="bg1"/>
                </a:solidFill>
              </a:rPr>
              <a:t>поводу существовавшей тогда практики досрочного освбождения </a:t>
            </a:r>
            <a:r>
              <a:rPr lang="kk-KZ" dirty="0" smtClean="0">
                <a:solidFill>
                  <a:schemeClr val="bg1"/>
                </a:solidFill>
              </a:rPr>
              <a:t>заключенных: </a:t>
            </a:r>
          </a:p>
          <a:p>
            <a:pPr marL="0" indent="0">
              <a:buNone/>
            </a:pPr>
            <a:r>
              <a:rPr lang="kk-KZ" dirty="0" smtClean="0">
                <a:solidFill>
                  <a:schemeClr val="bg1"/>
                </a:solidFill>
              </a:rPr>
              <a:t>«</a:t>
            </a:r>
            <a:r>
              <a:rPr lang="kk-KZ" i="1" dirty="0">
                <a:solidFill>
                  <a:schemeClr val="bg1"/>
                </a:solidFill>
              </a:rPr>
              <a:t>Мы плохо делаем, </a:t>
            </a:r>
            <a:r>
              <a:rPr lang="kk-KZ" i="1" dirty="0" smtClean="0">
                <a:solidFill>
                  <a:schemeClr val="bg1"/>
                </a:solidFill>
              </a:rPr>
              <a:t>мы </a:t>
            </a:r>
            <a:r>
              <a:rPr lang="kk-KZ" i="1" dirty="0">
                <a:solidFill>
                  <a:schemeClr val="bg1"/>
                </a:solidFill>
              </a:rPr>
              <a:t>нарушаем работу лагерей. Освобождение  этим людям, конечно нужно, но с точки зрения государственного хозяйства это плохо</a:t>
            </a:r>
            <a:r>
              <a:rPr lang="kk-KZ" dirty="0">
                <a:solidFill>
                  <a:schemeClr val="bg1"/>
                </a:solidFill>
              </a:rPr>
              <a:t>».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b="1" dirty="0">
                <a:solidFill>
                  <a:schemeClr val="bg1"/>
                </a:solidFill>
                <a:effectLst/>
              </a:rPr>
              <a:t>Лагеря ГУЛАГа </a:t>
            </a:r>
            <a:r>
              <a:rPr lang="kk-KZ" b="1" dirty="0" smtClean="0">
                <a:solidFill>
                  <a:schemeClr val="bg1"/>
                </a:solidFill>
                <a:effectLst/>
              </a:rPr>
              <a:t>–</a:t>
            </a:r>
            <a:br>
              <a:rPr lang="kk-KZ" b="1" dirty="0" smtClean="0">
                <a:solidFill>
                  <a:schemeClr val="bg1"/>
                </a:solidFill>
                <a:effectLst/>
              </a:rPr>
            </a:br>
            <a:r>
              <a:rPr lang="kk-KZ" b="1" dirty="0" smtClean="0">
                <a:solidFill>
                  <a:schemeClr val="bg1"/>
                </a:solidFill>
                <a:effectLst/>
              </a:rPr>
              <a:t> </a:t>
            </a:r>
            <a:r>
              <a:rPr lang="kk-KZ" b="1" dirty="0">
                <a:solidFill>
                  <a:schemeClr val="bg1"/>
                </a:solidFill>
                <a:effectLst/>
              </a:rPr>
              <a:t>экономические ресурсы СССР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4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8024" y="692696"/>
            <a:ext cx="352839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kk-KZ" b="1" dirty="0" smtClean="0"/>
              <a:t> </a:t>
            </a:r>
            <a:r>
              <a:rPr lang="kk-KZ" sz="2200" b="1" dirty="0">
                <a:solidFill>
                  <a:schemeClr val="bg1"/>
                </a:solidFill>
              </a:rPr>
              <a:t>Строительство Беломоро-Балтийского  канала</a:t>
            </a:r>
            <a:r>
              <a:rPr lang="kk-KZ" sz="4400" b="1" dirty="0">
                <a:solidFill>
                  <a:schemeClr val="bg1"/>
                </a:solidFill>
              </a:rPr>
              <a:t/>
            </a:r>
            <a:br>
              <a:rPr lang="kk-KZ" sz="4400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user\Desktop\Belomorkanal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1" y="476672"/>
            <a:ext cx="409755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Belomorkanal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0324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323528" y="3536724"/>
            <a:ext cx="46085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4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1600" b="1" dirty="0" smtClean="0">
                <a:solidFill>
                  <a:schemeClr val="bg1"/>
                </a:solidFill>
              </a:rPr>
              <a:t>ГЭС</a:t>
            </a:r>
            <a:r>
              <a:rPr lang="kk-KZ" sz="1600" dirty="0" smtClean="0">
                <a:solidFill>
                  <a:schemeClr val="bg1"/>
                </a:solidFill>
              </a:rPr>
              <a:t> </a:t>
            </a:r>
            <a:r>
              <a:rPr lang="kk-KZ" sz="1600" dirty="0">
                <a:solidFill>
                  <a:schemeClr val="bg1"/>
                </a:solidFill>
              </a:rPr>
              <a:t>(Волжская, Жигулевская, Усть-Каменегорская, Рыбинская, др.); </a:t>
            </a:r>
            <a:endParaRPr lang="kk-KZ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1600" b="1" dirty="0" smtClean="0">
                <a:solidFill>
                  <a:schemeClr val="bg1"/>
                </a:solidFill>
              </a:rPr>
              <a:t>Металлургические </a:t>
            </a:r>
            <a:r>
              <a:rPr lang="kk-KZ" sz="1600" b="1" dirty="0">
                <a:solidFill>
                  <a:schemeClr val="bg1"/>
                </a:solidFill>
              </a:rPr>
              <a:t>предприятия </a:t>
            </a:r>
            <a:r>
              <a:rPr lang="kk-KZ" sz="1600" dirty="0">
                <a:solidFill>
                  <a:schemeClr val="bg1"/>
                </a:solidFill>
              </a:rPr>
              <a:t>– Нижне Тагильская, Жезказганская, Балхашская, др; объекты советской ядерной программы, </a:t>
            </a:r>
            <a:r>
              <a:rPr lang="kk-KZ" sz="1600" b="1" dirty="0">
                <a:solidFill>
                  <a:schemeClr val="bg1"/>
                </a:solidFill>
              </a:rPr>
              <a:t>Ж</a:t>
            </a:r>
            <a:r>
              <a:rPr lang="kk-KZ" sz="1600" b="1" dirty="0" smtClean="0">
                <a:solidFill>
                  <a:schemeClr val="bg1"/>
                </a:solidFill>
              </a:rPr>
              <a:t>елезные </a:t>
            </a:r>
            <a:r>
              <a:rPr lang="kk-KZ" sz="1600" b="1" dirty="0">
                <a:solidFill>
                  <a:schemeClr val="bg1"/>
                </a:solidFill>
              </a:rPr>
              <a:t>и автомобильные дороги </a:t>
            </a:r>
            <a:r>
              <a:rPr lang="kk-KZ" sz="1600" dirty="0">
                <a:solidFill>
                  <a:schemeClr val="bg1"/>
                </a:solidFill>
              </a:rPr>
              <a:t>– БАМ, Караганда-Мойынты-Балхаш, Трансполярная магистраль, др</a:t>
            </a:r>
            <a:r>
              <a:rPr lang="kk-KZ" sz="16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1600" b="1" dirty="0">
                <a:solidFill>
                  <a:schemeClr val="bg1"/>
                </a:solidFill>
              </a:rPr>
              <a:t>Каналы</a:t>
            </a:r>
            <a:r>
              <a:rPr lang="kk-KZ" sz="1600" dirty="0">
                <a:solidFill>
                  <a:schemeClr val="bg1"/>
                </a:solidFill>
              </a:rPr>
              <a:t>: Волго-Донский канал им Ленина;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k-KZ" sz="1600" b="1" dirty="0" smtClean="0"/>
          </a:p>
          <a:p>
            <a:endParaRPr lang="kk-KZ" sz="1600" b="1" dirty="0"/>
          </a:p>
          <a:p>
            <a:pPr algn="ctr"/>
            <a:endParaRPr lang="kk-KZ" sz="1600" b="1" dirty="0" smtClean="0"/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67485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Комсомольск на Амуре</a:t>
            </a:r>
          </a:p>
          <a:p>
            <a:r>
              <a:rPr lang="ru-RU" dirty="0" smtClean="0"/>
              <a:t>Советская Гавань</a:t>
            </a:r>
          </a:p>
          <a:p>
            <a:r>
              <a:rPr lang="ru-RU" dirty="0" smtClean="0"/>
              <a:t>Дудинка</a:t>
            </a:r>
          </a:p>
          <a:p>
            <a:r>
              <a:rPr lang="ru-RU" dirty="0" smtClean="0"/>
              <a:t>Воркута</a:t>
            </a:r>
          </a:p>
          <a:p>
            <a:r>
              <a:rPr lang="ru-RU" dirty="0" smtClean="0"/>
              <a:t>Ухта, </a:t>
            </a:r>
          </a:p>
          <a:p>
            <a:r>
              <a:rPr lang="ru-RU" dirty="0" smtClean="0"/>
              <a:t>Инта</a:t>
            </a:r>
          </a:p>
          <a:p>
            <a:r>
              <a:rPr lang="ru-RU" dirty="0" smtClean="0"/>
              <a:t>Печера</a:t>
            </a:r>
          </a:p>
          <a:p>
            <a:r>
              <a:rPr lang="ru-RU" dirty="0" err="1" smtClean="0"/>
              <a:t>Молотовск</a:t>
            </a:r>
            <a:endParaRPr lang="ru-RU" dirty="0" smtClean="0"/>
          </a:p>
          <a:p>
            <a:r>
              <a:rPr lang="ru-RU" dirty="0" smtClean="0"/>
              <a:t>Дубна</a:t>
            </a:r>
          </a:p>
          <a:p>
            <a:r>
              <a:rPr lang="ru-RU" dirty="0" smtClean="0"/>
              <a:t>Находка</a:t>
            </a:r>
          </a:p>
          <a:p>
            <a:r>
              <a:rPr lang="ru-RU" dirty="0" smtClean="0"/>
              <a:t>Волжский</a:t>
            </a:r>
          </a:p>
          <a:p>
            <a:r>
              <a:rPr lang="ru-RU" b="1" u="sng" dirty="0" err="1" smtClean="0">
                <a:solidFill>
                  <a:schemeClr val="bg1"/>
                </a:solidFill>
              </a:rPr>
              <a:t>Жезказган</a:t>
            </a:r>
            <a:r>
              <a:rPr lang="ru-RU" b="1" u="sng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b="1" u="sng" dirty="0" smtClean="0">
                <a:solidFill>
                  <a:schemeClr val="bg1"/>
                </a:solidFill>
              </a:rPr>
              <a:t>Балхаш  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030" y="27321"/>
            <a:ext cx="8229600" cy="1219200"/>
          </a:xfrm>
        </p:spPr>
        <p:txBody>
          <a:bodyPr/>
          <a:lstStyle/>
          <a:p>
            <a:r>
              <a:rPr lang="kk-KZ" b="1" dirty="0" smtClean="0"/>
              <a:t>Строительство городов: </a:t>
            </a:r>
            <a:endParaRPr lang="ru-RU" b="1" dirty="0"/>
          </a:p>
        </p:txBody>
      </p:sp>
      <p:pic>
        <p:nvPicPr>
          <p:cNvPr id="4098" name="Picture 2" descr="C:\Users\user\Desktop\1334692514_img_00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496855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64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195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b="1" dirty="0" smtClean="0">
                <a:solidFill>
                  <a:schemeClr val="bg1"/>
                </a:solidFill>
              </a:rPr>
              <a:t>Казахстан – край лагерей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user\Desktop\abe605c6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84887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72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0" y="980728"/>
            <a:ext cx="3394720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Тоталитаризм - это политический строй, который характеризуется полным контролем государства над всеми сферами общественной жизни, фактической ликвидацией прав и свобод граждан, репрессиями в отношении оппозиции и инакомыслящих</a:t>
            </a:r>
            <a:endParaRPr lang="ru-RU" sz="2200" dirty="0"/>
          </a:p>
        </p:txBody>
      </p:sp>
      <p:pic>
        <p:nvPicPr>
          <p:cNvPr id="2050" name="Picture 2" descr="C:\Users\user\Desktop\Stalin_for_news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41764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878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403445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908720"/>
            <a:ext cx="4104456" cy="525174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4140460" cy="57395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kk-KZ" sz="4000" b="1" dirty="0">
                <a:solidFill>
                  <a:schemeClr val="bg1"/>
                </a:solidFill>
              </a:rPr>
              <a:t>«КАРЛАГ</a:t>
            </a:r>
            <a:r>
              <a:rPr lang="kk-KZ" sz="4000" b="1" dirty="0" smtClean="0">
                <a:solidFill>
                  <a:schemeClr val="bg1"/>
                </a:solidFill>
              </a:rPr>
              <a:t>» </a:t>
            </a:r>
          </a:p>
          <a:p>
            <a:pPr marL="0" indent="0">
              <a:buNone/>
            </a:pPr>
            <a:r>
              <a:rPr lang="kk-KZ" sz="4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(1931-1959)</a:t>
            </a:r>
            <a:endParaRPr lang="ru-RU" sz="4000" b="1" dirty="0">
              <a:latin typeface="Cambria" panose="02040503050406030204" pitchFamily="18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Один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из 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крупнейших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исправительно-трудовых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лагерей 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ГУЛАГа 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на территории </a:t>
            </a:r>
            <a:endParaRPr lang="ru-RU" sz="2800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Карагандинской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области. </a:t>
            </a:r>
          </a:p>
          <a:p>
            <a:r>
              <a:rPr lang="kk-KZ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Карабас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– ворота Карлага</a:t>
            </a:r>
          </a:p>
          <a:p>
            <a:r>
              <a:rPr lang="kk-KZ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Долинка </a:t>
            </a: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– 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админстратив.</a:t>
            </a:r>
          </a:p>
          <a:p>
            <a:pPr marL="0" indent="0">
              <a:buNone/>
            </a:pP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центра </a:t>
            </a: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Карлага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Музей памяти жертв</a:t>
            </a:r>
            <a:endParaRPr lang="kk-KZ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     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политических </a:t>
            </a:r>
            <a:endParaRPr lang="kk-KZ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     репресий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КАРЛаг\At8S9iQnFKSnQSaR1fzio4F82L4jM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484784"/>
            <a:ext cx="8508089" cy="5069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38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Создание </a:t>
            </a:r>
            <a:r>
              <a:rPr lang="ru-RU" sz="2800" dirty="0">
                <a:solidFill>
                  <a:schemeClr val="bg1"/>
                </a:solidFill>
              </a:rPr>
              <a:t>крупной продовольственной базы для бурно развивающейся угольно-металлургической промышленности Центрального Казахстана: Карагандинский угольный бассейн, </a:t>
            </a:r>
            <a:r>
              <a:rPr lang="ru-RU" sz="2800" dirty="0" err="1">
                <a:solidFill>
                  <a:schemeClr val="bg1"/>
                </a:solidFill>
              </a:rPr>
              <a:t>Жезказганский</a:t>
            </a:r>
            <a:r>
              <a:rPr lang="ru-RU" sz="2800" dirty="0">
                <a:solidFill>
                  <a:schemeClr val="bg1"/>
                </a:solidFill>
              </a:rPr>
              <a:t> и </a:t>
            </a:r>
            <a:r>
              <a:rPr lang="ru-RU" sz="2800" dirty="0" err="1">
                <a:solidFill>
                  <a:schemeClr val="bg1"/>
                </a:solidFill>
              </a:rPr>
              <a:t>Балхашский</a:t>
            </a:r>
            <a:r>
              <a:rPr lang="ru-RU" sz="2800" dirty="0">
                <a:solidFill>
                  <a:schemeClr val="bg1"/>
                </a:solidFill>
              </a:rPr>
              <a:t> медеплавильные комбинаты. Кроме того, для создания и развития этих отраслей промышленности необходима была рабочая сила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Главная цель Карлага: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50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Cambria" panose="02040503050406030204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Управление </a:t>
            </a:r>
            <a:r>
              <a:rPr lang="ru-RU" dirty="0" err="1">
                <a:solidFill>
                  <a:schemeClr val="bg1"/>
                </a:solidFill>
                <a:latin typeface="Cambria" panose="02040503050406030204" pitchFamily="18" charset="0"/>
              </a:rPr>
              <a:t>Карлага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 подчинялось только ГУЛАГу 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НКВД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в Москве. Республиканские и областные партийные и советские органы влияния на деятельность лагеря практически не имели. Это было образование колониального типа со своей метрополией в Москве. </a:t>
            </a:r>
            <a:r>
              <a:rPr lang="ru-RU" dirty="0" smtClean="0">
                <a:solidFill>
                  <a:schemeClr val="bg1"/>
                </a:solidFill>
                <a:latin typeface="Cambria" panose="02040503050406030204" pitchFamily="18" charset="0"/>
              </a:rPr>
              <a:t> Оно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</a:rPr>
              <a:t>располагало реальной властью, орудием, транспортными средствами, содержало почту и телеграф. Его многочисленные отделения — «точки» — были увязаны в единый хозяйственный механизм, со своим государственным планом.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b="1" dirty="0" smtClean="0">
                <a:solidFill>
                  <a:schemeClr val="bg1"/>
                </a:solidFill>
              </a:rPr>
              <a:t>«</a:t>
            </a:r>
            <a:r>
              <a:rPr lang="kk-KZ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Государство в государстве»</a:t>
            </a:r>
            <a:endParaRPr lang="ru-RU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86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91914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Структура Карлага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25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chemeClr val="bg1"/>
                </a:solidFill>
                <a:latin typeface="Cambria" panose="02040503050406030204" pitchFamily="18" charset="0"/>
              </a:rPr>
              <a:t>Карлагу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 было отведено 120 тыс. га пахотно-пригодных земель и 41 тыс. га сенокосных</a:t>
            </a:r>
            <a:endParaRPr lang="ru-RU" sz="2800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К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1940 площадь 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территории 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лагеря 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составляла  -  1 млн. 780 тыс.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650 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га земли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Протяженность территории с севера на юг составляла около 300 км, с востока на запад около 200 км.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В </a:t>
            </a: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лагере было 106 животноводческих ферм, 7 огородных </a:t>
            </a:r>
            <a:r>
              <a:rPr lang="kk-KZ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и </a:t>
            </a:r>
            <a:r>
              <a:rPr lang="kk-KZ" sz="2800" dirty="0">
                <a:solidFill>
                  <a:schemeClr val="bg1"/>
                </a:solidFill>
                <a:latin typeface="Cambria" panose="02040503050406030204" pitchFamily="18" charset="0"/>
              </a:rPr>
              <a:t>10 пахотных участков.    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>
                <a:solidFill>
                  <a:schemeClr val="bg1"/>
                </a:solidFill>
              </a:rPr>
              <a:t>Хозяйство Карлага: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183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КАРЛаг\3sWUkw7J9Lz3ocy5bFt31L94hcTr1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76672"/>
            <a:ext cx="8358246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079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>
                <a:solidFill>
                  <a:schemeClr val="bg1"/>
                </a:solidFill>
              </a:rPr>
              <a:t> Статистика Карлага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6751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357298"/>
            <a:ext cx="3714776" cy="3190884"/>
          </a:xfrm>
        </p:spPr>
        <p:txBody>
          <a:bodyPr>
            <a:normAutofit/>
          </a:bodyPr>
          <a:lstStyle/>
          <a:p>
            <a:pPr lvl="0"/>
            <a:r>
              <a:rPr lang="kk-KZ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Количество осужденных достигало – </a:t>
            </a:r>
            <a:r>
              <a:rPr lang="kk-KZ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75 тыс.чел</a:t>
            </a:r>
            <a:r>
              <a:rPr lang="kk-KZ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весь период существ.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Карлага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млн.чел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kk-KZ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64924"/>
              </p:ext>
            </p:extLst>
          </p:nvPr>
        </p:nvGraphicFramePr>
        <p:xfrm>
          <a:off x="251520" y="3501008"/>
          <a:ext cx="3586336" cy="2743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93168"/>
                <a:gridCol w="1793168"/>
              </a:tblGrid>
              <a:tr h="238601">
                <a:tc>
                  <a:txBody>
                    <a:bodyPr/>
                    <a:lstStyle/>
                    <a:p>
                      <a:pPr algn="ctr"/>
                      <a:r>
                        <a:rPr lang="kk-KZ" b="1" dirty="0" smtClean="0"/>
                        <a:t>Годы</a:t>
                      </a:r>
                      <a:endParaRPr lang="ru-RU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b="1" dirty="0" smtClean="0"/>
                        <a:t>Численность</a:t>
                      </a:r>
                      <a:endParaRPr lang="ru-RU" b="1" dirty="0"/>
                    </a:p>
                  </a:txBody>
                  <a:tcPr marL="0" marR="0" marT="0" marB="0" anchor="ctr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1931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21329</a:t>
                      </a:r>
                    </a:p>
                  </a:txBody>
                  <a:tcPr marL="68580" marR="68580" marT="0" marB="0"/>
                </a:tc>
              </a:tr>
              <a:tr h="314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1935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25127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1940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34536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1942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42586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1944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50425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1945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53946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1947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60745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1948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63044</a:t>
                      </a:r>
                    </a:p>
                  </a:txBody>
                  <a:tcPr marL="68580" marR="68580" marT="0" marB="0"/>
                </a:tc>
              </a:tr>
              <a:tr h="238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bg1"/>
                          </a:solidFill>
                        </a:rPr>
                        <a:t>1950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66208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 descr="C:\Users\User\Desktop\800px-Карлаг_Численно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85992"/>
            <a:ext cx="487423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543956" cy="4572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Лев Гумилев,  Анатолий Марченко,  Мария Капнист,  Анна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Тимирёва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 Александр Чижевский, 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Уар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(Пётр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Шмарин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 Герман (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Вейнберг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 Юрий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Грунин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генетик В. П. Эфроимсон, Давид Выгодский, Владимир Михайлов, </a:t>
            </a:r>
            <a:r>
              <a:rPr lang="kk-KZ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Сакен Сейфуллин.</a:t>
            </a:r>
          </a:p>
          <a:p>
            <a:pPr marL="0" indent="0">
              <a:buNone/>
            </a:pPr>
            <a:endParaRPr lang="kk-KZ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/>
              <a:t> </a:t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/>
              <a:t/>
            </a:r>
            <a:br>
              <a:rPr lang="kk-KZ" dirty="0"/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Узники </a:t>
            </a:r>
            <a:r>
              <a:rPr lang="ru-RU" b="1" dirty="0">
                <a:solidFill>
                  <a:schemeClr val="bg1"/>
                </a:solidFill>
                <a:effectLst/>
              </a:rPr>
              <a:t>Карлага </a:t>
            </a: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kk-KZ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56320"/>
          </a:xfrm>
        </p:spPr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Лев Гумилев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user\Desktop\imagesCAV80EX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01008"/>
            <a:ext cx="3528392" cy="312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Гумилёв_подследственный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80728"/>
            <a:ext cx="410445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86383" y="738685"/>
            <a:ext cx="45365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r>
              <a:rPr lang="ru-RU" dirty="0" smtClean="0"/>
              <a:t>«</a:t>
            </a:r>
            <a:r>
              <a:rPr lang="ru-RU" dirty="0"/>
              <a:t>В лагере, как известно, категорически запрещалось вести какие-либо записи. Я пошёл к начальству и, зная его преобладающее свойство — предупреждать и запрещать, сразу запросил по максимуму: „Можно ли мне писать?“ — „Что значит писать?“ — поморщился оперуполномоченный. „Переводить стихи, писать книгу о гуннах“. — „А зачем тебе это?“ — переспросил он. „Чтобы не заниматься разными сплетнями, чтобы чувствовать себя спокойно, занять своё время и не доставлять хлопот ни себе, ни вам“. Подозрительно посмотрев на меня, он молвил: „Подумаю“. Спустя несколько дней, вызвав меня, он сказал: „Гуннов можно, стихи нельзя</a:t>
            </a:r>
            <a:r>
              <a:rPr lang="ru-RU" dirty="0" smtClean="0"/>
              <a:t>“»</a:t>
            </a:r>
            <a:endParaRPr lang="ru-RU" baseline="30000" dirty="0" smtClean="0"/>
          </a:p>
          <a:p>
            <a:pPr algn="just"/>
            <a:endParaRPr lang="kk-KZ" baseline="30000" dirty="0"/>
          </a:p>
          <a:p>
            <a:pPr algn="just"/>
            <a:endParaRPr lang="kk-KZ" baseline="30000" dirty="0" smtClean="0"/>
          </a:p>
          <a:p>
            <a:pPr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1135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256584"/>
          </a:xfrm>
        </p:spPr>
        <p:txBody>
          <a:bodyPr>
            <a:noAutofit/>
          </a:bodyPr>
          <a:lstStyle/>
          <a:p>
            <a:pPr lvl="0"/>
            <a:r>
              <a:rPr lang="kk-KZ" sz="2200" dirty="0" smtClean="0">
                <a:solidFill>
                  <a:schemeClr val="bg1"/>
                </a:solidFill>
              </a:rPr>
              <a:t>Монополия одной политической партии на власть</a:t>
            </a:r>
            <a:endParaRPr lang="ru-RU" sz="2200" dirty="0" smtClean="0">
              <a:solidFill>
                <a:schemeClr val="bg1"/>
              </a:solidFill>
            </a:endParaRPr>
          </a:p>
          <a:p>
            <a:pPr lvl="0"/>
            <a:r>
              <a:rPr lang="kk-KZ" sz="2200" dirty="0" smtClean="0">
                <a:solidFill>
                  <a:schemeClr val="bg1"/>
                </a:solidFill>
              </a:rPr>
              <a:t>П</a:t>
            </a:r>
            <a:r>
              <a:rPr lang="ru-RU" sz="2200" dirty="0" err="1" smtClean="0">
                <a:solidFill>
                  <a:schemeClr val="bg1"/>
                </a:solidFill>
              </a:rPr>
              <a:t>олная</a:t>
            </a:r>
            <a:r>
              <a:rPr lang="ru-RU" sz="2200" dirty="0" smtClean="0">
                <a:solidFill>
                  <a:schemeClr val="bg1"/>
                </a:solidFill>
              </a:rPr>
              <a:t> монополизация власти одним политическим лидером</a:t>
            </a:r>
          </a:p>
          <a:p>
            <a:pPr lvl="0"/>
            <a:r>
              <a:rPr lang="kk-KZ" sz="2200" dirty="0" smtClean="0">
                <a:solidFill>
                  <a:schemeClr val="bg1"/>
                </a:solidFill>
              </a:rPr>
              <a:t>Советы, как форма демократических институтов избиралось по установке  партии</a:t>
            </a:r>
          </a:p>
          <a:p>
            <a:pPr lvl="0"/>
            <a:r>
              <a:rPr lang="kk-KZ" sz="2200" dirty="0" smtClean="0">
                <a:solidFill>
                  <a:schemeClr val="bg1"/>
                </a:solidFill>
              </a:rPr>
              <a:t>Установление командно-административной системы управления</a:t>
            </a:r>
            <a:endParaRPr lang="ru-RU" sz="2200" dirty="0" smtClean="0">
              <a:solidFill>
                <a:schemeClr val="bg1"/>
              </a:solidFill>
            </a:endParaRPr>
          </a:p>
          <a:p>
            <a:pPr lvl="0"/>
            <a:r>
              <a:rPr lang="ru-RU" sz="2200" dirty="0" smtClean="0">
                <a:solidFill>
                  <a:schemeClr val="bg1"/>
                </a:solidFill>
              </a:rPr>
              <a:t>Стремление к созданию замкнутого, обособленного экономического механизма, который находится под жестким, централизованным контролем государства</a:t>
            </a:r>
            <a:r>
              <a:rPr lang="kk-KZ" sz="2200" dirty="0" smtClean="0">
                <a:solidFill>
                  <a:schemeClr val="bg1"/>
                </a:solidFill>
              </a:rPr>
              <a:t> </a:t>
            </a:r>
            <a:endParaRPr lang="ru-RU" sz="2200" dirty="0" smtClean="0">
              <a:solidFill>
                <a:schemeClr val="bg1"/>
              </a:solidFill>
            </a:endParaRPr>
          </a:p>
          <a:p>
            <a:r>
              <a:rPr lang="ru-RU" sz="2200" dirty="0" smtClean="0">
                <a:solidFill>
                  <a:schemeClr val="bg1"/>
                </a:solidFill>
              </a:rPr>
              <a:t>Насаждение в обществе одной, единственно верной идеологии.</a:t>
            </a:r>
          </a:p>
          <a:p>
            <a:r>
              <a:rPr lang="kk-KZ" sz="2200" dirty="0" smtClean="0">
                <a:solidFill>
                  <a:schemeClr val="bg1"/>
                </a:solidFill>
              </a:rPr>
              <a:t>Трансфорамация понятий «национальный» на «советский» «интернациональный»</a:t>
            </a:r>
          </a:p>
          <a:p>
            <a:pPr lvl="0"/>
            <a:r>
              <a:rPr lang="kk-KZ" sz="2200" dirty="0">
                <a:solidFill>
                  <a:schemeClr val="bg1"/>
                </a:solidFill>
              </a:rPr>
              <a:t>Г</a:t>
            </a:r>
            <a:r>
              <a:rPr lang="ru-RU" sz="2200" dirty="0" err="1">
                <a:solidFill>
                  <a:schemeClr val="bg1"/>
                </a:solidFill>
              </a:rPr>
              <a:t>осударственно</a:t>
            </a:r>
            <a:r>
              <a:rPr lang="ru-RU" sz="2200" dirty="0">
                <a:solidFill>
                  <a:schemeClr val="bg1"/>
                </a:solidFill>
              </a:rPr>
              <a:t> направляемый террор, посредством которого существующая власть стремится добиться всеобщей лояльности граждан</a:t>
            </a:r>
          </a:p>
          <a:p>
            <a:endParaRPr lang="ru-RU" sz="2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kk-KZ" sz="2200" dirty="0" smtClean="0">
                <a:solidFill>
                  <a:schemeClr val="bg1"/>
                </a:solidFill>
              </a:rPr>
              <a:t> 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Признаки  тоталитаризма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207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20_12_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8680"/>
            <a:ext cx="432048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871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КАРЛаг\CB2ykAB4jP9H8z295C313uxlR4tO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429684" cy="4737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КАРЛаг\HEJt0n9raN5o04u40KqLM80d2urlG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366604" cy="470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КАРЛаг\L72Xrtvkkml3oBCIgFlt2R4ulK4gF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64704"/>
            <a:ext cx="8485360" cy="5289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КАРЛаг\MnL24n6AJt4g8AiQWNofXZNH9Otz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802" y="764704"/>
            <a:ext cx="8429684" cy="5242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КАРЛаг\ehR5V6s0V4HiKw6k167mA8vdB3nI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524900" cy="4790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КАРЛаг\APDgLx6xurv7k4V3ihPSWXYZa9G6s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380975" cy="471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КАРЛаг\yv08pvN18pjfv9q3L81S3uX3Uv7o3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635203" cy="4852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КАРЛаг\Nj0JzP6GB959YW6wW4SC13meHe815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389474" cy="47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0_b1fe4_9662d1d3_XL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34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kk-KZ" sz="2800" b="1" dirty="0" smtClean="0">
              <a:solidFill>
                <a:schemeClr val="bg1"/>
              </a:solidFill>
            </a:endParaRPr>
          </a:p>
          <a:p>
            <a:r>
              <a:rPr lang="kk-KZ" sz="2800" b="1" dirty="0">
                <a:solidFill>
                  <a:schemeClr val="bg1"/>
                </a:solidFill>
              </a:rPr>
              <a:t>Голод в казахской степи</a:t>
            </a:r>
          </a:p>
          <a:p>
            <a:r>
              <a:rPr lang="kk-KZ" sz="2800" b="1" dirty="0" smtClean="0">
                <a:solidFill>
                  <a:schemeClr val="bg1"/>
                </a:solidFill>
              </a:rPr>
              <a:t>Массовые </a:t>
            </a:r>
            <a:r>
              <a:rPr lang="kk-KZ" sz="2800" b="1" dirty="0">
                <a:solidFill>
                  <a:schemeClr val="bg1"/>
                </a:solidFill>
              </a:rPr>
              <a:t>политические репресии </a:t>
            </a:r>
          </a:p>
          <a:p>
            <a:r>
              <a:rPr lang="kk-KZ" sz="2800" b="1" dirty="0" smtClean="0">
                <a:solidFill>
                  <a:schemeClr val="bg1"/>
                </a:solidFill>
              </a:rPr>
              <a:t>Казахстан – край лагерей</a:t>
            </a:r>
          </a:p>
          <a:p>
            <a:r>
              <a:rPr lang="kk-KZ" sz="2800" b="1" dirty="0" smtClean="0">
                <a:solidFill>
                  <a:schemeClr val="bg1"/>
                </a:solidFill>
              </a:rPr>
              <a:t>Политика насильственной департации   </a:t>
            </a:r>
            <a:endParaRPr lang="kk-KZ" sz="2800" b="1" dirty="0">
              <a:solidFill>
                <a:schemeClr val="bg1"/>
              </a:solidFill>
            </a:endParaRPr>
          </a:p>
          <a:p>
            <a:r>
              <a:rPr lang="kk-KZ" sz="2800" b="1" dirty="0" smtClean="0">
                <a:solidFill>
                  <a:schemeClr val="bg1"/>
                </a:solidFill>
              </a:rPr>
              <a:t>Военнопленные – жертвы советской идеологии, т.д.</a:t>
            </a:r>
          </a:p>
          <a:p>
            <a:endParaRPr lang="kk-KZ" sz="2800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</a:rPr>
              <a:t>«</a:t>
            </a:r>
            <a: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 красного  террора» </a:t>
            </a:r>
            <a:b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30-е годы ХХ века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5033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КАРЛаг\6Cp559UIZX57PZ4Our56Bh43Rahnm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70072"/>
            <a:ext cx="8358246" cy="4697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КАРЛаг\lOZb3PjssW6Kx78AfmH9fUg6EOm8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380975" cy="471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КАРЛаг\brRYm117G2W27BA8tqi3r2hedg16o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264551" cy="4644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КАРЛаг\5NItUD3hE2yc7m5vW1m5Vg0I5to6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36836"/>
            <a:ext cx="8286808" cy="4657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esktop\КАРЛаг\t7vFT5mgCor8GKI3Z5AEa52Gb20r2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8310586" cy="4670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лагерь жён изменников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17-й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женский лагерь специального отделения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Карлага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точка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 лагерь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находился в 26-ом посёлке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трудопоселений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ЧСИР -  заключенные  лагеря, осуждены  по оперативному приказу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НКВД СССР № 00486,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члены семей изменников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ЧСИР).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АЛЖИР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самых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крупных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женских лагерей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b="1" dirty="0" smtClean="0">
                <a:latin typeface="Cambria" panose="02040503050406030204" pitchFamily="18" charset="0"/>
              </a:rPr>
              <a:t>«АЛЖИР»</a:t>
            </a:r>
            <a:r>
              <a:rPr lang="en-US" b="1" dirty="0" smtClean="0">
                <a:latin typeface="Cambria" panose="02040503050406030204" pitchFamily="18" charset="0"/>
              </a:rPr>
              <a:t> </a:t>
            </a:r>
            <a:r>
              <a:rPr lang="kk-KZ" b="1" dirty="0" smtClean="0">
                <a:latin typeface="Cambria" panose="02040503050406030204" pitchFamily="18" charset="0"/>
              </a:rPr>
              <a:t> (1938-1953)</a:t>
            </a:r>
            <a:endParaRPr lang="ru-RU" b="1" dirty="0">
              <a:latin typeface="Cambria" panose="02040503050406030204" pitchFamily="18" charset="0"/>
            </a:endParaRPr>
          </a:p>
        </p:txBody>
      </p:sp>
      <p:pic>
        <p:nvPicPr>
          <p:cNvPr id="4" name="Picture 2" descr="C:\Users\user\Desktop\00724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324036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9573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Алжир\IMG_0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92888" cy="55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469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Алжир\IMG_0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540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esktop\Алжир\20150425_1143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4664"/>
            <a:ext cx="568863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5740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>
            <a:noAutofit/>
          </a:bodyPr>
          <a:lstStyle/>
          <a:p>
            <a:r>
              <a:rPr lang="ru-RU" sz="1600" dirty="0">
                <a:latin typeface="Cambria" panose="02040503050406030204" pitchFamily="18" charset="0"/>
              </a:rPr>
              <a:t>По не полным данным число  репрессированных превысило </a:t>
            </a:r>
            <a:r>
              <a:rPr lang="ru-RU" sz="1600" b="1" dirty="0">
                <a:solidFill>
                  <a:schemeClr val="bg1"/>
                </a:solidFill>
                <a:latin typeface="Cambria" panose="02040503050406030204" pitchFamily="18" charset="0"/>
              </a:rPr>
              <a:t>18 000</a:t>
            </a:r>
            <a:r>
              <a:rPr lang="ru-RU" sz="1600" dirty="0">
                <a:latin typeface="Cambria" panose="02040503050406030204" pitchFamily="18" charset="0"/>
              </a:rPr>
              <a:t>  осужденных, в том числе по Москве свыше 3000 и по Ленинграду около 1500.</a:t>
            </a:r>
          </a:p>
          <a:p>
            <a:r>
              <a:rPr lang="kk-KZ" sz="1600" dirty="0" smtClean="0">
                <a:latin typeface="Cambria" panose="02040503050406030204" pitchFamily="18" charset="0"/>
              </a:rPr>
              <a:t> Вся семья </a:t>
            </a:r>
            <a:r>
              <a:rPr lang="kk-KZ" sz="1600" dirty="0">
                <a:latin typeface="Cambria" panose="02040503050406030204" pitchFamily="18" charset="0"/>
              </a:rPr>
              <a:t>маршала Тухачевского – жену Арватова Ю., сестру Тухачевская Е.Н.,   </a:t>
            </a:r>
            <a:r>
              <a:rPr lang="ru-RU" sz="1600" dirty="0" err="1">
                <a:latin typeface="Cambria" panose="02040503050406030204" pitchFamily="18" charset="0"/>
              </a:rPr>
              <a:t>родственн</a:t>
            </a:r>
            <a:r>
              <a:rPr lang="kk-KZ" sz="1600" dirty="0">
                <a:latin typeface="Cambria" panose="02040503050406030204" pitchFamily="18" charset="0"/>
              </a:rPr>
              <a:t>иков</a:t>
            </a:r>
            <a:r>
              <a:rPr lang="ru-RU" sz="1600" dirty="0">
                <a:latin typeface="Cambria" panose="02040503050406030204" pitchFamily="18" charset="0"/>
              </a:rPr>
              <a:t>, жёны его братьев — Мария </a:t>
            </a:r>
            <a:r>
              <a:rPr lang="ru-RU" sz="1600" dirty="0" err="1">
                <a:latin typeface="Cambria" panose="02040503050406030204" pitchFamily="18" charset="0"/>
              </a:rPr>
              <a:t>Викентьевна</a:t>
            </a:r>
            <a:r>
              <a:rPr lang="ru-RU" sz="1600" dirty="0">
                <a:latin typeface="Cambria" panose="02040503050406030204" pitchFamily="18" charset="0"/>
              </a:rPr>
              <a:t> и Зинаида Фёдоровна</a:t>
            </a:r>
            <a:r>
              <a:rPr lang="kk-KZ" sz="1600" dirty="0">
                <a:latin typeface="Cambria" panose="02040503050406030204" pitchFamily="18" charset="0"/>
              </a:rPr>
              <a:t>;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Андроникашвили </a:t>
            </a:r>
            <a:r>
              <a:rPr lang="kk-KZ" sz="1600" dirty="0">
                <a:latin typeface="Cambria" panose="02040503050406030204" pitchFamily="18" charset="0"/>
              </a:rPr>
              <a:t>К.С. а</a:t>
            </a:r>
            <a:r>
              <a:rPr lang="ru-RU" sz="1600" dirty="0" err="1">
                <a:latin typeface="Cambria" panose="02040503050406030204" pitchFamily="18" charset="0"/>
              </a:rPr>
              <a:t>ктриса</a:t>
            </a:r>
            <a:r>
              <a:rPr lang="ru-RU" sz="1600" dirty="0">
                <a:latin typeface="Cambria" panose="02040503050406030204" pitchFamily="18" charset="0"/>
              </a:rPr>
              <a:t>, кинорежиссёр, </a:t>
            </a:r>
            <a:r>
              <a:rPr lang="kk-KZ" sz="1600" dirty="0">
                <a:latin typeface="Cambria" panose="02040503050406030204" pitchFamily="18" charset="0"/>
              </a:rPr>
              <a:t> к</a:t>
            </a:r>
            <a:r>
              <a:rPr lang="ru-RU" sz="1600" dirty="0" err="1">
                <a:latin typeface="Cambria" panose="02040503050406030204" pitchFamily="18" charset="0"/>
              </a:rPr>
              <a:t>няжна</a:t>
            </a:r>
            <a:r>
              <a:rPr lang="ru-RU" sz="1600" dirty="0">
                <a:latin typeface="Cambria" panose="02040503050406030204" pitchFamily="18" charset="0"/>
              </a:rPr>
              <a:t> из рода</a:t>
            </a:r>
            <a:r>
              <a:rPr lang="kk-KZ" sz="1600" dirty="0">
                <a:latin typeface="Cambria" panose="02040503050406030204" pitchFamily="18" charset="0"/>
              </a:rPr>
              <a:t> Андрониковых; 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>
                <a:latin typeface="Cambria" panose="02040503050406030204" pitchFamily="18" charset="0"/>
              </a:rPr>
              <a:t>Мессерер-Плисецкая -   </a:t>
            </a:r>
            <a:r>
              <a:rPr lang="ru-RU" sz="1600" dirty="0">
                <a:latin typeface="Cambria" panose="02040503050406030204" pitchFamily="18" charset="0"/>
              </a:rPr>
              <a:t>актриса кино, мать</a:t>
            </a:r>
            <a:r>
              <a:rPr lang="kk-KZ" sz="1600" dirty="0">
                <a:latin typeface="Cambria" panose="02040503050406030204" pitchFamily="18" charset="0"/>
              </a:rPr>
              <a:t> балерины Маи Плисецкой (находи</a:t>
            </a:r>
            <a:r>
              <a:rPr lang="ru-RU" sz="1600" dirty="0" err="1">
                <a:latin typeface="Cambria" panose="02040503050406030204" pitchFamily="18" charset="0"/>
              </a:rPr>
              <a:t>лась</a:t>
            </a:r>
            <a:r>
              <a:rPr lang="ru-RU" sz="1600" dirty="0">
                <a:latin typeface="Cambria" panose="02040503050406030204" pitchFamily="18" charset="0"/>
              </a:rPr>
              <a:t> в лагере с грудным ребёнком)</a:t>
            </a:r>
            <a:r>
              <a:rPr lang="kk-KZ" sz="1600" dirty="0">
                <a:latin typeface="Cambria" panose="02040503050406030204" pitchFamily="18" charset="0"/>
              </a:rPr>
              <a:t>;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Сац </a:t>
            </a:r>
            <a:r>
              <a:rPr lang="kk-KZ" sz="1600" dirty="0">
                <a:latin typeface="Cambria" panose="02040503050406030204" pitchFamily="18" charset="0"/>
              </a:rPr>
              <a:t>Н.И. - </a:t>
            </a:r>
            <a:r>
              <a:rPr lang="ru-RU" sz="1600" dirty="0">
                <a:latin typeface="Cambria" panose="02040503050406030204" pitchFamily="18" charset="0"/>
              </a:rPr>
              <a:t>режиссёр и театральный деятель, </a:t>
            </a:r>
            <a:r>
              <a:rPr lang="kk-KZ" sz="1600" dirty="0">
                <a:latin typeface="Cambria" panose="02040503050406030204" pitchFamily="18" charset="0"/>
              </a:rPr>
              <a:t>основатель Театр Юного зрителя;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Сейфуллина </a:t>
            </a:r>
            <a:r>
              <a:rPr lang="kk-KZ" sz="1600" dirty="0">
                <a:latin typeface="Cambria" panose="02040503050406030204" pitchFamily="18" charset="0"/>
              </a:rPr>
              <a:t>Гульбарам - жена Сакена Сейфуллина, 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ru-RU" sz="1600" dirty="0" err="1" smtClean="0">
                <a:latin typeface="Cambria" panose="02040503050406030204" pitchFamily="18" charset="0"/>
              </a:rPr>
              <a:t>Ермекова</a:t>
            </a:r>
            <a:r>
              <a:rPr lang="kk-KZ" sz="1600" dirty="0" smtClean="0">
                <a:latin typeface="Cambria" panose="02040503050406030204" pitchFamily="18" charset="0"/>
              </a:rPr>
              <a:t> </a:t>
            </a:r>
            <a:r>
              <a:rPr lang="kk-KZ" sz="1600" dirty="0">
                <a:latin typeface="Cambria" panose="02040503050406030204" pitchFamily="18" charset="0"/>
              </a:rPr>
              <a:t>Дамеш - </a:t>
            </a:r>
            <a:r>
              <a:rPr lang="ru-RU" sz="1600" dirty="0">
                <a:latin typeface="Cambria" panose="02040503050406030204" pitchFamily="18" charset="0"/>
              </a:rPr>
              <a:t>жена</a:t>
            </a:r>
            <a:r>
              <a:rPr lang="kk-KZ" sz="1600" dirty="0">
                <a:latin typeface="Cambria" panose="02040503050406030204" pitchFamily="18" charset="0"/>
              </a:rPr>
              <a:t> Темирбека Жургенова;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Майлина </a:t>
            </a:r>
            <a:r>
              <a:rPr lang="kk-KZ" sz="1600" dirty="0">
                <a:latin typeface="Cambria" panose="02040503050406030204" pitchFamily="18" charset="0"/>
              </a:rPr>
              <a:t>- жена Беимбета Майлина;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Лисициан </a:t>
            </a:r>
            <a:r>
              <a:rPr lang="kk-KZ" sz="1600" dirty="0">
                <a:latin typeface="Cambria" panose="02040503050406030204" pitchFamily="18" charset="0"/>
              </a:rPr>
              <a:t>Мария - </a:t>
            </a:r>
            <a:r>
              <a:rPr lang="ru-RU" sz="1600" dirty="0">
                <a:latin typeface="Cambria" panose="02040503050406030204" pitchFamily="18" charset="0"/>
              </a:rPr>
              <a:t>тренер по художественной гимнастике, главный тренер сборной СССР (1963</a:t>
            </a:r>
            <a:r>
              <a:rPr lang="kk-KZ" sz="1600" dirty="0">
                <a:latin typeface="Cambria" panose="02040503050406030204" pitchFamily="18" charset="0"/>
              </a:rPr>
              <a:t>-</a:t>
            </a:r>
            <a:r>
              <a:rPr lang="ru-RU" sz="1600" dirty="0">
                <a:latin typeface="Cambria" panose="02040503050406030204" pitchFamily="18" charset="0"/>
              </a:rPr>
              <a:t>1971)</a:t>
            </a:r>
            <a:r>
              <a:rPr lang="kk-KZ" sz="1600" dirty="0">
                <a:latin typeface="Cambria" panose="02040503050406030204" pitchFamily="18" charset="0"/>
              </a:rPr>
              <a:t>;</a:t>
            </a:r>
            <a:r>
              <a:rPr lang="ru-RU" sz="1600" dirty="0">
                <a:latin typeface="Cambria" panose="02040503050406030204" pitchFamily="18" charset="0"/>
              </a:rPr>
              <a:t> </a:t>
            </a:r>
            <a:endParaRPr lang="ru-RU" sz="1600" dirty="0" smtClean="0">
              <a:latin typeface="Cambria" panose="02040503050406030204" pitchFamily="18" charset="0"/>
            </a:endParaRPr>
          </a:p>
          <a:p>
            <a:r>
              <a:rPr lang="ru-RU" sz="1600" dirty="0" smtClean="0">
                <a:latin typeface="Cambria" panose="02040503050406030204" pitchFamily="18" charset="0"/>
              </a:rPr>
              <a:t>Гольдштейн</a:t>
            </a:r>
            <a:r>
              <a:rPr lang="kk-KZ" sz="1600" dirty="0" smtClean="0">
                <a:latin typeface="Cambria" panose="02040503050406030204" pitchFamily="18" charset="0"/>
              </a:rPr>
              <a:t> </a:t>
            </a:r>
            <a:r>
              <a:rPr lang="kk-KZ" sz="1600" dirty="0">
                <a:latin typeface="Cambria" panose="02040503050406030204" pitchFamily="18" charset="0"/>
              </a:rPr>
              <a:t>Н.А.-</a:t>
            </a:r>
            <a:r>
              <a:rPr lang="ru-RU" sz="1600" dirty="0">
                <a:latin typeface="Cambria" panose="02040503050406030204" pitchFamily="18" charset="0"/>
              </a:rPr>
              <a:t> жена</a:t>
            </a:r>
            <a:r>
              <a:rPr lang="kk-KZ" sz="1600" dirty="0">
                <a:latin typeface="Cambria" panose="02040503050406030204" pitchFamily="18" charset="0"/>
              </a:rPr>
              <a:t> И.Либерберга; 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Сербина </a:t>
            </a:r>
            <a:r>
              <a:rPr lang="kk-KZ" sz="1600" dirty="0">
                <a:latin typeface="Cambria" panose="02040503050406030204" pitchFamily="18" charset="0"/>
              </a:rPr>
              <a:t>Ксения - </a:t>
            </a:r>
            <a:r>
              <a:rPr lang="ru-RU" sz="1600" dirty="0">
                <a:latin typeface="Cambria" panose="02040503050406030204" pitchFamily="18" charset="0"/>
              </a:rPr>
              <a:t>историк и археограф, публикатор</a:t>
            </a:r>
            <a:r>
              <a:rPr lang="kk-KZ" sz="1600" dirty="0">
                <a:latin typeface="Cambria" panose="02040503050406030204" pitchFamily="18" charset="0"/>
              </a:rPr>
              <a:t> «Кнги Большого Чертежа»; </a:t>
            </a:r>
            <a:endParaRPr lang="kk-KZ" sz="1600" dirty="0" smtClean="0">
              <a:latin typeface="Cambria" panose="02040503050406030204" pitchFamily="18" charset="0"/>
            </a:endParaRPr>
          </a:p>
          <a:p>
            <a:r>
              <a:rPr lang="kk-KZ" sz="1600" dirty="0" smtClean="0">
                <a:latin typeface="Cambria" panose="02040503050406030204" pitchFamily="18" charset="0"/>
              </a:rPr>
              <a:t>Соломянская </a:t>
            </a:r>
            <a:r>
              <a:rPr lang="kk-KZ" sz="1600" dirty="0">
                <a:latin typeface="Cambria" panose="02040503050406030204" pitchFamily="18" charset="0"/>
              </a:rPr>
              <a:t>Лия - </a:t>
            </a:r>
            <a:r>
              <a:rPr lang="ru-RU" sz="1600" dirty="0">
                <a:latin typeface="Cambria" panose="02040503050406030204" pitchFamily="18" charset="0"/>
              </a:rPr>
              <a:t>деятель советского кинематографа и журналистка,</a:t>
            </a:r>
            <a:r>
              <a:rPr lang="kk-KZ" sz="1600" dirty="0">
                <a:latin typeface="Cambria" panose="02040503050406030204" pitchFamily="18" charset="0"/>
              </a:rPr>
              <a:t> мать Т.Гайдара, бабушка Е.Т.Гайдара и многие другие </a:t>
            </a:r>
            <a:endParaRPr lang="ru-RU" sz="1600" dirty="0">
              <a:latin typeface="Cambria" panose="020405030504060302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kk-KZ" dirty="0" smtClean="0">
                <a:solidFill>
                  <a:schemeClr val="bg1"/>
                </a:solidFill>
              </a:rPr>
              <a:t>Узницы Алжира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2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b="1" dirty="0" smtClean="0">
                <a:solidFill>
                  <a:schemeClr val="bg1"/>
                </a:solidFill>
              </a:rPr>
              <a:t>Причины голода:</a:t>
            </a:r>
          </a:p>
          <a:p>
            <a:r>
              <a:rPr lang="kk-KZ" dirty="0" smtClean="0">
                <a:solidFill>
                  <a:schemeClr val="bg1"/>
                </a:solidFill>
              </a:rPr>
              <a:t>Конфискация скота и имущества байских хозяйств </a:t>
            </a:r>
          </a:p>
          <a:p>
            <a:r>
              <a:rPr lang="kk-KZ" dirty="0" smtClean="0">
                <a:solidFill>
                  <a:schemeClr val="bg1"/>
                </a:solidFill>
              </a:rPr>
              <a:t>Примениние карательных мер – ликвидация байства (кулачества) как класса - высылки, казни</a:t>
            </a:r>
            <a:r>
              <a:rPr lang="kk-KZ" dirty="0" smtClean="0"/>
              <a:t> </a:t>
            </a:r>
            <a:endParaRPr lang="kk-KZ" dirty="0" smtClean="0">
              <a:solidFill>
                <a:schemeClr val="bg1"/>
              </a:solidFill>
            </a:endParaRPr>
          </a:p>
          <a:p>
            <a:r>
              <a:rPr lang="kk-KZ" dirty="0" smtClean="0">
                <a:solidFill>
                  <a:schemeClr val="bg1"/>
                </a:solidFill>
              </a:rPr>
              <a:t>Ликвидация личных хозяйств и создание колхозов  </a:t>
            </a:r>
          </a:p>
          <a:p>
            <a:r>
              <a:rPr lang="kk-KZ" dirty="0" smtClean="0">
                <a:solidFill>
                  <a:schemeClr val="bg1"/>
                </a:solidFill>
              </a:rPr>
              <a:t>Насильственное оседание казахов-кочевников </a:t>
            </a:r>
          </a:p>
          <a:p>
            <a:r>
              <a:rPr lang="kk-KZ" dirty="0" smtClean="0">
                <a:solidFill>
                  <a:schemeClr val="bg1"/>
                </a:solidFill>
              </a:rPr>
              <a:t>Нарушение принципа добровольности  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kk-KZ" dirty="0" smtClean="0">
                <a:solidFill>
                  <a:schemeClr val="bg1"/>
                </a:solidFill>
              </a:rPr>
              <a:t>Увеличение плана </a:t>
            </a:r>
            <a:r>
              <a:rPr lang="kk-KZ" dirty="0">
                <a:solidFill>
                  <a:schemeClr val="bg1"/>
                </a:solidFill>
              </a:rPr>
              <a:t>заготовок </a:t>
            </a:r>
            <a:r>
              <a:rPr lang="kk-KZ" dirty="0" smtClean="0">
                <a:solidFill>
                  <a:schemeClr val="bg1"/>
                </a:solidFill>
              </a:rPr>
              <a:t>продовольствия</a:t>
            </a:r>
          </a:p>
          <a:p>
            <a:pPr marL="0" indent="0">
              <a:buNone/>
            </a:pPr>
            <a:endParaRPr lang="kk-KZ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k-KZ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1928  - коллективизировано  - 2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kk-KZ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всех </a:t>
            </a:r>
            <a:r>
              <a:rPr lang="kk-KZ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</a:t>
            </a:r>
            <a:r>
              <a:rPr lang="kk-KZ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k-KZ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1931 </a:t>
            </a:r>
            <a:r>
              <a:rPr lang="kk-KZ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</a:t>
            </a:r>
            <a:r>
              <a:rPr lang="kk-KZ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kk-KZ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70 до 99 %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Голод в казахской степи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4032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effectLst/>
              </a:rPr>
              <a:t>Музейно-мемориальный </a:t>
            </a:r>
            <a:r>
              <a:rPr lang="ru-RU" sz="2800" dirty="0" smtClean="0">
                <a:effectLst/>
              </a:rPr>
              <a:t>комплекс  </a:t>
            </a:r>
            <a:r>
              <a:rPr lang="ru-RU" sz="2800" dirty="0">
                <a:effectLst/>
              </a:rPr>
              <a:t>жертв политических репрессий и тоталитаризма «АЛЖИР</a:t>
            </a:r>
            <a:r>
              <a:rPr lang="ru-RU" sz="2800" dirty="0" smtClean="0">
                <a:effectLst/>
              </a:rPr>
              <a:t>»</a:t>
            </a:r>
            <a:endParaRPr lang="ru-RU" sz="2800" dirty="0"/>
          </a:p>
        </p:txBody>
      </p:sp>
      <p:pic>
        <p:nvPicPr>
          <p:cNvPr id="5122" name="Picture 2" descr="C:\Users\user\Desktop\Для сайта НУ\Алжир\Alzhir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560840" cy="489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0275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Алжир\IMG_0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30805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69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8712968" cy="4572000"/>
          </a:xfrm>
        </p:spPr>
        <p:txBody>
          <a:bodyPr>
            <a:normAutofit fontScale="85000" lnSpcReduction="2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Массовый гибель скота </a:t>
            </a:r>
            <a:r>
              <a:rPr lang="ru-RU" sz="2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k-KZ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40.5 млн. осталось 4,5 млн.голов)</a:t>
            </a:r>
          </a:p>
          <a:p>
            <a:r>
              <a:rPr lang="kk-KZ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Массовый голод и гибель людей: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погибших казахов  - 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 2,1 </a:t>
            </a: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kk-KZ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 погибших других национальностей  - 0,4 млн.чел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(в</a:t>
            </a:r>
            <a:r>
              <a:rPr lang="kk-KZ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Казахстане сократилось украинцев  от 859,4 тыс. до 658,1, узбеков- от   </a:t>
            </a:r>
            <a:r>
              <a:rPr lang="kk-KZ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228,2 </a:t>
            </a:r>
            <a:r>
              <a:rPr lang="kk-KZ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тыс.- 103,6, уйгуров -  </a:t>
            </a:r>
            <a:r>
              <a:rPr lang="kk-KZ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62,3 </a:t>
            </a:r>
            <a:r>
              <a:rPr lang="kk-KZ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тыс.- 36,6)  </a:t>
            </a:r>
            <a:endParaRPr lang="kk-KZ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млн. 130 тыс.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чел. </a:t>
            </a: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казахов эмигрировало за пределы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Погибло 1/3 часть население Казахстана (до </a:t>
            </a: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голода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- 6 </a:t>
            </a:r>
            <a:r>
              <a:rPr lang="kk-K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200 </a:t>
            </a: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чел, 4 млн 120 тыс.казахов (данные переписи 1926г.).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Масштабные </a:t>
            </a:r>
            <a:r>
              <a:rPr lang="kk-K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антикрестьянские репрессии</a:t>
            </a:r>
            <a: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админстртивно-уголовной ответственности было привлечено 56.498  чел, из них 34.121 осуждены, 3.386 - приговорено к расстрелу, 13.151 – заключению в лагерях от 3-х до 10 лет.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kk-KZ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степи прозошли  372 восстаний, с участием более 80 тыс человек. За участие в восстаниях органами ОГПУ осуждено - 5,551 чел., из них 883 расстреляны.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k-KZ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dirty="0" smtClean="0">
                <a:solidFill>
                  <a:schemeClr val="bg1"/>
                </a:solidFill>
              </a:rPr>
              <a:t>«</a:t>
            </a:r>
            <a:r>
              <a:rPr lang="kk-KZ" b="1" dirty="0" smtClean="0">
                <a:solidFill>
                  <a:schemeClr val="bg1"/>
                </a:solidFill>
              </a:rPr>
              <a:t>Политика геноцида» 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07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Главное </a:t>
            </a:r>
            <a:r>
              <a:rPr lang="ru-RU" dirty="0">
                <a:solidFill>
                  <a:schemeClr val="bg1"/>
                </a:solidFill>
              </a:rPr>
              <a:t>управление лагерей — подразделение НКВД СССР, которое осуществляло  руководство системой исправительно-трудовых лагерей (ИТЛ), главный и важнейший орган системы политических репрессий СССР.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Под</a:t>
            </a:r>
            <a:r>
              <a:rPr lang="ru-RU" dirty="0">
                <a:solidFill>
                  <a:schemeClr val="bg1"/>
                </a:solidFill>
              </a:rPr>
              <a:t>  аббревиатурой  «ГУЛАГ» подразумевают весь аппарат подавления, включая тюрьмы, а также систему идеологической </a:t>
            </a:r>
            <a:r>
              <a:rPr lang="ru-RU" dirty="0" smtClean="0">
                <a:solidFill>
                  <a:schemeClr val="bg1"/>
                </a:solidFill>
              </a:rPr>
              <a:t>пропаганды. 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bg1"/>
                </a:solidFill>
              </a:rPr>
              <a:t>ГУЛАГ – это...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80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kk-KZ" dirty="0" smtClean="0">
                <a:solidFill>
                  <a:schemeClr val="bg1"/>
                </a:solidFill>
              </a:rPr>
              <a:t>Иделогической </a:t>
            </a:r>
            <a:r>
              <a:rPr lang="kk-KZ" dirty="0">
                <a:solidFill>
                  <a:schemeClr val="bg1"/>
                </a:solidFill>
              </a:rPr>
              <a:t>основой сталинских репрессий – </a:t>
            </a:r>
            <a:r>
              <a:rPr lang="kk-KZ" dirty="0" smtClean="0">
                <a:solidFill>
                  <a:schemeClr val="bg1"/>
                </a:solidFill>
              </a:rPr>
              <a:t> концепция «</a:t>
            </a:r>
            <a:r>
              <a:rPr lang="kk-KZ" b="1" i="1" dirty="0" smtClean="0">
                <a:solidFill>
                  <a:schemeClr val="bg1"/>
                </a:solidFill>
              </a:rPr>
              <a:t>Усиления </a:t>
            </a:r>
            <a:r>
              <a:rPr lang="kk-KZ" b="1" i="1" dirty="0">
                <a:solidFill>
                  <a:schemeClr val="bg1"/>
                </a:solidFill>
              </a:rPr>
              <a:t>классовой борьбы по мере завершения строительство </a:t>
            </a:r>
            <a:r>
              <a:rPr lang="kk-KZ" b="1" i="1" dirty="0" smtClean="0">
                <a:solidFill>
                  <a:schemeClr val="bg1"/>
                </a:solidFill>
              </a:rPr>
              <a:t>социализма».  СССР </a:t>
            </a:r>
            <a:r>
              <a:rPr lang="kk-KZ" b="1" i="1" dirty="0">
                <a:solidFill>
                  <a:schemeClr val="bg1"/>
                </a:solidFill>
              </a:rPr>
              <a:t>был экономически и культурно отсталым государством в сравнении с развитыми капиталистическими державами и до тех пор, сохранялось угроза иностранной военной интервенции с целью реставрации буржуазно-помещичьего строя. Единственной надежной гарантией сохранания целостности и независимости СССР могло быть лишь превентивное уничтожение остатков «буржуазных элементов». </a:t>
            </a:r>
            <a:endParaRPr lang="kk-KZ" b="1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kk-K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kk-KZ" dirty="0" smtClean="0">
                <a:solidFill>
                  <a:schemeClr val="bg1"/>
                </a:solidFill>
              </a:rPr>
              <a:t>Таким </a:t>
            </a:r>
            <a:r>
              <a:rPr lang="kk-KZ" dirty="0">
                <a:solidFill>
                  <a:schemeClr val="bg1"/>
                </a:solidFill>
              </a:rPr>
              <a:t>образом, репрессии, если исходить из </a:t>
            </a:r>
            <a:r>
              <a:rPr lang="kk-KZ" dirty="0" smtClean="0">
                <a:solidFill>
                  <a:schemeClr val="bg1"/>
                </a:solidFill>
              </a:rPr>
              <a:t>этой концепции</a:t>
            </a:r>
            <a:r>
              <a:rPr lang="kk-KZ" dirty="0">
                <a:solidFill>
                  <a:schemeClr val="bg1"/>
                </a:solidFill>
              </a:rPr>
              <a:t>, являлись жизненной необходимостью с точки зрения защиты социалистического строя.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>
                <a:solidFill>
                  <a:schemeClr val="bg1"/>
                </a:solidFill>
              </a:rPr>
              <a:t>Почему был создан ГУЛАГ?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9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2679897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4400" dirty="0" smtClean="0">
                <a:solidFill>
                  <a:schemeClr val="bg1"/>
                </a:solidFill>
              </a:rPr>
              <a:t>Краткая история ГУЛАГа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496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1585</TotalTime>
  <Words>1112</Words>
  <Application>Microsoft Office PowerPoint</Application>
  <PresentationFormat>Экран (4:3)</PresentationFormat>
  <Paragraphs>252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Бумажная</vt:lpstr>
      <vt:lpstr>Презентация PowerPoint</vt:lpstr>
      <vt:lpstr>                                   Тоталитаризм - это политический строй, который характеризуется полным контролем государства над всеми сферами общественной жизни, фактической ликвидацией прав и свобод граждан, репрессиями в отношении оппозиции и инакомыслящих</vt:lpstr>
      <vt:lpstr>Признаки  тоталитаризма</vt:lpstr>
      <vt:lpstr>«Политика  красного  террора»   в 30-е годы ХХ века</vt:lpstr>
      <vt:lpstr>Голод в казахской степи</vt:lpstr>
      <vt:lpstr>«Политика геноцида»  </vt:lpstr>
      <vt:lpstr>ГУЛАГ – это...</vt:lpstr>
      <vt:lpstr>Почему был создан ГУЛАГ?</vt:lpstr>
      <vt:lpstr>Краткая история ГУЛАГа</vt:lpstr>
      <vt:lpstr>Презентация PowerPoint</vt:lpstr>
      <vt:lpstr>                 Об  Александре Солженицыне:  «…Наверное, нет ни одного имени в истории русской литературы, которое было так крепко связанно с историей Советских лагерей.  Его самое знаменитое произведение – «Архипелаг ГУЛАГ», раскрывало всю сущность тоталитарного государства. С помощью его произведения, многие люди, все еще находившиеся «во власти» существующего режима, смогли увидеть весь ужас, творящийся в стране»  А.И.Солженицын: «Это  трагическая история о том, как сами русские уничтожили свое прошлое и будущее».  </vt:lpstr>
      <vt:lpstr> Структура ГУЛАГа   </vt:lpstr>
      <vt:lpstr>Крупные подразделения ГУЛАГА:</vt:lpstr>
      <vt:lpstr>Статистика ГУЛАГа</vt:lpstr>
      <vt:lpstr>Национальный состав</vt:lpstr>
      <vt:lpstr>Лагеря ГУЛАГа –  экономические ресурсы СССР</vt:lpstr>
      <vt:lpstr> Строительство Беломоро-Балтийского  канала </vt:lpstr>
      <vt:lpstr>Строительство городов: </vt:lpstr>
      <vt:lpstr>Казахстан – край лагерей</vt:lpstr>
      <vt:lpstr>Презентация PowerPoint</vt:lpstr>
      <vt:lpstr>Презентация PowerPoint</vt:lpstr>
      <vt:lpstr>Главная цель Карлага:</vt:lpstr>
      <vt:lpstr>«Государство в государстве»</vt:lpstr>
      <vt:lpstr>Структура Карлага</vt:lpstr>
      <vt:lpstr>Хозяйство Карлага:</vt:lpstr>
      <vt:lpstr>Презентация PowerPoint</vt:lpstr>
      <vt:lpstr> Статистика Карлага</vt:lpstr>
      <vt:lpstr>    Узники Карлага    </vt:lpstr>
      <vt:lpstr>Лев Гумилев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«АЛЖИР»  (1938-1953)</vt:lpstr>
      <vt:lpstr>Презентация PowerPoint</vt:lpstr>
      <vt:lpstr>Презентация PowerPoint</vt:lpstr>
      <vt:lpstr>Презентация PowerPoint</vt:lpstr>
      <vt:lpstr>Узницы Алжира</vt:lpstr>
      <vt:lpstr>Музейно-мемориальный комплекс  жертв политических репрессий и тоталитаризма «АЛЖИР»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Gulzhan Rysbekkyzy</cp:lastModifiedBy>
  <cp:revision>97</cp:revision>
  <dcterms:created xsi:type="dcterms:W3CDTF">2013-11-10T15:42:52Z</dcterms:created>
  <dcterms:modified xsi:type="dcterms:W3CDTF">2015-05-27T11:35:03Z</dcterms:modified>
</cp:coreProperties>
</file>